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Montserrat"/>
      <p:regular r:id="rId34"/>
      <p:bold r:id="rId35"/>
      <p:italic r:id="rId36"/>
      <p:boldItalic r:id="rId37"/>
    </p:embeddedFont>
    <p:embeddedFont>
      <p:font typeface="Montserrat Medium"/>
      <p:regular r:id="rId38"/>
      <p:bold r:id="rId39"/>
      <p:italic r:id="rId40"/>
      <p:boldItalic r:id="rId41"/>
    </p:embeddedFont>
    <p:embeddedFont>
      <p:font typeface="Bebas Neue"/>
      <p:regular r:id="rId42"/>
    </p:embeddedFont>
    <p:embeddedFont>
      <p:font typeface="Didact Gothic"/>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D30B35-3662-4978-9DE3-4CA6A90206BC}">
  <a:tblStyle styleId="{2BD30B35-3662-4978-9DE3-4CA6A90206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italic.fntdata"/><Relationship Id="rId20" Type="http://schemas.openxmlformats.org/officeDocument/2006/relationships/slide" Target="slides/slide13.xml"/><Relationship Id="rId42" Type="http://schemas.openxmlformats.org/officeDocument/2006/relationships/font" Target="fonts/BebasNeue-regular.fntdata"/><Relationship Id="rId41" Type="http://schemas.openxmlformats.org/officeDocument/2006/relationships/font" Target="fonts/MontserratMedium-boldItalic.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DidactGothic-regular.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roximaNova-regular.fntdata"/><Relationship Id="rId25" Type="http://schemas.openxmlformats.org/officeDocument/2006/relationships/slide" Target="slides/slide18.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35" Type="http://schemas.openxmlformats.org/officeDocument/2006/relationships/font" Target="fonts/Montserrat-bold.fntdata"/><Relationship Id="rId12" Type="http://schemas.openxmlformats.org/officeDocument/2006/relationships/slide" Target="slides/slide5.xml"/><Relationship Id="rId34" Type="http://schemas.openxmlformats.org/officeDocument/2006/relationships/font" Target="fonts/Montserrat-regular.fntdata"/><Relationship Id="rId15" Type="http://schemas.openxmlformats.org/officeDocument/2006/relationships/slide" Target="slides/slide8.xml"/><Relationship Id="rId37" Type="http://schemas.openxmlformats.org/officeDocument/2006/relationships/font" Target="fonts/Montserrat-boldItalic.fntdata"/><Relationship Id="rId14" Type="http://schemas.openxmlformats.org/officeDocument/2006/relationships/slide" Target="slides/slide7.xml"/><Relationship Id="rId36" Type="http://schemas.openxmlformats.org/officeDocument/2006/relationships/font" Target="fonts/Montserrat-italic.fntdata"/><Relationship Id="rId17" Type="http://schemas.openxmlformats.org/officeDocument/2006/relationships/slide" Target="slides/slide10.xml"/><Relationship Id="rId39" Type="http://schemas.openxmlformats.org/officeDocument/2006/relationships/font" Target="fonts/MontserratMedium-bold.fntdata"/><Relationship Id="rId16" Type="http://schemas.openxmlformats.org/officeDocument/2006/relationships/slide" Target="slides/slide9.xml"/><Relationship Id="rId38" Type="http://schemas.openxmlformats.org/officeDocument/2006/relationships/font" Target="fonts/MontserratMedium-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2f87a8b3ca_5_4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2f87a8b3ca_5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22f87a8b3ca_0_2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22f87a8b3ca_0_2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22f87a8b3ca_5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22f87a8b3ca_5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22f87a8b3ca_0_2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22f87a8b3ca_0_2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22f87a8b3ca_5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22f87a8b3ca_5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Cross validation is a technique for evaluating the performance of a machine learning model by training and testing it on different subsets of the available data.</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22f87a8b3ca_0_2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22f87a8b3ca_0_2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2f87a8b3ca_0_2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22f87a8b3ca_0_2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22f87a8b3ca_0_1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22f87a8b3ca_0_1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A higher lambda value will result in a stronger regularization, which means that the model's weights will be penalized more heavily and tend to be smaller, leading to a simpler and more generalized model that is less prone to overfitting but may also have higher bias.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22f87a8b3ca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22f87a8b3ca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22f87a8b3ca_5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22f87a8b3ca_5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2f87a8b3ca_5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2f87a8b3ca_5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E8EAED"/>
                </a:solidFill>
                <a:highlight>
                  <a:srgbClr val="202124"/>
                </a:highlight>
              </a:rPr>
              <a:t>Alisha: Parkinson's disease is a brain disorder that causes unintended or uncontrollable movements, such as shaking, stiffness, and difficulty with balance and coordination. Symptoms usually begin gradually and worsen over time. As the disease progresses, people may have difficulty walking and talking. </a:t>
            </a:r>
            <a:r>
              <a:rPr lang="en-GB" sz="1500">
                <a:solidFill>
                  <a:srgbClr val="E8EAED"/>
                </a:solidFill>
                <a:highlight>
                  <a:srgbClr val="202124"/>
                </a:highlight>
              </a:rPr>
              <a:t>Prediction</a:t>
            </a:r>
            <a:r>
              <a:rPr lang="en-GB" sz="1500">
                <a:solidFill>
                  <a:srgbClr val="E8EAED"/>
                </a:solidFill>
                <a:highlight>
                  <a:srgbClr val="202124"/>
                </a:highlight>
              </a:rPr>
              <a:t> say that by 2037 1.6 million americans will be </a:t>
            </a:r>
            <a:r>
              <a:rPr lang="en-GB" sz="1500">
                <a:solidFill>
                  <a:srgbClr val="E8EAED"/>
                </a:solidFill>
                <a:highlight>
                  <a:srgbClr val="202124"/>
                </a:highlight>
              </a:rPr>
              <a:t>affected</a:t>
            </a:r>
            <a:r>
              <a:rPr lang="en-GB" sz="1500">
                <a:solidFill>
                  <a:srgbClr val="E8EAED"/>
                </a:solidFill>
                <a:highlight>
                  <a:srgbClr val="202124"/>
                </a:highlight>
              </a:rPr>
              <a:t> by </a:t>
            </a:r>
            <a:r>
              <a:rPr lang="en-GB" sz="1500">
                <a:solidFill>
                  <a:srgbClr val="E8EAED"/>
                </a:solidFill>
                <a:highlight>
                  <a:srgbClr val="202124"/>
                </a:highlight>
              </a:rPr>
              <a:t>parkinson</a:t>
            </a:r>
            <a:r>
              <a:rPr lang="en-GB" sz="1500">
                <a:solidFill>
                  <a:srgbClr val="E8EAED"/>
                </a:solidFill>
                <a:highlight>
                  <a:srgbClr val="202124"/>
                </a:highlight>
              </a:rPr>
              <a:t>.   Many research has shown that when there is abnormal protein or peptide activities thats when there is a </a:t>
            </a:r>
            <a:r>
              <a:rPr lang="en-GB" sz="1500">
                <a:solidFill>
                  <a:srgbClr val="E8EAED"/>
                </a:solidFill>
                <a:highlight>
                  <a:srgbClr val="202124"/>
                </a:highlight>
              </a:rPr>
              <a:t>progression and development of the disease.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2f87a8b3ca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2f87a8b3ca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project will predict the progression of parkinson in pt by analyzing their The movement disorder society- Unified PD rating scale.</a:t>
            </a:r>
            <a:endParaRPr/>
          </a:p>
          <a:p>
            <a:pPr indent="0" lvl="0" marL="0" rtl="0" algn="l">
              <a:spcBef>
                <a:spcPts val="0"/>
              </a:spcBef>
              <a:spcAft>
                <a:spcPts val="0"/>
              </a:spcAft>
              <a:buNone/>
            </a:pPr>
            <a:r>
              <a:rPr lang="en-GB"/>
              <a:t>This scale is an assessment tool that measures both motor and non motor symptoms.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My team has developed models using data on protein and peptide levels over time in both pt that have PD and the non PD pt. Further in our presentation you can visualize the that we have uncovered the significant insights into the molecule changes that occur as a pt who has advanced PD.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2f87a8b3ca_0_2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2f87a8b3ca_0_2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2f87a8b3ca_0_2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2f87a8b3ca_0_2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alisha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2f87a8b3ca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22f87a8b3ca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22f87a8b3ca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22f87a8b3ca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219da8fd5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219da8fd5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2f87a8b3ca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2f87a8b3ca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rPr>
              <a:t>As you can see on this side. These 2 graph shows the amount of time a patients have visited the clinic based on the month due to there symptoms. </a:t>
            </a:r>
            <a:endParaRPr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5" name="Shape 55"/>
        <p:cNvGrpSpPr/>
        <p:nvPr/>
      </p:nvGrpSpPr>
      <p:grpSpPr>
        <a:xfrm>
          <a:off x="0" y="0"/>
          <a:ext cx="0" cy="0"/>
          <a:chOff x="0" y="0"/>
          <a:chExt cx="0" cy="0"/>
        </a:xfrm>
      </p:grpSpPr>
      <p:sp>
        <p:nvSpPr>
          <p:cNvPr id="56" name="Google Shape;56;p13"/>
          <p:cNvSpPr txBox="1"/>
          <p:nvPr>
            <p:ph type="ctrTitle"/>
          </p:nvPr>
        </p:nvSpPr>
        <p:spPr>
          <a:xfrm>
            <a:off x="720000" y="983250"/>
            <a:ext cx="4597500" cy="2736000"/>
          </a:xfrm>
          <a:prstGeom prst="rect">
            <a:avLst/>
          </a:prstGeom>
        </p:spPr>
        <p:txBody>
          <a:bodyPr anchorCtr="0" anchor="ctr" bIns="91425" lIns="91425" spcFirstLastPara="1" rIns="91425" wrap="square" tIns="91425">
            <a:normAutofit/>
          </a:bodyPr>
          <a:lstStyle>
            <a:lvl1pPr lvl="0" rtl="0">
              <a:lnSpc>
                <a:spcPct val="85000"/>
              </a:lnSpc>
              <a:spcBef>
                <a:spcPts val="0"/>
              </a:spcBef>
              <a:spcAft>
                <a:spcPts val="0"/>
              </a:spcAft>
              <a:buSzPts val="6000"/>
              <a:buNone/>
              <a:defRPr b="1"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3"/>
          <p:cNvSpPr txBox="1"/>
          <p:nvPr>
            <p:ph idx="1" type="subTitle"/>
          </p:nvPr>
        </p:nvSpPr>
        <p:spPr>
          <a:xfrm>
            <a:off x="720000" y="3719250"/>
            <a:ext cx="4597500" cy="441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1"/>
              </a:buClr>
              <a:buSzPts val="1800"/>
              <a:buFont typeface="Montserrat"/>
              <a:buNone/>
              <a:defRPr sz="16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grpSp>
        <p:nvGrpSpPr>
          <p:cNvPr id="58" name="Google Shape;58;p13"/>
          <p:cNvGrpSpPr/>
          <p:nvPr/>
        </p:nvGrpSpPr>
        <p:grpSpPr>
          <a:xfrm>
            <a:off x="-364847" y="3413675"/>
            <a:ext cx="4032655" cy="2207688"/>
            <a:chOff x="-364847" y="3413675"/>
            <a:chExt cx="4032655" cy="2207688"/>
          </a:xfrm>
        </p:grpSpPr>
        <p:sp>
          <p:nvSpPr>
            <p:cNvPr id="59" name="Google Shape;59;p13"/>
            <p:cNvSpPr/>
            <p:nvPr/>
          </p:nvSpPr>
          <p:spPr>
            <a:xfrm>
              <a:off x="562368" y="4377046"/>
              <a:ext cx="3105440" cy="766656"/>
            </a:xfrm>
            <a:custGeom>
              <a:rect b="b" l="l" r="r" t="t"/>
              <a:pathLst>
                <a:path extrusionOk="0" h="23958" w="97045">
                  <a:moveTo>
                    <a:pt x="13908" y="19195"/>
                  </a:moveTo>
                  <a:cubicBezTo>
                    <a:pt x="9670" y="19195"/>
                    <a:pt x="5121" y="18195"/>
                    <a:pt x="1" y="15718"/>
                  </a:cubicBezTo>
                  <a:lnTo>
                    <a:pt x="1" y="23958"/>
                  </a:lnTo>
                  <a:lnTo>
                    <a:pt x="97045" y="23958"/>
                  </a:lnTo>
                  <a:cubicBezTo>
                    <a:pt x="94354" y="7359"/>
                    <a:pt x="80732" y="1"/>
                    <a:pt x="66729" y="1"/>
                  </a:cubicBezTo>
                  <a:cubicBezTo>
                    <a:pt x="60871" y="1"/>
                    <a:pt x="54941" y="1287"/>
                    <a:pt x="49773" y="3716"/>
                  </a:cubicBezTo>
                  <a:cubicBezTo>
                    <a:pt x="36437" y="10003"/>
                    <a:pt x="26602" y="19195"/>
                    <a:pt x="13908" y="1919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3040" y="3675190"/>
              <a:ext cx="2543776" cy="1468512"/>
            </a:xfrm>
            <a:custGeom>
              <a:rect b="b" l="l" r="r" t="t"/>
              <a:pathLst>
                <a:path extrusionOk="0" h="45891" w="79493">
                  <a:moveTo>
                    <a:pt x="67847" y="33722"/>
                  </a:moveTo>
                  <a:lnTo>
                    <a:pt x="67276" y="33722"/>
                  </a:lnTo>
                  <a:cubicBezTo>
                    <a:pt x="58584" y="33722"/>
                    <a:pt x="52892" y="41080"/>
                    <a:pt x="42628" y="41080"/>
                  </a:cubicBezTo>
                  <a:lnTo>
                    <a:pt x="41937" y="41080"/>
                  </a:lnTo>
                  <a:cubicBezTo>
                    <a:pt x="22600" y="40437"/>
                    <a:pt x="23910" y="24672"/>
                    <a:pt x="17837" y="13384"/>
                  </a:cubicBezTo>
                  <a:cubicBezTo>
                    <a:pt x="14241" y="6597"/>
                    <a:pt x="7478" y="1620"/>
                    <a:pt x="0" y="1"/>
                  </a:cubicBezTo>
                  <a:lnTo>
                    <a:pt x="0" y="45891"/>
                  </a:lnTo>
                  <a:lnTo>
                    <a:pt x="78802" y="45891"/>
                  </a:lnTo>
                  <a:cubicBezTo>
                    <a:pt x="79493" y="40128"/>
                    <a:pt x="75325" y="34008"/>
                    <a:pt x="67847" y="337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flipH="1">
              <a:off x="-364847" y="34136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13"/>
          <p:cNvGrpSpPr/>
          <p:nvPr/>
        </p:nvGrpSpPr>
        <p:grpSpPr>
          <a:xfrm>
            <a:off x="4280480" y="-938650"/>
            <a:ext cx="4962092" cy="1847000"/>
            <a:chOff x="4280480" y="-938650"/>
            <a:chExt cx="4962092" cy="1847000"/>
          </a:xfrm>
        </p:grpSpPr>
        <p:sp>
          <p:nvSpPr>
            <p:cNvPr id="63" name="Google Shape;63;p13"/>
            <p:cNvSpPr/>
            <p:nvPr/>
          </p:nvSpPr>
          <p:spPr>
            <a:xfrm>
              <a:off x="4280480" y="-202"/>
              <a:ext cx="2724416" cy="499168"/>
            </a:xfrm>
            <a:custGeom>
              <a:rect b="b" l="l" r="r" t="t"/>
              <a:pathLst>
                <a:path extrusionOk="0" h="15599" w="85138">
                  <a:moveTo>
                    <a:pt x="1" y="0"/>
                  </a:moveTo>
                  <a:cubicBezTo>
                    <a:pt x="596" y="4144"/>
                    <a:pt x="5026" y="8240"/>
                    <a:pt x="9598" y="8954"/>
                  </a:cubicBezTo>
                  <a:cubicBezTo>
                    <a:pt x="10265" y="9073"/>
                    <a:pt x="10908" y="9121"/>
                    <a:pt x="11575" y="9121"/>
                  </a:cubicBezTo>
                  <a:cubicBezTo>
                    <a:pt x="18052" y="9121"/>
                    <a:pt x="23529" y="4168"/>
                    <a:pt x="34174" y="4168"/>
                  </a:cubicBezTo>
                  <a:cubicBezTo>
                    <a:pt x="35270" y="4168"/>
                    <a:pt x="36437" y="4239"/>
                    <a:pt x="37675" y="4358"/>
                  </a:cubicBezTo>
                  <a:cubicBezTo>
                    <a:pt x="48868" y="5382"/>
                    <a:pt x="63895" y="15598"/>
                    <a:pt x="75445" y="15598"/>
                  </a:cubicBezTo>
                  <a:cubicBezTo>
                    <a:pt x="79112" y="15598"/>
                    <a:pt x="82423" y="14551"/>
                    <a:pt x="85137" y="11907"/>
                  </a:cubicBezTo>
                  <a:lnTo>
                    <a:pt x="851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189440" y="-202"/>
              <a:ext cx="2951520" cy="733888"/>
            </a:xfrm>
            <a:custGeom>
              <a:rect b="b" l="l" r="r" t="t"/>
              <a:pathLst>
                <a:path extrusionOk="0" h="22934" w="92235">
                  <a:moveTo>
                    <a:pt x="1" y="0"/>
                  </a:moveTo>
                  <a:cubicBezTo>
                    <a:pt x="16504" y="2953"/>
                    <a:pt x="28936" y="22933"/>
                    <a:pt x="49702" y="22933"/>
                  </a:cubicBezTo>
                  <a:cubicBezTo>
                    <a:pt x="60847" y="22933"/>
                    <a:pt x="74374" y="17170"/>
                    <a:pt x="92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flipH="1">
              <a:off x="5388947" y="-938650"/>
              <a:ext cx="3853625" cy="1847000"/>
            </a:xfrm>
            <a:custGeom>
              <a:rect b="b" l="l" r="r" t="t"/>
              <a:pathLst>
                <a:path extrusionOk="0" fill="none" h="73880" w="154145">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66" name="Shape 66"/>
        <p:cNvGrpSpPr/>
        <p:nvPr/>
      </p:nvGrpSpPr>
      <p:grpSpPr>
        <a:xfrm>
          <a:off x="0" y="0"/>
          <a:ext cx="0" cy="0"/>
          <a:chOff x="0" y="0"/>
          <a:chExt cx="0" cy="0"/>
        </a:xfrm>
      </p:grpSpPr>
      <p:sp>
        <p:nvSpPr>
          <p:cNvPr id="67" name="Google Shape;67;p14"/>
          <p:cNvSpPr txBox="1"/>
          <p:nvPr>
            <p:ph type="title"/>
          </p:nvPr>
        </p:nvSpPr>
        <p:spPr>
          <a:xfrm>
            <a:off x="720000" y="540000"/>
            <a:ext cx="7704000" cy="676800"/>
          </a:xfrm>
          <a:prstGeom prst="rect">
            <a:avLst/>
          </a:prstGeom>
        </p:spPr>
        <p:txBody>
          <a:bodyPr anchorCtr="0" anchor="b"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4"/>
          <p:cNvSpPr txBox="1"/>
          <p:nvPr>
            <p:ph idx="1" type="body"/>
          </p:nvPr>
        </p:nvSpPr>
        <p:spPr>
          <a:xfrm>
            <a:off x="720000" y="1216800"/>
            <a:ext cx="7704000" cy="3386700"/>
          </a:xfrm>
          <a:prstGeom prst="rect">
            <a:avLst/>
          </a:prstGeom>
        </p:spPr>
        <p:txBody>
          <a:bodyPr anchorCtr="0" anchor="ctr" bIns="91425" lIns="91425" spcFirstLastPara="1" rIns="91425" wrap="square" tIns="91425">
            <a:normAutofit/>
          </a:bodyPr>
          <a:lstStyle>
            <a:lvl1pPr indent="-304800" lvl="0" marL="457200" rtl="0">
              <a:lnSpc>
                <a:spcPct val="100000"/>
              </a:lnSpc>
              <a:spcBef>
                <a:spcPts val="0"/>
              </a:spcBef>
              <a:spcAft>
                <a:spcPts val="0"/>
              </a:spcAft>
              <a:buClr>
                <a:srgbClr val="434343"/>
              </a:buClr>
              <a:buSzPts val="1200"/>
              <a:buAutoNum type="arabicPeriod"/>
              <a:defRPr sz="1100"/>
            </a:lvl1pPr>
            <a:lvl2pPr indent="-304800" lvl="1" marL="914400" rtl="0">
              <a:lnSpc>
                <a:spcPct val="115000"/>
              </a:lnSpc>
              <a:spcBef>
                <a:spcPts val="0"/>
              </a:spcBef>
              <a:spcAft>
                <a:spcPts val="0"/>
              </a:spcAft>
              <a:buClr>
                <a:srgbClr val="434343"/>
              </a:buClr>
              <a:buSzPts val="1200"/>
              <a:buFont typeface="Roboto Condensed Light"/>
              <a:buAutoNum type="alphaLcPeriod"/>
              <a:defRPr/>
            </a:lvl2pPr>
            <a:lvl3pPr indent="-304800" lvl="2" marL="1371600" rtl="0">
              <a:lnSpc>
                <a:spcPct val="115000"/>
              </a:lnSpc>
              <a:spcBef>
                <a:spcPts val="0"/>
              </a:spcBef>
              <a:spcAft>
                <a:spcPts val="0"/>
              </a:spcAft>
              <a:buClr>
                <a:srgbClr val="434343"/>
              </a:buClr>
              <a:buSzPts val="1200"/>
              <a:buFont typeface="Roboto Condensed Light"/>
              <a:buAutoNum type="romanLcPeriod"/>
              <a:defRPr/>
            </a:lvl3pPr>
            <a:lvl4pPr indent="-304800" lvl="3" marL="1828800" rtl="0">
              <a:lnSpc>
                <a:spcPct val="115000"/>
              </a:lnSpc>
              <a:spcBef>
                <a:spcPts val="0"/>
              </a:spcBef>
              <a:spcAft>
                <a:spcPts val="0"/>
              </a:spcAft>
              <a:buClr>
                <a:srgbClr val="434343"/>
              </a:buClr>
              <a:buSzPts val="1200"/>
              <a:buFont typeface="Roboto Condensed Light"/>
              <a:buAutoNum type="arabicPeriod"/>
              <a:defRPr/>
            </a:lvl4pPr>
            <a:lvl5pPr indent="-304800" lvl="4" marL="2286000" rtl="0">
              <a:lnSpc>
                <a:spcPct val="115000"/>
              </a:lnSpc>
              <a:spcBef>
                <a:spcPts val="0"/>
              </a:spcBef>
              <a:spcAft>
                <a:spcPts val="0"/>
              </a:spcAft>
              <a:buClr>
                <a:srgbClr val="434343"/>
              </a:buClr>
              <a:buSzPts val="1200"/>
              <a:buFont typeface="Roboto Condensed Light"/>
              <a:buAutoNum type="alphaLcPeriod"/>
              <a:defRPr/>
            </a:lvl5pPr>
            <a:lvl6pPr indent="-304800" lvl="5" marL="2743200" rtl="0">
              <a:lnSpc>
                <a:spcPct val="115000"/>
              </a:lnSpc>
              <a:spcBef>
                <a:spcPts val="0"/>
              </a:spcBef>
              <a:spcAft>
                <a:spcPts val="0"/>
              </a:spcAft>
              <a:buClr>
                <a:srgbClr val="434343"/>
              </a:buClr>
              <a:buSzPts val="1200"/>
              <a:buFont typeface="Roboto Condensed Light"/>
              <a:buAutoNum type="romanLcPeriod"/>
              <a:defRPr/>
            </a:lvl6pPr>
            <a:lvl7pPr indent="-304800" lvl="6" marL="3200400" rtl="0">
              <a:lnSpc>
                <a:spcPct val="115000"/>
              </a:lnSpc>
              <a:spcBef>
                <a:spcPts val="0"/>
              </a:spcBef>
              <a:spcAft>
                <a:spcPts val="0"/>
              </a:spcAft>
              <a:buClr>
                <a:srgbClr val="434343"/>
              </a:buClr>
              <a:buSzPts val="1200"/>
              <a:buFont typeface="Roboto Condensed Light"/>
              <a:buAutoNum type="arabicPeriod"/>
              <a:defRPr/>
            </a:lvl7pPr>
            <a:lvl8pPr indent="-304800" lvl="7" marL="3657600" rtl="0">
              <a:lnSpc>
                <a:spcPct val="115000"/>
              </a:lnSpc>
              <a:spcBef>
                <a:spcPts val="0"/>
              </a:spcBef>
              <a:spcAft>
                <a:spcPts val="0"/>
              </a:spcAft>
              <a:buClr>
                <a:srgbClr val="434343"/>
              </a:buClr>
              <a:buSzPts val="1200"/>
              <a:buFont typeface="Roboto Condensed Light"/>
              <a:buAutoNum type="alphaLcPeriod"/>
              <a:defRPr/>
            </a:lvl8pPr>
            <a:lvl9pPr indent="-304800" lvl="8" marL="4114800" rtl="0">
              <a:lnSpc>
                <a:spcPct val="115000"/>
              </a:lnSpc>
              <a:spcBef>
                <a:spcPts val="0"/>
              </a:spcBef>
              <a:spcAft>
                <a:spcPts val="0"/>
              </a:spcAft>
              <a:buClr>
                <a:srgbClr val="434343"/>
              </a:buClr>
              <a:buSzPts val="1200"/>
              <a:buFont typeface="Roboto Condensed Light"/>
              <a:buAutoNum type="romanLcPeriod"/>
              <a:defRPr/>
            </a:lvl9pPr>
          </a:lstStyle>
          <a:p/>
        </p:txBody>
      </p:sp>
      <p:grpSp>
        <p:nvGrpSpPr>
          <p:cNvPr id="69" name="Google Shape;69;p14"/>
          <p:cNvGrpSpPr/>
          <p:nvPr/>
        </p:nvGrpSpPr>
        <p:grpSpPr>
          <a:xfrm>
            <a:off x="-349034" y="3365875"/>
            <a:ext cx="3617930" cy="2207688"/>
            <a:chOff x="-349034" y="3365875"/>
            <a:chExt cx="3617930" cy="2207688"/>
          </a:xfrm>
        </p:grpSpPr>
        <p:sp>
          <p:nvSpPr>
            <p:cNvPr id="70" name="Google Shape;70;p14"/>
            <p:cNvSpPr/>
            <p:nvPr/>
          </p:nvSpPr>
          <p:spPr>
            <a:xfrm>
              <a:off x="-384" y="3964790"/>
              <a:ext cx="1534816" cy="1178912"/>
            </a:xfrm>
            <a:custGeom>
              <a:rect b="b" l="l" r="r" t="t"/>
              <a:pathLst>
                <a:path extrusionOk="0" h="36841" w="47963">
                  <a:moveTo>
                    <a:pt x="0" y="0"/>
                  </a:moveTo>
                  <a:lnTo>
                    <a:pt x="0" y="36841"/>
                  </a:lnTo>
                  <a:lnTo>
                    <a:pt x="47962" y="36841"/>
                  </a:lnTo>
                  <a:cubicBezTo>
                    <a:pt x="23957" y="30744"/>
                    <a:pt x="15575" y="693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384" y="4585846"/>
              <a:ext cx="3269280" cy="557856"/>
            </a:xfrm>
            <a:custGeom>
              <a:rect b="b" l="l" r="r" t="t"/>
              <a:pathLst>
                <a:path extrusionOk="0" h="17433" w="102165">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flipH="1">
              <a:off x="-349034" y="33658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14"/>
          <p:cNvGrpSpPr/>
          <p:nvPr/>
        </p:nvGrpSpPr>
        <p:grpSpPr>
          <a:xfrm>
            <a:off x="5707456" y="-287475"/>
            <a:ext cx="3567113" cy="2207688"/>
            <a:chOff x="5707456" y="-287475"/>
            <a:chExt cx="3567113" cy="2207688"/>
          </a:xfrm>
        </p:grpSpPr>
        <p:sp>
          <p:nvSpPr>
            <p:cNvPr id="74" name="Google Shape;74;p14"/>
            <p:cNvSpPr/>
            <p:nvPr/>
          </p:nvSpPr>
          <p:spPr>
            <a:xfrm>
              <a:off x="5707456" y="-202"/>
              <a:ext cx="3436928" cy="602048"/>
            </a:xfrm>
            <a:custGeom>
              <a:rect b="b" l="l" r="r" t="t"/>
              <a:pathLst>
                <a:path extrusionOk="0" h="18814" w="107404">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7181280" y="-202"/>
              <a:ext cx="1963104" cy="895424"/>
            </a:xfrm>
            <a:custGeom>
              <a:rect b="b" l="l" r="r" t="t"/>
              <a:pathLst>
                <a:path extrusionOk="0" h="27982" w="61347">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flipH="1" rot="10800000">
              <a:off x="6898916" y="-2874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7" name="Shape 77"/>
        <p:cNvGrpSpPr/>
        <p:nvPr/>
      </p:nvGrpSpPr>
      <p:grpSpPr>
        <a:xfrm>
          <a:off x="0" y="0"/>
          <a:ext cx="0" cy="0"/>
          <a:chOff x="0" y="0"/>
          <a:chExt cx="0" cy="0"/>
        </a:xfrm>
      </p:grpSpPr>
      <p:sp>
        <p:nvSpPr>
          <p:cNvPr id="78" name="Google Shape;78;p15"/>
          <p:cNvSpPr txBox="1"/>
          <p:nvPr>
            <p:ph type="title"/>
          </p:nvPr>
        </p:nvSpPr>
        <p:spPr>
          <a:xfrm>
            <a:off x="5221238" y="1404000"/>
            <a:ext cx="2246400" cy="3384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3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5"/>
          <p:cNvSpPr txBox="1"/>
          <p:nvPr>
            <p:ph hasCustomPrompt="1" idx="2" type="title"/>
          </p:nvPr>
        </p:nvSpPr>
        <p:spPr>
          <a:xfrm>
            <a:off x="4319588" y="1661100"/>
            <a:ext cx="504000" cy="414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400"/>
              <a:buNone/>
              <a:defRPr b="1" sz="3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80" name="Google Shape;80;p15"/>
          <p:cNvSpPr txBox="1"/>
          <p:nvPr>
            <p:ph idx="1" type="subTitle"/>
          </p:nvPr>
        </p:nvSpPr>
        <p:spPr>
          <a:xfrm>
            <a:off x="5221238" y="1742400"/>
            <a:ext cx="2246400" cy="504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81" name="Google Shape;81;p15"/>
          <p:cNvSpPr txBox="1"/>
          <p:nvPr>
            <p:ph idx="3" type="title"/>
          </p:nvPr>
        </p:nvSpPr>
        <p:spPr>
          <a:xfrm>
            <a:off x="1676363" y="2189700"/>
            <a:ext cx="2246400" cy="3384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400"/>
              <a:buNone/>
              <a:defRPr sz="3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 name="Google Shape;82;p15"/>
          <p:cNvSpPr txBox="1"/>
          <p:nvPr>
            <p:ph hasCustomPrompt="1" idx="4" type="title"/>
          </p:nvPr>
        </p:nvSpPr>
        <p:spPr>
          <a:xfrm>
            <a:off x="4320413" y="2446667"/>
            <a:ext cx="504000" cy="414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400"/>
              <a:buNone/>
              <a:defRPr b="1" sz="3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83" name="Google Shape;83;p15"/>
          <p:cNvSpPr txBox="1"/>
          <p:nvPr>
            <p:ph idx="5" type="subTitle"/>
          </p:nvPr>
        </p:nvSpPr>
        <p:spPr>
          <a:xfrm>
            <a:off x="1676363" y="2528100"/>
            <a:ext cx="2246400" cy="5040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84" name="Google Shape;84;p15"/>
          <p:cNvSpPr txBox="1"/>
          <p:nvPr>
            <p:ph idx="6" type="title"/>
          </p:nvPr>
        </p:nvSpPr>
        <p:spPr>
          <a:xfrm>
            <a:off x="1676363" y="3761100"/>
            <a:ext cx="2246400" cy="3384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400"/>
              <a:buNone/>
              <a:defRPr sz="3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5"/>
          <p:cNvSpPr txBox="1"/>
          <p:nvPr>
            <p:ph hasCustomPrompt="1" idx="7" type="title"/>
          </p:nvPr>
        </p:nvSpPr>
        <p:spPr>
          <a:xfrm>
            <a:off x="4319588" y="3232233"/>
            <a:ext cx="504000" cy="414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400"/>
              <a:buNone/>
              <a:defRPr b="1" sz="3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86" name="Google Shape;86;p15"/>
          <p:cNvSpPr txBox="1"/>
          <p:nvPr>
            <p:ph idx="8" type="subTitle"/>
          </p:nvPr>
        </p:nvSpPr>
        <p:spPr>
          <a:xfrm>
            <a:off x="1676363" y="4099500"/>
            <a:ext cx="2246400" cy="5040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87" name="Google Shape;87;p15"/>
          <p:cNvSpPr txBox="1"/>
          <p:nvPr>
            <p:ph idx="9" type="title"/>
          </p:nvPr>
        </p:nvSpPr>
        <p:spPr>
          <a:xfrm>
            <a:off x="5221238" y="2975400"/>
            <a:ext cx="2246400" cy="3384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3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8" name="Google Shape;88;p15"/>
          <p:cNvSpPr txBox="1"/>
          <p:nvPr>
            <p:ph hasCustomPrompt="1" idx="13" type="title"/>
          </p:nvPr>
        </p:nvSpPr>
        <p:spPr>
          <a:xfrm>
            <a:off x="4320413" y="4017775"/>
            <a:ext cx="504000" cy="414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400"/>
              <a:buNone/>
              <a:defRPr b="1" sz="3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89" name="Google Shape;89;p15"/>
          <p:cNvSpPr txBox="1"/>
          <p:nvPr>
            <p:ph idx="14" type="subTitle"/>
          </p:nvPr>
        </p:nvSpPr>
        <p:spPr>
          <a:xfrm>
            <a:off x="5221238" y="3313800"/>
            <a:ext cx="2246400" cy="504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90" name="Google Shape;90;p15"/>
          <p:cNvSpPr txBox="1"/>
          <p:nvPr>
            <p:ph idx="15" type="title"/>
          </p:nvPr>
        </p:nvSpPr>
        <p:spPr>
          <a:xfrm>
            <a:off x="720000" y="540000"/>
            <a:ext cx="7704000" cy="676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1" name="Google Shape;91;p15"/>
          <p:cNvGrpSpPr/>
          <p:nvPr/>
        </p:nvGrpSpPr>
        <p:grpSpPr>
          <a:xfrm>
            <a:off x="5970259" y="3258325"/>
            <a:ext cx="3373385" cy="2207688"/>
            <a:chOff x="5970259" y="3258325"/>
            <a:chExt cx="3373385" cy="2207688"/>
          </a:xfrm>
        </p:grpSpPr>
        <p:sp>
          <p:nvSpPr>
            <p:cNvPr id="92" name="Google Shape;92;p15"/>
            <p:cNvSpPr/>
            <p:nvPr/>
          </p:nvSpPr>
          <p:spPr>
            <a:xfrm>
              <a:off x="7277869" y="3728534"/>
              <a:ext cx="1866158" cy="1415168"/>
            </a:xfrm>
            <a:custGeom>
              <a:rect b="b" l="l" r="r" t="t"/>
              <a:pathLst>
                <a:path extrusionOk="0" h="44224" w="58322">
                  <a:moveTo>
                    <a:pt x="58322" y="44224"/>
                  </a:moveTo>
                  <a:lnTo>
                    <a:pt x="58322" y="1"/>
                  </a:lnTo>
                  <a:cubicBezTo>
                    <a:pt x="39508" y="8360"/>
                    <a:pt x="29482" y="37413"/>
                    <a:pt x="0" y="442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5970259" y="4603382"/>
              <a:ext cx="3173768" cy="540320"/>
            </a:xfrm>
            <a:custGeom>
              <a:rect b="b" l="l" r="r" t="t"/>
              <a:pathLst>
                <a:path extrusionOk="0" h="16885" w="99188">
                  <a:moveTo>
                    <a:pt x="99188" y="16885"/>
                  </a:moveTo>
                  <a:lnTo>
                    <a:pt x="99188" y="1287"/>
                  </a:lnTo>
                  <a:cubicBezTo>
                    <a:pt x="96878" y="453"/>
                    <a:pt x="94401" y="1"/>
                    <a:pt x="91948" y="1"/>
                  </a:cubicBezTo>
                  <a:cubicBezTo>
                    <a:pt x="90043" y="1"/>
                    <a:pt x="88186" y="286"/>
                    <a:pt x="86328" y="882"/>
                  </a:cubicBezTo>
                  <a:cubicBezTo>
                    <a:pt x="75397" y="4335"/>
                    <a:pt x="66586" y="14694"/>
                    <a:pt x="54012" y="14694"/>
                  </a:cubicBezTo>
                  <a:cubicBezTo>
                    <a:pt x="49177" y="14694"/>
                    <a:pt x="43795" y="13170"/>
                    <a:pt x="37508" y="9169"/>
                  </a:cubicBezTo>
                  <a:cubicBezTo>
                    <a:pt x="31650" y="5430"/>
                    <a:pt x="24863" y="1167"/>
                    <a:pt x="18838" y="1167"/>
                  </a:cubicBezTo>
                  <a:cubicBezTo>
                    <a:pt x="17457" y="1167"/>
                    <a:pt x="16075" y="1406"/>
                    <a:pt x="14765" y="1906"/>
                  </a:cubicBezTo>
                  <a:cubicBezTo>
                    <a:pt x="7526" y="4835"/>
                    <a:pt x="7169" y="11527"/>
                    <a:pt x="0" y="1688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6967991" y="325832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5"/>
          <p:cNvGrpSpPr/>
          <p:nvPr/>
        </p:nvGrpSpPr>
        <p:grpSpPr>
          <a:xfrm>
            <a:off x="-677502" y="-194463"/>
            <a:ext cx="3288120" cy="2081141"/>
            <a:chOff x="-677502" y="-194463"/>
            <a:chExt cx="3288120" cy="2081141"/>
          </a:xfrm>
        </p:grpSpPr>
        <p:sp>
          <p:nvSpPr>
            <p:cNvPr id="96" name="Google Shape;96;p15"/>
            <p:cNvSpPr/>
            <p:nvPr/>
          </p:nvSpPr>
          <p:spPr>
            <a:xfrm>
              <a:off x="-27" y="534"/>
              <a:ext cx="2196884" cy="1886144"/>
            </a:xfrm>
            <a:custGeom>
              <a:rect b="b" l="l" r="r" t="t"/>
              <a:pathLst>
                <a:path extrusionOk="0" h="58942" w="68658">
                  <a:moveTo>
                    <a:pt x="0" y="58941"/>
                  </a:moveTo>
                  <a:cubicBezTo>
                    <a:pt x="12503" y="58632"/>
                    <a:pt x="24743" y="51321"/>
                    <a:pt x="28935" y="40938"/>
                  </a:cubicBezTo>
                  <a:cubicBezTo>
                    <a:pt x="30340" y="37485"/>
                    <a:pt x="30911" y="33889"/>
                    <a:pt x="32531" y="30483"/>
                  </a:cubicBezTo>
                  <a:cubicBezTo>
                    <a:pt x="35269" y="24958"/>
                    <a:pt x="38794" y="23339"/>
                    <a:pt x="42509" y="23339"/>
                  </a:cubicBezTo>
                  <a:cubicBezTo>
                    <a:pt x="47772" y="23339"/>
                    <a:pt x="53464" y="26601"/>
                    <a:pt x="57941" y="26601"/>
                  </a:cubicBezTo>
                  <a:cubicBezTo>
                    <a:pt x="58250" y="26601"/>
                    <a:pt x="58607" y="26554"/>
                    <a:pt x="58941" y="26530"/>
                  </a:cubicBezTo>
                  <a:cubicBezTo>
                    <a:pt x="65323" y="25792"/>
                    <a:pt x="68657" y="18909"/>
                    <a:pt x="67062" y="13504"/>
                  </a:cubicBezTo>
                  <a:cubicBezTo>
                    <a:pt x="65490" y="8026"/>
                    <a:pt x="60703" y="3859"/>
                    <a:pt x="56059" y="1"/>
                  </a:cubicBez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27" y="-202"/>
              <a:ext cx="2610644" cy="1316096"/>
            </a:xfrm>
            <a:custGeom>
              <a:rect b="b" l="l" r="r" t="t"/>
              <a:pathLst>
                <a:path extrusionOk="0" h="41128" w="81589">
                  <a:moveTo>
                    <a:pt x="0" y="41127"/>
                  </a:moveTo>
                  <a:cubicBezTo>
                    <a:pt x="10383" y="36674"/>
                    <a:pt x="18456" y="24767"/>
                    <a:pt x="25077" y="18790"/>
                  </a:cubicBezTo>
                  <a:cubicBezTo>
                    <a:pt x="32054" y="12455"/>
                    <a:pt x="37841" y="10526"/>
                    <a:pt x="42818" y="10526"/>
                  </a:cubicBezTo>
                  <a:cubicBezTo>
                    <a:pt x="49439" y="10526"/>
                    <a:pt x="54654" y="13955"/>
                    <a:pt x="59489" y="14813"/>
                  </a:cubicBezTo>
                  <a:cubicBezTo>
                    <a:pt x="60465" y="15003"/>
                    <a:pt x="61441" y="15051"/>
                    <a:pt x="62418" y="15051"/>
                  </a:cubicBezTo>
                  <a:cubicBezTo>
                    <a:pt x="71158" y="15074"/>
                    <a:pt x="79731" y="8645"/>
                    <a:pt x="81588" y="0"/>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flipH="1" rot="10800000">
              <a:off x="-677502" y="-194463"/>
              <a:ext cx="2675811" cy="1711629"/>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2" name="Shape 102"/>
        <p:cNvGrpSpPr/>
        <p:nvPr/>
      </p:nvGrpSpPr>
      <p:grpSpPr>
        <a:xfrm>
          <a:off x="0" y="0"/>
          <a:ext cx="0" cy="0"/>
          <a:chOff x="0" y="0"/>
          <a:chExt cx="0" cy="0"/>
        </a:xfrm>
      </p:grpSpPr>
      <p:sp>
        <p:nvSpPr>
          <p:cNvPr id="103" name="Google Shape;103;p17"/>
          <p:cNvSpPr txBox="1"/>
          <p:nvPr>
            <p:ph type="ctrTitle"/>
          </p:nvPr>
        </p:nvSpPr>
        <p:spPr>
          <a:xfrm>
            <a:off x="720000" y="983250"/>
            <a:ext cx="4597500" cy="2736000"/>
          </a:xfrm>
          <a:prstGeom prst="rect">
            <a:avLst/>
          </a:prstGeom>
        </p:spPr>
        <p:txBody>
          <a:bodyPr anchorCtr="0" anchor="ctr" bIns="91425" lIns="91425" spcFirstLastPara="1" rIns="91425" wrap="square" tIns="91425">
            <a:noAutofit/>
          </a:bodyPr>
          <a:lstStyle>
            <a:lvl1pPr lvl="0" rtl="0">
              <a:lnSpc>
                <a:spcPct val="85000"/>
              </a:lnSpc>
              <a:spcBef>
                <a:spcPts val="0"/>
              </a:spcBef>
              <a:spcAft>
                <a:spcPts val="0"/>
              </a:spcAft>
              <a:buSzPts val="6000"/>
              <a:buNone/>
              <a:defRPr b="1"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17"/>
          <p:cNvSpPr txBox="1"/>
          <p:nvPr>
            <p:ph idx="1" type="subTitle"/>
          </p:nvPr>
        </p:nvSpPr>
        <p:spPr>
          <a:xfrm>
            <a:off x="720000" y="3719250"/>
            <a:ext cx="4597500" cy="441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Montserrat"/>
              <a:buNone/>
              <a:defRPr sz="16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grpSp>
        <p:nvGrpSpPr>
          <p:cNvPr id="105" name="Google Shape;105;p17"/>
          <p:cNvGrpSpPr/>
          <p:nvPr/>
        </p:nvGrpSpPr>
        <p:grpSpPr>
          <a:xfrm>
            <a:off x="-364847" y="3413675"/>
            <a:ext cx="4032655" cy="2207688"/>
            <a:chOff x="-364847" y="3413675"/>
            <a:chExt cx="4032655" cy="2207688"/>
          </a:xfrm>
        </p:grpSpPr>
        <p:sp>
          <p:nvSpPr>
            <p:cNvPr id="106" name="Google Shape;106;p17"/>
            <p:cNvSpPr/>
            <p:nvPr/>
          </p:nvSpPr>
          <p:spPr>
            <a:xfrm>
              <a:off x="562368" y="4377046"/>
              <a:ext cx="3105440" cy="766656"/>
            </a:xfrm>
            <a:custGeom>
              <a:rect b="b" l="l" r="r" t="t"/>
              <a:pathLst>
                <a:path extrusionOk="0" h="23958" w="97045">
                  <a:moveTo>
                    <a:pt x="13908" y="19195"/>
                  </a:moveTo>
                  <a:cubicBezTo>
                    <a:pt x="9670" y="19195"/>
                    <a:pt x="5121" y="18195"/>
                    <a:pt x="1" y="15718"/>
                  </a:cubicBezTo>
                  <a:lnTo>
                    <a:pt x="1" y="23958"/>
                  </a:lnTo>
                  <a:lnTo>
                    <a:pt x="97045" y="23958"/>
                  </a:lnTo>
                  <a:cubicBezTo>
                    <a:pt x="94354" y="7359"/>
                    <a:pt x="80732" y="1"/>
                    <a:pt x="66729" y="1"/>
                  </a:cubicBezTo>
                  <a:cubicBezTo>
                    <a:pt x="60871" y="1"/>
                    <a:pt x="54941" y="1287"/>
                    <a:pt x="49773" y="3716"/>
                  </a:cubicBezTo>
                  <a:cubicBezTo>
                    <a:pt x="36437" y="10003"/>
                    <a:pt x="26602" y="19195"/>
                    <a:pt x="13908" y="1919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3040" y="3675190"/>
              <a:ext cx="2543776" cy="1468512"/>
            </a:xfrm>
            <a:custGeom>
              <a:rect b="b" l="l" r="r" t="t"/>
              <a:pathLst>
                <a:path extrusionOk="0" h="45891" w="79493">
                  <a:moveTo>
                    <a:pt x="67847" y="33722"/>
                  </a:moveTo>
                  <a:lnTo>
                    <a:pt x="67276" y="33722"/>
                  </a:lnTo>
                  <a:cubicBezTo>
                    <a:pt x="58584" y="33722"/>
                    <a:pt x="52892" y="41080"/>
                    <a:pt x="42628" y="41080"/>
                  </a:cubicBezTo>
                  <a:lnTo>
                    <a:pt x="41937" y="41080"/>
                  </a:lnTo>
                  <a:cubicBezTo>
                    <a:pt x="22600" y="40437"/>
                    <a:pt x="23910" y="24672"/>
                    <a:pt x="17837" y="13384"/>
                  </a:cubicBezTo>
                  <a:cubicBezTo>
                    <a:pt x="14241" y="6597"/>
                    <a:pt x="7478" y="1620"/>
                    <a:pt x="0" y="1"/>
                  </a:cubicBezTo>
                  <a:lnTo>
                    <a:pt x="0" y="45891"/>
                  </a:lnTo>
                  <a:lnTo>
                    <a:pt x="78802" y="45891"/>
                  </a:lnTo>
                  <a:cubicBezTo>
                    <a:pt x="79493" y="40128"/>
                    <a:pt x="75325" y="34008"/>
                    <a:pt x="67847" y="337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flipH="1">
              <a:off x="-364847" y="34136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7"/>
          <p:cNvGrpSpPr/>
          <p:nvPr/>
        </p:nvGrpSpPr>
        <p:grpSpPr>
          <a:xfrm>
            <a:off x="4280480" y="-938650"/>
            <a:ext cx="4962092" cy="1847000"/>
            <a:chOff x="4280480" y="-938650"/>
            <a:chExt cx="4962092" cy="1847000"/>
          </a:xfrm>
        </p:grpSpPr>
        <p:sp>
          <p:nvSpPr>
            <p:cNvPr id="110" name="Google Shape;110;p17"/>
            <p:cNvSpPr/>
            <p:nvPr/>
          </p:nvSpPr>
          <p:spPr>
            <a:xfrm>
              <a:off x="4280480" y="-202"/>
              <a:ext cx="2724416" cy="499168"/>
            </a:xfrm>
            <a:custGeom>
              <a:rect b="b" l="l" r="r" t="t"/>
              <a:pathLst>
                <a:path extrusionOk="0" h="15599" w="85138">
                  <a:moveTo>
                    <a:pt x="1" y="0"/>
                  </a:moveTo>
                  <a:cubicBezTo>
                    <a:pt x="596" y="4144"/>
                    <a:pt x="5026" y="8240"/>
                    <a:pt x="9598" y="8954"/>
                  </a:cubicBezTo>
                  <a:cubicBezTo>
                    <a:pt x="10265" y="9073"/>
                    <a:pt x="10908" y="9121"/>
                    <a:pt x="11575" y="9121"/>
                  </a:cubicBezTo>
                  <a:cubicBezTo>
                    <a:pt x="18052" y="9121"/>
                    <a:pt x="23529" y="4168"/>
                    <a:pt x="34174" y="4168"/>
                  </a:cubicBezTo>
                  <a:cubicBezTo>
                    <a:pt x="35270" y="4168"/>
                    <a:pt x="36437" y="4239"/>
                    <a:pt x="37675" y="4358"/>
                  </a:cubicBezTo>
                  <a:cubicBezTo>
                    <a:pt x="48868" y="5382"/>
                    <a:pt x="63895" y="15598"/>
                    <a:pt x="75445" y="15598"/>
                  </a:cubicBezTo>
                  <a:cubicBezTo>
                    <a:pt x="79112" y="15598"/>
                    <a:pt x="82423" y="14551"/>
                    <a:pt x="85137" y="11907"/>
                  </a:cubicBezTo>
                  <a:lnTo>
                    <a:pt x="851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6189440" y="-202"/>
              <a:ext cx="2951520" cy="733888"/>
            </a:xfrm>
            <a:custGeom>
              <a:rect b="b" l="l" r="r" t="t"/>
              <a:pathLst>
                <a:path extrusionOk="0" h="22934" w="92235">
                  <a:moveTo>
                    <a:pt x="1" y="0"/>
                  </a:moveTo>
                  <a:cubicBezTo>
                    <a:pt x="16504" y="2953"/>
                    <a:pt x="28936" y="22933"/>
                    <a:pt x="49702" y="22933"/>
                  </a:cubicBezTo>
                  <a:cubicBezTo>
                    <a:pt x="60847" y="22933"/>
                    <a:pt x="74374" y="17170"/>
                    <a:pt x="92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flipH="1">
              <a:off x="5388947" y="-938650"/>
              <a:ext cx="3853625" cy="1847000"/>
            </a:xfrm>
            <a:custGeom>
              <a:rect b="b" l="l" r="r" t="t"/>
              <a:pathLst>
                <a:path extrusionOk="0" fill="none" h="73880" w="154145">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18"/>
          <p:cNvSpPr txBox="1"/>
          <p:nvPr>
            <p:ph type="title"/>
          </p:nvPr>
        </p:nvSpPr>
        <p:spPr>
          <a:xfrm>
            <a:off x="3128400" y="2524369"/>
            <a:ext cx="2887200" cy="91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 name="Google Shape;115;p18"/>
          <p:cNvSpPr txBox="1"/>
          <p:nvPr>
            <p:ph hasCustomPrompt="1" idx="2" type="title"/>
          </p:nvPr>
        </p:nvSpPr>
        <p:spPr>
          <a:xfrm>
            <a:off x="4064400" y="1316269"/>
            <a:ext cx="1015200" cy="6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6" name="Google Shape;116;p18"/>
          <p:cNvSpPr txBox="1"/>
          <p:nvPr>
            <p:ph idx="1" type="subTitle"/>
          </p:nvPr>
        </p:nvSpPr>
        <p:spPr>
          <a:xfrm>
            <a:off x="3128400" y="3441769"/>
            <a:ext cx="2887200" cy="676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Montserrat"/>
              <a:buNone/>
              <a:defRPr sz="16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grpSp>
        <p:nvGrpSpPr>
          <p:cNvPr id="117" name="Google Shape;117;p18"/>
          <p:cNvGrpSpPr/>
          <p:nvPr/>
        </p:nvGrpSpPr>
        <p:grpSpPr>
          <a:xfrm>
            <a:off x="-1742875" y="2934449"/>
            <a:ext cx="5982619" cy="4211518"/>
            <a:chOff x="-1742875" y="2934449"/>
            <a:chExt cx="5982619" cy="4211518"/>
          </a:xfrm>
        </p:grpSpPr>
        <p:sp>
          <p:nvSpPr>
            <p:cNvPr id="118" name="Google Shape;118;p18"/>
            <p:cNvSpPr/>
            <p:nvPr/>
          </p:nvSpPr>
          <p:spPr>
            <a:xfrm>
              <a:off x="352" y="4172822"/>
              <a:ext cx="4239392" cy="970880"/>
            </a:xfrm>
            <a:custGeom>
              <a:rect b="b" l="l" r="r" t="t"/>
              <a:pathLst>
                <a:path extrusionOk="0" h="30340" w="132481">
                  <a:moveTo>
                    <a:pt x="96045" y="1144"/>
                  </a:moveTo>
                  <a:cubicBezTo>
                    <a:pt x="94116" y="358"/>
                    <a:pt x="92068" y="0"/>
                    <a:pt x="89996" y="0"/>
                  </a:cubicBezTo>
                  <a:cubicBezTo>
                    <a:pt x="81042" y="0"/>
                    <a:pt x="70968" y="6311"/>
                    <a:pt x="62228" y="11908"/>
                  </a:cubicBezTo>
                  <a:cubicBezTo>
                    <a:pt x="52869" y="17861"/>
                    <a:pt x="44843" y="20124"/>
                    <a:pt x="37652" y="20124"/>
                  </a:cubicBezTo>
                  <a:cubicBezTo>
                    <a:pt x="23077" y="20124"/>
                    <a:pt x="11908" y="10812"/>
                    <a:pt x="1" y="4263"/>
                  </a:cubicBezTo>
                  <a:lnTo>
                    <a:pt x="1" y="30340"/>
                  </a:lnTo>
                  <a:lnTo>
                    <a:pt x="132481" y="30340"/>
                  </a:lnTo>
                  <a:cubicBezTo>
                    <a:pt x="106547" y="22576"/>
                    <a:pt x="110333" y="6883"/>
                    <a:pt x="96045" y="114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384" y="4011254"/>
              <a:ext cx="2953024" cy="1132448"/>
            </a:xfrm>
            <a:custGeom>
              <a:rect b="b" l="l" r="r" t="t"/>
              <a:pathLst>
                <a:path extrusionOk="0" h="35389" w="92282">
                  <a:moveTo>
                    <a:pt x="810" y="1"/>
                  </a:moveTo>
                  <a:lnTo>
                    <a:pt x="0" y="1"/>
                  </a:lnTo>
                  <a:lnTo>
                    <a:pt x="0" y="35389"/>
                  </a:lnTo>
                  <a:lnTo>
                    <a:pt x="92281" y="35389"/>
                  </a:lnTo>
                  <a:cubicBezTo>
                    <a:pt x="56202" y="27244"/>
                    <a:pt x="30959" y="1"/>
                    <a:pt x="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flipH="1" rot="-9032475">
              <a:off x="-1496372" y="3930048"/>
              <a:ext cx="4632529" cy="2220320"/>
            </a:xfrm>
            <a:custGeom>
              <a:rect b="b" l="l" r="r" t="t"/>
              <a:pathLst>
                <a:path extrusionOk="0" fill="none" h="73880" w="154145">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8"/>
          <p:cNvGrpSpPr/>
          <p:nvPr/>
        </p:nvGrpSpPr>
        <p:grpSpPr>
          <a:xfrm>
            <a:off x="4226016" y="-423063"/>
            <a:ext cx="5459693" cy="1768685"/>
            <a:chOff x="4226016" y="-423063"/>
            <a:chExt cx="5459693" cy="1768685"/>
          </a:xfrm>
        </p:grpSpPr>
        <p:sp>
          <p:nvSpPr>
            <p:cNvPr id="122" name="Google Shape;122;p18"/>
            <p:cNvSpPr/>
            <p:nvPr/>
          </p:nvSpPr>
          <p:spPr>
            <a:xfrm>
              <a:off x="6191360" y="-202"/>
              <a:ext cx="2953024" cy="1316096"/>
            </a:xfrm>
            <a:custGeom>
              <a:rect b="b" l="l" r="r" t="t"/>
              <a:pathLst>
                <a:path extrusionOk="0" h="41128" w="92282">
                  <a:moveTo>
                    <a:pt x="92282" y="0"/>
                  </a:moveTo>
                  <a:lnTo>
                    <a:pt x="10122" y="0"/>
                  </a:lnTo>
                  <a:lnTo>
                    <a:pt x="6335" y="6073"/>
                  </a:lnTo>
                  <a:cubicBezTo>
                    <a:pt x="1" y="18694"/>
                    <a:pt x="11622" y="31411"/>
                    <a:pt x="25458" y="31411"/>
                  </a:cubicBezTo>
                  <a:cubicBezTo>
                    <a:pt x="28554" y="31411"/>
                    <a:pt x="31745" y="30792"/>
                    <a:pt x="34865" y="29387"/>
                  </a:cubicBezTo>
                  <a:cubicBezTo>
                    <a:pt x="38175" y="27934"/>
                    <a:pt x="43200" y="24124"/>
                    <a:pt x="47987" y="24124"/>
                  </a:cubicBezTo>
                  <a:cubicBezTo>
                    <a:pt x="49249" y="24124"/>
                    <a:pt x="50487" y="24386"/>
                    <a:pt x="51678" y="25005"/>
                  </a:cubicBezTo>
                  <a:cubicBezTo>
                    <a:pt x="55965" y="27172"/>
                    <a:pt x="55869" y="32697"/>
                    <a:pt x="58584" y="36341"/>
                  </a:cubicBezTo>
                  <a:cubicBezTo>
                    <a:pt x="60990" y="39651"/>
                    <a:pt x="64490" y="41127"/>
                    <a:pt x="68348" y="41127"/>
                  </a:cubicBezTo>
                  <a:cubicBezTo>
                    <a:pt x="76564" y="41127"/>
                    <a:pt x="86638" y="34388"/>
                    <a:pt x="92258" y="23910"/>
                  </a:cubicBezTo>
                  <a:lnTo>
                    <a:pt x="922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4226016" y="-202"/>
              <a:ext cx="4918368" cy="1345824"/>
            </a:xfrm>
            <a:custGeom>
              <a:rect b="b" l="l" r="r" t="t"/>
              <a:pathLst>
                <a:path extrusionOk="0" h="42057" w="153699">
                  <a:moveTo>
                    <a:pt x="30173" y="16670"/>
                  </a:moveTo>
                  <a:cubicBezTo>
                    <a:pt x="37484" y="16670"/>
                    <a:pt x="46200" y="15217"/>
                    <a:pt x="56440" y="11693"/>
                  </a:cubicBezTo>
                  <a:cubicBezTo>
                    <a:pt x="66538" y="8240"/>
                    <a:pt x="81827" y="1667"/>
                    <a:pt x="96449" y="1667"/>
                  </a:cubicBezTo>
                  <a:cubicBezTo>
                    <a:pt x="104712" y="1667"/>
                    <a:pt x="112762" y="3739"/>
                    <a:pt x="119549" y="9692"/>
                  </a:cubicBezTo>
                  <a:cubicBezTo>
                    <a:pt x="129194" y="18147"/>
                    <a:pt x="136529" y="42056"/>
                    <a:pt x="152175" y="42056"/>
                  </a:cubicBezTo>
                  <a:lnTo>
                    <a:pt x="152175" y="42056"/>
                  </a:lnTo>
                  <a:cubicBezTo>
                    <a:pt x="152699" y="42056"/>
                    <a:pt x="153199" y="42032"/>
                    <a:pt x="153699" y="41985"/>
                  </a:cubicBezTo>
                  <a:lnTo>
                    <a:pt x="153699" y="0"/>
                  </a:lnTo>
                  <a:lnTo>
                    <a:pt x="0" y="0"/>
                  </a:lnTo>
                  <a:cubicBezTo>
                    <a:pt x="3787" y="8835"/>
                    <a:pt x="13289" y="16670"/>
                    <a:pt x="30173" y="166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rot="10800000">
              <a:off x="7009898" y="-423063"/>
              <a:ext cx="2675811" cy="1711629"/>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5" name="Shape 125"/>
        <p:cNvGrpSpPr/>
        <p:nvPr/>
      </p:nvGrpSpPr>
      <p:grpSpPr>
        <a:xfrm>
          <a:off x="0" y="0"/>
          <a:ext cx="0" cy="0"/>
          <a:chOff x="0" y="0"/>
          <a:chExt cx="0" cy="0"/>
        </a:xfrm>
      </p:grpSpPr>
      <p:sp>
        <p:nvSpPr>
          <p:cNvPr id="126" name="Google Shape;126;p19"/>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 name="Google Shape;127;p19"/>
          <p:cNvSpPr txBox="1"/>
          <p:nvPr>
            <p:ph idx="1" type="body"/>
          </p:nvPr>
        </p:nvSpPr>
        <p:spPr>
          <a:xfrm>
            <a:off x="720000" y="1216800"/>
            <a:ext cx="7704000" cy="3386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100"/>
            </a:lvl1pPr>
            <a:lvl2pPr indent="-304800" lvl="1" marL="914400" rtl="0">
              <a:lnSpc>
                <a:spcPct val="115000"/>
              </a:lnSpc>
              <a:spcBef>
                <a:spcPts val="0"/>
              </a:spcBef>
              <a:spcAft>
                <a:spcPts val="0"/>
              </a:spcAft>
              <a:buClr>
                <a:srgbClr val="434343"/>
              </a:buClr>
              <a:buSzPts val="1200"/>
              <a:buFont typeface="Roboto Condensed Light"/>
              <a:buAutoNum type="alphaLcPeriod"/>
              <a:defRPr/>
            </a:lvl2pPr>
            <a:lvl3pPr indent="-304800" lvl="2" marL="1371600" rtl="0">
              <a:lnSpc>
                <a:spcPct val="115000"/>
              </a:lnSpc>
              <a:spcBef>
                <a:spcPts val="0"/>
              </a:spcBef>
              <a:spcAft>
                <a:spcPts val="0"/>
              </a:spcAft>
              <a:buClr>
                <a:srgbClr val="434343"/>
              </a:buClr>
              <a:buSzPts val="1200"/>
              <a:buFont typeface="Roboto Condensed Light"/>
              <a:buAutoNum type="romanLcPeriod"/>
              <a:defRPr/>
            </a:lvl3pPr>
            <a:lvl4pPr indent="-304800" lvl="3" marL="1828800" rtl="0">
              <a:lnSpc>
                <a:spcPct val="115000"/>
              </a:lnSpc>
              <a:spcBef>
                <a:spcPts val="0"/>
              </a:spcBef>
              <a:spcAft>
                <a:spcPts val="0"/>
              </a:spcAft>
              <a:buClr>
                <a:srgbClr val="434343"/>
              </a:buClr>
              <a:buSzPts val="1200"/>
              <a:buFont typeface="Roboto Condensed Light"/>
              <a:buAutoNum type="arabicPeriod"/>
              <a:defRPr/>
            </a:lvl4pPr>
            <a:lvl5pPr indent="-304800" lvl="4" marL="2286000" rtl="0">
              <a:lnSpc>
                <a:spcPct val="115000"/>
              </a:lnSpc>
              <a:spcBef>
                <a:spcPts val="0"/>
              </a:spcBef>
              <a:spcAft>
                <a:spcPts val="0"/>
              </a:spcAft>
              <a:buClr>
                <a:srgbClr val="434343"/>
              </a:buClr>
              <a:buSzPts val="1200"/>
              <a:buFont typeface="Roboto Condensed Light"/>
              <a:buAutoNum type="alphaLcPeriod"/>
              <a:defRPr/>
            </a:lvl5pPr>
            <a:lvl6pPr indent="-304800" lvl="5" marL="2743200" rtl="0">
              <a:lnSpc>
                <a:spcPct val="115000"/>
              </a:lnSpc>
              <a:spcBef>
                <a:spcPts val="0"/>
              </a:spcBef>
              <a:spcAft>
                <a:spcPts val="0"/>
              </a:spcAft>
              <a:buClr>
                <a:srgbClr val="434343"/>
              </a:buClr>
              <a:buSzPts val="1200"/>
              <a:buFont typeface="Roboto Condensed Light"/>
              <a:buAutoNum type="romanLcPeriod"/>
              <a:defRPr/>
            </a:lvl6pPr>
            <a:lvl7pPr indent="-304800" lvl="6" marL="3200400" rtl="0">
              <a:lnSpc>
                <a:spcPct val="115000"/>
              </a:lnSpc>
              <a:spcBef>
                <a:spcPts val="0"/>
              </a:spcBef>
              <a:spcAft>
                <a:spcPts val="0"/>
              </a:spcAft>
              <a:buClr>
                <a:srgbClr val="434343"/>
              </a:buClr>
              <a:buSzPts val="1200"/>
              <a:buFont typeface="Roboto Condensed Light"/>
              <a:buAutoNum type="arabicPeriod"/>
              <a:defRPr/>
            </a:lvl7pPr>
            <a:lvl8pPr indent="-304800" lvl="7" marL="3657600" rtl="0">
              <a:lnSpc>
                <a:spcPct val="115000"/>
              </a:lnSpc>
              <a:spcBef>
                <a:spcPts val="0"/>
              </a:spcBef>
              <a:spcAft>
                <a:spcPts val="0"/>
              </a:spcAft>
              <a:buClr>
                <a:srgbClr val="434343"/>
              </a:buClr>
              <a:buSzPts val="1200"/>
              <a:buFont typeface="Roboto Condensed Light"/>
              <a:buAutoNum type="alphaLcPeriod"/>
              <a:defRPr/>
            </a:lvl8pPr>
            <a:lvl9pPr indent="-304800" lvl="8" marL="4114800" rtl="0">
              <a:lnSpc>
                <a:spcPct val="115000"/>
              </a:lnSpc>
              <a:spcBef>
                <a:spcPts val="0"/>
              </a:spcBef>
              <a:spcAft>
                <a:spcPts val="0"/>
              </a:spcAft>
              <a:buClr>
                <a:srgbClr val="434343"/>
              </a:buClr>
              <a:buSzPts val="1200"/>
              <a:buFont typeface="Roboto Condensed Light"/>
              <a:buAutoNum type="romanLcPeriod"/>
              <a:defRPr/>
            </a:lvl9pPr>
          </a:lstStyle>
          <a:p/>
        </p:txBody>
      </p:sp>
      <p:grpSp>
        <p:nvGrpSpPr>
          <p:cNvPr id="128" name="Google Shape;128;p19"/>
          <p:cNvGrpSpPr/>
          <p:nvPr/>
        </p:nvGrpSpPr>
        <p:grpSpPr>
          <a:xfrm>
            <a:off x="-349034" y="3365875"/>
            <a:ext cx="3617930" cy="2207688"/>
            <a:chOff x="-349034" y="3365875"/>
            <a:chExt cx="3617930" cy="2207688"/>
          </a:xfrm>
        </p:grpSpPr>
        <p:sp>
          <p:nvSpPr>
            <p:cNvPr id="129" name="Google Shape;129;p19"/>
            <p:cNvSpPr/>
            <p:nvPr/>
          </p:nvSpPr>
          <p:spPr>
            <a:xfrm>
              <a:off x="-384" y="3964790"/>
              <a:ext cx="1534816" cy="1178912"/>
            </a:xfrm>
            <a:custGeom>
              <a:rect b="b" l="l" r="r" t="t"/>
              <a:pathLst>
                <a:path extrusionOk="0" h="36841" w="47963">
                  <a:moveTo>
                    <a:pt x="0" y="0"/>
                  </a:moveTo>
                  <a:lnTo>
                    <a:pt x="0" y="36841"/>
                  </a:lnTo>
                  <a:lnTo>
                    <a:pt x="47962" y="36841"/>
                  </a:lnTo>
                  <a:cubicBezTo>
                    <a:pt x="23957" y="30744"/>
                    <a:pt x="15575" y="693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384" y="4585846"/>
              <a:ext cx="3269280" cy="557856"/>
            </a:xfrm>
            <a:custGeom>
              <a:rect b="b" l="l" r="r" t="t"/>
              <a:pathLst>
                <a:path extrusionOk="0" h="17433" w="102165">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flipH="1">
              <a:off x="-349034" y="33658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19"/>
          <p:cNvGrpSpPr/>
          <p:nvPr/>
        </p:nvGrpSpPr>
        <p:grpSpPr>
          <a:xfrm>
            <a:off x="5707456" y="-287475"/>
            <a:ext cx="3567113" cy="2207688"/>
            <a:chOff x="5707456" y="-287475"/>
            <a:chExt cx="3567113" cy="2207688"/>
          </a:xfrm>
        </p:grpSpPr>
        <p:sp>
          <p:nvSpPr>
            <p:cNvPr id="133" name="Google Shape;133;p19"/>
            <p:cNvSpPr/>
            <p:nvPr/>
          </p:nvSpPr>
          <p:spPr>
            <a:xfrm>
              <a:off x="5707456" y="-202"/>
              <a:ext cx="3436928" cy="602048"/>
            </a:xfrm>
            <a:custGeom>
              <a:rect b="b" l="l" r="r" t="t"/>
              <a:pathLst>
                <a:path extrusionOk="0" h="18814" w="107404">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7181280" y="-202"/>
              <a:ext cx="1963104" cy="895424"/>
            </a:xfrm>
            <a:custGeom>
              <a:rect b="b" l="l" r="r" t="t"/>
              <a:pathLst>
                <a:path extrusionOk="0" h="27982" w="61347">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flipH="1" rot="10800000">
              <a:off x="6898916" y="-2874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0"/>
          <p:cNvSpPr txBox="1"/>
          <p:nvPr>
            <p:ph idx="1" type="subTitle"/>
          </p:nvPr>
        </p:nvSpPr>
        <p:spPr>
          <a:xfrm>
            <a:off x="1363800" y="2708854"/>
            <a:ext cx="2887200" cy="338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3000">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138" name="Google Shape;138;p20"/>
          <p:cNvSpPr txBox="1"/>
          <p:nvPr>
            <p:ph idx="2" type="subTitle"/>
          </p:nvPr>
        </p:nvSpPr>
        <p:spPr>
          <a:xfrm>
            <a:off x="4893000" y="2708854"/>
            <a:ext cx="2887200" cy="338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3000">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139" name="Google Shape;139;p20"/>
          <p:cNvSpPr txBox="1"/>
          <p:nvPr>
            <p:ph idx="3" type="subTitle"/>
          </p:nvPr>
        </p:nvSpPr>
        <p:spPr>
          <a:xfrm>
            <a:off x="1363800" y="3047250"/>
            <a:ext cx="2887200" cy="92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40" name="Google Shape;140;p20"/>
          <p:cNvSpPr txBox="1"/>
          <p:nvPr>
            <p:ph idx="4" type="subTitle"/>
          </p:nvPr>
        </p:nvSpPr>
        <p:spPr>
          <a:xfrm>
            <a:off x="4893000" y="3047250"/>
            <a:ext cx="2887200" cy="92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41" name="Google Shape;141;p20"/>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2" name="Google Shape;142;p20"/>
          <p:cNvGrpSpPr/>
          <p:nvPr/>
        </p:nvGrpSpPr>
        <p:grpSpPr>
          <a:xfrm>
            <a:off x="5836256" y="-423063"/>
            <a:ext cx="3449395" cy="2421773"/>
            <a:chOff x="5836256" y="-423063"/>
            <a:chExt cx="3449395" cy="2421773"/>
          </a:xfrm>
        </p:grpSpPr>
        <p:sp>
          <p:nvSpPr>
            <p:cNvPr id="143" name="Google Shape;143;p20"/>
            <p:cNvSpPr/>
            <p:nvPr/>
          </p:nvSpPr>
          <p:spPr>
            <a:xfrm>
              <a:off x="6527424" y="-202"/>
              <a:ext cx="2616960" cy="1998912"/>
            </a:xfrm>
            <a:custGeom>
              <a:rect b="b" l="l" r="r" t="t"/>
              <a:pathLst>
                <a:path extrusionOk="0" h="62466" w="81780">
                  <a:moveTo>
                    <a:pt x="1787" y="10478"/>
                  </a:moveTo>
                  <a:cubicBezTo>
                    <a:pt x="1" y="16670"/>
                    <a:pt x="3811" y="24529"/>
                    <a:pt x="11075" y="25386"/>
                  </a:cubicBezTo>
                  <a:cubicBezTo>
                    <a:pt x="11479" y="25458"/>
                    <a:pt x="11837" y="25458"/>
                    <a:pt x="12218" y="25458"/>
                  </a:cubicBezTo>
                  <a:cubicBezTo>
                    <a:pt x="17338" y="25458"/>
                    <a:pt x="23815" y="21766"/>
                    <a:pt x="29840" y="21766"/>
                  </a:cubicBezTo>
                  <a:cubicBezTo>
                    <a:pt x="34103" y="21766"/>
                    <a:pt x="38104" y="23600"/>
                    <a:pt x="41248" y="29911"/>
                  </a:cubicBezTo>
                  <a:cubicBezTo>
                    <a:pt x="43105" y="33816"/>
                    <a:pt x="43772" y="37889"/>
                    <a:pt x="45344" y="41866"/>
                  </a:cubicBezTo>
                  <a:cubicBezTo>
                    <a:pt x="50249" y="53987"/>
                    <a:pt x="64776" y="62465"/>
                    <a:pt x="79422" y="62465"/>
                  </a:cubicBezTo>
                  <a:cubicBezTo>
                    <a:pt x="80208" y="62465"/>
                    <a:pt x="80994" y="62417"/>
                    <a:pt x="81780" y="62370"/>
                  </a:cubicBezTo>
                  <a:lnTo>
                    <a:pt x="81780" y="0"/>
                  </a:lnTo>
                  <a:lnTo>
                    <a:pt x="8788" y="0"/>
                  </a:lnTo>
                  <a:cubicBezTo>
                    <a:pt x="5597" y="3072"/>
                    <a:pt x="2954" y="6454"/>
                    <a:pt x="1787" y="1047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5836256" y="-202"/>
              <a:ext cx="3308128" cy="1447168"/>
            </a:xfrm>
            <a:custGeom>
              <a:rect b="b" l="l" r="r" t="t"/>
              <a:pathLst>
                <a:path extrusionOk="0" h="45224" w="103379">
                  <a:moveTo>
                    <a:pt x="20623" y="12693"/>
                  </a:moveTo>
                  <a:cubicBezTo>
                    <a:pt x="21767" y="12693"/>
                    <a:pt x="22910" y="12598"/>
                    <a:pt x="24053" y="12383"/>
                  </a:cubicBezTo>
                  <a:cubicBezTo>
                    <a:pt x="29673" y="11383"/>
                    <a:pt x="35746" y="7382"/>
                    <a:pt x="43509" y="7382"/>
                  </a:cubicBezTo>
                  <a:cubicBezTo>
                    <a:pt x="49320" y="7382"/>
                    <a:pt x="56083" y="9621"/>
                    <a:pt x="64275" y="17027"/>
                  </a:cubicBezTo>
                  <a:cubicBezTo>
                    <a:pt x="73920" y="25743"/>
                    <a:pt x="86185" y="45223"/>
                    <a:pt x="103045" y="45223"/>
                  </a:cubicBezTo>
                  <a:lnTo>
                    <a:pt x="103379" y="45223"/>
                  </a:lnTo>
                  <a:lnTo>
                    <a:pt x="103379" y="0"/>
                  </a:lnTo>
                  <a:lnTo>
                    <a:pt x="0" y="0"/>
                  </a:lnTo>
                  <a:cubicBezTo>
                    <a:pt x="3834" y="7502"/>
                    <a:pt x="12169" y="12693"/>
                    <a:pt x="20623" y="1269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rot="10800000">
              <a:off x="6609840" y="-423063"/>
              <a:ext cx="2675811" cy="1711629"/>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20"/>
          <p:cNvGrpSpPr/>
          <p:nvPr/>
        </p:nvGrpSpPr>
        <p:grpSpPr>
          <a:xfrm>
            <a:off x="-273409" y="3260630"/>
            <a:ext cx="3961441" cy="2237158"/>
            <a:chOff x="-273409" y="3260630"/>
            <a:chExt cx="3961441" cy="2237158"/>
          </a:xfrm>
        </p:grpSpPr>
        <p:sp>
          <p:nvSpPr>
            <p:cNvPr id="147" name="Google Shape;147;p20"/>
            <p:cNvSpPr/>
            <p:nvPr/>
          </p:nvSpPr>
          <p:spPr>
            <a:xfrm>
              <a:off x="352" y="3260630"/>
              <a:ext cx="1522656" cy="1883072"/>
            </a:xfrm>
            <a:custGeom>
              <a:rect b="b" l="l" r="r" t="t"/>
              <a:pathLst>
                <a:path extrusionOk="0" h="58846" w="47583">
                  <a:moveTo>
                    <a:pt x="14028" y="1"/>
                  </a:moveTo>
                  <a:cubicBezTo>
                    <a:pt x="9146" y="1"/>
                    <a:pt x="4240" y="1287"/>
                    <a:pt x="1" y="3740"/>
                  </a:cubicBezTo>
                  <a:lnTo>
                    <a:pt x="1" y="58846"/>
                  </a:lnTo>
                  <a:lnTo>
                    <a:pt x="47582" y="58846"/>
                  </a:lnTo>
                  <a:cubicBezTo>
                    <a:pt x="43891" y="55488"/>
                    <a:pt x="41105" y="49415"/>
                    <a:pt x="41057" y="39413"/>
                  </a:cubicBezTo>
                  <a:cubicBezTo>
                    <a:pt x="41057" y="30816"/>
                    <a:pt x="44296" y="8240"/>
                    <a:pt x="22005" y="1215"/>
                  </a:cubicBezTo>
                  <a:cubicBezTo>
                    <a:pt x="19457" y="405"/>
                    <a:pt x="16742" y="1"/>
                    <a:pt x="140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384" y="3458006"/>
              <a:ext cx="3688416" cy="1685696"/>
            </a:xfrm>
            <a:custGeom>
              <a:rect b="b" l="l" r="r" t="t"/>
              <a:pathLst>
                <a:path extrusionOk="0" h="52678" w="115263">
                  <a:moveTo>
                    <a:pt x="79921" y="32817"/>
                  </a:moveTo>
                  <a:cubicBezTo>
                    <a:pt x="79493" y="32817"/>
                    <a:pt x="79064" y="32793"/>
                    <a:pt x="78612" y="32793"/>
                  </a:cubicBezTo>
                  <a:cubicBezTo>
                    <a:pt x="68109" y="32793"/>
                    <a:pt x="57250" y="36127"/>
                    <a:pt x="46986" y="36127"/>
                  </a:cubicBezTo>
                  <a:cubicBezTo>
                    <a:pt x="42342" y="36127"/>
                    <a:pt x="37817" y="35436"/>
                    <a:pt x="33459" y="33460"/>
                  </a:cubicBezTo>
                  <a:cubicBezTo>
                    <a:pt x="19123" y="26792"/>
                    <a:pt x="13193" y="7669"/>
                    <a:pt x="0" y="1"/>
                  </a:cubicBezTo>
                  <a:lnTo>
                    <a:pt x="0" y="52678"/>
                  </a:lnTo>
                  <a:lnTo>
                    <a:pt x="115262" y="52678"/>
                  </a:lnTo>
                  <a:cubicBezTo>
                    <a:pt x="107499" y="41033"/>
                    <a:pt x="93972" y="33269"/>
                    <a:pt x="79921" y="3281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flipH="1">
              <a:off x="-273409" y="3290100"/>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21"/>
          <p:cNvSpPr txBox="1"/>
          <p:nvPr>
            <p:ph type="title"/>
          </p:nvPr>
        </p:nvSpPr>
        <p:spPr>
          <a:xfrm flipH="1">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52" name="Google Shape;152;p21"/>
          <p:cNvGrpSpPr/>
          <p:nvPr/>
        </p:nvGrpSpPr>
        <p:grpSpPr>
          <a:xfrm>
            <a:off x="-1288800" y="3787990"/>
            <a:ext cx="4036448" cy="2397085"/>
            <a:chOff x="-1288800" y="3787990"/>
            <a:chExt cx="4036448" cy="2397085"/>
          </a:xfrm>
        </p:grpSpPr>
        <p:sp>
          <p:nvSpPr>
            <p:cNvPr id="153" name="Google Shape;153;p21"/>
            <p:cNvSpPr/>
            <p:nvPr/>
          </p:nvSpPr>
          <p:spPr>
            <a:xfrm>
              <a:off x="352" y="3787990"/>
              <a:ext cx="868032" cy="1355712"/>
            </a:xfrm>
            <a:custGeom>
              <a:rect b="b" l="l" r="r" t="t"/>
              <a:pathLst>
                <a:path extrusionOk="0" h="42366" w="27126">
                  <a:moveTo>
                    <a:pt x="22172" y="28196"/>
                  </a:moveTo>
                  <a:cubicBezTo>
                    <a:pt x="22172" y="22028"/>
                    <a:pt x="24506" y="5882"/>
                    <a:pt x="8550" y="881"/>
                  </a:cubicBezTo>
                  <a:cubicBezTo>
                    <a:pt x="6716" y="310"/>
                    <a:pt x="4764" y="0"/>
                    <a:pt x="2835" y="0"/>
                  </a:cubicBezTo>
                  <a:cubicBezTo>
                    <a:pt x="1882" y="0"/>
                    <a:pt x="930" y="72"/>
                    <a:pt x="1" y="215"/>
                  </a:cubicBezTo>
                  <a:lnTo>
                    <a:pt x="1" y="42366"/>
                  </a:lnTo>
                  <a:lnTo>
                    <a:pt x="27126" y="42366"/>
                  </a:lnTo>
                  <a:cubicBezTo>
                    <a:pt x="24363" y="40008"/>
                    <a:pt x="22220" y="35603"/>
                    <a:pt x="22172" y="2819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384" y="3963254"/>
              <a:ext cx="2748032" cy="1180448"/>
            </a:xfrm>
            <a:custGeom>
              <a:rect b="b" l="l" r="r" t="t"/>
              <a:pathLst>
                <a:path extrusionOk="0" h="36889" w="85876">
                  <a:moveTo>
                    <a:pt x="62418" y="25815"/>
                  </a:moveTo>
                  <a:lnTo>
                    <a:pt x="61441" y="25815"/>
                  </a:lnTo>
                  <a:cubicBezTo>
                    <a:pt x="53583" y="25815"/>
                    <a:pt x="45486" y="28316"/>
                    <a:pt x="37794" y="28316"/>
                  </a:cubicBezTo>
                  <a:cubicBezTo>
                    <a:pt x="34317" y="28316"/>
                    <a:pt x="30959" y="27816"/>
                    <a:pt x="27720" y="26315"/>
                  </a:cubicBezTo>
                  <a:cubicBezTo>
                    <a:pt x="16099" y="20838"/>
                    <a:pt x="11883" y="4406"/>
                    <a:pt x="0" y="0"/>
                  </a:cubicBezTo>
                  <a:lnTo>
                    <a:pt x="0" y="36889"/>
                  </a:lnTo>
                  <a:lnTo>
                    <a:pt x="85875" y="36889"/>
                  </a:lnTo>
                  <a:cubicBezTo>
                    <a:pt x="79921" y="30316"/>
                    <a:pt x="71324" y="26077"/>
                    <a:pt x="62418" y="258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flipH="1" rot="10800000">
              <a:off x="-1288800" y="4338075"/>
              <a:ext cx="3853625" cy="1847000"/>
            </a:xfrm>
            <a:custGeom>
              <a:rect b="b" l="l" r="r" t="t"/>
              <a:pathLst>
                <a:path extrusionOk="0" fill="none" h="73880" w="154145">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21"/>
          <p:cNvGrpSpPr/>
          <p:nvPr/>
        </p:nvGrpSpPr>
        <p:grpSpPr>
          <a:xfrm>
            <a:off x="6870368" y="-358423"/>
            <a:ext cx="3371641" cy="1501325"/>
            <a:chOff x="6870368" y="-358423"/>
            <a:chExt cx="3371641" cy="1501325"/>
          </a:xfrm>
        </p:grpSpPr>
        <p:sp>
          <p:nvSpPr>
            <p:cNvPr id="157" name="Google Shape;157;p21"/>
            <p:cNvSpPr/>
            <p:nvPr/>
          </p:nvSpPr>
          <p:spPr>
            <a:xfrm>
              <a:off x="6870368" y="-202"/>
              <a:ext cx="2273248" cy="1143104"/>
            </a:xfrm>
            <a:custGeom>
              <a:rect b="b" l="l" r="r" t="t"/>
              <a:pathLst>
                <a:path extrusionOk="0" h="35722" w="71039">
                  <a:moveTo>
                    <a:pt x="17504" y="13789"/>
                  </a:moveTo>
                  <a:cubicBezTo>
                    <a:pt x="18409" y="13789"/>
                    <a:pt x="19290" y="13693"/>
                    <a:pt x="20195" y="13550"/>
                  </a:cubicBezTo>
                  <a:cubicBezTo>
                    <a:pt x="24601" y="12741"/>
                    <a:pt x="29364" y="9621"/>
                    <a:pt x="35436" y="9621"/>
                  </a:cubicBezTo>
                  <a:cubicBezTo>
                    <a:pt x="39985" y="9621"/>
                    <a:pt x="45248" y="11359"/>
                    <a:pt x="51654" y="17146"/>
                  </a:cubicBezTo>
                  <a:cubicBezTo>
                    <a:pt x="56917" y="21933"/>
                    <a:pt x="63228" y="30816"/>
                    <a:pt x="71039" y="35722"/>
                  </a:cubicBezTo>
                  <a:lnTo>
                    <a:pt x="71039" y="0"/>
                  </a:lnTo>
                  <a:lnTo>
                    <a:pt x="0" y="0"/>
                  </a:lnTo>
                  <a:cubicBezTo>
                    <a:pt x="1715" y="7883"/>
                    <a:pt x="9574" y="13789"/>
                    <a:pt x="17504" y="137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7909056" y="-202"/>
              <a:ext cx="1235328" cy="707200"/>
            </a:xfrm>
            <a:custGeom>
              <a:rect b="b" l="l" r="r" t="t"/>
              <a:pathLst>
                <a:path extrusionOk="0" h="22100" w="38604">
                  <a:moveTo>
                    <a:pt x="3501" y="2620"/>
                  </a:moveTo>
                  <a:cubicBezTo>
                    <a:pt x="1" y="9621"/>
                    <a:pt x="6430" y="16670"/>
                    <a:pt x="14146" y="16670"/>
                  </a:cubicBezTo>
                  <a:cubicBezTo>
                    <a:pt x="15861" y="16670"/>
                    <a:pt x="17623" y="16313"/>
                    <a:pt x="19338" y="15551"/>
                  </a:cubicBezTo>
                  <a:cubicBezTo>
                    <a:pt x="21195" y="14741"/>
                    <a:pt x="23958" y="12622"/>
                    <a:pt x="26649" y="12622"/>
                  </a:cubicBezTo>
                  <a:cubicBezTo>
                    <a:pt x="27316" y="12622"/>
                    <a:pt x="28030" y="12764"/>
                    <a:pt x="28697" y="13122"/>
                  </a:cubicBezTo>
                  <a:cubicBezTo>
                    <a:pt x="31078" y="14360"/>
                    <a:pt x="31007" y="17384"/>
                    <a:pt x="32531" y="19433"/>
                  </a:cubicBezTo>
                  <a:cubicBezTo>
                    <a:pt x="33865" y="21290"/>
                    <a:pt x="35794" y="22100"/>
                    <a:pt x="37961" y="22100"/>
                  </a:cubicBezTo>
                  <a:cubicBezTo>
                    <a:pt x="38151" y="22100"/>
                    <a:pt x="38389" y="22100"/>
                    <a:pt x="38604" y="22052"/>
                  </a:cubicBezTo>
                  <a:lnTo>
                    <a:pt x="38604" y="0"/>
                  </a:lnTo>
                  <a:lnTo>
                    <a:pt x="51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rot="10800000">
              <a:off x="8104609" y="-358423"/>
              <a:ext cx="2137400" cy="136722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0" name="Shape 160"/>
        <p:cNvGrpSpPr/>
        <p:nvPr/>
      </p:nvGrpSpPr>
      <p:grpSpPr>
        <a:xfrm>
          <a:off x="0" y="0"/>
          <a:ext cx="0" cy="0"/>
          <a:chOff x="0" y="0"/>
          <a:chExt cx="0" cy="0"/>
        </a:xfrm>
      </p:grpSpPr>
      <p:sp>
        <p:nvSpPr>
          <p:cNvPr id="161" name="Google Shape;161;p22"/>
          <p:cNvSpPr txBox="1"/>
          <p:nvPr>
            <p:ph idx="1" type="subTitle"/>
          </p:nvPr>
        </p:nvSpPr>
        <p:spPr>
          <a:xfrm>
            <a:off x="4868775" y="3110400"/>
            <a:ext cx="3198900" cy="104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62" name="Google Shape;162;p22"/>
          <p:cNvSpPr txBox="1"/>
          <p:nvPr>
            <p:ph type="title"/>
          </p:nvPr>
        </p:nvSpPr>
        <p:spPr>
          <a:xfrm>
            <a:off x="4868775" y="986400"/>
            <a:ext cx="3198900" cy="212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3" name="Google Shape;163;p22"/>
          <p:cNvGrpSpPr/>
          <p:nvPr/>
        </p:nvGrpSpPr>
        <p:grpSpPr>
          <a:xfrm flipH="1">
            <a:off x="6535026" y="-194463"/>
            <a:ext cx="3288120" cy="2081141"/>
            <a:chOff x="-677502" y="-194463"/>
            <a:chExt cx="3288120" cy="2081141"/>
          </a:xfrm>
        </p:grpSpPr>
        <p:sp>
          <p:nvSpPr>
            <p:cNvPr id="164" name="Google Shape;164;p22"/>
            <p:cNvSpPr/>
            <p:nvPr/>
          </p:nvSpPr>
          <p:spPr>
            <a:xfrm>
              <a:off x="-27" y="534"/>
              <a:ext cx="2196884" cy="1886144"/>
            </a:xfrm>
            <a:custGeom>
              <a:rect b="b" l="l" r="r" t="t"/>
              <a:pathLst>
                <a:path extrusionOk="0" h="58942" w="68658">
                  <a:moveTo>
                    <a:pt x="0" y="58941"/>
                  </a:moveTo>
                  <a:cubicBezTo>
                    <a:pt x="12503" y="58632"/>
                    <a:pt x="24743" y="51321"/>
                    <a:pt x="28935" y="40938"/>
                  </a:cubicBezTo>
                  <a:cubicBezTo>
                    <a:pt x="30340" y="37485"/>
                    <a:pt x="30911" y="33889"/>
                    <a:pt x="32531" y="30483"/>
                  </a:cubicBezTo>
                  <a:cubicBezTo>
                    <a:pt x="35269" y="24958"/>
                    <a:pt x="38794" y="23339"/>
                    <a:pt x="42509" y="23339"/>
                  </a:cubicBezTo>
                  <a:cubicBezTo>
                    <a:pt x="47772" y="23339"/>
                    <a:pt x="53464" y="26601"/>
                    <a:pt x="57941" y="26601"/>
                  </a:cubicBezTo>
                  <a:cubicBezTo>
                    <a:pt x="58250" y="26601"/>
                    <a:pt x="58607" y="26554"/>
                    <a:pt x="58941" y="26530"/>
                  </a:cubicBezTo>
                  <a:cubicBezTo>
                    <a:pt x="65323" y="25792"/>
                    <a:pt x="68657" y="18909"/>
                    <a:pt x="67062" y="13504"/>
                  </a:cubicBezTo>
                  <a:cubicBezTo>
                    <a:pt x="65490" y="8026"/>
                    <a:pt x="60703" y="3859"/>
                    <a:pt x="56059" y="1"/>
                  </a:cubicBez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27" y="-202"/>
              <a:ext cx="2610644" cy="1316096"/>
            </a:xfrm>
            <a:custGeom>
              <a:rect b="b" l="l" r="r" t="t"/>
              <a:pathLst>
                <a:path extrusionOk="0" h="41128" w="81589">
                  <a:moveTo>
                    <a:pt x="0" y="41127"/>
                  </a:moveTo>
                  <a:cubicBezTo>
                    <a:pt x="10383" y="36674"/>
                    <a:pt x="18456" y="24767"/>
                    <a:pt x="25077" y="18790"/>
                  </a:cubicBezTo>
                  <a:cubicBezTo>
                    <a:pt x="32054" y="12455"/>
                    <a:pt x="37841" y="10526"/>
                    <a:pt x="42818" y="10526"/>
                  </a:cubicBezTo>
                  <a:cubicBezTo>
                    <a:pt x="49439" y="10526"/>
                    <a:pt x="54654" y="13955"/>
                    <a:pt x="59489" y="14813"/>
                  </a:cubicBezTo>
                  <a:cubicBezTo>
                    <a:pt x="60465" y="15003"/>
                    <a:pt x="61441" y="15051"/>
                    <a:pt x="62418" y="15051"/>
                  </a:cubicBezTo>
                  <a:cubicBezTo>
                    <a:pt x="71158" y="15074"/>
                    <a:pt x="79731" y="8645"/>
                    <a:pt x="81588" y="0"/>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flipH="1" rot="10800000">
              <a:off x="-677502" y="-194463"/>
              <a:ext cx="2675811" cy="1711629"/>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2"/>
          <p:cNvGrpSpPr/>
          <p:nvPr/>
        </p:nvGrpSpPr>
        <p:grpSpPr>
          <a:xfrm flipH="1">
            <a:off x="-198000" y="3258325"/>
            <a:ext cx="3373385" cy="2207688"/>
            <a:chOff x="5970259" y="3258325"/>
            <a:chExt cx="3373385" cy="2207688"/>
          </a:xfrm>
        </p:grpSpPr>
        <p:sp>
          <p:nvSpPr>
            <p:cNvPr id="168" name="Google Shape;168;p22"/>
            <p:cNvSpPr/>
            <p:nvPr/>
          </p:nvSpPr>
          <p:spPr>
            <a:xfrm>
              <a:off x="7277869" y="3728534"/>
              <a:ext cx="1866158" cy="1415168"/>
            </a:xfrm>
            <a:custGeom>
              <a:rect b="b" l="l" r="r" t="t"/>
              <a:pathLst>
                <a:path extrusionOk="0" h="44224" w="58322">
                  <a:moveTo>
                    <a:pt x="58322" y="44224"/>
                  </a:moveTo>
                  <a:lnTo>
                    <a:pt x="58322" y="1"/>
                  </a:lnTo>
                  <a:cubicBezTo>
                    <a:pt x="39508" y="8360"/>
                    <a:pt x="29482" y="37413"/>
                    <a:pt x="0" y="442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5970259" y="4603382"/>
              <a:ext cx="3173768" cy="540320"/>
            </a:xfrm>
            <a:custGeom>
              <a:rect b="b" l="l" r="r" t="t"/>
              <a:pathLst>
                <a:path extrusionOk="0" h="16885" w="99188">
                  <a:moveTo>
                    <a:pt x="99188" y="16885"/>
                  </a:moveTo>
                  <a:lnTo>
                    <a:pt x="99188" y="1287"/>
                  </a:lnTo>
                  <a:cubicBezTo>
                    <a:pt x="96878" y="453"/>
                    <a:pt x="94401" y="1"/>
                    <a:pt x="91948" y="1"/>
                  </a:cubicBezTo>
                  <a:cubicBezTo>
                    <a:pt x="90043" y="1"/>
                    <a:pt x="88186" y="286"/>
                    <a:pt x="86328" y="882"/>
                  </a:cubicBezTo>
                  <a:cubicBezTo>
                    <a:pt x="75397" y="4335"/>
                    <a:pt x="66586" y="14694"/>
                    <a:pt x="54012" y="14694"/>
                  </a:cubicBezTo>
                  <a:cubicBezTo>
                    <a:pt x="49177" y="14694"/>
                    <a:pt x="43795" y="13170"/>
                    <a:pt x="37508" y="9169"/>
                  </a:cubicBezTo>
                  <a:cubicBezTo>
                    <a:pt x="31650" y="5430"/>
                    <a:pt x="24863" y="1167"/>
                    <a:pt x="18838" y="1167"/>
                  </a:cubicBezTo>
                  <a:cubicBezTo>
                    <a:pt x="17457" y="1167"/>
                    <a:pt x="16075" y="1406"/>
                    <a:pt x="14765" y="1906"/>
                  </a:cubicBezTo>
                  <a:cubicBezTo>
                    <a:pt x="7526" y="4835"/>
                    <a:pt x="7169" y="11527"/>
                    <a:pt x="0" y="1688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6967991" y="325832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1" name="Shape 171"/>
        <p:cNvGrpSpPr/>
        <p:nvPr/>
      </p:nvGrpSpPr>
      <p:grpSpPr>
        <a:xfrm>
          <a:off x="0" y="0"/>
          <a:ext cx="0" cy="0"/>
          <a:chOff x="0" y="0"/>
          <a:chExt cx="0" cy="0"/>
        </a:xfrm>
      </p:grpSpPr>
      <p:sp>
        <p:nvSpPr>
          <p:cNvPr id="172" name="Google Shape;172;p23"/>
          <p:cNvSpPr txBox="1"/>
          <p:nvPr>
            <p:ph type="title"/>
          </p:nvPr>
        </p:nvSpPr>
        <p:spPr>
          <a:xfrm>
            <a:off x="1683000" y="1210650"/>
            <a:ext cx="5778000" cy="272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73" name="Google Shape;173;p23"/>
          <p:cNvGrpSpPr/>
          <p:nvPr/>
        </p:nvGrpSpPr>
        <p:grpSpPr>
          <a:xfrm flipH="1">
            <a:off x="-126000" y="-377372"/>
            <a:ext cx="3432511" cy="2507336"/>
            <a:chOff x="5836640" y="-377372"/>
            <a:chExt cx="3432511" cy="2507336"/>
          </a:xfrm>
        </p:grpSpPr>
        <p:sp>
          <p:nvSpPr>
            <p:cNvPr id="174" name="Google Shape;174;p23"/>
            <p:cNvSpPr/>
            <p:nvPr/>
          </p:nvSpPr>
          <p:spPr>
            <a:xfrm>
              <a:off x="6527808" y="0"/>
              <a:ext cx="2616960" cy="1998912"/>
            </a:xfrm>
            <a:custGeom>
              <a:rect b="b" l="l" r="r" t="t"/>
              <a:pathLst>
                <a:path extrusionOk="0" h="62466" w="81780">
                  <a:moveTo>
                    <a:pt x="1787" y="10478"/>
                  </a:moveTo>
                  <a:cubicBezTo>
                    <a:pt x="1" y="16670"/>
                    <a:pt x="3811" y="24529"/>
                    <a:pt x="11075" y="25386"/>
                  </a:cubicBezTo>
                  <a:cubicBezTo>
                    <a:pt x="11479" y="25458"/>
                    <a:pt x="11837" y="25458"/>
                    <a:pt x="12218" y="25458"/>
                  </a:cubicBezTo>
                  <a:cubicBezTo>
                    <a:pt x="17338" y="25458"/>
                    <a:pt x="23815" y="21766"/>
                    <a:pt x="29840" y="21766"/>
                  </a:cubicBezTo>
                  <a:cubicBezTo>
                    <a:pt x="34103" y="21766"/>
                    <a:pt x="38104" y="23600"/>
                    <a:pt x="41248" y="29911"/>
                  </a:cubicBezTo>
                  <a:cubicBezTo>
                    <a:pt x="43105" y="33816"/>
                    <a:pt x="43772" y="37889"/>
                    <a:pt x="45344" y="41866"/>
                  </a:cubicBezTo>
                  <a:cubicBezTo>
                    <a:pt x="50249" y="53987"/>
                    <a:pt x="64776" y="62465"/>
                    <a:pt x="79422" y="62465"/>
                  </a:cubicBezTo>
                  <a:cubicBezTo>
                    <a:pt x="80208" y="62465"/>
                    <a:pt x="80994" y="62417"/>
                    <a:pt x="81780" y="62370"/>
                  </a:cubicBezTo>
                  <a:lnTo>
                    <a:pt x="81780" y="0"/>
                  </a:lnTo>
                  <a:lnTo>
                    <a:pt x="8788" y="0"/>
                  </a:lnTo>
                  <a:cubicBezTo>
                    <a:pt x="5597" y="3072"/>
                    <a:pt x="2954" y="6454"/>
                    <a:pt x="1787" y="1047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5836640" y="0"/>
              <a:ext cx="3308128" cy="1447168"/>
            </a:xfrm>
            <a:custGeom>
              <a:rect b="b" l="l" r="r" t="t"/>
              <a:pathLst>
                <a:path extrusionOk="0" h="45224" w="103379">
                  <a:moveTo>
                    <a:pt x="20623" y="12693"/>
                  </a:moveTo>
                  <a:cubicBezTo>
                    <a:pt x="21767" y="12693"/>
                    <a:pt x="22910" y="12598"/>
                    <a:pt x="24053" y="12383"/>
                  </a:cubicBezTo>
                  <a:cubicBezTo>
                    <a:pt x="29673" y="11383"/>
                    <a:pt x="35746" y="7382"/>
                    <a:pt x="43509" y="7382"/>
                  </a:cubicBezTo>
                  <a:cubicBezTo>
                    <a:pt x="49320" y="7382"/>
                    <a:pt x="56083" y="9621"/>
                    <a:pt x="64275" y="17027"/>
                  </a:cubicBezTo>
                  <a:cubicBezTo>
                    <a:pt x="73920" y="25743"/>
                    <a:pt x="86185" y="45223"/>
                    <a:pt x="103045" y="45223"/>
                  </a:cubicBezTo>
                  <a:lnTo>
                    <a:pt x="103379" y="45223"/>
                  </a:lnTo>
                  <a:lnTo>
                    <a:pt x="103379" y="0"/>
                  </a:lnTo>
                  <a:lnTo>
                    <a:pt x="0" y="0"/>
                  </a:lnTo>
                  <a:cubicBezTo>
                    <a:pt x="3834" y="7502"/>
                    <a:pt x="12169" y="12693"/>
                    <a:pt x="20623" y="1269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flipH="1" rot="10800000">
              <a:off x="6571051" y="-377372"/>
              <a:ext cx="2698100" cy="2507336"/>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23"/>
          <p:cNvGrpSpPr/>
          <p:nvPr/>
        </p:nvGrpSpPr>
        <p:grpSpPr>
          <a:xfrm flipH="1">
            <a:off x="5454735" y="3260832"/>
            <a:ext cx="3826417" cy="2146182"/>
            <a:chOff x="-138001" y="3260832"/>
            <a:chExt cx="3826417" cy="2146182"/>
          </a:xfrm>
        </p:grpSpPr>
        <p:sp>
          <p:nvSpPr>
            <p:cNvPr id="178" name="Google Shape;178;p23"/>
            <p:cNvSpPr/>
            <p:nvPr/>
          </p:nvSpPr>
          <p:spPr>
            <a:xfrm>
              <a:off x="736" y="3260832"/>
              <a:ext cx="1522656" cy="1883072"/>
            </a:xfrm>
            <a:custGeom>
              <a:rect b="b" l="l" r="r" t="t"/>
              <a:pathLst>
                <a:path extrusionOk="0" h="58846" w="47583">
                  <a:moveTo>
                    <a:pt x="14028" y="1"/>
                  </a:moveTo>
                  <a:cubicBezTo>
                    <a:pt x="9146" y="1"/>
                    <a:pt x="4240" y="1287"/>
                    <a:pt x="1" y="3740"/>
                  </a:cubicBezTo>
                  <a:lnTo>
                    <a:pt x="1" y="58846"/>
                  </a:lnTo>
                  <a:lnTo>
                    <a:pt x="47582" y="58846"/>
                  </a:lnTo>
                  <a:cubicBezTo>
                    <a:pt x="43891" y="55488"/>
                    <a:pt x="41105" y="49415"/>
                    <a:pt x="41057" y="39413"/>
                  </a:cubicBezTo>
                  <a:cubicBezTo>
                    <a:pt x="41057" y="30816"/>
                    <a:pt x="44296" y="8240"/>
                    <a:pt x="22005" y="1215"/>
                  </a:cubicBezTo>
                  <a:cubicBezTo>
                    <a:pt x="19457" y="405"/>
                    <a:pt x="16742" y="1"/>
                    <a:pt x="140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0" y="3458208"/>
              <a:ext cx="3688416" cy="1685696"/>
            </a:xfrm>
            <a:custGeom>
              <a:rect b="b" l="l" r="r" t="t"/>
              <a:pathLst>
                <a:path extrusionOk="0" h="52678" w="115263">
                  <a:moveTo>
                    <a:pt x="79921" y="32817"/>
                  </a:moveTo>
                  <a:cubicBezTo>
                    <a:pt x="79493" y="32817"/>
                    <a:pt x="79064" y="32793"/>
                    <a:pt x="78612" y="32793"/>
                  </a:cubicBezTo>
                  <a:cubicBezTo>
                    <a:pt x="68109" y="32793"/>
                    <a:pt x="57250" y="36127"/>
                    <a:pt x="46986" y="36127"/>
                  </a:cubicBezTo>
                  <a:cubicBezTo>
                    <a:pt x="42342" y="36127"/>
                    <a:pt x="37817" y="35436"/>
                    <a:pt x="33459" y="33460"/>
                  </a:cubicBezTo>
                  <a:cubicBezTo>
                    <a:pt x="19123" y="26792"/>
                    <a:pt x="13193" y="7669"/>
                    <a:pt x="0" y="1"/>
                  </a:cubicBezTo>
                  <a:lnTo>
                    <a:pt x="0" y="52678"/>
                  </a:lnTo>
                  <a:lnTo>
                    <a:pt x="115262" y="52678"/>
                  </a:lnTo>
                  <a:cubicBezTo>
                    <a:pt x="107499" y="41033"/>
                    <a:pt x="93972" y="33269"/>
                    <a:pt x="79921" y="3281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138001" y="3802849"/>
              <a:ext cx="2507811" cy="160416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1" name="Shape 181"/>
        <p:cNvGrpSpPr/>
        <p:nvPr/>
      </p:nvGrpSpPr>
      <p:grpSpPr>
        <a:xfrm>
          <a:off x="0" y="0"/>
          <a:ext cx="0" cy="0"/>
          <a:chOff x="0" y="0"/>
          <a:chExt cx="0" cy="0"/>
        </a:xfrm>
      </p:grpSpPr>
      <p:sp>
        <p:nvSpPr>
          <p:cNvPr id="182" name="Google Shape;182;p24"/>
          <p:cNvSpPr txBox="1"/>
          <p:nvPr>
            <p:ph idx="1" type="subTitle"/>
          </p:nvPr>
        </p:nvSpPr>
        <p:spPr>
          <a:xfrm>
            <a:off x="720000" y="2202300"/>
            <a:ext cx="3695100" cy="1662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6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83" name="Google Shape;183;p24"/>
          <p:cNvSpPr txBox="1"/>
          <p:nvPr>
            <p:ph type="title"/>
          </p:nvPr>
        </p:nvSpPr>
        <p:spPr>
          <a:xfrm>
            <a:off x="720000" y="1278900"/>
            <a:ext cx="3695100" cy="92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4" name="Google Shape;184;p24"/>
          <p:cNvGrpSpPr/>
          <p:nvPr/>
        </p:nvGrpSpPr>
        <p:grpSpPr>
          <a:xfrm>
            <a:off x="-133300" y="-250484"/>
            <a:ext cx="3641108" cy="1929529"/>
            <a:chOff x="-133300" y="-250484"/>
            <a:chExt cx="3641108" cy="1929529"/>
          </a:xfrm>
        </p:grpSpPr>
        <p:sp>
          <p:nvSpPr>
            <p:cNvPr id="185" name="Google Shape;185;p24"/>
            <p:cNvSpPr/>
            <p:nvPr/>
          </p:nvSpPr>
          <p:spPr>
            <a:xfrm>
              <a:off x="0" y="0"/>
              <a:ext cx="1969184" cy="1558432"/>
            </a:xfrm>
            <a:custGeom>
              <a:rect b="b" l="l" r="r" t="t"/>
              <a:pathLst>
                <a:path extrusionOk="0" h="48701" w="61537">
                  <a:moveTo>
                    <a:pt x="0" y="48367"/>
                  </a:moveTo>
                  <a:cubicBezTo>
                    <a:pt x="1357" y="48581"/>
                    <a:pt x="2762" y="48701"/>
                    <a:pt x="4144" y="48701"/>
                  </a:cubicBezTo>
                  <a:cubicBezTo>
                    <a:pt x="14717" y="48701"/>
                    <a:pt x="25220" y="42604"/>
                    <a:pt x="28768" y="33817"/>
                  </a:cubicBezTo>
                  <a:cubicBezTo>
                    <a:pt x="29887" y="30959"/>
                    <a:pt x="30363" y="27982"/>
                    <a:pt x="31745" y="25172"/>
                  </a:cubicBezTo>
                  <a:cubicBezTo>
                    <a:pt x="34007" y="20623"/>
                    <a:pt x="36889" y="19290"/>
                    <a:pt x="39961" y="19290"/>
                  </a:cubicBezTo>
                  <a:cubicBezTo>
                    <a:pt x="44295" y="19290"/>
                    <a:pt x="49010" y="21957"/>
                    <a:pt x="52701" y="21957"/>
                  </a:cubicBezTo>
                  <a:cubicBezTo>
                    <a:pt x="52963" y="21957"/>
                    <a:pt x="53249" y="21933"/>
                    <a:pt x="53535" y="21909"/>
                  </a:cubicBezTo>
                  <a:cubicBezTo>
                    <a:pt x="58774" y="21290"/>
                    <a:pt x="61537" y="15622"/>
                    <a:pt x="60227" y="11121"/>
                  </a:cubicBezTo>
                  <a:cubicBezTo>
                    <a:pt x="58917" y="6597"/>
                    <a:pt x="54988" y="3167"/>
                    <a:pt x="51106" y="0"/>
                  </a:cubicBez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0" y="768"/>
              <a:ext cx="3507808" cy="1185792"/>
            </a:xfrm>
            <a:custGeom>
              <a:rect b="b" l="l" r="r" t="t"/>
              <a:pathLst>
                <a:path extrusionOk="0" h="37056" w="109619">
                  <a:moveTo>
                    <a:pt x="0" y="0"/>
                  </a:moveTo>
                  <a:lnTo>
                    <a:pt x="0" y="35436"/>
                  </a:lnTo>
                  <a:cubicBezTo>
                    <a:pt x="2334" y="36555"/>
                    <a:pt x="4596" y="37055"/>
                    <a:pt x="6787" y="37055"/>
                  </a:cubicBezTo>
                  <a:cubicBezTo>
                    <a:pt x="18599" y="37055"/>
                    <a:pt x="28458" y="22767"/>
                    <a:pt x="33436" y="16670"/>
                  </a:cubicBezTo>
                  <a:cubicBezTo>
                    <a:pt x="41580" y="6763"/>
                    <a:pt x="48915" y="3596"/>
                    <a:pt x="55964" y="3596"/>
                  </a:cubicBezTo>
                  <a:cubicBezTo>
                    <a:pt x="68181" y="3596"/>
                    <a:pt x="79445" y="13074"/>
                    <a:pt x="92400" y="13074"/>
                  </a:cubicBezTo>
                  <a:cubicBezTo>
                    <a:pt x="92781" y="13074"/>
                    <a:pt x="93138" y="13074"/>
                    <a:pt x="93543" y="13050"/>
                  </a:cubicBezTo>
                  <a:cubicBezTo>
                    <a:pt x="101069" y="12693"/>
                    <a:pt x="109047" y="7525"/>
                    <a:pt x="109618" y="0"/>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rot="-2291986">
              <a:off x="140179" y="32053"/>
              <a:ext cx="1386277" cy="1364457"/>
            </a:xfrm>
            <a:custGeom>
              <a:rect b="b" l="l" r="r" t="t"/>
              <a:pathLst>
                <a:path extrusionOk="0" fill="none" h="24128" w="24513">
                  <a:moveTo>
                    <a:pt x="0" y="2868"/>
                  </a:moveTo>
                  <a:cubicBezTo>
                    <a:pt x="2273" y="1469"/>
                    <a:pt x="5071" y="1"/>
                    <a:pt x="7343" y="1819"/>
                  </a:cubicBezTo>
                  <a:cubicBezTo>
                    <a:pt x="11400" y="5071"/>
                    <a:pt x="6854" y="11784"/>
                    <a:pt x="7973" y="16225"/>
                  </a:cubicBezTo>
                  <a:cubicBezTo>
                    <a:pt x="9826" y="23568"/>
                    <a:pt x="24512" y="24128"/>
                    <a:pt x="23079" y="2623"/>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8" name="Shape 188"/>
        <p:cNvGrpSpPr/>
        <p:nvPr/>
      </p:nvGrpSpPr>
      <p:grpSpPr>
        <a:xfrm>
          <a:off x="0" y="0"/>
          <a:ext cx="0" cy="0"/>
          <a:chOff x="0" y="0"/>
          <a:chExt cx="0" cy="0"/>
        </a:xfrm>
      </p:grpSpPr>
      <p:grpSp>
        <p:nvGrpSpPr>
          <p:cNvPr id="189" name="Google Shape;189;p25"/>
          <p:cNvGrpSpPr/>
          <p:nvPr/>
        </p:nvGrpSpPr>
        <p:grpSpPr>
          <a:xfrm>
            <a:off x="3481359" y="-913800"/>
            <a:ext cx="6234129" cy="3649304"/>
            <a:chOff x="3481359" y="-913800"/>
            <a:chExt cx="6234129" cy="3649304"/>
          </a:xfrm>
        </p:grpSpPr>
        <p:sp>
          <p:nvSpPr>
            <p:cNvPr id="190" name="Google Shape;190;p25"/>
            <p:cNvSpPr/>
            <p:nvPr/>
          </p:nvSpPr>
          <p:spPr>
            <a:xfrm flipH="1">
              <a:off x="3481359" y="-200"/>
              <a:ext cx="5662916" cy="2735704"/>
            </a:xfrm>
            <a:custGeom>
              <a:rect b="b" l="l" r="r" t="t"/>
              <a:pathLst>
                <a:path extrusionOk="0" h="22100" w="45748">
                  <a:moveTo>
                    <a:pt x="0" y="19028"/>
                  </a:moveTo>
                  <a:cubicBezTo>
                    <a:pt x="2524" y="20957"/>
                    <a:pt x="5311" y="22100"/>
                    <a:pt x="7811" y="22100"/>
                  </a:cubicBezTo>
                  <a:cubicBezTo>
                    <a:pt x="9954" y="22100"/>
                    <a:pt x="11883" y="21266"/>
                    <a:pt x="13217" y="19433"/>
                  </a:cubicBezTo>
                  <a:cubicBezTo>
                    <a:pt x="14717" y="17408"/>
                    <a:pt x="14670" y="14360"/>
                    <a:pt x="17051" y="13122"/>
                  </a:cubicBezTo>
                  <a:cubicBezTo>
                    <a:pt x="17718" y="12764"/>
                    <a:pt x="18432" y="12622"/>
                    <a:pt x="19123" y="12622"/>
                  </a:cubicBezTo>
                  <a:cubicBezTo>
                    <a:pt x="21790" y="12622"/>
                    <a:pt x="24553" y="14741"/>
                    <a:pt x="26410" y="15527"/>
                  </a:cubicBezTo>
                  <a:cubicBezTo>
                    <a:pt x="28125" y="16313"/>
                    <a:pt x="29911" y="16670"/>
                    <a:pt x="31626" y="16670"/>
                  </a:cubicBezTo>
                  <a:cubicBezTo>
                    <a:pt x="39294" y="16670"/>
                    <a:pt x="45748" y="9621"/>
                    <a:pt x="42247" y="2620"/>
                  </a:cubicBezTo>
                  <a:lnTo>
                    <a:pt x="40604" y="0"/>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flipH="1">
              <a:off x="7007200" y="525"/>
              <a:ext cx="2137100" cy="1009174"/>
            </a:xfrm>
            <a:custGeom>
              <a:rect b="b" l="l" r="r" t="t"/>
              <a:pathLst>
                <a:path extrusionOk="0" h="39176" w="82970">
                  <a:moveTo>
                    <a:pt x="929" y="39175"/>
                  </a:moveTo>
                  <a:cubicBezTo>
                    <a:pt x="14122" y="39175"/>
                    <a:pt x="23719" y="23958"/>
                    <a:pt x="31292" y="17123"/>
                  </a:cubicBezTo>
                  <a:cubicBezTo>
                    <a:pt x="37698" y="11313"/>
                    <a:pt x="42961" y="9598"/>
                    <a:pt x="47510" y="9598"/>
                  </a:cubicBezTo>
                  <a:cubicBezTo>
                    <a:pt x="53583" y="9598"/>
                    <a:pt x="58345" y="12718"/>
                    <a:pt x="62751" y="13527"/>
                  </a:cubicBezTo>
                  <a:cubicBezTo>
                    <a:pt x="63656" y="13670"/>
                    <a:pt x="64537" y="13766"/>
                    <a:pt x="65442" y="13766"/>
                  </a:cubicBezTo>
                  <a:cubicBezTo>
                    <a:pt x="73420" y="13766"/>
                    <a:pt x="81231" y="7860"/>
                    <a:pt x="82970" y="1"/>
                  </a:cubicBezTo>
                  <a:lnTo>
                    <a:pt x="0" y="1"/>
                  </a:lnTo>
                  <a:lnTo>
                    <a:pt x="0" y="3917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rot="10800000">
              <a:off x="7244653" y="-913800"/>
              <a:ext cx="2470834" cy="1580512"/>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5"/>
          <p:cNvSpPr txBox="1"/>
          <p:nvPr>
            <p:ph type="title"/>
          </p:nvPr>
        </p:nvSpPr>
        <p:spPr>
          <a:xfrm>
            <a:off x="4852800" y="540000"/>
            <a:ext cx="3571200" cy="92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3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4" name="Shape 194"/>
        <p:cNvGrpSpPr/>
        <p:nvPr/>
      </p:nvGrpSpPr>
      <p:grpSpPr>
        <a:xfrm>
          <a:off x="0" y="0"/>
          <a:ext cx="0" cy="0"/>
          <a:chOff x="0" y="0"/>
          <a:chExt cx="0" cy="0"/>
        </a:xfrm>
      </p:grpSpPr>
      <p:sp>
        <p:nvSpPr>
          <p:cNvPr id="195" name="Google Shape;195;p26"/>
          <p:cNvSpPr txBox="1"/>
          <p:nvPr>
            <p:ph hasCustomPrompt="1" type="title"/>
          </p:nvPr>
        </p:nvSpPr>
        <p:spPr>
          <a:xfrm>
            <a:off x="1683000" y="1494300"/>
            <a:ext cx="5778000" cy="17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10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96" name="Google Shape;196;p26"/>
          <p:cNvSpPr txBox="1"/>
          <p:nvPr>
            <p:ph idx="1" type="subTitle"/>
          </p:nvPr>
        </p:nvSpPr>
        <p:spPr>
          <a:xfrm>
            <a:off x="1683000" y="3218100"/>
            <a:ext cx="5778000" cy="431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grpSp>
        <p:nvGrpSpPr>
          <p:cNvPr id="197" name="Google Shape;197;p26"/>
          <p:cNvGrpSpPr/>
          <p:nvPr/>
        </p:nvGrpSpPr>
        <p:grpSpPr>
          <a:xfrm flipH="1">
            <a:off x="5904753" y="-207800"/>
            <a:ext cx="3853625" cy="1847000"/>
            <a:chOff x="-614453" y="-207800"/>
            <a:chExt cx="3853625" cy="1847000"/>
          </a:xfrm>
        </p:grpSpPr>
        <p:sp>
          <p:nvSpPr>
            <p:cNvPr id="198" name="Google Shape;198;p26"/>
            <p:cNvSpPr/>
            <p:nvPr/>
          </p:nvSpPr>
          <p:spPr>
            <a:xfrm>
              <a:off x="-384" y="-202"/>
              <a:ext cx="2193248" cy="1527168"/>
            </a:xfrm>
            <a:custGeom>
              <a:rect b="b" l="l" r="r" t="t"/>
              <a:pathLst>
                <a:path extrusionOk="0" h="47724" w="68539">
                  <a:moveTo>
                    <a:pt x="0" y="0"/>
                  </a:moveTo>
                  <a:lnTo>
                    <a:pt x="0" y="47724"/>
                  </a:lnTo>
                  <a:cubicBezTo>
                    <a:pt x="25696" y="45866"/>
                    <a:pt x="34269" y="8287"/>
                    <a:pt x="685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384" y="-202"/>
              <a:ext cx="3020064" cy="773504"/>
            </a:xfrm>
            <a:custGeom>
              <a:rect b="b" l="l" r="r" t="t"/>
              <a:pathLst>
                <a:path extrusionOk="0" h="24172" w="94377">
                  <a:moveTo>
                    <a:pt x="44152" y="24172"/>
                  </a:moveTo>
                  <a:cubicBezTo>
                    <a:pt x="65085" y="24172"/>
                    <a:pt x="78469" y="6192"/>
                    <a:pt x="94377" y="0"/>
                  </a:cubicBezTo>
                  <a:lnTo>
                    <a:pt x="0" y="0"/>
                  </a:lnTo>
                  <a:lnTo>
                    <a:pt x="0" y="1881"/>
                  </a:lnTo>
                  <a:cubicBezTo>
                    <a:pt x="18290" y="18528"/>
                    <a:pt x="32388" y="24172"/>
                    <a:pt x="44152" y="2417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614453" y="-207800"/>
              <a:ext cx="3853625" cy="1847000"/>
            </a:xfrm>
            <a:custGeom>
              <a:rect b="b" l="l" r="r" t="t"/>
              <a:pathLst>
                <a:path extrusionOk="0" fill="none" h="73880" w="154145">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26"/>
          <p:cNvGrpSpPr/>
          <p:nvPr/>
        </p:nvGrpSpPr>
        <p:grpSpPr>
          <a:xfrm flipH="1">
            <a:off x="-54000" y="3342166"/>
            <a:ext cx="4337125" cy="2055048"/>
            <a:chOff x="4860800" y="3342166"/>
            <a:chExt cx="4337125" cy="2055048"/>
          </a:xfrm>
        </p:grpSpPr>
        <p:sp>
          <p:nvSpPr>
            <p:cNvPr id="202" name="Google Shape;202;p26"/>
            <p:cNvSpPr/>
            <p:nvPr/>
          </p:nvSpPr>
          <p:spPr>
            <a:xfrm>
              <a:off x="4860800" y="4293974"/>
              <a:ext cx="4283584" cy="849728"/>
            </a:xfrm>
            <a:custGeom>
              <a:rect b="b" l="l" r="r" t="t"/>
              <a:pathLst>
                <a:path extrusionOk="0" h="26554" w="133862">
                  <a:moveTo>
                    <a:pt x="133862" y="26554"/>
                  </a:moveTo>
                  <a:lnTo>
                    <a:pt x="133862" y="25"/>
                  </a:lnTo>
                  <a:cubicBezTo>
                    <a:pt x="133457" y="1"/>
                    <a:pt x="133052" y="1"/>
                    <a:pt x="132647" y="1"/>
                  </a:cubicBezTo>
                  <a:cubicBezTo>
                    <a:pt x="130028" y="1"/>
                    <a:pt x="127384" y="382"/>
                    <a:pt x="124836" y="1192"/>
                  </a:cubicBezTo>
                  <a:cubicBezTo>
                    <a:pt x="109690" y="5978"/>
                    <a:pt x="97497" y="20338"/>
                    <a:pt x="80017" y="20338"/>
                  </a:cubicBezTo>
                  <a:cubicBezTo>
                    <a:pt x="73302" y="20338"/>
                    <a:pt x="65848" y="18219"/>
                    <a:pt x="57132" y="12670"/>
                  </a:cubicBezTo>
                  <a:cubicBezTo>
                    <a:pt x="48963" y="7479"/>
                    <a:pt x="39580" y="1573"/>
                    <a:pt x="31221" y="1573"/>
                  </a:cubicBezTo>
                  <a:cubicBezTo>
                    <a:pt x="29292" y="1573"/>
                    <a:pt x="27387" y="1906"/>
                    <a:pt x="25601" y="2621"/>
                  </a:cubicBezTo>
                  <a:cubicBezTo>
                    <a:pt x="14051" y="7264"/>
                    <a:pt x="15147" y="18838"/>
                    <a:pt x="1" y="26554"/>
                  </a:cubicBezTo>
                  <a:lnTo>
                    <a:pt x="133862" y="26554"/>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6475616" y="3342166"/>
              <a:ext cx="2668768" cy="1801536"/>
            </a:xfrm>
            <a:custGeom>
              <a:rect b="b" l="l" r="r" t="t"/>
              <a:pathLst>
                <a:path extrusionOk="0" h="56298" w="83399">
                  <a:moveTo>
                    <a:pt x="83399" y="56298"/>
                  </a:moveTo>
                  <a:lnTo>
                    <a:pt x="83399" y="1"/>
                  </a:lnTo>
                  <a:cubicBezTo>
                    <a:pt x="51797" y="882"/>
                    <a:pt x="42295" y="47439"/>
                    <a:pt x="0" y="5629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flipH="1">
              <a:off x="6727091" y="3816702"/>
              <a:ext cx="2470834" cy="1580512"/>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05" name="Shape 20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6" name="Shape 206"/>
        <p:cNvGrpSpPr/>
        <p:nvPr/>
      </p:nvGrpSpPr>
      <p:grpSpPr>
        <a:xfrm>
          <a:off x="0" y="0"/>
          <a:ext cx="0" cy="0"/>
          <a:chOff x="0" y="0"/>
          <a:chExt cx="0" cy="0"/>
        </a:xfrm>
      </p:grpSpPr>
      <p:sp>
        <p:nvSpPr>
          <p:cNvPr id="207" name="Google Shape;207;p28"/>
          <p:cNvSpPr txBox="1"/>
          <p:nvPr>
            <p:ph type="title"/>
          </p:nvPr>
        </p:nvSpPr>
        <p:spPr>
          <a:xfrm>
            <a:off x="5221238" y="14040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8" name="Google Shape;208;p28"/>
          <p:cNvSpPr txBox="1"/>
          <p:nvPr>
            <p:ph hasCustomPrompt="1" idx="2" type="title"/>
          </p:nvPr>
        </p:nvSpPr>
        <p:spPr>
          <a:xfrm>
            <a:off x="4319588" y="16611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09" name="Google Shape;209;p28"/>
          <p:cNvSpPr txBox="1"/>
          <p:nvPr>
            <p:ph idx="1" type="subTitle"/>
          </p:nvPr>
        </p:nvSpPr>
        <p:spPr>
          <a:xfrm>
            <a:off x="5221238" y="17424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10" name="Google Shape;210;p28"/>
          <p:cNvSpPr txBox="1"/>
          <p:nvPr>
            <p:ph idx="3" type="title"/>
          </p:nvPr>
        </p:nvSpPr>
        <p:spPr>
          <a:xfrm>
            <a:off x="1676363" y="2189700"/>
            <a:ext cx="2246400" cy="338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1" name="Google Shape;211;p28"/>
          <p:cNvSpPr txBox="1"/>
          <p:nvPr>
            <p:ph hasCustomPrompt="1" idx="4" type="title"/>
          </p:nvPr>
        </p:nvSpPr>
        <p:spPr>
          <a:xfrm>
            <a:off x="4320413" y="2446667"/>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12" name="Google Shape;212;p28"/>
          <p:cNvSpPr txBox="1"/>
          <p:nvPr>
            <p:ph idx="5" type="subTitle"/>
          </p:nvPr>
        </p:nvSpPr>
        <p:spPr>
          <a:xfrm>
            <a:off x="1676363" y="2528100"/>
            <a:ext cx="2246400" cy="504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13" name="Google Shape;213;p28"/>
          <p:cNvSpPr txBox="1"/>
          <p:nvPr>
            <p:ph idx="6" type="title"/>
          </p:nvPr>
        </p:nvSpPr>
        <p:spPr>
          <a:xfrm>
            <a:off x="1676363" y="3761100"/>
            <a:ext cx="2246400" cy="338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4" name="Google Shape;214;p28"/>
          <p:cNvSpPr txBox="1"/>
          <p:nvPr>
            <p:ph hasCustomPrompt="1" idx="7" type="title"/>
          </p:nvPr>
        </p:nvSpPr>
        <p:spPr>
          <a:xfrm>
            <a:off x="4319588" y="3232233"/>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15" name="Google Shape;215;p28"/>
          <p:cNvSpPr txBox="1"/>
          <p:nvPr>
            <p:ph idx="8" type="subTitle"/>
          </p:nvPr>
        </p:nvSpPr>
        <p:spPr>
          <a:xfrm>
            <a:off x="1676363" y="4099500"/>
            <a:ext cx="2246400" cy="504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16" name="Google Shape;216;p28"/>
          <p:cNvSpPr txBox="1"/>
          <p:nvPr>
            <p:ph idx="9" type="title"/>
          </p:nvPr>
        </p:nvSpPr>
        <p:spPr>
          <a:xfrm>
            <a:off x="5221238" y="29754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7" name="Google Shape;217;p28"/>
          <p:cNvSpPr txBox="1"/>
          <p:nvPr>
            <p:ph hasCustomPrompt="1" idx="13" type="title"/>
          </p:nvPr>
        </p:nvSpPr>
        <p:spPr>
          <a:xfrm>
            <a:off x="4320413" y="4017775"/>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18" name="Google Shape;218;p28"/>
          <p:cNvSpPr txBox="1"/>
          <p:nvPr>
            <p:ph idx="14" type="subTitle"/>
          </p:nvPr>
        </p:nvSpPr>
        <p:spPr>
          <a:xfrm>
            <a:off x="5221238" y="33138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19" name="Google Shape;219;p28"/>
          <p:cNvSpPr txBox="1"/>
          <p:nvPr>
            <p:ph idx="15"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0" name="Google Shape;220;p28"/>
          <p:cNvGrpSpPr/>
          <p:nvPr/>
        </p:nvGrpSpPr>
        <p:grpSpPr>
          <a:xfrm>
            <a:off x="5970259" y="3258325"/>
            <a:ext cx="3373385" cy="2207688"/>
            <a:chOff x="5970259" y="3258325"/>
            <a:chExt cx="3373385" cy="2207688"/>
          </a:xfrm>
        </p:grpSpPr>
        <p:sp>
          <p:nvSpPr>
            <p:cNvPr id="221" name="Google Shape;221;p28"/>
            <p:cNvSpPr/>
            <p:nvPr/>
          </p:nvSpPr>
          <p:spPr>
            <a:xfrm>
              <a:off x="7277869" y="3728534"/>
              <a:ext cx="1866158" cy="1415168"/>
            </a:xfrm>
            <a:custGeom>
              <a:rect b="b" l="l" r="r" t="t"/>
              <a:pathLst>
                <a:path extrusionOk="0" h="44224" w="58322">
                  <a:moveTo>
                    <a:pt x="58322" y="44224"/>
                  </a:moveTo>
                  <a:lnTo>
                    <a:pt x="58322" y="1"/>
                  </a:lnTo>
                  <a:cubicBezTo>
                    <a:pt x="39508" y="8360"/>
                    <a:pt x="29482" y="37413"/>
                    <a:pt x="0" y="442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5970259" y="4603382"/>
              <a:ext cx="3173768" cy="540320"/>
            </a:xfrm>
            <a:custGeom>
              <a:rect b="b" l="l" r="r" t="t"/>
              <a:pathLst>
                <a:path extrusionOk="0" h="16885" w="99188">
                  <a:moveTo>
                    <a:pt x="99188" y="16885"/>
                  </a:moveTo>
                  <a:lnTo>
                    <a:pt x="99188" y="1287"/>
                  </a:lnTo>
                  <a:cubicBezTo>
                    <a:pt x="96878" y="453"/>
                    <a:pt x="94401" y="1"/>
                    <a:pt x="91948" y="1"/>
                  </a:cubicBezTo>
                  <a:cubicBezTo>
                    <a:pt x="90043" y="1"/>
                    <a:pt x="88186" y="286"/>
                    <a:pt x="86328" y="882"/>
                  </a:cubicBezTo>
                  <a:cubicBezTo>
                    <a:pt x="75397" y="4335"/>
                    <a:pt x="66586" y="14694"/>
                    <a:pt x="54012" y="14694"/>
                  </a:cubicBezTo>
                  <a:cubicBezTo>
                    <a:pt x="49177" y="14694"/>
                    <a:pt x="43795" y="13170"/>
                    <a:pt x="37508" y="9169"/>
                  </a:cubicBezTo>
                  <a:cubicBezTo>
                    <a:pt x="31650" y="5430"/>
                    <a:pt x="24863" y="1167"/>
                    <a:pt x="18838" y="1167"/>
                  </a:cubicBezTo>
                  <a:cubicBezTo>
                    <a:pt x="17457" y="1167"/>
                    <a:pt x="16075" y="1406"/>
                    <a:pt x="14765" y="1906"/>
                  </a:cubicBezTo>
                  <a:cubicBezTo>
                    <a:pt x="7526" y="4835"/>
                    <a:pt x="7169" y="11527"/>
                    <a:pt x="0" y="1688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6967991" y="325832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8"/>
          <p:cNvGrpSpPr/>
          <p:nvPr/>
        </p:nvGrpSpPr>
        <p:grpSpPr>
          <a:xfrm>
            <a:off x="-677502" y="-194463"/>
            <a:ext cx="3288120" cy="2081141"/>
            <a:chOff x="-677502" y="-194463"/>
            <a:chExt cx="3288120" cy="2081141"/>
          </a:xfrm>
        </p:grpSpPr>
        <p:sp>
          <p:nvSpPr>
            <p:cNvPr id="225" name="Google Shape;225;p28"/>
            <p:cNvSpPr/>
            <p:nvPr/>
          </p:nvSpPr>
          <p:spPr>
            <a:xfrm>
              <a:off x="-27" y="534"/>
              <a:ext cx="2196884" cy="1886144"/>
            </a:xfrm>
            <a:custGeom>
              <a:rect b="b" l="l" r="r" t="t"/>
              <a:pathLst>
                <a:path extrusionOk="0" h="58942" w="68658">
                  <a:moveTo>
                    <a:pt x="0" y="58941"/>
                  </a:moveTo>
                  <a:cubicBezTo>
                    <a:pt x="12503" y="58632"/>
                    <a:pt x="24743" y="51321"/>
                    <a:pt x="28935" y="40938"/>
                  </a:cubicBezTo>
                  <a:cubicBezTo>
                    <a:pt x="30340" y="37485"/>
                    <a:pt x="30911" y="33889"/>
                    <a:pt x="32531" y="30483"/>
                  </a:cubicBezTo>
                  <a:cubicBezTo>
                    <a:pt x="35269" y="24958"/>
                    <a:pt x="38794" y="23339"/>
                    <a:pt x="42509" y="23339"/>
                  </a:cubicBezTo>
                  <a:cubicBezTo>
                    <a:pt x="47772" y="23339"/>
                    <a:pt x="53464" y="26601"/>
                    <a:pt x="57941" y="26601"/>
                  </a:cubicBezTo>
                  <a:cubicBezTo>
                    <a:pt x="58250" y="26601"/>
                    <a:pt x="58607" y="26554"/>
                    <a:pt x="58941" y="26530"/>
                  </a:cubicBezTo>
                  <a:cubicBezTo>
                    <a:pt x="65323" y="25792"/>
                    <a:pt x="68657" y="18909"/>
                    <a:pt x="67062" y="13504"/>
                  </a:cubicBezTo>
                  <a:cubicBezTo>
                    <a:pt x="65490" y="8026"/>
                    <a:pt x="60703" y="3859"/>
                    <a:pt x="56059" y="1"/>
                  </a:cubicBez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a:off x="-27" y="-202"/>
              <a:ext cx="2610644" cy="1316096"/>
            </a:xfrm>
            <a:custGeom>
              <a:rect b="b" l="l" r="r" t="t"/>
              <a:pathLst>
                <a:path extrusionOk="0" h="41128" w="81589">
                  <a:moveTo>
                    <a:pt x="0" y="41127"/>
                  </a:moveTo>
                  <a:cubicBezTo>
                    <a:pt x="10383" y="36674"/>
                    <a:pt x="18456" y="24767"/>
                    <a:pt x="25077" y="18790"/>
                  </a:cubicBezTo>
                  <a:cubicBezTo>
                    <a:pt x="32054" y="12455"/>
                    <a:pt x="37841" y="10526"/>
                    <a:pt x="42818" y="10526"/>
                  </a:cubicBezTo>
                  <a:cubicBezTo>
                    <a:pt x="49439" y="10526"/>
                    <a:pt x="54654" y="13955"/>
                    <a:pt x="59489" y="14813"/>
                  </a:cubicBezTo>
                  <a:cubicBezTo>
                    <a:pt x="60465" y="15003"/>
                    <a:pt x="61441" y="15051"/>
                    <a:pt x="62418" y="15051"/>
                  </a:cubicBezTo>
                  <a:cubicBezTo>
                    <a:pt x="71158" y="15074"/>
                    <a:pt x="79731" y="8645"/>
                    <a:pt x="81588" y="0"/>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flipH="1" rot="10800000">
              <a:off x="-677502" y="-194463"/>
              <a:ext cx="2675811" cy="1711629"/>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28" name="Shape 228"/>
        <p:cNvGrpSpPr/>
        <p:nvPr/>
      </p:nvGrpSpPr>
      <p:grpSpPr>
        <a:xfrm>
          <a:off x="0" y="0"/>
          <a:ext cx="0" cy="0"/>
          <a:chOff x="0" y="0"/>
          <a:chExt cx="0" cy="0"/>
        </a:xfrm>
      </p:grpSpPr>
      <p:sp>
        <p:nvSpPr>
          <p:cNvPr id="229" name="Google Shape;229;p29"/>
          <p:cNvSpPr txBox="1"/>
          <p:nvPr>
            <p:ph type="title"/>
          </p:nvPr>
        </p:nvSpPr>
        <p:spPr>
          <a:xfrm>
            <a:off x="1996200" y="3110400"/>
            <a:ext cx="5151600" cy="6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0" name="Google Shape;230;p29"/>
          <p:cNvSpPr txBox="1"/>
          <p:nvPr>
            <p:ph idx="1" type="subTitle"/>
          </p:nvPr>
        </p:nvSpPr>
        <p:spPr>
          <a:xfrm>
            <a:off x="1996200" y="1386600"/>
            <a:ext cx="5151600" cy="172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sz="25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2500"/>
              <a:buNone/>
              <a:defRPr sz="2500">
                <a:solidFill>
                  <a:schemeClr val="dk1"/>
                </a:solidFill>
              </a:defRPr>
            </a:lvl2pPr>
            <a:lvl3pPr lvl="2" rtl="0" algn="ctr">
              <a:lnSpc>
                <a:spcPct val="100000"/>
              </a:lnSpc>
              <a:spcBef>
                <a:spcPts val="0"/>
              </a:spcBef>
              <a:spcAft>
                <a:spcPts val="0"/>
              </a:spcAft>
              <a:buClr>
                <a:schemeClr val="dk1"/>
              </a:buClr>
              <a:buSzPts val="2500"/>
              <a:buNone/>
              <a:defRPr sz="2500">
                <a:solidFill>
                  <a:schemeClr val="dk1"/>
                </a:solidFill>
              </a:defRPr>
            </a:lvl3pPr>
            <a:lvl4pPr lvl="3" rtl="0" algn="ctr">
              <a:lnSpc>
                <a:spcPct val="100000"/>
              </a:lnSpc>
              <a:spcBef>
                <a:spcPts val="0"/>
              </a:spcBef>
              <a:spcAft>
                <a:spcPts val="0"/>
              </a:spcAft>
              <a:buClr>
                <a:schemeClr val="dk1"/>
              </a:buClr>
              <a:buSzPts val="2500"/>
              <a:buNone/>
              <a:defRPr sz="2500">
                <a:solidFill>
                  <a:schemeClr val="dk1"/>
                </a:solidFill>
              </a:defRPr>
            </a:lvl4pPr>
            <a:lvl5pPr lvl="4" rtl="0" algn="ctr">
              <a:lnSpc>
                <a:spcPct val="100000"/>
              </a:lnSpc>
              <a:spcBef>
                <a:spcPts val="0"/>
              </a:spcBef>
              <a:spcAft>
                <a:spcPts val="0"/>
              </a:spcAft>
              <a:buClr>
                <a:schemeClr val="dk1"/>
              </a:buClr>
              <a:buSzPts val="2500"/>
              <a:buNone/>
              <a:defRPr sz="2500">
                <a:solidFill>
                  <a:schemeClr val="dk1"/>
                </a:solidFill>
              </a:defRPr>
            </a:lvl5pPr>
            <a:lvl6pPr lvl="5" rtl="0" algn="ctr">
              <a:lnSpc>
                <a:spcPct val="100000"/>
              </a:lnSpc>
              <a:spcBef>
                <a:spcPts val="0"/>
              </a:spcBef>
              <a:spcAft>
                <a:spcPts val="0"/>
              </a:spcAft>
              <a:buClr>
                <a:schemeClr val="dk1"/>
              </a:buClr>
              <a:buSzPts val="2500"/>
              <a:buNone/>
              <a:defRPr sz="2500">
                <a:solidFill>
                  <a:schemeClr val="dk1"/>
                </a:solidFill>
              </a:defRPr>
            </a:lvl6pPr>
            <a:lvl7pPr lvl="6" rtl="0" algn="ctr">
              <a:lnSpc>
                <a:spcPct val="100000"/>
              </a:lnSpc>
              <a:spcBef>
                <a:spcPts val="0"/>
              </a:spcBef>
              <a:spcAft>
                <a:spcPts val="0"/>
              </a:spcAft>
              <a:buClr>
                <a:schemeClr val="dk1"/>
              </a:buClr>
              <a:buSzPts val="2500"/>
              <a:buNone/>
              <a:defRPr sz="2500">
                <a:solidFill>
                  <a:schemeClr val="dk1"/>
                </a:solidFill>
              </a:defRPr>
            </a:lvl7pPr>
            <a:lvl8pPr lvl="7" rtl="0" algn="ctr">
              <a:lnSpc>
                <a:spcPct val="100000"/>
              </a:lnSpc>
              <a:spcBef>
                <a:spcPts val="0"/>
              </a:spcBef>
              <a:spcAft>
                <a:spcPts val="0"/>
              </a:spcAft>
              <a:buClr>
                <a:schemeClr val="dk1"/>
              </a:buClr>
              <a:buSzPts val="2500"/>
              <a:buNone/>
              <a:defRPr sz="2500">
                <a:solidFill>
                  <a:schemeClr val="dk1"/>
                </a:solidFill>
              </a:defRPr>
            </a:lvl8pPr>
            <a:lvl9pPr lvl="8" rtl="0" algn="ctr">
              <a:lnSpc>
                <a:spcPct val="100000"/>
              </a:lnSpc>
              <a:spcBef>
                <a:spcPts val="0"/>
              </a:spcBef>
              <a:spcAft>
                <a:spcPts val="0"/>
              </a:spcAft>
              <a:buClr>
                <a:schemeClr val="dk1"/>
              </a:buClr>
              <a:buSzPts val="2500"/>
              <a:buNone/>
              <a:defRPr sz="2500">
                <a:solidFill>
                  <a:schemeClr val="dk1"/>
                </a:solidFill>
              </a:defRPr>
            </a:lvl9pPr>
          </a:lstStyle>
          <a:p/>
        </p:txBody>
      </p:sp>
      <p:grpSp>
        <p:nvGrpSpPr>
          <p:cNvPr id="231" name="Google Shape;231;p29"/>
          <p:cNvGrpSpPr/>
          <p:nvPr/>
        </p:nvGrpSpPr>
        <p:grpSpPr>
          <a:xfrm>
            <a:off x="4860800" y="3342166"/>
            <a:ext cx="4337125" cy="2055048"/>
            <a:chOff x="4860800" y="3342166"/>
            <a:chExt cx="4337125" cy="2055048"/>
          </a:xfrm>
        </p:grpSpPr>
        <p:sp>
          <p:nvSpPr>
            <p:cNvPr id="232" name="Google Shape;232;p29"/>
            <p:cNvSpPr/>
            <p:nvPr/>
          </p:nvSpPr>
          <p:spPr>
            <a:xfrm>
              <a:off x="4860800" y="4293974"/>
              <a:ext cx="4283584" cy="849728"/>
            </a:xfrm>
            <a:custGeom>
              <a:rect b="b" l="l" r="r" t="t"/>
              <a:pathLst>
                <a:path extrusionOk="0" h="26554" w="133862">
                  <a:moveTo>
                    <a:pt x="133862" y="26554"/>
                  </a:moveTo>
                  <a:lnTo>
                    <a:pt x="133862" y="25"/>
                  </a:lnTo>
                  <a:cubicBezTo>
                    <a:pt x="133457" y="1"/>
                    <a:pt x="133052" y="1"/>
                    <a:pt x="132647" y="1"/>
                  </a:cubicBezTo>
                  <a:cubicBezTo>
                    <a:pt x="130028" y="1"/>
                    <a:pt x="127384" y="382"/>
                    <a:pt x="124836" y="1192"/>
                  </a:cubicBezTo>
                  <a:cubicBezTo>
                    <a:pt x="109690" y="5978"/>
                    <a:pt x="97497" y="20338"/>
                    <a:pt x="80017" y="20338"/>
                  </a:cubicBezTo>
                  <a:cubicBezTo>
                    <a:pt x="73302" y="20338"/>
                    <a:pt x="65848" y="18219"/>
                    <a:pt x="57132" y="12670"/>
                  </a:cubicBezTo>
                  <a:cubicBezTo>
                    <a:pt x="48963" y="7479"/>
                    <a:pt x="39580" y="1573"/>
                    <a:pt x="31221" y="1573"/>
                  </a:cubicBezTo>
                  <a:cubicBezTo>
                    <a:pt x="29292" y="1573"/>
                    <a:pt x="27387" y="1906"/>
                    <a:pt x="25601" y="2621"/>
                  </a:cubicBezTo>
                  <a:cubicBezTo>
                    <a:pt x="14051" y="7264"/>
                    <a:pt x="15147" y="18838"/>
                    <a:pt x="1" y="26554"/>
                  </a:cubicBezTo>
                  <a:lnTo>
                    <a:pt x="133862" y="26554"/>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6475616" y="3342166"/>
              <a:ext cx="2668768" cy="1801536"/>
            </a:xfrm>
            <a:custGeom>
              <a:rect b="b" l="l" r="r" t="t"/>
              <a:pathLst>
                <a:path extrusionOk="0" h="56298" w="83399">
                  <a:moveTo>
                    <a:pt x="83399" y="56298"/>
                  </a:moveTo>
                  <a:lnTo>
                    <a:pt x="83399" y="1"/>
                  </a:lnTo>
                  <a:cubicBezTo>
                    <a:pt x="51797" y="882"/>
                    <a:pt x="42295" y="47439"/>
                    <a:pt x="0" y="5629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flipH="1">
              <a:off x="6727091" y="3816702"/>
              <a:ext cx="2470834" cy="1580512"/>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9"/>
          <p:cNvGrpSpPr/>
          <p:nvPr/>
        </p:nvGrpSpPr>
        <p:grpSpPr>
          <a:xfrm>
            <a:off x="-614453" y="-207800"/>
            <a:ext cx="3853625" cy="1847000"/>
            <a:chOff x="-614453" y="-207800"/>
            <a:chExt cx="3853625" cy="1847000"/>
          </a:xfrm>
        </p:grpSpPr>
        <p:sp>
          <p:nvSpPr>
            <p:cNvPr id="236" name="Google Shape;236;p29"/>
            <p:cNvSpPr/>
            <p:nvPr/>
          </p:nvSpPr>
          <p:spPr>
            <a:xfrm>
              <a:off x="-384" y="-202"/>
              <a:ext cx="2193248" cy="1527168"/>
            </a:xfrm>
            <a:custGeom>
              <a:rect b="b" l="l" r="r" t="t"/>
              <a:pathLst>
                <a:path extrusionOk="0" h="47724" w="68539">
                  <a:moveTo>
                    <a:pt x="0" y="0"/>
                  </a:moveTo>
                  <a:lnTo>
                    <a:pt x="0" y="47724"/>
                  </a:lnTo>
                  <a:cubicBezTo>
                    <a:pt x="25696" y="45866"/>
                    <a:pt x="34269" y="8287"/>
                    <a:pt x="685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384" y="-202"/>
              <a:ext cx="3020064" cy="773504"/>
            </a:xfrm>
            <a:custGeom>
              <a:rect b="b" l="l" r="r" t="t"/>
              <a:pathLst>
                <a:path extrusionOk="0" h="24172" w="94377">
                  <a:moveTo>
                    <a:pt x="44152" y="24172"/>
                  </a:moveTo>
                  <a:cubicBezTo>
                    <a:pt x="65085" y="24172"/>
                    <a:pt x="78469" y="6192"/>
                    <a:pt x="94377" y="0"/>
                  </a:cubicBezTo>
                  <a:lnTo>
                    <a:pt x="0" y="0"/>
                  </a:lnTo>
                  <a:lnTo>
                    <a:pt x="0" y="1881"/>
                  </a:lnTo>
                  <a:cubicBezTo>
                    <a:pt x="18290" y="18528"/>
                    <a:pt x="32388" y="24172"/>
                    <a:pt x="44152" y="2417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614453" y="-207800"/>
              <a:ext cx="3853625" cy="1847000"/>
            </a:xfrm>
            <a:custGeom>
              <a:rect b="b" l="l" r="r" t="t"/>
              <a:pathLst>
                <a:path extrusionOk="0" fill="none" h="73880" w="154145">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39" name="Shape 239"/>
        <p:cNvGrpSpPr/>
        <p:nvPr/>
      </p:nvGrpSpPr>
      <p:grpSpPr>
        <a:xfrm>
          <a:off x="0" y="0"/>
          <a:ext cx="0" cy="0"/>
          <a:chOff x="0" y="0"/>
          <a:chExt cx="0" cy="0"/>
        </a:xfrm>
      </p:grpSpPr>
      <p:sp>
        <p:nvSpPr>
          <p:cNvPr id="240" name="Google Shape;240;p30"/>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1" name="Google Shape;241;p30"/>
          <p:cNvGrpSpPr/>
          <p:nvPr/>
        </p:nvGrpSpPr>
        <p:grpSpPr>
          <a:xfrm flipH="1">
            <a:off x="6396361" y="3787990"/>
            <a:ext cx="4036448" cy="2397085"/>
            <a:chOff x="-1288800" y="3787990"/>
            <a:chExt cx="4036448" cy="2397085"/>
          </a:xfrm>
        </p:grpSpPr>
        <p:sp>
          <p:nvSpPr>
            <p:cNvPr id="242" name="Google Shape;242;p30"/>
            <p:cNvSpPr/>
            <p:nvPr/>
          </p:nvSpPr>
          <p:spPr>
            <a:xfrm>
              <a:off x="352" y="3787990"/>
              <a:ext cx="868032" cy="1355712"/>
            </a:xfrm>
            <a:custGeom>
              <a:rect b="b" l="l" r="r" t="t"/>
              <a:pathLst>
                <a:path extrusionOk="0" h="42366" w="27126">
                  <a:moveTo>
                    <a:pt x="22172" y="28196"/>
                  </a:moveTo>
                  <a:cubicBezTo>
                    <a:pt x="22172" y="22028"/>
                    <a:pt x="24506" y="5882"/>
                    <a:pt x="8550" y="881"/>
                  </a:cubicBezTo>
                  <a:cubicBezTo>
                    <a:pt x="6716" y="310"/>
                    <a:pt x="4764" y="0"/>
                    <a:pt x="2835" y="0"/>
                  </a:cubicBezTo>
                  <a:cubicBezTo>
                    <a:pt x="1882" y="0"/>
                    <a:pt x="930" y="72"/>
                    <a:pt x="1" y="215"/>
                  </a:cubicBezTo>
                  <a:lnTo>
                    <a:pt x="1" y="42366"/>
                  </a:lnTo>
                  <a:lnTo>
                    <a:pt x="27126" y="42366"/>
                  </a:lnTo>
                  <a:cubicBezTo>
                    <a:pt x="24363" y="40008"/>
                    <a:pt x="22220" y="35603"/>
                    <a:pt x="22172" y="2819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384" y="3963254"/>
              <a:ext cx="2748032" cy="1180448"/>
            </a:xfrm>
            <a:custGeom>
              <a:rect b="b" l="l" r="r" t="t"/>
              <a:pathLst>
                <a:path extrusionOk="0" h="36889" w="85876">
                  <a:moveTo>
                    <a:pt x="62418" y="25815"/>
                  </a:moveTo>
                  <a:lnTo>
                    <a:pt x="61441" y="25815"/>
                  </a:lnTo>
                  <a:cubicBezTo>
                    <a:pt x="53583" y="25815"/>
                    <a:pt x="45486" y="28316"/>
                    <a:pt x="37794" y="28316"/>
                  </a:cubicBezTo>
                  <a:cubicBezTo>
                    <a:pt x="34317" y="28316"/>
                    <a:pt x="30959" y="27816"/>
                    <a:pt x="27720" y="26315"/>
                  </a:cubicBezTo>
                  <a:cubicBezTo>
                    <a:pt x="16099" y="20838"/>
                    <a:pt x="11883" y="4406"/>
                    <a:pt x="0" y="0"/>
                  </a:cubicBezTo>
                  <a:lnTo>
                    <a:pt x="0" y="36889"/>
                  </a:lnTo>
                  <a:lnTo>
                    <a:pt x="85875" y="36889"/>
                  </a:lnTo>
                  <a:cubicBezTo>
                    <a:pt x="79921" y="30316"/>
                    <a:pt x="71324" y="26077"/>
                    <a:pt x="62418" y="258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flipH="1" rot="10800000">
              <a:off x="-1288800" y="4338075"/>
              <a:ext cx="3853625" cy="1847000"/>
            </a:xfrm>
            <a:custGeom>
              <a:rect b="b" l="l" r="r" t="t"/>
              <a:pathLst>
                <a:path extrusionOk="0" fill="none" h="73880" w="154145">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30"/>
          <p:cNvGrpSpPr/>
          <p:nvPr/>
        </p:nvGrpSpPr>
        <p:grpSpPr>
          <a:xfrm flipH="1">
            <a:off x="-1098000" y="-358423"/>
            <a:ext cx="3371641" cy="1501325"/>
            <a:chOff x="6870368" y="-358423"/>
            <a:chExt cx="3371641" cy="1501325"/>
          </a:xfrm>
        </p:grpSpPr>
        <p:sp>
          <p:nvSpPr>
            <p:cNvPr id="246" name="Google Shape;246;p30"/>
            <p:cNvSpPr/>
            <p:nvPr/>
          </p:nvSpPr>
          <p:spPr>
            <a:xfrm>
              <a:off x="6870368" y="-202"/>
              <a:ext cx="2273248" cy="1143104"/>
            </a:xfrm>
            <a:custGeom>
              <a:rect b="b" l="l" r="r" t="t"/>
              <a:pathLst>
                <a:path extrusionOk="0" h="35722" w="71039">
                  <a:moveTo>
                    <a:pt x="17504" y="13789"/>
                  </a:moveTo>
                  <a:cubicBezTo>
                    <a:pt x="18409" y="13789"/>
                    <a:pt x="19290" y="13693"/>
                    <a:pt x="20195" y="13550"/>
                  </a:cubicBezTo>
                  <a:cubicBezTo>
                    <a:pt x="24601" y="12741"/>
                    <a:pt x="29364" y="9621"/>
                    <a:pt x="35436" y="9621"/>
                  </a:cubicBezTo>
                  <a:cubicBezTo>
                    <a:pt x="39985" y="9621"/>
                    <a:pt x="45248" y="11359"/>
                    <a:pt x="51654" y="17146"/>
                  </a:cubicBezTo>
                  <a:cubicBezTo>
                    <a:pt x="56917" y="21933"/>
                    <a:pt x="63228" y="30816"/>
                    <a:pt x="71039" y="35722"/>
                  </a:cubicBezTo>
                  <a:lnTo>
                    <a:pt x="71039" y="0"/>
                  </a:lnTo>
                  <a:lnTo>
                    <a:pt x="0" y="0"/>
                  </a:lnTo>
                  <a:cubicBezTo>
                    <a:pt x="1715" y="7883"/>
                    <a:pt x="9574" y="13789"/>
                    <a:pt x="17504" y="137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7909056" y="-202"/>
              <a:ext cx="1235328" cy="707200"/>
            </a:xfrm>
            <a:custGeom>
              <a:rect b="b" l="l" r="r" t="t"/>
              <a:pathLst>
                <a:path extrusionOk="0" h="22100" w="38604">
                  <a:moveTo>
                    <a:pt x="3501" y="2620"/>
                  </a:moveTo>
                  <a:cubicBezTo>
                    <a:pt x="1" y="9621"/>
                    <a:pt x="6430" y="16670"/>
                    <a:pt x="14146" y="16670"/>
                  </a:cubicBezTo>
                  <a:cubicBezTo>
                    <a:pt x="15861" y="16670"/>
                    <a:pt x="17623" y="16313"/>
                    <a:pt x="19338" y="15551"/>
                  </a:cubicBezTo>
                  <a:cubicBezTo>
                    <a:pt x="21195" y="14741"/>
                    <a:pt x="23958" y="12622"/>
                    <a:pt x="26649" y="12622"/>
                  </a:cubicBezTo>
                  <a:cubicBezTo>
                    <a:pt x="27316" y="12622"/>
                    <a:pt x="28030" y="12764"/>
                    <a:pt x="28697" y="13122"/>
                  </a:cubicBezTo>
                  <a:cubicBezTo>
                    <a:pt x="31078" y="14360"/>
                    <a:pt x="31007" y="17384"/>
                    <a:pt x="32531" y="19433"/>
                  </a:cubicBezTo>
                  <a:cubicBezTo>
                    <a:pt x="33865" y="21290"/>
                    <a:pt x="35794" y="22100"/>
                    <a:pt x="37961" y="22100"/>
                  </a:cubicBezTo>
                  <a:cubicBezTo>
                    <a:pt x="38151" y="22100"/>
                    <a:pt x="38389" y="22100"/>
                    <a:pt x="38604" y="22052"/>
                  </a:cubicBezTo>
                  <a:lnTo>
                    <a:pt x="38604" y="0"/>
                  </a:lnTo>
                  <a:lnTo>
                    <a:pt x="51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rot="10800000">
              <a:off x="8104609" y="-358423"/>
              <a:ext cx="2137400" cy="136722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249" name="Shape 249"/>
        <p:cNvGrpSpPr/>
        <p:nvPr/>
      </p:nvGrpSpPr>
      <p:grpSpPr>
        <a:xfrm>
          <a:off x="0" y="0"/>
          <a:ext cx="0" cy="0"/>
          <a:chOff x="0" y="0"/>
          <a:chExt cx="0" cy="0"/>
        </a:xfrm>
      </p:grpSpPr>
      <p:sp>
        <p:nvSpPr>
          <p:cNvPr id="250" name="Google Shape;250;p31"/>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 name="Google Shape;251;p31"/>
          <p:cNvSpPr txBox="1"/>
          <p:nvPr>
            <p:ph idx="1" type="body"/>
          </p:nvPr>
        </p:nvSpPr>
        <p:spPr>
          <a:xfrm>
            <a:off x="1927250" y="1370025"/>
            <a:ext cx="5278200" cy="28998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252" name="Google Shape;252;p31"/>
          <p:cNvGrpSpPr/>
          <p:nvPr/>
        </p:nvGrpSpPr>
        <p:grpSpPr>
          <a:xfrm>
            <a:off x="-685800" y="-389250"/>
            <a:ext cx="3340456" cy="1711650"/>
            <a:chOff x="-685800" y="-389250"/>
            <a:chExt cx="3340456" cy="1711650"/>
          </a:xfrm>
        </p:grpSpPr>
        <p:sp>
          <p:nvSpPr>
            <p:cNvPr id="253" name="Google Shape;253;p31"/>
            <p:cNvSpPr/>
            <p:nvPr/>
          </p:nvSpPr>
          <p:spPr>
            <a:xfrm>
              <a:off x="-384" y="534"/>
              <a:ext cx="2655040" cy="1253632"/>
            </a:xfrm>
            <a:custGeom>
              <a:rect b="b" l="l" r="r" t="t"/>
              <a:pathLst>
                <a:path extrusionOk="0" h="39176" w="82970">
                  <a:moveTo>
                    <a:pt x="929" y="39175"/>
                  </a:moveTo>
                  <a:cubicBezTo>
                    <a:pt x="14122" y="39175"/>
                    <a:pt x="23719" y="23958"/>
                    <a:pt x="31292" y="17123"/>
                  </a:cubicBezTo>
                  <a:cubicBezTo>
                    <a:pt x="37698" y="11313"/>
                    <a:pt x="42961" y="9598"/>
                    <a:pt x="47510" y="9598"/>
                  </a:cubicBezTo>
                  <a:cubicBezTo>
                    <a:pt x="53583" y="9598"/>
                    <a:pt x="58345" y="12718"/>
                    <a:pt x="62751" y="13527"/>
                  </a:cubicBezTo>
                  <a:cubicBezTo>
                    <a:pt x="63656" y="13670"/>
                    <a:pt x="64537" y="13766"/>
                    <a:pt x="65442" y="13766"/>
                  </a:cubicBezTo>
                  <a:cubicBezTo>
                    <a:pt x="73420" y="13766"/>
                    <a:pt x="81231" y="7860"/>
                    <a:pt x="82970" y="1"/>
                  </a:cubicBezTo>
                  <a:lnTo>
                    <a:pt x="0" y="1"/>
                  </a:lnTo>
                  <a:lnTo>
                    <a:pt x="0" y="3917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a:off x="-384" y="-202"/>
              <a:ext cx="1463936" cy="707200"/>
            </a:xfrm>
            <a:custGeom>
              <a:rect b="b" l="l" r="r" t="t"/>
              <a:pathLst>
                <a:path extrusionOk="0" h="22100" w="45748">
                  <a:moveTo>
                    <a:pt x="0" y="19028"/>
                  </a:moveTo>
                  <a:cubicBezTo>
                    <a:pt x="2524" y="20957"/>
                    <a:pt x="5311" y="22100"/>
                    <a:pt x="7811" y="22100"/>
                  </a:cubicBezTo>
                  <a:cubicBezTo>
                    <a:pt x="9954" y="22100"/>
                    <a:pt x="11883" y="21266"/>
                    <a:pt x="13217" y="19433"/>
                  </a:cubicBezTo>
                  <a:cubicBezTo>
                    <a:pt x="14717" y="17408"/>
                    <a:pt x="14670" y="14360"/>
                    <a:pt x="17051" y="13122"/>
                  </a:cubicBezTo>
                  <a:cubicBezTo>
                    <a:pt x="17718" y="12764"/>
                    <a:pt x="18432" y="12622"/>
                    <a:pt x="19123" y="12622"/>
                  </a:cubicBezTo>
                  <a:cubicBezTo>
                    <a:pt x="21790" y="12622"/>
                    <a:pt x="24553" y="14741"/>
                    <a:pt x="26410" y="15527"/>
                  </a:cubicBezTo>
                  <a:cubicBezTo>
                    <a:pt x="28125" y="16313"/>
                    <a:pt x="29911" y="16670"/>
                    <a:pt x="31626" y="16670"/>
                  </a:cubicBezTo>
                  <a:cubicBezTo>
                    <a:pt x="39294" y="16670"/>
                    <a:pt x="45748" y="9621"/>
                    <a:pt x="42247" y="2620"/>
                  </a:cubicBezTo>
                  <a:lnTo>
                    <a:pt x="40604" y="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a:off x="-685800" y="-389250"/>
              <a:ext cx="2235275" cy="1711650"/>
            </a:xfrm>
            <a:custGeom>
              <a:rect b="b" l="l" r="r" t="t"/>
              <a:pathLst>
                <a:path extrusionOk="0" fill="none" h="68466" w="89411">
                  <a:moveTo>
                    <a:pt x="0" y="24652"/>
                  </a:moveTo>
                  <a:cubicBezTo>
                    <a:pt x="3811" y="19721"/>
                    <a:pt x="15281" y="21854"/>
                    <a:pt x="12448" y="38743"/>
                  </a:cubicBezTo>
                  <a:cubicBezTo>
                    <a:pt x="11679" y="43359"/>
                    <a:pt x="7728" y="59759"/>
                    <a:pt x="18358" y="63640"/>
                  </a:cubicBezTo>
                  <a:cubicBezTo>
                    <a:pt x="31610" y="68465"/>
                    <a:pt x="41821" y="53919"/>
                    <a:pt x="35387" y="45947"/>
                  </a:cubicBezTo>
                  <a:cubicBezTo>
                    <a:pt x="33289" y="43324"/>
                    <a:pt x="27659" y="45107"/>
                    <a:pt x="29932" y="51402"/>
                  </a:cubicBezTo>
                  <a:cubicBezTo>
                    <a:pt x="31330" y="55248"/>
                    <a:pt x="35841" y="58290"/>
                    <a:pt x="41925" y="58150"/>
                  </a:cubicBezTo>
                  <a:cubicBezTo>
                    <a:pt x="70074" y="57486"/>
                    <a:pt x="68920" y="8497"/>
                    <a:pt x="89411" y="0"/>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31"/>
          <p:cNvGrpSpPr/>
          <p:nvPr/>
        </p:nvGrpSpPr>
        <p:grpSpPr>
          <a:xfrm>
            <a:off x="5427008" y="3816688"/>
            <a:ext cx="3770917" cy="1367225"/>
            <a:chOff x="5427008" y="3816688"/>
            <a:chExt cx="3770917" cy="1367225"/>
          </a:xfrm>
        </p:grpSpPr>
        <p:sp>
          <p:nvSpPr>
            <p:cNvPr id="257" name="Google Shape;257;p31"/>
            <p:cNvSpPr/>
            <p:nvPr/>
          </p:nvSpPr>
          <p:spPr>
            <a:xfrm>
              <a:off x="5427008" y="4466198"/>
              <a:ext cx="3717376" cy="677504"/>
            </a:xfrm>
            <a:custGeom>
              <a:rect b="b" l="l" r="r" t="t"/>
              <a:pathLst>
                <a:path extrusionOk="0" h="21172" w="116168">
                  <a:moveTo>
                    <a:pt x="99164" y="1"/>
                  </a:moveTo>
                  <a:cubicBezTo>
                    <a:pt x="97378" y="1"/>
                    <a:pt x="95592" y="263"/>
                    <a:pt x="93877" y="811"/>
                  </a:cubicBezTo>
                  <a:cubicBezTo>
                    <a:pt x="83613" y="4049"/>
                    <a:pt x="75302" y="13789"/>
                    <a:pt x="63443" y="13789"/>
                  </a:cubicBezTo>
                  <a:cubicBezTo>
                    <a:pt x="58894" y="13789"/>
                    <a:pt x="53845" y="12361"/>
                    <a:pt x="47916" y="8598"/>
                  </a:cubicBezTo>
                  <a:cubicBezTo>
                    <a:pt x="42367" y="5073"/>
                    <a:pt x="36008" y="1073"/>
                    <a:pt x="30340" y="1073"/>
                  </a:cubicBezTo>
                  <a:cubicBezTo>
                    <a:pt x="29031" y="1073"/>
                    <a:pt x="27745" y="1287"/>
                    <a:pt x="26506" y="1787"/>
                  </a:cubicBezTo>
                  <a:cubicBezTo>
                    <a:pt x="16861" y="5669"/>
                    <a:pt x="20219" y="16671"/>
                    <a:pt x="1" y="21172"/>
                  </a:cubicBezTo>
                  <a:lnTo>
                    <a:pt x="116168" y="21172"/>
                  </a:lnTo>
                  <a:lnTo>
                    <a:pt x="116168" y="8550"/>
                  </a:lnTo>
                  <a:cubicBezTo>
                    <a:pt x="112191" y="3406"/>
                    <a:pt x="105642" y="1"/>
                    <a:pt x="991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7552416" y="3977718"/>
              <a:ext cx="1591968" cy="1165984"/>
            </a:xfrm>
            <a:custGeom>
              <a:rect b="b" l="l" r="r" t="t"/>
              <a:pathLst>
                <a:path extrusionOk="0" h="36437" w="49749">
                  <a:moveTo>
                    <a:pt x="49749" y="36437"/>
                  </a:moveTo>
                  <a:lnTo>
                    <a:pt x="49749" y="1"/>
                  </a:lnTo>
                  <a:cubicBezTo>
                    <a:pt x="30531" y="1287"/>
                    <a:pt x="23339" y="27745"/>
                    <a:pt x="0" y="3643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flipH="1">
              <a:off x="7060525" y="3816688"/>
              <a:ext cx="2137400" cy="136722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260" name="Shape 260"/>
        <p:cNvGrpSpPr/>
        <p:nvPr/>
      </p:nvGrpSpPr>
      <p:grpSpPr>
        <a:xfrm>
          <a:off x="0" y="0"/>
          <a:ext cx="0" cy="0"/>
          <a:chOff x="0" y="0"/>
          <a:chExt cx="0" cy="0"/>
        </a:xfrm>
      </p:grpSpPr>
      <p:sp>
        <p:nvSpPr>
          <p:cNvPr id="261" name="Google Shape;261;p32"/>
          <p:cNvSpPr txBox="1"/>
          <p:nvPr>
            <p:ph idx="1" type="subTitle"/>
          </p:nvPr>
        </p:nvSpPr>
        <p:spPr>
          <a:xfrm>
            <a:off x="1683000" y="2910150"/>
            <a:ext cx="5778000" cy="676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6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62" name="Google Shape;262;p32"/>
          <p:cNvSpPr txBox="1"/>
          <p:nvPr>
            <p:ph type="title"/>
          </p:nvPr>
        </p:nvSpPr>
        <p:spPr>
          <a:xfrm>
            <a:off x="1683000" y="1556550"/>
            <a:ext cx="5778000" cy="13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10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63" name="Google Shape;263;p32"/>
          <p:cNvGrpSpPr/>
          <p:nvPr/>
        </p:nvGrpSpPr>
        <p:grpSpPr>
          <a:xfrm>
            <a:off x="-138001" y="3260832"/>
            <a:ext cx="3826417" cy="2146182"/>
            <a:chOff x="-138001" y="3260832"/>
            <a:chExt cx="3826417" cy="2146182"/>
          </a:xfrm>
        </p:grpSpPr>
        <p:sp>
          <p:nvSpPr>
            <p:cNvPr id="264" name="Google Shape;264;p32"/>
            <p:cNvSpPr/>
            <p:nvPr/>
          </p:nvSpPr>
          <p:spPr>
            <a:xfrm>
              <a:off x="736" y="3260832"/>
              <a:ext cx="1522656" cy="1883072"/>
            </a:xfrm>
            <a:custGeom>
              <a:rect b="b" l="l" r="r" t="t"/>
              <a:pathLst>
                <a:path extrusionOk="0" h="58846" w="47583">
                  <a:moveTo>
                    <a:pt x="14028" y="1"/>
                  </a:moveTo>
                  <a:cubicBezTo>
                    <a:pt x="9146" y="1"/>
                    <a:pt x="4240" y="1287"/>
                    <a:pt x="1" y="3740"/>
                  </a:cubicBezTo>
                  <a:lnTo>
                    <a:pt x="1" y="58846"/>
                  </a:lnTo>
                  <a:lnTo>
                    <a:pt x="47582" y="58846"/>
                  </a:lnTo>
                  <a:cubicBezTo>
                    <a:pt x="43891" y="55488"/>
                    <a:pt x="41105" y="49415"/>
                    <a:pt x="41057" y="39413"/>
                  </a:cubicBezTo>
                  <a:cubicBezTo>
                    <a:pt x="41057" y="30816"/>
                    <a:pt x="44296" y="8240"/>
                    <a:pt x="22005" y="1215"/>
                  </a:cubicBezTo>
                  <a:cubicBezTo>
                    <a:pt x="19457" y="405"/>
                    <a:pt x="16742" y="1"/>
                    <a:pt x="140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p:nvPr/>
          </p:nvSpPr>
          <p:spPr>
            <a:xfrm>
              <a:off x="0" y="3458208"/>
              <a:ext cx="3688416" cy="1685696"/>
            </a:xfrm>
            <a:custGeom>
              <a:rect b="b" l="l" r="r" t="t"/>
              <a:pathLst>
                <a:path extrusionOk="0" h="52678" w="115263">
                  <a:moveTo>
                    <a:pt x="79921" y="32817"/>
                  </a:moveTo>
                  <a:cubicBezTo>
                    <a:pt x="79493" y="32817"/>
                    <a:pt x="79064" y="32793"/>
                    <a:pt x="78612" y="32793"/>
                  </a:cubicBezTo>
                  <a:cubicBezTo>
                    <a:pt x="68109" y="32793"/>
                    <a:pt x="57250" y="36127"/>
                    <a:pt x="46986" y="36127"/>
                  </a:cubicBezTo>
                  <a:cubicBezTo>
                    <a:pt x="42342" y="36127"/>
                    <a:pt x="37817" y="35436"/>
                    <a:pt x="33459" y="33460"/>
                  </a:cubicBezTo>
                  <a:cubicBezTo>
                    <a:pt x="19123" y="26792"/>
                    <a:pt x="13193" y="7669"/>
                    <a:pt x="0" y="1"/>
                  </a:cubicBezTo>
                  <a:lnTo>
                    <a:pt x="0" y="52678"/>
                  </a:lnTo>
                  <a:lnTo>
                    <a:pt x="115262" y="52678"/>
                  </a:lnTo>
                  <a:cubicBezTo>
                    <a:pt x="107499" y="41033"/>
                    <a:pt x="93972" y="33269"/>
                    <a:pt x="79921" y="3281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a:off x="-138001" y="3802849"/>
              <a:ext cx="2507811" cy="160416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32"/>
          <p:cNvGrpSpPr/>
          <p:nvPr/>
        </p:nvGrpSpPr>
        <p:grpSpPr>
          <a:xfrm>
            <a:off x="5836640" y="-377372"/>
            <a:ext cx="3432511" cy="2507336"/>
            <a:chOff x="5836640" y="-377372"/>
            <a:chExt cx="3432511" cy="2507336"/>
          </a:xfrm>
        </p:grpSpPr>
        <p:sp>
          <p:nvSpPr>
            <p:cNvPr id="268" name="Google Shape;268;p32"/>
            <p:cNvSpPr/>
            <p:nvPr/>
          </p:nvSpPr>
          <p:spPr>
            <a:xfrm>
              <a:off x="6527808" y="0"/>
              <a:ext cx="2616960" cy="1998912"/>
            </a:xfrm>
            <a:custGeom>
              <a:rect b="b" l="l" r="r" t="t"/>
              <a:pathLst>
                <a:path extrusionOk="0" h="62466" w="81780">
                  <a:moveTo>
                    <a:pt x="1787" y="10478"/>
                  </a:moveTo>
                  <a:cubicBezTo>
                    <a:pt x="1" y="16670"/>
                    <a:pt x="3811" y="24529"/>
                    <a:pt x="11075" y="25386"/>
                  </a:cubicBezTo>
                  <a:cubicBezTo>
                    <a:pt x="11479" y="25458"/>
                    <a:pt x="11837" y="25458"/>
                    <a:pt x="12218" y="25458"/>
                  </a:cubicBezTo>
                  <a:cubicBezTo>
                    <a:pt x="17338" y="25458"/>
                    <a:pt x="23815" y="21766"/>
                    <a:pt x="29840" y="21766"/>
                  </a:cubicBezTo>
                  <a:cubicBezTo>
                    <a:pt x="34103" y="21766"/>
                    <a:pt x="38104" y="23600"/>
                    <a:pt x="41248" y="29911"/>
                  </a:cubicBezTo>
                  <a:cubicBezTo>
                    <a:pt x="43105" y="33816"/>
                    <a:pt x="43772" y="37889"/>
                    <a:pt x="45344" y="41866"/>
                  </a:cubicBezTo>
                  <a:cubicBezTo>
                    <a:pt x="50249" y="53987"/>
                    <a:pt x="64776" y="62465"/>
                    <a:pt x="79422" y="62465"/>
                  </a:cubicBezTo>
                  <a:cubicBezTo>
                    <a:pt x="80208" y="62465"/>
                    <a:pt x="80994" y="62417"/>
                    <a:pt x="81780" y="62370"/>
                  </a:cubicBezTo>
                  <a:lnTo>
                    <a:pt x="81780" y="0"/>
                  </a:lnTo>
                  <a:lnTo>
                    <a:pt x="8788" y="0"/>
                  </a:lnTo>
                  <a:cubicBezTo>
                    <a:pt x="5597" y="3072"/>
                    <a:pt x="2954" y="6454"/>
                    <a:pt x="1787" y="1047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p:nvPr/>
          </p:nvSpPr>
          <p:spPr>
            <a:xfrm>
              <a:off x="5836640" y="0"/>
              <a:ext cx="3308128" cy="1447168"/>
            </a:xfrm>
            <a:custGeom>
              <a:rect b="b" l="l" r="r" t="t"/>
              <a:pathLst>
                <a:path extrusionOk="0" h="45224" w="103379">
                  <a:moveTo>
                    <a:pt x="20623" y="12693"/>
                  </a:moveTo>
                  <a:cubicBezTo>
                    <a:pt x="21767" y="12693"/>
                    <a:pt x="22910" y="12598"/>
                    <a:pt x="24053" y="12383"/>
                  </a:cubicBezTo>
                  <a:cubicBezTo>
                    <a:pt x="29673" y="11383"/>
                    <a:pt x="35746" y="7382"/>
                    <a:pt x="43509" y="7382"/>
                  </a:cubicBezTo>
                  <a:cubicBezTo>
                    <a:pt x="49320" y="7382"/>
                    <a:pt x="56083" y="9621"/>
                    <a:pt x="64275" y="17027"/>
                  </a:cubicBezTo>
                  <a:cubicBezTo>
                    <a:pt x="73920" y="25743"/>
                    <a:pt x="86185" y="45223"/>
                    <a:pt x="103045" y="45223"/>
                  </a:cubicBezTo>
                  <a:lnTo>
                    <a:pt x="103379" y="45223"/>
                  </a:lnTo>
                  <a:lnTo>
                    <a:pt x="103379" y="0"/>
                  </a:lnTo>
                  <a:lnTo>
                    <a:pt x="0" y="0"/>
                  </a:lnTo>
                  <a:cubicBezTo>
                    <a:pt x="3834" y="7502"/>
                    <a:pt x="12169" y="12693"/>
                    <a:pt x="20623" y="1269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flipH="1" rot="10800000">
              <a:off x="6571051" y="-377372"/>
              <a:ext cx="2698100" cy="2507336"/>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271" name="Shape 271"/>
        <p:cNvGrpSpPr/>
        <p:nvPr/>
      </p:nvGrpSpPr>
      <p:grpSpPr>
        <a:xfrm>
          <a:off x="0" y="0"/>
          <a:ext cx="0" cy="0"/>
          <a:chOff x="0" y="0"/>
          <a:chExt cx="0" cy="0"/>
        </a:xfrm>
      </p:grpSpPr>
      <p:sp>
        <p:nvSpPr>
          <p:cNvPr id="272" name="Google Shape;272;p33"/>
          <p:cNvSpPr txBox="1"/>
          <p:nvPr>
            <p:ph idx="1" type="subTitle"/>
          </p:nvPr>
        </p:nvSpPr>
        <p:spPr>
          <a:xfrm>
            <a:off x="720000" y="2787150"/>
            <a:ext cx="2682000" cy="104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73" name="Google Shape;273;p33"/>
          <p:cNvSpPr txBox="1"/>
          <p:nvPr>
            <p:ph type="title"/>
          </p:nvPr>
        </p:nvSpPr>
        <p:spPr>
          <a:xfrm>
            <a:off x="720000" y="1309650"/>
            <a:ext cx="2682000" cy="147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74" name="Google Shape;274;p33"/>
          <p:cNvGrpSpPr/>
          <p:nvPr/>
        </p:nvGrpSpPr>
        <p:grpSpPr>
          <a:xfrm flipH="1">
            <a:off x="6535026" y="-194463"/>
            <a:ext cx="3288120" cy="2081141"/>
            <a:chOff x="-677502" y="-194463"/>
            <a:chExt cx="3288120" cy="2081141"/>
          </a:xfrm>
        </p:grpSpPr>
        <p:sp>
          <p:nvSpPr>
            <p:cNvPr id="275" name="Google Shape;275;p33"/>
            <p:cNvSpPr/>
            <p:nvPr/>
          </p:nvSpPr>
          <p:spPr>
            <a:xfrm>
              <a:off x="-27" y="534"/>
              <a:ext cx="2196884" cy="1886144"/>
            </a:xfrm>
            <a:custGeom>
              <a:rect b="b" l="l" r="r" t="t"/>
              <a:pathLst>
                <a:path extrusionOk="0" h="58942" w="68658">
                  <a:moveTo>
                    <a:pt x="0" y="58941"/>
                  </a:moveTo>
                  <a:cubicBezTo>
                    <a:pt x="12503" y="58632"/>
                    <a:pt x="24743" y="51321"/>
                    <a:pt x="28935" y="40938"/>
                  </a:cubicBezTo>
                  <a:cubicBezTo>
                    <a:pt x="30340" y="37485"/>
                    <a:pt x="30911" y="33889"/>
                    <a:pt x="32531" y="30483"/>
                  </a:cubicBezTo>
                  <a:cubicBezTo>
                    <a:pt x="35269" y="24958"/>
                    <a:pt x="38794" y="23339"/>
                    <a:pt x="42509" y="23339"/>
                  </a:cubicBezTo>
                  <a:cubicBezTo>
                    <a:pt x="47772" y="23339"/>
                    <a:pt x="53464" y="26601"/>
                    <a:pt x="57941" y="26601"/>
                  </a:cubicBezTo>
                  <a:cubicBezTo>
                    <a:pt x="58250" y="26601"/>
                    <a:pt x="58607" y="26554"/>
                    <a:pt x="58941" y="26530"/>
                  </a:cubicBezTo>
                  <a:cubicBezTo>
                    <a:pt x="65323" y="25792"/>
                    <a:pt x="68657" y="18909"/>
                    <a:pt x="67062" y="13504"/>
                  </a:cubicBezTo>
                  <a:cubicBezTo>
                    <a:pt x="65490" y="8026"/>
                    <a:pt x="60703" y="3859"/>
                    <a:pt x="56059" y="1"/>
                  </a:cubicBez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a:off x="-27" y="-202"/>
              <a:ext cx="2610644" cy="1316096"/>
            </a:xfrm>
            <a:custGeom>
              <a:rect b="b" l="l" r="r" t="t"/>
              <a:pathLst>
                <a:path extrusionOk="0" h="41128" w="81589">
                  <a:moveTo>
                    <a:pt x="0" y="41127"/>
                  </a:moveTo>
                  <a:cubicBezTo>
                    <a:pt x="10383" y="36674"/>
                    <a:pt x="18456" y="24767"/>
                    <a:pt x="25077" y="18790"/>
                  </a:cubicBezTo>
                  <a:cubicBezTo>
                    <a:pt x="32054" y="12455"/>
                    <a:pt x="37841" y="10526"/>
                    <a:pt x="42818" y="10526"/>
                  </a:cubicBezTo>
                  <a:cubicBezTo>
                    <a:pt x="49439" y="10526"/>
                    <a:pt x="54654" y="13955"/>
                    <a:pt x="59489" y="14813"/>
                  </a:cubicBezTo>
                  <a:cubicBezTo>
                    <a:pt x="60465" y="15003"/>
                    <a:pt x="61441" y="15051"/>
                    <a:pt x="62418" y="15051"/>
                  </a:cubicBezTo>
                  <a:cubicBezTo>
                    <a:pt x="71158" y="15074"/>
                    <a:pt x="79731" y="8645"/>
                    <a:pt x="81588" y="0"/>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flipH="1" rot="10800000">
              <a:off x="-677502" y="-194463"/>
              <a:ext cx="2675811" cy="1711629"/>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33"/>
          <p:cNvGrpSpPr/>
          <p:nvPr/>
        </p:nvGrpSpPr>
        <p:grpSpPr>
          <a:xfrm flipH="1">
            <a:off x="-198000" y="3258325"/>
            <a:ext cx="3373385" cy="2207688"/>
            <a:chOff x="5970259" y="3258325"/>
            <a:chExt cx="3373385" cy="2207688"/>
          </a:xfrm>
        </p:grpSpPr>
        <p:sp>
          <p:nvSpPr>
            <p:cNvPr id="279" name="Google Shape;279;p33"/>
            <p:cNvSpPr/>
            <p:nvPr/>
          </p:nvSpPr>
          <p:spPr>
            <a:xfrm>
              <a:off x="7277869" y="3728534"/>
              <a:ext cx="1866158" cy="1415168"/>
            </a:xfrm>
            <a:custGeom>
              <a:rect b="b" l="l" r="r" t="t"/>
              <a:pathLst>
                <a:path extrusionOk="0" h="44224" w="58322">
                  <a:moveTo>
                    <a:pt x="58322" y="44224"/>
                  </a:moveTo>
                  <a:lnTo>
                    <a:pt x="58322" y="1"/>
                  </a:lnTo>
                  <a:cubicBezTo>
                    <a:pt x="39508" y="8360"/>
                    <a:pt x="29482" y="37413"/>
                    <a:pt x="0" y="442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5970259" y="4603382"/>
              <a:ext cx="3173768" cy="540320"/>
            </a:xfrm>
            <a:custGeom>
              <a:rect b="b" l="l" r="r" t="t"/>
              <a:pathLst>
                <a:path extrusionOk="0" h="16885" w="99188">
                  <a:moveTo>
                    <a:pt x="99188" y="16885"/>
                  </a:moveTo>
                  <a:lnTo>
                    <a:pt x="99188" y="1287"/>
                  </a:lnTo>
                  <a:cubicBezTo>
                    <a:pt x="96878" y="453"/>
                    <a:pt x="94401" y="1"/>
                    <a:pt x="91948" y="1"/>
                  </a:cubicBezTo>
                  <a:cubicBezTo>
                    <a:pt x="90043" y="1"/>
                    <a:pt x="88186" y="286"/>
                    <a:pt x="86328" y="882"/>
                  </a:cubicBezTo>
                  <a:cubicBezTo>
                    <a:pt x="75397" y="4335"/>
                    <a:pt x="66586" y="14694"/>
                    <a:pt x="54012" y="14694"/>
                  </a:cubicBezTo>
                  <a:cubicBezTo>
                    <a:pt x="49177" y="14694"/>
                    <a:pt x="43795" y="13170"/>
                    <a:pt x="37508" y="9169"/>
                  </a:cubicBezTo>
                  <a:cubicBezTo>
                    <a:pt x="31650" y="5430"/>
                    <a:pt x="24863" y="1167"/>
                    <a:pt x="18838" y="1167"/>
                  </a:cubicBezTo>
                  <a:cubicBezTo>
                    <a:pt x="17457" y="1167"/>
                    <a:pt x="16075" y="1406"/>
                    <a:pt x="14765" y="1906"/>
                  </a:cubicBezTo>
                  <a:cubicBezTo>
                    <a:pt x="7526" y="4835"/>
                    <a:pt x="7169" y="11527"/>
                    <a:pt x="0" y="1688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6967991" y="325832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282" name="Shape 282"/>
        <p:cNvGrpSpPr/>
        <p:nvPr/>
      </p:nvGrpSpPr>
      <p:grpSpPr>
        <a:xfrm>
          <a:off x="0" y="0"/>
          <a:ext cx="0" cy="0"/>
          <a:chOff x="0" y="0"/>
          <a:chExt cx="0" cy="0"/>
        </a:xfrm>
      </p:grpSpPr>
      <p:sp>
        <p:nvSpPr>
          <p:cNvPr id="283" name="Google Shape;283;p34"/>
          <p:cNvSpPr txBox="1"/>
          <p:nvPr>
            <p:ph idx="1" type="subTitle"/>
          </p:nvPr>
        </p:nvSpPr>
        <p:spPr>
          <a:xfrm>
            <a:off x="4432999" y="2464050"/>
            <a:ext cx="3020100" cy="104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84" name="Google Shape;284;p34"/>
          <p:cNvSpPr txBox="1"/>
          <p:nvPr>
            <p:ph type="title"/>
          </p:nvPr>
        </p:nvSpPr>
        <p:spPr>
          <a:xfrm>
            <a:off x="4432999" y="1632750"/>
            <a:ext cx="3020100" cy="83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85" name="Google Shape;285;p34"/>
          <p:cNvGrpSpPr/>
          <p:nvPr/>
        </p:nvGrpSpPr>
        <p:grpSpPr>
          <a:xfrm flipH="1">
            <a:off x="5477564" y="3413675"/>
            <a:ext cx="4032655" cy="2207688"/>
            <a:chOff x="-364847" y="3413675"/>
            <a:chExt cx="4032655" cy="2207688"/>
          </a:xfrm>
        </p:grpSpPr>
        <p:sp>
          <p:nvSpPr>
            <p:cNvPr id="286" name="Google Shape;286;p34"/>
            <p:cNvSpPr/>
            <p:nvPr/>
          </p:nvSpPr>
          <p:spPr>
            <a:xfrm>
              <a:off x="562368" y="4377046"/>
              <a:ext cx="3105440" cy="766656"/>
            </a:xfrm>
            <a:custGeom>
              <a:rect b="b" l="l" r="r" t="t"/>
              <a:pathLst>
                <a:path extrusionOk="0" h="23958" w="97045">
                  <a:moveTo>
                    <a:pt x="13908" y="19195"/>
                  </a:moveTo>
                  <a:cubicBezTo>
                    <a:pt x="9670" y="19195"/>
                    <a:pt x="5121" y="18195"/>
                    <a:pt x="1" y="15718"/>
                  </a:cubicBezTo>
                  <a:lnTo>
                    <a:pt x="1" y="23958"/>
                  </a:lnTo>
                  <a:lnTo>
                    <a:pt x="97045" y="23958"/>
                  </a:lnTo>
                  <a:cubicBezTo>
                    <a:pt x="94354" y="7359"/>
                    <a:pt x="80732" y="1"/>
                    <a:pt x="66729" y="1"/>
                  </a:cubicBezTo>
                  <a:cubicBezTo>
                    <a:pt x="60871" y="1"/>
                    <a:pt x="54941" y="1287"/>
                    <a:pt x="49773" y="3716"/>
                  </a:cubicBezTo>
                  <a:cubicBezTo>
                    <a:pt x="36437" y="10003"/>
                    <a:pt x="26602" y="19195"/>
                    <a:pt x="13908" y="1919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3040" y="3675190"/>
              <a:ext cx="2543776" cy="1468512"/>
            </a:xfrm>
            <a:custGeom>
              <a:rect b="b" l="l" r="r" t="t"/>
              <a:pathLst>
                <a:path extrusionOk="0" h="45891" w="79493">
                  <a:moveTo>
                    <a:pt x="67847" y="33722"/>
                  </a:moveTo>
                  <a:lnTo>
                    <a:pt x="67276" y="33722"/>
                  </a:lnTo>
                  <a:cubicBezTo>
                    <a:pt x="58584" y="33722"/>
                    <a:pt x="52892" y="41080"/>
                    <a:pt x="42628" y="41080"/>
                  </a:cubicBezTo>
                  <a:lnTo>
                    <a:pt x="41937" y="41080"/>
                  </a:lnTo>
                  <a:cubicBezTo>
                    <a:pt x="22600" y="40437"/>
                    <a:pt x="23910" y="24672"/>
                    <a:pt x="17837" y="13384"/>
                  </a:cubicBezTo>
                  <a:cubicBezTo>
                    <a:pt x="14241" y="6597"/>
                    <a:pt x="7478" y="1620"/>
                    <a:pt x="0" y="1"/>
                  </a:cubicBezTo>
                  <a:lnTo>
                    <a:pt x="0" y="45891"/>
                  </a:lnTo>
                  <a:lnTo>
                    <a:pt x="78802" y="45891"/>
                  </a:lnTo>
                  <a:cubicBezTo>
                    <a:pt x="79493" y="40128"/>
                    <a:pt x="75325" y="34008"/>
                    <a:pt x="67847" y="337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flipH="1">
              <a:off x="-364847" y="34136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34"/>
          <p:cNvGrpSpPr/>
          <p:nvPr/>
        </p:nvGrpSpPr>
        <p:grpSpPr>
          <a:xfrm flipH="1">
            <a:off x="-97200" y="-938650"/>
            <a:ext cx="4962092" cy="1847000"/>
            <a:chOff x="4280480" y="-938650"/>
            <a:chExt cx="4962092" cy="1847000"/>
          </a:xfrm>
        </p:grpSpPr>
        <p:sp>
          <p:nvSpPr>
            <p:cNvPr id="290" name="Google Shape;290;p34"/>
            <p:cNvSpPr/>
            <p:nvPr/>
          </p:nvSpPr>
          <p:spPr>
            <a:xfrm>
              <a:off x="4280480" y="-202"/>
              <a:ext cx="2724416" cy="499168"/>
            </a:xfrm>
            <a:custGeom>
              <a:rect b="b" l="l" r="r" t="t"/>
              <a:pathLst>
                <a:path extrusionOk="0" h="15599" w="85138">
                  <a:moveTo>
                    <a:pt x="1" y="0"/>
                  </a:moveTo>
                  <a:cubicBezTo>
                    <a:pt x="596" y="4144"/>
                    <a:pt x="5026" y="8240"/>
                    <a:pt x="9598" y="8954"/>
                  </a:cubicBezTo>
                  <a:cubicBezTo>
                    <a:pt x="10265" y="9073"/>
                    <a:pt x="10908" y="9121"/>
                    <a:pt x="11575" y="9121"/>
                  </a:cubicBezTo>
                  <a:cubicBezTo>
                    <a:pt x="18052" y="9121"/>
                    <a:pt x="23529" y="4168"/>
                    <a:pt x="34174" y="4168"/>
                  </a:cubicBezTo>
                  <a:cubicBezTo>
                    <a:pt x="35270" y="4168"/>
                    <a:pt x="36437" y="4239"/>
                    <a:pt x="37675" y="4358"/>
                  </a:cubicBezTo>
                  <a:cubicBezTo>
                    <a:pt x="48868" y="5382"/>
                    <a:pt x="63895" y="15598"/>
                    <a:pt x="75445" y="15598"/>
                  </a:cubicBezTo>
                  <a:cubicBezTo>
                    <a:pt x="79112" y="15598"/>
                    <a:pt x="82423" y="14551"/>
                    <a:pt x="85137" y="11907"/>
                  </a:cubicBezTo>
                  <a:lnTo>
                    <a:pt x="851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a:off x="6189440" y="-202"/>
              <a:ext cx="2951520" cy="733888"/>
            </a:xfrm>
            <a:custGeom>
              <a:rect b="b" l="l" r="r" t="t"/>
              <a:pathLst>
                <a:path extrusionOk="0" h="22934" w="92235">
                  <a:moveTo>
                    <a:pt x="1" y="0"/>
                  </a:moveTo>
                  <a:cubicBezTo>
                    <a:pt x="16504" y="2953"/>
                    <a:pt x="28936" y="22933"/>
                    <a:pt x="49702" y="22933"/>
                  </a:cubicBezTo>
                  <a:cubicBezTo>
                    <a:pt x="60847" y="22933"/>
                    <a:pt x="74374" y="17170"/>
                    <a:pt x="92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flipH="1">
              <a:off x="5388947" y="-938650"/>
              <a:ext cx="3853625" cy="1847000"/>
            </a:xfrm>
            <a:custGeom>
              <a:rect b="b" l="l" r="r" t="t"/>
              <a:pathLst>
                <a:path extrusionOk="0" fill="none" h="73880" w="154145">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293" name="Shape 293"/>
        <p:cNvGrpSpPr/>
        <p:nvPr/>
      </p:nvGrpSpPr>
      <p:grpSpPr>
        <a:xfrm>
          <a:off x="0" y="0"/>
          <a:ext cx="0" cy="0"/>
          <a:chOff x="0" y="0"/>
          <a:chExt cx="0" cy="0"/>
        </a:xfrm>
      </p:grpSpPr>
      <p:sp>
        <p:nvSpPr>
          <p:cNvPr id="294" name="Google Shape;294;p35"/>
          <p:cNvSpPr txBox="1"/>
          <p:nvPr>
            <p:ph idx="1" type="subTitle"/>
          </p:nvPr>
        </p:nvSpPr>
        <p:spPr>
          <a:xfrm>
            <a:off x="1646400" y="2464050"/>
            <a:ext cx="2682000" cy="104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95" name="Google Shape;295;p35"/>
          <p:cNvSpPr txBox="1"/>
          <p:nvPr>
            <p:ph type="title"/>
          </p:nvPr>
        </p:nvSpPr>
        <p:spPr>
          <a:xfrm>
            <a:off x="1646400" y="1632750"/>
            <a:ext cx="2682000" cy="83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96" name="Google Shape;296;p35"/>
          <p:cNvGrpSpPr/>
          <p:nvPr/>
        </p:nvGrpSpPr>
        <p:grpSpPr>
          <a:xfrm flipH="1">
            <a:off x="-54000" y="3816688"/>
            <a:ext cx="3770917" cy="1367225"/>
            <a:chOff x="5427008" y="3816688"/>
            <a:chExt cx="3770917" cy="1367225"/>
          </a:xfrm>
        </p:grpSpPr>
        <p:sp>
          <p:nvSpPr>
            <p:cNvPr id="297" name="Google Shape;297;p35"/>
            <p:cNvSpPr/>
            <p:nvPr/>
          </p:nvSpPr>
          <p:spPr>
            <a:xfrm>
              <a:off x="5427008" y="4466198"/>
              <a:ext cx="3717376" cy="677504"/>
            </a:xfrm>
            <a:custGeom>
              <a:rect b="b" l="l" r="r" t="t"/>
              <a:pathLst>
                <a:path extrusionOk="0" h="21172" w="116168">
                  <a:moveTo>
                    <a:pt x="99164" y="1"/>
                  </a:moveTo>
                  <a:cubicBezTo>
                    <a:pt x="97378" y="1"/>
                    <a:pt x="95592" y="263"/>
                    <a:pt x="93877" y="811"/>
                  </a:cubicBezTo>
                  <a:cubicBezTo>
                    <a:pt x="83613" y="4049"/>
                    <a:pt x="75302" y="13789"/>
                    <a:pt x="63443" y="13789"/>
                  </a:cubicBezTo>
                  <a:cubicBezTo>
                    <a:pt x="58894" y="13789"/>
                    <a:pt x="53845" y="12361"/>
                    <a:pt x="47916" y="8598"/>
                  </a:cubicBezTo>
                  <a:cubicBezTo>
                    <a:pt x="42367" y="5073"/>
                    <a:pt x="36008" y="1073"/>
                    <a:pt x="30340" y="1073"/>
                  </a:cubicBezTo>
                  <a:cubicBezTo>
                    <a:pt x="29031" y="1073"/>
                    <a:pt x="27745" y="1287"/>
                    <a:pt x="26506" y="1787"/>
                  </a:cubicBezTo>
                  <a:cubicBezTo>
                    <a:pt x="16861" y="5669"/>
                    <a:pt x="20219" y="16671"/>
                    <a:pt x="1" y="21172"/>
                  </a:cubicBezTo>
                  <a:lnTo>
                    <a:pt x="116168" y="21172"/>
                  </a:lnTo>
                  <a:lnTo>
                    <a:pt x="116168" y="8550"/>
                  </a:lnTo>
                  <a:cubicBezTo>
                    <a:pt x="112191" y="3406"/>
                    <a:pt x="105642" y="1"/>
                    <a:pt x="991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a:off x="7552416" y="3977718"/>
              <a:ext cx="1591968" cy="1165984"/>
            </a:xfrm>
            <a:custGeom>
              <a:rect b="b" l="l" r="r" t="t"/>
              <a:pathLst>
                <a:path extrusionOk="0" h="36437" w="49749">
                  <a:moveTo>
                    <a:pt x="49749" y="36437"/>
                  </a:moveTo>
                  <a:lnTo>
                    <a:pt x="49749" y="1"/>
                  </a:lnTo>
                  <a:cubicBezTo>
                    <a:pt x="30531" y="1287"/>
                    <a:pt x="23339" y="27745"/>
                    <a:pt x="0" y="3643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flipH="1">
              <a:off x="7060525" y="3816688"/>
              <a:ext cx="2137400" cy="136722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35"/>
          <p:cNvGrpSpPr/>
          <p:nvPr/>
        </p:nvGrpSpPr>
        <p:grpSpPr>
          <a:xfrm flipH="1">
            <a:off x="6489269" y="-389250"/>
            <a:ext cx="3340456" cy="1711650"/>
            <a:chOff x="-685800" y="-389250"/>
            <a:chExt cx="3340456" cy="1711650"/>
          </a:xfrm>
        </p:grpSpPr>
        <p:sp>
          <p:nvSpPr>
            <p:cNvPr id="301" name="Google Shape;301;p35"/>
            <p:cNvSpPr/>
            <p:nvPr/>
          </p:nvSpPr>
          <p:spPr>
            <a:xfrm>
              <a:off x="-384" y="534"/>
              <a:ext cx="2655040" cy="1253632"/>
            </a:xfrm>
            <a:custGeom>
              <a:rect b="b" l="l" r="r" t="t"/>
              <a:pathLst>
                <a:path extrusionOk="0" h="39176" w="82970">
                  <a:moveTo>
                    <a:pt x="929" y="39175"/>
                  </a:moveTo>
                  <a:cubicBezTo>
                    <a:pt x="14122" y="39175"/>
                    <a:pt x="23719" y="23958"/>
                    <a:pt x="31292" y="17123"/>
                  </a:cubicBezTo>
                  <a:cubicBezTo>
                    <a:pt x="37698" y="11313"/>
                    <a:pt x="42961" y="9598"/>
                    <a:pt x="47510" y="9598"/>
                  </a:cubicBezTo>
                  <a:cubicBezTo>
                    <a:pt x="53583" y="9598"/>
                    <a:pt x="58345" y="12718"/>
                    <a:pt x="62751" y="13527"/>
                  </a:cubicBezTo>
                  <a:cubicBezTo>
                    <a:pt x="63656" y="13670"/>
                    <a:pt x="64537" y="13766"/>
                    <a:pt x="65442" y="13766"/>
                  </a:cubicBezTo>
                  <a:cubicBezTo>
                    <a:pt x="73420" y="13766"/>
                    <a:pt x="81231" y="7860"/>
                    <a:pt x="82970" y="1"/>
                  </a:cubicBezTo>
                  <a:lnTo>
                    <a:pt x="0" y="1"/>
                  </a:lnTo>
                  <a:lnTo>
                    <a:pt x="0" y="3917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384" y="-202"/>
              <a:ext cx="1463936" cy="707200"/>
            </a:xfrm>
            <a:custGeom>
              <a:rect b="b" l="l" r="r" t="t"/>
              <a:pathLst>
                <a:path extrusionOk="0" h="22100" w="45748">
                  <a:moveTo>
                    <a:pt x="0" y="19028"/>
                  </a:moveTo>
                  <a:cubicBezTo>
                    <a:pt x="2524" y="20957"/>
                    <a:pt x="5311" y="22100"/>
                    <a:pt x="7811" y="22100"/>
                  </a:cubicBezTo>
                  <a:cubicBezTo>
                    <a:pt x="9954" y="22100"/>
                    <a:pt x="11883" y="21266"/>
                    <a:pt x="13217" y="19433"/>
                  </a:cubicBezTo>
                  <a:cubicBezTo>
                    <a:pt x="14717" y="17408"/>
                    <a:pt x="14670" y="14360"/>
                    <a:pt x="17051" y="13122"/>
                  </a:cubicBezTo>
                  <a:cubicBezTo>
                    <a:pt x="17718" y="12764"/>
                    <a:pt x="18432" y="12622"/>
                    <a:pt x="19123" y="12622"/>
                  </a:cubicBezTo>
                  <a:cubicBezTo>
                    <a:pt x="21790" y="12622"/>
                    <a:pt x="24553" y="14741"/>
                    <a:pt x="26410" y="15527"/>
                  </a:cubicBezTo>
                  <a:cubicBezTo>
                    <a:pt x="28125" y="16313"/>
                    <a:pt x="29911" y="16670"/>
                    <a:pt x="31626" y="16670"/>
                  </a:cubicBezTo>
                  <a:cubicBezTo>
                    <a:pt x="39294" y="16670"/>
                    <a:pt x="45748" y="9621"/>
                    <a:pt x="42247" y="2620"/>
                  </a:cubicBezTo>
                  <a:lnTo>
                    <a:pt x="40604" y="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685800" y="-389250"/>
              <a:ext cx="2235275" cy="1711650"/>
            </a:xfrm>
            <a:custGeom>
              <a:rect b="b" l="l" r="r" t="t"/>
              <a:pathLst>
                <a:path extrusionOk="0" fill="none" h="68466" w="89411">
                  <a:moveTo>
                    <a:pt x="0" y="24652"/>
                  </a:moveTo>
                  <a:cubicBezTo>
                    <a:pt x="3811" y="19721"/>
                    <a:pt x="15281" y="21854"/>
                    <a:pt x="12448" y="38743"/>
                  </a:cubicBezTo>
                  <a:cubicBezTo>
                    <a:pt x="11679" y="43359"/>
                    <a:pt x="7728" y="59759"/>
                    <a:pt x="18358" y="63640"/>
                  </a:cubicBezTo>
                  <a:cubicBezTo>
                    <a:pt x="31610" y="68465"/>
                    <a:pt x="41821" y="53919"/>
                    <a:pt x="35387" y="45947"/>
                  </a:cubicBezTo>
                  <a:cubicBezTo>
                    <a:pt x="33289" y="43324"/>
                    <a:pt x="27659" y="45107"/>
                    <a:pt x="29932" y="51402"/>
                  </a:cubicBezTo>
                  <a:cubicBezTo>
                    <a:pt x="31330" y="55248"/>
                    <a:pt x="35841" y="58290"/>
                    <a:pt x="41925" y="58150"/>
                  </a:cubicBezTo>
                  <a:cubicBezTo>
                    <a:pt x="70074" y="57486"/>
                    <a:pt x="68920" y="8497"/>
                    <a:pt x="89411" y="0"/>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1">
    <p:spTree>
      <p:nvGrpSpPr>
        <p:cNvPr id="304" name="Shape 304"/>
        <p:cNvGrpSpPr/>
        <p:nvPr/>
      </p:nvGrpSpPr>
      <p:grpSpPr>
        <a:xfrm>
          <a:off x="0" y="0"/>
          <a:ext cx="0" cy="0"/>
          <a:chOff x="0" y="0"/>
          <a:chExt cx="0" cy="0"/>
        </a:xfrm>
      </p:grpSpPr>
      <p:sp>
        <p:nvSpPr>
          <p:cNvPr id="305" name="Google Shape;305;p36"/>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6" name="Google Shape;306;p36"/>
          <p:cNvSpPr txBox="1"/>
          <p:nvPr>
            <p:ph idx="1" type="body"/>
          </p:nvPr>
        </p:nvSpPr>
        <p:spPr>
          <a:xfrm>
            <a:off x="720000" y="1216800"/>
            <a:ext cx="3909300" cy="1390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Char char="●"/>
              <a:defRPr b="1"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307" name="Google Shape;307;p36"/>
          <p:cNvGrpSpPr/>
          <p:nvPr/>
        </p:nvGrpSpPr>
        <p:grpSpPr>
          <a:xfrm flipH="1">
            <a:off x="6491062" y="-389250"/>
            <a:ext cx="3340456" cy="1711650"/>
            <a:chOff x="-685800" y="-389250"/>
            <a:chExt cx="3340456" cy="1711650"/>
          </a:xfrm>
        </p:grpSpPr>
        <p:sp>
          <p:nvSpPr>
            <p:cNvPr id="308" name="Google Shape;308;p36"/>
            <p:cNvSpPr/>
            <p:nvPr/>
          </p:nvSpPr>
          <p:spPr>
            <a:xfrm>
              <a:off x="-384" y="534"/>
              <a:ext cx="2655040" cy="1253632"/>
            </a:xfrm>
            <a:custGeom>
              <a:rect b="b" l="l" r="r" t="t"/>
              <a:pathLst>
                <a:path extrusionOk="0" h="39176" w="82970">
                  <a:moveTo>
                    <a:pt x="929" y="39175"/>
                  </a:moveTo>
                  <a:cubicBezTo>
                    <a:pt x="14122" y="39175"/>
                    <a:pt x="23719" y="23958"/>
                    <a:pt x="31292" y="17123"/>
                  </a:cubicBezTo>
                  <a:cubicBezTo>
                    <a:pt x="37698" y="11313"/>
                    <a:pt x="42961" y="9598"/>
                    <a:pt x="47510" y="9598"/>
                  </a:cubicBezTo>
                  <a:cubicBezTo>
                    <a:pt x="53583" y="9598"/>
                    <a:pt x="58345" y="12718"/>
                    <a:pt x="62751" y="13527"/>
                  </a:cubicBezTo>
                  <a:cubicBezTo>
                    <a:pt x="63656" y="13670"/>
                    <a:pt x="64537" y="13766"/>
                    <a:pt x="65442" y="13766"/>
                  </a:cubicBezTo>
                  <a:cubicBezTo>
                    <a:pt x="73420" y="13766"/>
                    <a:pt x="81231" y="7860"/>
                    <a:pt x="82970" y="1"/>
                  </a:cubicBezTo>
                  <a:lnTo>
                    <a:pt x="0" y="1"/>
                  </a:lnTo>
                  <a:lnTo>
                    <a:pt x="0" y="3917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384" y="-202"/>
              <a:ext cx="1463936" cy="707200"/>
            </a:xfrm>
            <a:custGeom>
              <a:rect b="b" l="l" r="r" t="t"/>
              <a:pathLst>
                <a:path extrusionOk="0" h="22100" w="45748">
                  <a:moveTo>
                    <a:pt x="0" y="19028"/>
                  </a:moveTo>
                  <a:cubicBezTo>
                    <a:pt x="2524" y="20957"/>
                    <a:pt x="5311" y="22100"/>
                    <a:pt x="7811" y="22100"/>
                  </a:cubicBezTo>
                  <a:cubicBezTo>
                    <a:pt x="9954" y="22100"/>
                    <a:pt x="11883" y="21266"/>
                    <a:pt x="13217" y="19433"/>
                  </a:cubicBezTo>
                  <a:cubicBezTo>
                    <a:pt x="14717" y="17408"/>
                    <a:pt x="14670" y="14360"/>
                    <a:pt x="17051" y="13122"/>
                  </a:cubicBezTo>
                  <a:cubicBezTo>
                    <a:pt x="17718" y="12764"/>
                    <a:pt x="18432" y="12622"/>
                    <a:pt x="19123" y="12622"/>
                  </a:cubicBezTo>
                  <a:cubicBezTo>
                    <a:pt x="21790" y="12622"/>
                    <a:pt x="24553" y="14741"/>
                    <a:pt x="26410" y="15527"/>
                  </a:cubicBezTo>
                  <a:cubicBezTo>
                    <a:pt x="28125" y="16313"/>
                    <a:pt x="29911" y="16670"/>
                    <a:pt x="31626" y="16670"/>
                  </a:cubicBezTo>
                  <a:cubicBezTo>
                    <a:pt x="39294" y="16670"/>
                    <a:pt x="45748" y="9621"/>
                    <a:pt x="42247" y="2620"/>
                  </a:cubicBezTo>
                  <a:lnTo>
                    <a:pt x="40604" y="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685800" y="-389250"/>
              <a:ext cx="2235275" cy="1711650"/>
            </a:xfrm>
            <a:custGeom>
              <a:rect b="b" l="l" r="r" t="t"/>
              <a:pathLst>
                <a:path extrusionOk="0" fill="none" h="68466" w="89411">
                  <a:moveTo>
                    <a:pt x="0" y="24652"/>
                  </a:moveTo>
                  <a:cubicBezTo>
                    <a:pt x="3811" y="19721"/>
                    <a:pt x="15281" y="21854"/>
                    <a:pt x="12448" y="38743"/>
                  </a:cubicBezTo>
                  <a:cubicBezTo>
                    <a:pt x="11679" y="43359"/>
                    <a:pt x="7728" y="59759"/>
                    <a:pt x="18358" y="63640"/>
                  </a:cubicBezTo>
                  <a:cubicBezTo>
                    <a:pt x="31610" y="68465"/>
                    <a:pt x="41821" y="53919"/>
                    <a:pt x="35387" y="45947"/>
                  </a:cubicBezTo>
                  <a:cubicBezTo>
                    <a:pt x="33289" y="43324"/>
                    <a:pt x="27659" y="45107"/>
                    <a:pt x="29932" y="51402"/>
                  </a:cubicBezTo>
                  <a:cubicBezTo>
                    <a:pt x="31330" y="55248"/>
                    <a:pt x="35841" y="58290"/>
                    <a:pt x="41925" y="58150"/>
                  </a:cubicBezTo>
                  <a:cubicBezTo>
                    <a:pt x="70074" y="57486"/>
                    <a:pt x="68920" y="8497"/>
                    <a:pt x="89411" y="0"/>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36"/>
          <p:cNvGrpSpPr/>
          <p:nvPr/>
        </p:nvGrpSpPr>
        <p:grpSpPr>
          <a:xfrm>
            <a:off x="-1098000" y="4039702"/>
            <a:ext cx="2968094" cy="1367225"/>
            <a:chOff x="-1098750" y="4039702"/>
            <a:chExt cx="2968094" cy="1367225"/>
          </a:xfrm>
        </p:grpSpPr>
        <p:sp>
          <p:nvSpPr>
            <p:cNvPr id="312" name="Google Shape;312;p36"/>
            <p:cNvSpPr/>
            <p:nvPr/>
          </p:nvSpPr>
          <p:spPr>
            <a:xfrm>
              <a:off x="-768" y="4411350"/>
              <a:ext cx="1870112" cy="732352"/>
            </a:xfrm>
            <a:custGeom>
              <a:rect b="b" l="l" r="r" t="t"/>
              <a:pathLst>
                <a:path extrusionOk="0" h="22886" w="58441">
                  <a:moveTo>
                    <a:pt x="43747" y="14765"/>
                  </a:moveTo>
                  <a:cubicBezTo>
                    <a:pt x="42890" y="14765"/>
                    <a:pt x="42033" y="14813"/>
                    <a:pt x="41175" y="14980"/>
                  </a:cubicBezTo>
                  <a:cubicBezTo>
                    <a:pt x="36936" y="15742"/>
                    <a:pt x="32364" y="18742"/>
                    <a:pt x="26530" y="18742"/>
                  </a:cubicBezTo>
                  <a:cubicBezTo>
                    <a:pt x="22148" y="18742"/>
                    <a:pt x="17075" y="17051"/>
                    <a:pt x="10931" y="11479"/>
                  </a:cubicBezTo>
                  <a:cubicBezTo>
                    <a:pt x="7716" y="8574"/>
                    <a:pt x="4144" y="4096"/>
                    <a:pt x="0" y="0"/>
                  </a:cubicBezTo>
                  <a:lnTo>
                    <a:pt x="0" y="22886"/>
                  </a:lnTo>
                  <a:lnTo>
                    <a:pt x="58441" y="22886"/>
                  </a:lnTo>
                  <a:cubicBezTo>
                    <a:pt x="55297" y="18004"/>
                    <a:pt x="49558" y="14765"/>
                    <a:pt x="43747" y="147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0" y="4772566"/>
              <a:ext cx="1454784" cy="370400"/>
            </a:xfrm>
            <a:custGeom>
              <a:rect b="b" l="l" r="r" t="t"/>
              <a:pathLst>
                <a:path extrusionOk="0" h="11575" w="45462">
                  <a:moveTo>
                    <a:pt x="2215" y="7549"/>
                  </a:moveTo>
                  <a:cubicBezTo>
                    <a:pt x="1453" y="8669"/>
                    <a:pt x="714" y="9907"/>
                    <a:pt x="0" y="11122"/>
                  </a:cubicBezTo>
                  <a:lnTo>
                    <a:pt x="0" y="11574"/>
                  </a:lnTo>
                  <a:lnTo>
                    <a:pt x="45462" y="11574"/>
                  </a:lnTo>
                  <a:cubicBezTo>
                    <a:pt x="35412" y="10241"/>
                    <a:pt x="24410" y="0"/>
                    <a:pt x="14503" y="0"/>
                  </a:cubicBezTo>
                  <a:cubicBezTo>
                    <a:pt x="10145" y="24"/>
                    <a:pt x="5977" y="1977"/>
                    <a:pt x="2215" y="754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1098750" y="4039702"/>
              <a:ext cx="2137400" cy="136722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315" name="Shape 315"/>
        <p:cNvGrpSpPr/>
        <p:nvPr/>
      </p:nvGrpSpPr>
      <p:grpSpPr>
        <a:xfrm>
          <a:off x="0" y="0"/>
          <a:ext cx="0" cy="0"/>
          <a:chOff x="0" y="0"/>
          <a:chExt cx="0" cy="0"/>
        </a:xfrm>
      </p:grpSpPr>
      <p:sp>
        <p:nvSpPr>
          <p:cNvPr id="316" name="Google Shape;316;p37"/>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7" name="Google Shape;317;p37"/>
          <p:cNvSpPr txBox="1"/>
          <p:nvPr>
            <p:ph idx="1" type="body"/>
          </p:nvPr>
        </p:nvSpPr>
        <p:spPr>
          <a:xfrm>
            <a:off x="720000" y="1216800"/>
            <a:ext cx="3660300" cy="3386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Char char="●"/>
              <a:defRPr b="1"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18" name="Google Shape;318;p37"/>
          <p:cNvSpPr txBox="1"/>
          <p:nvPr>
            <p:ph idx="2" type="body"/>
          </p:nvPr>
        </p:nvSpPr>
        <p:spPr>
          <a:xfrm>
            <a:off x="4763740" y="1216800"/>
            <a:ext cx="3660300" cy="33867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Montserrat"/>
              <a:buChar char="●"/>
              <a:defRPr b="1" sz="2200">
                <a:solidFill>
                  <a:schemeClr val="dk1"/>
                </a:solidFill>
                <a:latin typeface="Didact Gothic"/>
                <a:ea typeface="Didact Gothic"/>
                <a:cs typeface="Didact Gothic"/>
                <a:sym typeface="Didact Gothic"/>
              </a:defRPr>
            </a:lvl1pPr>
            <a:lvl2pPr indent="-317500" lvl="1" marL="914400" rtl="0">
              <a:lnSpc>
                <a:spcPct val="115000"/>
              </a:lnSpc>
              <a:spcBef>
                <a:spcPts val="0"/>
              </a:spcBef>
              <a:spcAft>
                <a:spcPts val="0"/>
              </a:spcAft>
              <a:buClr>
                <a:schemeClr val="dk1"/>
              </a:buClr>
              <a:buSzPts val="1400"/>
              <a:buFont typeface="Montserrat"/>
              <a:buChar char="○"/>
              <a:defRPr/>
            </a:lvl2pPr>
            <a:lvl3pPr indent="-317500" lvl="2" marL="1371600" rtl="0">
              <a:lnSpc>
                <a:spcPct val="115000"/>
              </a:lnSpc>
              <a:spcBef>
                <a:spcPts val="0"/>
              </a:spcBef>
              <a:spcAft>
                <a:spcPts val="0"/>
              </a:spcAft>
              <a:buClr>
                <a:schemeClr val="dk1"/>
              </a:buClr>
              <a:buSzPts val="1400"/>
              <a:buFont typeface="Montserrat"/>
              <a:buChar char="■"/>
              <a:defRPr/>
            </a:lvl3pPr>
            <a:lvl4pPr indent="-317500" lvl="3" marL="1828800" rtl="0">
              <a:lnSpc>
                <a:spcPct val="115000"/>
              </a:lnSpc>
              <a:spcBef>
                <a:spcPts val="0"/>
              </a:spcBef>
              <a:spcAft>
                <a:spcPts val="0"/>
              </a:spcAft>
              <a:buClr>
                <a:schemeClr val="dk1"/>
              </a:buClr>
              <a:buSzPts val="1400"/>
              <a:buFont typeface="Montserrat"/>
              <a:buChar char="●"/>
              <a:defRPr/>
            </a:lvl4pPr>
            <a:lvl5pPr indent="-317500" lvl="4" marL="2286000" rtl="0">
              <a:lnSpc>
                <a:spcPct val="115000"/>
              </a:lnSpc>
              <a:spcBef>
                <a:spcPts val="0"/>
              </a:spcBef>
              <a:spcAft>
                <a:spcPts val="0"/>
              </a:spcAft>
              <a:buClr>
                <a:schemeClr val="dk1"/>
              </a:buClr>
              <a:buSzPts val="1400"/>
              <a:buFont typeface="Montserrat"/>
              <a:buChar char="○"/>
              <a:defRPr/>
            </a:lvl5pPr>
            <a:lvl6pPr indent="-317500" lvl="5" marL="2743200" rtl="0">
              <a:lnSpc>
                <a:spcPct val="115000"/>
              </a:lnSpc>
              <a:spcBef>
                <a:spcPts val="0"/>
              </a:spcBef>
              <a:spcAft>
                <a:spcPts val="0"/>
              </a:spcAft>
              <a:buClr>
                <a:schemeClr val="dk1"/>
              </a:buClr>
              <a:buSzPts val="1400"/>
              <a:buFont typeface="Montserrat"/>
              <a:buChar char="■"/>
              <a:defRPr/>
            </a:lvl6pPr>
            <a:lvl7pPr indent="-317500" lvl="6" marL="3200400" rtl="0">
              <a:lnSpc>
                <a:spcPct val="115000"/>
              </a:lnSpc>
              <a:spcBef>
                <a:spcPts val="0"/>
              </a:spcBef>
              <a:spcAft>
                <a:spcPts val="0"/>
              </a:spcAft>
              <a:buClr>
                <a:schemeClr val="dk1"/>
              </a:buClr>
              <a:buSzPts val="1400"/>
              <a:buFont typeface="Montserrat"/>
              <a:buChar char="●"/>
              <a:defRPr/>
            </a:lvl7pPr>
            <a:lvl8pPr indent="-317500" lvl="7" marL="3657600" rtl="0">
              <a:lnSpc>
                <a:spcPct val="115000"/>
              </a:lnSpc>
              <a:spcBef>
                <a:spcPts val="0"/>
              </a:spcBef>
              <a:spcAft>
                <a:spcPts val="0"/>
              </a:spcAft>
              <a:buClr>
                <a:schemeClr val="dk1"/>
              </a:buClr>
              <a:buSzPts val="1400"/>
              <a:buFont typeface="Montserrat"/>
              <a:buChar char="○"/>
              <a:defRPr/>
            </a:lvl8pPr>
            <a:lvl9pPr indent="-317500" lvl="8" marL="4114800" rtl="0">
              <a:lnSpc>
                <a:spcPct val="115000"/>
              </a:lnSpc>
              <a:spcBef>
                <a:spcPts val="0"/>
              </a:spcBef>
              <a:spcAft>
                <a:spcPts val="0"/>
              </a:spcAft>
              <a:buClr>
                <a:schemeClr val="dk1"/>
              </a:buClr>
              <a:buSzPts val="1400"/>
              <a:buFont typeface="Montserrat"/>
              <a:buChar char="■"/>
              <a:defRPr/>
            </a:lvl9pPr>
          </a:lstStyle>
          <a:p/>
        </p:txBody>
      </p:sp>
      <p:grpSp>
        <p:nvGrpSpPr>
          <p:cNvPr id="319" name="Google Shape;319;p37"/>
          <p:cNvGrpSpPr/>
          <p:nvPr/>
        </p:nvGrpSpPr>
        <p:grpSpPr>
          <a:xfrm>
            <a:off x="-349034" y="3365875"/>
            <a:ext cx="3617930" cy="2207688"/>
            <a:chOff x="-349034" y="3365875"/>
            <a:chExt cx="3617930" cy="2207688"/>
          </a:xfrm>
        </p:grpSpPr>
        <p:sp>
          <p:nvSpPr>
            <p:cNvPr id="320" name="Google Shape;320;p37"/>
            <p:cNvSpPr/>
            <p:nvPr/>
          </p:nvSpPr>
          <p:spPr>
            <a:xfrm>
              <a:off x="-384" y="3964790"/>
              <a:ext cx="1534816" cy="1178912"/>
            </a:xfrm>
            <a:custGeom>
              <a:rect b="b" l="l" r="r" t="t"/>
              <a:pathLst>
                <a:path extrusionOk="0" h="36841" w="47963">
                  <a:moveTo>
                    <a:pt x="0" y="0"/>
                  </a:moveTo>
                  <a:lnTo>
                    <a:pt x="0" y="36841"/>
                  </a:lnTo>
                  <a:lnTo>
                    <a:pt x="47962" y="36841"/>
                  </a:lnTo>
                  <a:cubicBezTo>
                    <a:pt x="23957" y="30744"/>
                    <a:pt x="15575" y="693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a:off x="-384" y="4585846"/>
              <a:ext cx="3269280" cy="557856"/>
            </a:xfrm>
            <a:custGeom>
              <a:rect b="b" l="l" r="r" t="t"/>
              <a:pathLst>
                <a:path extrusionOk="0" h="17433" w="102165">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flipH="1">
              <a:off x="-349034" y="33658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37"/>
          <p:cNvGrpSpPr/>
          <p:nvPr/>
        </p:nvGrpSpPr>
        <p:grpSpPr>
          <a:xfrm>
            <a:off x="5707456" y="-287475"/>
            <a:ext cx="3567113" cy="2207688"/>
            <a:chOff x="5707456" y="-287475"/>
            <a:chExt cx="3567113" cy="2207688"/>
          </a:xfrm>
        </p:grpSpPr>
        <p:sp>
          <p:nvSpPr>
            <p:cNvPr id="324" name="Google Shape;324;p37"/>
            <p:cNvSpPr/>
            <p:nvPr/>
          </p:nvSpPr>
          <p:spPr>
            <a:xfrm>
              <a:off x="5707456" y="-202"/>
              <a:ext cx="3436928" cy="602048"/>
            </a:xfrm>
            <a:custGeom>
              <a:rect b="b" l="l" r="r" t="t"/>
              <a:pathLst>
                <a:path extrusionOk="0" h="18814" w="107404">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p:nvPr/>
          </p:nvSpPr>
          <p:spPr>
            <a:xfrm>
              <a:off x="7181280" y="-202"/>
              <a:ext cx="1963104" cy="895424"/>
            </a:xfrm>
            <a:custGeom>
              <a:rect b="b" l="l" r="r" t="t"/>
              <a:pathLst>
                <a:path extrusionOk="0" h="27982" w="61347">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p:nvPr/>
          </p:nvSpPr>
          <p:spPr>
            <a:xfrm flipH="1" rot="10800000">
              <a:off x="6898916" y="-2874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327" name="Shape 327"/>
        <p:cNvGrpSpPr/>
        <p:nvPr/>
      </p:nvGrpSpPr>
      <p:grpSpPr>
        <a:xfrm>
          <a:off x="0" y="0"/>
          <a:ext cx="0" cy="0"/>
          <a:chOff x="0" y="0"/>
          <a:chExt cx="0" cy="0"/>
        </a:xfrm>
      </p:grpSpPr>
      <p:sp>
        <p:nvSpPr>
          <p:cNvPr id="328" name="Google Shape;328;p38"/>
          <p:cNvSpPr txBox="1"/>
          <p:nvPr>
            <p:ph idx="1" type="subTitle"/>
          </p:nvPr>
        </p:nvSpPr>
        <p:spPr>
          <a:xfrm>
            <a:off x="6177600" y="1511650"/>
            <a:ext cx="2246400" cy="338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Bebas Neue"/>
              <a:buNone/>
              <a:defRPr b="1" sz="3000">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329" name="Google Shape;329;p38"/>
          <p:cNvSpPr txBox="1"/>
          <p:nvPr>
            <p:ph idx="2" type="subTitle"/>
          </p:nvPr>
        </p:nvSpPr>
        <p:spPr>
          <a:xfrm>
            <a:off x="6177600" y="3006388"/>
            <a:ext cx="2246400" cy="338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Bebas Neue"/>
              <a:buNone/>
              <a:defRPr b="1" sz="3000">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330" name="Google Shape;330;p38"/>
          <p:cNvSpPr txBox="1"/>
          <p:nvPr>
            <p:ph idx="3" type="subTitle"/>
          </p:nvPr>
        </p:nvSpPr>
        <p:spPr>
          <a:xfrm>
            <a:off x="6177600" y="1850050"/>
            <a:ext cx="2246400" cy="720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31" name="Google Shape;331;p38"/>
          <p:cNvSpPr txBox="1"/>
          <p:nvPr>
            <p:ph idx="4" type="subTitle"/>
          </p:nvPr>
        </p:nvSpPr>
        <p:spPr>
          <a:xfrm>
            <a:off x="6177600" y="3344788"/>
            <a:ext cx="2246400" cy="720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32" name="Google Shape;332;p38"/>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33" name="Google Shape;333;p38"/>
          <p:cNvGrpSpPr/>
          <p:nvPr/>
        </p:nvGrpSpPr>
        <p:grpSpPr>
          <a:xfrm flipH="1">
            <a:off x="-129600" y="-287475"/>
            <a:ext cx="3567113" cy="2207688"/>
            <a:chOff x="5707456" y="-287475"/>
            <a:chExt cx="3567113" cy="2207688"/>
          </a:xfrm>
        </p:grpSpPr>
        <p:sp>
          <p:nvSpPr>
            <p:cNvPr id="334" name="Google Shape;334;p38"/>
            <p:cNvSpPr/>
            <p:nvPr/>
          </p:nvSpPr>
          <p:spPr>
            <a:xfrm>
              <a:off x="5707456" y="-202"/>
              <a:ext cx="3436928" cy="602048"/>
            </a:xfrm>
            <a:custGeom>
              <a:rect b="b" l="l" r="r" t="t"/>
              <a:pathLst>
                <a:path extrusionOk="0" h="18814" w="107404">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p:nvPr/>
          </p:nvSpPr>
          <p:spPr>
            <a:xfrm>
              <a:off x="7181280" y="-202"/>
              <a:ext cx="1963104" cy="895424"/>
            </a:xfrm>
            <a:custGeom>
              <a:rect b="b" l="l" r="r" t="t"/>
              <a:pathLst>
                <a:path extrusionOk="0" h="27982" w="61347">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p:nvPr/>
          </p:nvSpPr>
          <p:spPr>
            <a:xfrm flipH="1" rot="10800000">
              <a:off x="6898916" y="-2874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38"/>
          <p:cNvGrpSpPr/>
          <p:nvPr/>
        </p:nvGrpSpPr>
        <p:grpSpPr>
          <a:xfrm flipH="1">
            <a:off x="5876073" y="3365875"/>
            <a:ext cx="3617930" cy="2207688"/>
            <a:chOff x="-349034" y="3365875"/>
            <a:chExt cx="3617930" cy="2207688"/>
          </a:xfrm>
        </p:grpSpPr>
        <p:sp>
          <p:nvSpPr>
            <p:cNvPr id="338" name="Google Shape;338;p38"/>
            <p:cNvSpPr/>
            <p:nvPr/>
          </p:nvSpPr>
          <p:spPr>
            <a:xfrm>
              <a:off x="-384" y="3964790"/>
              <a:ext cx="1534816" cy="1178912"/>
            </a:xfrm>
            <a:custGeom>
              <a:rect b="b" l="l" r="r" t="t"/>
              <a:pathLst>
                <a:path extrusionOk="0" h="36841" w="47963">
                  <a:moveTo>
                    <a:pt x="0" y="0"/>
                  </a:moveTo>
                  <a:lnTo>
                    <a:pt x="0" y="36841"/>
                  </a:lnTo>
                  <a:lnTo>
                    <a:pt x="47962" y="36841"/>
                  </a:lnTo>
                  <a:cubicBezTo>
                    <a:pt x="23957" y="30744"/>
                    <a:pt x="15575" y="693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p:nvPr/>
          </p:nvSpPr>
          <p:spPr>
            <a:xfrm>
              <a:off x="-384" y="4585846"/>
              <a:ext cx="3269280" cy="557856"/>
            </a:xfrm>
            <a:custGeom>
              <a:rect b="b" l="l" r="r" t="t"/>
              <a:pathLst>
                <a:path extrusionOk="0" h="17433" w="102165">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p:nvPr/>
          </p:nvSpPr>
          <p:spPr>
            <a:xfrm flipH="1">
              <a:off x="-349034" y="33658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_2">
    <p:spTree>
      <p:nvGrpSpPr>
        <p:cNvPr id="341" name="Shape 341"/>
        <p:cNvGrpSpPr/>
        <p:nvPr/>
      </p:nvGrpSpPr>
      <p:grpSpPr>
        <a:xfrm>
          <a:off x="0" y="0"/>
          <a:ext cx="0" cy="0"/>
          <a:chOff x="0" y="0"/>
          <a:chExt cx="0" cy="0"/>
        </a:xfrm>
      </p:grpSpPr>
      <p:sp>
        <p:nvSpPr>
          <p:cNvPr id="342" name="Google Shape;342;p39"/>
          <p:cNvSpPr txBox="1"/>
          <p:nvPr>
            <p:ph type="title"/>
          </p:nvPr>
        </p:nvSpPr>
        <p:spPr>
          <a:xfrm>
            <a:off x="720000" y="2813262"/>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3" name="Google Shape;343;p39"/>
          <p:cNvSpPr txBox="1"/>
          <p:nvPr>
            <p:ph idx="1" type="subTitle"/>
          </p:nvPr>
        </p:nvSpPr>
        <p:spPr>
          <a:xfrm>
            <a:off x="720000" y="3151652"/>
            <a:ext cx="2246400" cy="72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44" name="Google Shape;344;p39"/>
          <p:cNvSpPr txBox="1"/>
          <p:nvPr>
            <p:ph idx="2" type="title"/>
          </p:nvPr>
        </p:nvSpPr>
        <p:spPr>
          <a:xfrm>
            <a:off x="6177600" y="2813262"/>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5" name="Google Shape;345;p39"/>
          <p:cNvSpPr txBox="1"/>
          <p:nvPr>
            <p:ph idx="3" type="subTitle"/>
          </p:nvPr>
        </p:nvSpPr>
        <p:spPr>
          <a:xfrm>
            <a:off x="6177600" y="3151652"/>
            <a:ext cx="2246400" cy="72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46" name="Google Shape;346;p39"/>
          <p:cNvSpPr txBox="1"/>
          <p:nvPr>
            <p:ph idx="4" type="title"/>
          </p:nvPr>
        </p:nvSpPr>
        <p:spPr>
          <a:xfrm>
            <a:off x="3448800" y="2813262"/>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7" name="Google Shape;347;p39"/>
          <p:cNvSpPr txBox="1"/>
          <p:nvPr>
            <p:ph idx="5" type="subTitle"/>
          </p:nvPr>
        </p:nvSpPr>
        <p:spPr>
          <a:xfrm>
            <a:off x="3448800" y="3151663"/>
            <a:ext cx="2246400" cy="72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48" name="Google Shape;348;p39"/>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49" name="Google Shape;349;p39"/>
          <p:cNvGrpSpPr/>
          <p:nvPr/>
        </p:nvGrpSpPr>
        <p:grpSpPr>
          <a:xfrm flipH="1">
            <a:off x="-129600" y="-287475"/>
            <a:ext cx="3567113" cy="2207688"/>
            <a:chOff x="5707456" y="-287475"/>
            <a:chExt cx="3567113" cy="2207688"/>
          </a:xfrm>
        </p:grpSpPr>
        <p:sp>
          <p:nvSpPr>
            <p:cNvPr id="350" name="Google Shape;350;p39"/>
            <p:cNvSpPr/>
            <p:nvPr/>
          </p:nvSpPr>
          <p:spPr>
            <a:xfrm>
              <a:off x="5707456" y="-202"/>
              <a:ext cx="3436928" cy="602048"/>
            </a:xfrm>
            <a:custGeom>
              <a:rect b="b" l="l" r="r" t="t"/>
              <a:pathLst>
                <a:path extrusionOk="0" h="18814" w="107404">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9"/>
            <p:cNvSpPr/>
            <p:nvPr/>
          </p:nvSpPr>
          <p:spPr>
            <a:xfrm>
              <a:off x="7181280" y="-202"/>
              <a:ext cx="1963104" cy="895424"/>
            </a:xfrm>
            <a:custGeom>
              <a:rect b="b" l="l" r="r" t="t"/>
              <a:pathLst>
                <a:path extrusionOk="0" h="27982" w="61347">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
            <p:cNvSpPr/>
            <p:nvPr/>
          </p:nvSpPr>
          <p:spPr>
            <a:xfrm flipH="1" rot="10800000">
              <a:off x="6898916" y="-2874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39"/>
          <p:cNvGrpSpPr/>
          <p:nvPr/>
        </p:nvGrpSpPr>
        <p:grpSpPr>
          <a:xfrm flipH="1">
            <a:off x="5876073" y="3365875"/>
            <a:ext cx="3617930" cy="2207688"/>
            <a:chOff x="-349034" y="3365875"/>
            <a:chExt cx="3617930" cy="2207688"/>
          </a:xfrm>
        </p:grpSpPr>
        <p:sp>
          <p:nvSpPr>
            <p:cNvPr id="354" name="Google Shape;354;p39"/>
            <p:cNvSpPr/>
            <p:nvPr/>
          </p:nvSpPr>
          <p:spPr>
            <a:xfrm>
              <a:off x="-384" y="3964790"/>
              <a:ext cx="1534816" cy="1178912"/>
            </a:xfrm>
            <a:custGeom>
              <a:rect b="b" l="l" r="r" t="t"/>
              <a:pathLst>
                <a:path extrusionOk="0" h="36841" w="47963">
                  <a:moveTo>
                    <a:pt x="0" y="0"/>
                  </a:moveTo>
                  <a:lnTo>
                    <a:pt x="0" y="36841"/>
                  </a:lnTo>
                  <a:lnTo>
                    <a:pt x="47962" y="36841"/>
                  </a:lnTo>
                  <a:cubicBezTo>
                    <a:pt x="23957" y="30744"/>
                    <a:pt x="15575" y="693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p:nvPr/>
          </p:nvSpPr>
          <p:spPr>
            <a:xfrm>
              <a:off x="-384" y="4585846"/>
              <a:ext cx="3269280" cy="557856"/>
            </a:xfrm>
            <a:custGeom>
              <a:rect b="b" l="l" r="r" t="t"/>
              <a:pathLst>
                <a:path extrusionOk="0" h="17433" w="102165">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9"/>
            <p:cNvSpPr/>
            <p:nvPr/>
          </p:nvSpPr>
          <p:spPr>
            <a:xfrm flipH="1">
              <a:off x="-349034" y="33658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357" name="Shape 357"/>
        <p:cNvGrpSpPr/>
        <p:nvPr/>
      </p:nvGrpSpPr>
      <p:grpSpPr>
        <a:xfrm>
          <a:off x="0" y="0"/>
          <a:ext cx="0" cy="0"/>
          <a:chOff x="0" y="0"/>
          <a:chExt cx="0" cy="0"/>
        </a:xfrm>
      </p:grpSpPr>
      <p:sp>
        <p:nvSpPr>
          <p:cNvPr id="358" name="Google Shape;358;p40"/>
          <p:cNvSpPr txBox="1"/>
          <p:nvPr>
            <p:ph type="title"/>
          </p:nvPr>
        </p:nvSpPr>
        <p:spPr>
          <a:xfrm>
            <a:off x="720000" y="3258677"/>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59" name="Google Shape;359;p40"/>
          <p:cNvSpPr txBox="1"/>
          <p:nvPr>
            <p:ph idx="1" type="subTitle"/>
          </p:nvPr>
        </p:nvSpPr>
        <p:spPr>
          <a:xfrm>
            <a:off x="720000" y="3597077"/>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60" name="Google Shape;360;p40"/>
          <p:cNvSpPr txBox="1"/>
          <p:nvPr>
            <p:ph idx="2" type="title"/>
          </p:nvPr>
        </p:nvSpPr>
        <p:spPr>
          <a:xfrm>
            <a:off x="6177600" y="3257864"/>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1" name="Google Shape;361;p40"/>
          <p:cNvSpPr txBox="1"/>
          <p:nvPr>
            <p:ph idx="3" type="subTitle"/>
          </p:nvPr>
        </p:nvSpPr>
        <p:spPr>
          <a:xfrm>
            <a:off x="6177600" y="3596264"/>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62" name="Google Shape;362;p40"/>
          <p:cNvSpPr txBox="1"/>
          <p:nvPr>
            <p:ph idx="4" type="title"/>
          </p:nvPr>
        </p:nvSpPr>
        <p:spPr>
          <a:xfrm>
            <a:off x="3448800" y="3257864"/>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3" name="Google Shape;363;p40"/>
          <p:cNvSpPr txBox="1"/>
          <p:nvPr>
            <p:ph idx="5" type="subTitle"/>
          </p:nvPr>
        </p:nvSpPr>
        <p:spPr>
          <a:xfrm>
            <a:off x="3448800" y="3596272"/>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64" name="Google Shape;364;p40"/>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5" name="Google Shape;365;p40"/>
          <p:cNvGrpSpPr/>
          <p:nvPr/>
        </p:nvGrpSpPr>
        <p:grpSpPr>
          <a:xfrm>
            <a:off x="-349034" y="3365875"/>
            <a:ext cx="3617930" cy="2207688"/>
            <a:chOff x="-349034" y="3365875"/>
            <a:chExt cx="3617930" cy="2207688"/>
          </a:xfrm>
        </p:grpSpPr>
        <p:sp>
          <p:nvSpPr>
            <p:cNvPr id="366" name="Google Shape;366;p40"/>
            <p:cNvSpPr/>
            <p:nvPr/>
          </p:nvSpPr>
          <p:spPr>
            <a:xfrm>
              <a:off x="-384" y="3964790"/>
              <a:ext cx="1534816" cy="1178912"/>
            </a:xfrm>
            <a:custGeom>
              <a:rect b="b" l="l" r="r" t="t"/>
              <a:pathLst>
                <a:path extrusionOk="0" h="36841" w="47963">
                  <a:moveTo>
                    <a:pt x="0" y="0"/>
                  </a:moveTo>
                  <a:lnTo>
                    <a:pt x="0" y="36841"/>
                  </a:lnTo>
                  <a:lnTo>
                    <a:pt x="47962" y="36841"/>
                  </a:lnTo>
                  <a:cubicBezTo>
                    <a:pt x="23957" y="30744"/>
                    <a:pt x="15575" y="693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a:off x="-384" y="4585846"/>
              <a:ext cx="3269280" cy="557856"/>
            </a:xfrm>
            <a:custGeom>
              <a:rect b="b" l="l" r="r" t="t"/>
              <a:pathLst>
                <a:path extrusionOk="0" h="17433" w="102165">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
            <p:cNvSpPr/>
            <p:nvPr/>
          </p:nvSpPr>
          <p:spPr>
            <a:xfrm flipH="1">
              <a:off x="-349034" y="33658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40"/>
          <p:cNvGrpSpPr/>
          <p:nvPr/>
        </p:nvGrpSpPr>
        <p:grpSpPr>
          <a:xfrm>
            <a:off x="5707456" y="-287475"/>
            <a:ext cx="3567113" cy="2207688"/>
            <a:chOff x="5707456" y="-287475"/>
            <a:chExt cx="3567113" cy="2207688"/>
          </a:xfrm>
        </p:grpSpPr>
        <p:sp>
          <p:nvSpPr>
            <p:cNvPr id="370" name="Google Shape;370;p40"/>
            <p:cNvSpPr/>
            <p:nvPr/>
          </p:nvSpPr>
          <p:spPr>
            <a:xfrm>
              <a:off x="5707456" y="-202"/>
              <a:ext cx="3436928" cy="602048"/>
            </a:xfrm>
            <a:custGeom>
              <a:rect b="b" l="l" r="r" t="t"/>
              <a:pathLst>
                <a:path extrusionOk="0" h="18814" w="107404">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p:nvPr/>
          </p:nvSpPr>
          <p:spPr>
            <a:xfrm>
              <a:off x="7181280" y="-202"/>
              <a:ext cx="1963104" cy="895424"/>
            </a:xfrm>
            <a:custGeom>
              <a:rect b="b" l="l" r="r" t="t"/>
              <a:pathLst>
                <a:path extrusionOk="0" h="27982" w="61347">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flipH="1" rot="10800000">
              <a:off x="6898916" y="-2874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1">
    <p:spTree>
      <p:nvGrpSpPr>
        <p:cNvPr id="373" name="Shape 373"/>
        <p:cNvGrpSpPr/>
        <p:nvPr/>
      </p:nvGrpSpPr>
      <p:grpSpPr>
        <a:xfrm>
          <a:off x="0" y="0"/>
          <a:ext cx="0" cy="0"/>
          <a:chOff x="0" y="0"/>
          <a:chExt cx="0" cy="0"/>
        </a:xfrm>
      </p:grpSpPr>
      <p:sp>
        <p:nvSpPr>
          <p:cNvPr id="374" name="Google Shape;374;p41"/>
          <p:cNvSpPr txBox="1"/>
          <p:nvPr>
            <p:ph type="title"/>
          </p:nvPr>
        </p:nvSpPr>
        <p:spPr>
          <a:xfrm>
            <a:off x="2129250" y="18048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5" name="Google Shape;375;p41"/>
          <p:cNvSpPr txBox="1"/>
          <p:nvPr>
            <p:ph idx="1" type="subTitle"/>
          </p:nvPr>
        </p:nvSpPr>
        <p:spPr>
          <a:xfrm>
            <a:off x="2129250" y="21432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76" name="Google Shape;376;p41"/>
          <p:cNvSpPr txBox="1"/>
          <p:nvPr>
            <p:ph idx="2" type="title"/>
          </p:nvPr>
        </p:nvSpPr>
        <p:spPr>
          <a:xfrm>
            <a:off x="5779650" y="18048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7" name="Google Shape;377;p41"/>
          <p:cNvSpPr txBox="1"/>
          <p:nvPr>
            <p:ph idx="3" type="subTitle"/>
          </p:nvPr>
        </p:nvSpPr>
        <p:spPr>
          <a:xfrm>
            <a:off x="5779650" y="21432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78" name="Google Shape;378;p41"/>
          <p:cNvSpPr txBox="1"/>
          <p:nvPr>
            <p:ph idx="4" type="title"/>
          </p:nvPr>
        </p:nvSpPr>
        <p:spPr>
          <a:xfrm>
            <a:off x="2129250" y="32304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9" name="Google Shape;379;p41"/>
          <p:cNvSpPr txBox="1"/>
          <p:nvPr>
            <p:ph idx="5" type="subTitle"/>
          </p:nvPr>
        </p:nvSpPr>
        <p:spPr>
          <a:xfrm>
            <a:off x="2129250" y="35688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80" name="Google Shape;380;p41"/>
          <p:cNvSpPr txBox="1"/>
          <p:nvPr>
            <p:ph idx="6" type="title"/>
          </p:nvPr>
        </p:nvSpPr>
        <p:spPr>
          <a:xfrm>
            <a:off x="5779650" y="32304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1" name="Google Shape;381;p41"/>
          <p:cNvSpPr txBox="1"/>
          <p:nvPr>
            <p:ph idx="7" type="subTitle"/>
          </p:nvPr>
        </p:nvSpPr>
        <p:spPr>
          <a:xfrm>
            <a:off x="5779650" y="35688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82" name="Google Shape;382;p41"/>
          <p:cNvSpPr txBox="1"/>
          <p:nvPr>
            <p:ph idx="8"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83" name="Google Shape;383;p41"/>
          <p:cNvGrpSpPr/>
          <p:nvPr/>
        </p:nvGrpSpPr>
        <p:grpSpPr>
          <a:xfrm flipH="1">
            <a:off x="-129600" y="-287475"/>
            <a:ext cx="3567113" cy="2207688"/>
            <a:chOff x="5707456" y="-287475"/>
            <a:chExt cx="3567113" cy="2207688"/>
          </a:xfrm>
        </p:grpSpPr>
        <p:sp>
          <p:nvSpPr>
            <p:cNvPr id="384" name="Google Shape;384;p41"/>
            <p:cNvSpPr/>
            <p:nvPr/>
          </p:nvSpPr>
          <p:spPr>
            <a:xfrm>
              <a:off x="5707456" y="-202"/>
              <a:ext cx="3436928" cy="602048"/>
            </a:xfrm>
            <a:custGeom>
              <a:rect b="b" l="l" r="r" t="t"/>
              <a:pathLst>
                <a:path extrusionOk="0" h="18814" w="107404">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1"/>
            <p:cNvSpPr/>
            <p:nvPr/>
          </p:nvSpPr>
          <p:spPr>
            <a:xfrm>
              <a:off x="7181280" y="-202"/>
              <a:ext cx="1963104" cy="895424"/>
            </a:xfrm>
            <a:custGeom>
              <a:rect b="b" l="l" r="r" t="t"/>
              <a:pathLst>
                <a:path extrusionOk="0" h="27982" w="61347">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1"/>
            <p:cNvSpPr/>
            <p:nvPr/>
          </p:nvSpPr>
          <p:spPr>
            <a:xfrm flipH="1" rot="10800000">
              <a:off x="6898916" y="-2874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41"/>
          <p:cNvGrpSpPr/>
          <p:nvPr/>
        </p:nvGrpSpPr>
        <p:grpSpPr>
          <a:xfrm flipH="1">
            <a:off x="5876073" y="3365875"/>
            <a:ext cx="3617930" cy="2207688"/>
            <a:chOff x="-349034" y="3365875"/>
            <a:chExt cx="3617930" cy="2207688"/>
          </a:xfrm>
        </p:grpSpPr>
        <p:sp>
          <p:nvSpPr>
            <p:cNvPr id="388" name="Google Shape;388;p41"/>
            <p:cNvSpPr/>
            <p:nvPr/>
          </p:nvSpPr>
          <p:spPr>
            <a:xfrm>
              <a:off x="-384" y="3964790"/>
              <a:ext cx="1534816" cy="1178912"/>
            </a:xfrm>
            <a:custGeom>
              <a:rect b="b" l="l" r="r" t="t"/>
              <a:pathLst>
                <a:path extrusionOk="0" h="36841" w="47963">
                  <a:moveTo>
                    <a:pt x="0" y="0"/>
                  </a:moveTo>
                  <a:lnTo>
                    <a:pt x="0" y="36841"/>
                  </a:lnTo>
                  <a:lnTo>
                    <a:pt x="47962" y="36841"/>
                  </a:lnTo>
                  <a:cubicBezTo>
                    <a:pt x="23957" y="30744"/>
                    <a:pt x="15575" y="693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1"/>
            <p:cNvSpPr/>
            <p:nvPr/>
          </p:nvSpPr>
          <p:spPr>
            <a:xfrm>
              <a:off x="-384" y="4585846"/>
              <a:ext cx="3269280" cy="557856"/>
            </a:xfrm>
            <a:custGeom>
              <a:rect b="b" l="l" r="r" t="t"/>
              <a:pathLst>
                <a:path extrusionOk="0" h="17433" w="102165">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1"/>
            <p:cNvSpPr/>
            <p:nvPr/>
          </p:nvSpPr>
          <p:spPr>
            <a:xfrm flipH="1">
              <a:off x="-349034" y="33658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391" name="Shape 391"/>
        <p:cNvGrpSpPr/>
        <p:nvPr/>
      </p:nvGrpSpPr>
      <p:grpSpPr>
        <a:xfrm>
          <a:off x="0" y="0"/>
          <a:ext cx="0" cy="0"/>
          <a:chOff x="0" y="0"/>
          <a:chExt cx="0" cy="0"/>
        </a:xfrm>
      </p:grpSpPr>
      <p:sp>
        <p:nvSpPr>
          <p:cNvPr id="392" name="Google Shape;392;p42"/>
          <p:cNvSpPr txBox="1"/>
          <p:nvPr>
            <p:ph type="title"/>
          </p:nvPr>
        </p:nvSpPr>
        <p:spPr>
          <a:xfrm>
            <a:off x="1115568" y="1404000"/>
            <a:ext cx="2246400" cy="338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3" name="Google Shape;393;p42"/>
          <p:cNvSpPr txBox="1"/>
          <p:nvPr>
            <p:ph idx="1" type="subTitle"/>
          </p:nvPr>
        </p:nvSpPr>
        <p:spPr>
          <a:xfrm>
            <a:off x="1115568" y="1742400"/>
            <a:ext cx="2246400" cy="504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94" name="Google Shape;394;p42"/>
          <p:cNvSpPr txBox="1"/>
          <p:nvPr>
            <p:ph idx="2" type="title"/>
          </p:nvPr>
        </p:nvSpPr>
        <p:spPr>
          <a:xfrm>
            <a:off x="5782813" y="14040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5" name="Google Shape;395;p42"/>
          <p:cNvSpPr txBox="1"/>
          <p:nvPr>
            <p:ph idx="3" type="subTitle"/>
          </p:nvPr>
        </p:nvSpPr>
        <p:spPr>
          <a:xfrm>
            <a:off x="5782813" y="17424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96" name="Google Shape;396;p42"/>
          <p:cNvSpPr txBox="1"/>
          <p:nvPr>
            <p:ph idx="4" type="title"/>
          </p:nvPr>
        </p:nvSpPr>
        <p:spPr>
          <a:xfrm>
            <a:off x="1115568" y="3758400"/>
            <a:ext cx="2246400" cy="338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7" name="Google Shape;397;p42"/>
          <p:cNvSpPr txBox="1"/>
          <p:nvPr>
            <p:ph idx="5" type="subTitle"/>
          </p:nvPr>
        </p:nvSpPr>
        <p:spPr>
          <a:xfrm>
            <a:off x="1115568" y="4096800"/>
            <a:ext cx="2246400" cy="504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98" name="Google Shape;398;p42"/>
          <p:cNvSpPr txBox="1"/>
          <p:nvPr>
            <p:ph idx="6" type="title"/>
          </p:nvPr>
        </p:nvSpPr>
        <p:spPr>
          <a:xfrm>
            <a:off x="5782813" y="25812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9" name="Google Shape;399;p42"/>
          <p:cNvSpPr txBox="1"/>
          <p:nvPr>
            <p:ph idx="7" type="subTitle"/>
          </p:nvPr>
        </p:nvSpPr>
        <p:spPr>
          <a:xfrm>
            <a:off x="5782813" y="29196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00" name="Google Shape;400;p42"/>
          <p:cNvSpPr txBox="1"/>
          <p:nvPr>
            <p:ph idx="8" type="title"/>
          </p:nvPr>
        </p:nvSpPr>
        <p:spPr>
          <a:xfrm>
            <a:off x="1115568" y="2581200"/>
            <a:ext cx="2246400" cy="338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1" name="Google Shape;401;p42"/>
          <p:cNvSpPr txBox="1"/>
          <p:nvPr>
            <p:ph idx="9" type="subTitle"/>
          </p:nvPr>
        </p:nvSpPr>
        <p:spPr>
          <a:xfrm>
            <a:off x="1115568" y="2919600"/>
            <a:ext cx="2246400" cy="504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02" name="Google Shape;402;p42"/>
          <p:cNvSpPr txBox="1"/>
          <p:nvPr>
            <p:ph idx="13" type="title"/>
          </p:nvPr>
        </p:nvSpPr>
        <p:spPr>
          <a:xfrm>
            <a:off x="5782813" y="37584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3" name="Google Shape;403;p42"/>
          <p:cNvSpPr txBox="1"/>
          <p:nvPr>
            <p:ph idx="14" type="subTitle"/>
          </p:nvPr>
        </p:nvSpPr>
        <p:spPr>
          <a:xfrm>
            <a:off x="5782813" y="40968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04" name="Google Shape;404;p42"/>
          <p:cNvSpPr txBox="1"/>
          <p:nvPr>
            <p:ph idx="15"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05" name="Google Shape;405;p42"/>
          <p:cNvGrpSpPr/>
          <p:nvPr/>
        </p:nvGrpSpPr>
        <p:grpSpPr>
          <a:xfrm flipH="1">
            <a:off x="-129600" y="-287475"/>
            <a:ext cx="3566729" cy="2207688"/>
            <a:chOff x="5707840" y="-287475"/>
            <a:chExt cx="3566729" cy="2207688"/>
          </a:xfrm>
        </p:grpSpPr>
        <p:sp>
          <p:nvSpPr>
            <p:cNvPr id="406" name="Google Shape;406;p42"/>
            <p:cNvSpPr/>
            <p:nvPr/>
          </p:nvSpPr>
          <p:spPr>
            <a:xfrm>
              <a:off x="5707840" y="-202"/>
              <a:ext cx="3436928" cy="602048"/>
            </a:xfrm>
            <a:custGeom>
              <a:rect b="b" l="l" r="r" t="t"/>
              <a:pathLst>
                <a:path extrusionOk="0" h="18814" w="107404">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2"/>
            <p:cNvSpPr/>
            <p:nvPr/>
          </p:nvSpPr>
          <p:spPr>
            <a:xfrm>
              <a:off x="7181664" y="-202"/>
              <a:ext cx="1963104" cy="895424"/>
            </a:xfrm>
            <a:custGeom>
              <a:rect b="b" l="l" r="r" t="t"/>
              <a:pathLst>
                <a:path extrusionOk="0" h="27982" w="61347">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2"/>
            <p:cNvSpPr/>
            <p:nvPr/>
          </p:nvSpPr>
          <p:spPr>
            <a:xfrm flipH="1" rot="10800000">
              <a:off x="6898916" y="-2874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42"/>
          <p:cNvGrpSpPr/>
          <p:nvPr/>
        </p:nvGrpSpPr>
        <p:grpSpPr>
          <a:xfrm flipH="1">
            <a:off x="7275625" y="4039702"/>
            <a:ext cx="2968094" cy="1367225"/>
            <a:chOff x="-1098750" y="4039702"/>
            <a:chExt cx="2968094" cy="1367225"/>
          </a:xfrm>
        </p:grpSpPr>
        <p:sp>
          <p:nvSpPr>
            <p:cNvPr id="410" name="Google Shape;410;p42"/>
            <p:cNvSpPr/>
            <p:nvPr/>
          </p:nvSpPr>
          <p:spPr>
            <a:xfrm>
              <a:off x="-768" y="4411350"/>
              <a:ext cx="1870112" cy="732352"/>
            </a:xfrm>
            <a:custGeom>
              <a:rect b="b" l="l" r="r" t="t"/>
              <a:pathLst>
                <a:path extrusionOk="0" h="22886" w="58441">
                  <a:moveTo>
                    <a:pt x="43747" y="14765"/>
                  </a:moveTo>
                  <a:cubicBezTo>
                    <a:pt x="42890" y="14765"/>
                    <a:pt x="42033" y="14813"/>
                    <a:pt x="41175" y="14980"/>
                  </a:cubicBezTo>
                  <a:cubicBezTo>
                    <a:pt x="36936" y="15742"/>
                    <a:pt x="32364" y="18742"/>
                    <a:pt x="26530" y="18742"/>
                  </a:cubicBezTo>
                  <a:cubicBezTo>
                    <a:pt x="22148" y="18742"/>
                    <a:pt x="17075" y="17051"/>
                    <a:pt x="10931" y="11479"/>
                  </a:cubicBezTo>
                  <a:cubicBezTo>
                    <a:pt x="7716" y="8574"/>
                    <a:pt x="4144" y="4096"/>
                    <a:pt x="0" y="0"/>
                  </a:cubicBezTo>
                  <a:lnTo>
                    <a:pt x="0" y="22886"/>
                  </a:lnTo>
                  <a:lnTo>
                    <a:pt x="58441" y="22886"/>
                  </a:lnTo>
                  <a:cubicBezTo>
                    <a:pt x="55297" y="18004"/>
                    <a:pt x="49558" y="14765"/>
                    <a:pt x="43747" y="147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2"/>
            <p:cNvSpPr/>
            <p:nvPr/>
          </p:nvSpPr>
          <p:spPr>
            <a:xfrm>
              <a:off x="0" y="4772566"/>
              <a:ext cx="1454784" cy="370400"/>
            </a:xfrm>
            <a:custGeom>
              <a:rect b="b" l="l" r="r" t="t"/>
              <a:pathLst>
                <a:path extrusionOk="0" h="11575" w="45462">
                  <a:moveTo>
                    <a:pt x="2215" y="7549"/>
                  </a:moveTo>
                  <a:cubicBezTo>
                    <a:pt x="1453" y="8669"/>
                    <a:pt x="714" y="9907"/>
                    <a:pt x="0" y="11122"/>
                  </a:cubicBezTo>
                  <a:lnTo>
                    <a:pt x="0" y="11574"/>
                  </a:lnTo>
                  <a:lnTo>
                    <a:pt x="45462" y="11574"/>
                  </a:lnTo>
                  <a:cubicBezTo>
                    <a:pt x="35412" y="10241"/>
                    <a:pt x="24410" y="0"/>
                    <a:pt x="14503" y="0"/>
                  </a:cubicBezTo>
                  <a:cubicBezTo>
                    <a:pt x="10145" y="24"/>
                    <a:pt x="5977" y="1977"/>
                    <a:pt x="2215" y="754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2"/>
            <p:cNvSpPr/>
            <p:nvPr/>
          </p:nvSpPr>
          <p:spPr>
            <a:xfrm>
              <a:off x="-1098750" y="4039702"/>
              <a:ext cx="2137400" cy="136722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2">
    <p:spTree>
      <p:nvGrpSpPr>
        <p:cNvPr id="413" name="Shape 413"/>
        <p:cNvGrpSpPr/>
        <p:nvPr/>
      </p:nvGrpSpPr>
      <p:grpSpPr>
        <a:xfrm>
          <a:off x="0" y="0"/>
          <a:ext cx="0" cy="0"/>
          <a:chOff x="0" y="0"/>
          <a:chExt cx="0" cy="0"/>
        </a:xfrm>
      </p:grpSpPr>
      <p:sp>
        <p:nvSpPr>
          <p:cNvPr id="414" name="Google Shape;414;p43"/>
          <p:cNvSpPr txBox="1"/>
          <p:nvPr>
            <p:ph type="title"/>
          </p:nvPr>
        </p:nvSpPr>
        <p:spPr>
          <a:xfrm>
            <a:off x="2129250" y="14040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5" name="Google Shape;415;p43"/>
          <p:cNvSpPr txBox="1"/>
          <p:nvPr>
            <p:ph idx="1" type="subTitle"/>
          </p:nvPr>
        </p:nvSpPr>
        <p:spPr>
          <a:xfrm>
            <a:off x="2129250" y="17424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16" name="Google Shape;416;p43"/>
          <p:cNvSpPr txBox="1"/>
          <p:nvPr>
            <p:ph idx="2" type="title"/>
          </p:nvPr>
        </p:nvSpPr>
        <p:spPr>
          <a:xfrm>
            <a:off x="5779650" y="14040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7" name="Google Shape;417;p43"/>
          <p:cNvSpPr txBox="1"/>
          <p:nvPr>
            <p:ph idx="3" type="subTitle"/>
          </p:nvPr>
        </p:nvSpPr>
        <p:spPr>
          <a:xfrm>
            <a:off x="5779650" y="17424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18" name="Google Shape;418;p43"/>
          <p:cNvSpPr txBox="1"/>
          <p:nvPr>
            <p:ph idx="4" type="title"/>
          </p:nvPr>
        </p:nvSpPr>
        <p:spPr>
          <a:xfrm>
            <a:off x="2129250" y="25812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9" name="Google Shape;419;p43"/>
          <p:cNvSpPr txBox="1"/>
          <p:nvPr>
            <p:ph idx="5" type="subTitle"/>
          </p:nvPr>
        </p:nvSpPr>
        <p:spPr>
          <a:xfrm>
            <a:off x="2129250" y="29196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20" name="Google Shape;420;p43"/>
          <p:cNvSpPr txBox="1"/>
          <p:nvPr>
            <p:ph idx="6" type="title"/>
          </p:nvPr>
        </p:nvSpPr>
        <p:spPr>
          <a:xfrm>
            <a:off x="5779650" y="25812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1" name="Google Shape;421;p43"/>
          <p:cNvSpPr txBox="1"/>
          <p:nvPr>
            <p:ph idx="7" type="subTitle"/>
          </p:nvPr>
        </p:nvSpPr>
        <p:spPr>
          <a:xfrm>
            <a:off x="5779650" y="29196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22" name="Google Shape;422;p43"/>
          <p:cNvSpPr txBox="1"/>
          <p:nvPr>
            <p:ph idx="8"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3" name="Google Shape;423;p43"/>
          <p:cNvSpPr txBox="1"/>
          <p:nvPr>
            <p:ph idx="9" type="title"/>
          </p:nvPr>
        </p:nvSpPr>
        <p:spPr>
          <a:xfrm>
            <a:off x="2129250" y="37611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4" name="Google Shape;424;p43"/>
          <p:cNvSpPr txBox="1"/>
          <p:nvPr>
            <p:ph idx="13" type="subTitle"/>
          </p:nvPr>
        </p:nvSpPr>
        <p:spPr>
          <a:xfrm>
            <a:off x="2129250" y="40995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25" name="Google Shape;425;p43"/>
          <p:cNvSpPr txBox="1"/>
          <p:nvPr>
            <p:ph idx="14" type="title"/>
          </p:nvPr>
        </p:nvSpPr>
        <p:spPr>
          <a:xfrm>
            <a:off x="5779650" y="3761100"/>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6" name="Google Shape;426;p43"/>
          <p:cNvSpPr txBox="1"/>
          <p:nvPr>
            <p:ph idx="15" type="subTitle"/>
          </p:nvPr>
        </p:nvSpPr>
        <p:spPr>
          <a:xfrm>
            <a:off x="5779650" y="4099500"/>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grpSp>
        <p:nvGrpSpPr>
          <p:cNvPr id="427" name="Google Shape;427;p43"/>
          <p:cNvGrpSpPr/>
          <p:nvPr/>
        </p:nvGrpSpPr>
        <p:grpSpPr>
          <a:xfrm>
            <a:off x="5707840" y="-287475"/>
            <a:ext cx="3566729" cy="2207688"/>
            <a:chOff x="5707840" y="-287475"/>
            <a:chExt cx="3566729" cy="2207688"/>
          </a:xfrm>
        </p:grpSpPr>
        <p:sp>
          <p:nvSpPr>
            <p:cNvPr id="428" name="Google Shape;428;p43"/>
            <p:cNvSpPr/>
            <p:nvPr/>
          </p:nvSpPr>
          <p:spPr>
            <a:xfrm>
              <a:off x="5707840" y="-202"/>
              <a:ext cx="3436928" cy="602048"/>
            </a:xfrm>
            <a:custGeom>
              <a:rect b="b" l="l" r="r" t="t"/>
              <a:pathLst>
                <a:path extrusionOk="0" h="18814" w="107404">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3"/>
            <p:cNvSpPr/>
            <p:nvPr/>
          </p:nvSpPr>
          <p:spPr>
            <a:xfrm>
              <a:off x="7181664" y="-202"/>
              <a:ext cx="1963104" cy="895424"/>
            </a:xfrm>
            <a:custGeom>
              <a:rect b="b" l="l" r="r" t="t"/>
              <a:pathLst>
                <a:path extrusionOk="0" h="27982" w="61347">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3"/>
            <p:cNvSpPr/>
            <p:nvPr/>
          </p:nvSpPr>
          <p:spPr>
            <a:xfrm flipH="1" rot="10800000">
              <a:off x="6898916" y="-2874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43"/>
          <p:cNvGrpSpPr/>
          <p:nvPr/>
        </p:nvGrpSpPr>
        <p:grpSpPr>
          <a:xfrm>
            <a:off x="-1098750" y="4039702"/>
            <a:ext cx="2968094" cy="1367225"/>
            <a:chOff x="-1098750" y="4039702"/>
            <a:chExt cx="2968094" cy="1367225"/>
          </a:xfrm>
        </p:grpSpPr>
        <p:sp>
          <p:nvSpPr>
            <p:cNvPr id="432" name="Google Shape;432;p43"/>
            <p:cNvSpPr/>
            <p:nvPr/>
          </p:nvSpPr>
          <p:spPr>
            <a:xfrm>
              <a:off x="-768" y="4411350"/>
              <a:ext cx="1870112" cy="732352"/>
            </a:xfrm>
            <a:custGeom>
              <a:rect b="b" l="l" r="r" t="t"/>
              <a:pathLst>
                <a:path extrusionOk="0" h="22886" w="58441">
                  <a:moveTo>
                    <a:pt x="43747" y="14765"/>
                  </a:moveTo>
                  <a:cubicBezTo>
                    <a:pt x="42890" y="14765"/>
                    <a:pt x="42033" y="14813"/>
                    <a:pt x="41175" y="14980"/>
                  </a:cubicBezTo>
                  <a:cubicBezTo>
                    <a:pt x="36936" y="15742"/>
                    <a:pt x="32364" y="18742"/>
                    <a:pt x="26530" y="18742"/>
                  </a:cubicBezTo>
                  <a:cubicBezTo>
                    <a:pt x="22148" y="18742"/>
                    <a:pt x="17075" y="17051"/>
                    <a:pt x="10931" y="11479"/>
                  </a:cubicBezTo>
                  <a:cubicBezTo>
                    <a:pt x="7716" y="8574"/>
                    <a:pt x="4144" y="4096"/>
                    <a:pt x="0" y="0"/>
                  </a:cubicBezTo>
                  <a:lnTo>
                    <a:pt x="0" y="22886"/>
                  </a:lnTo>
                  <a:lnTo>
                    <a:pt x="58441" y="22886"/>
                  </a:lnTo>
                  <a:cubicBezTo>
                    <a:pt x="55297" y="18004"/>
                    <a:pt x="49558" y="14765"/>
                    <a:pt x="43747" y="147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3"/>
            <p:cNvSpPr/>
            <p:nvPr/>
          </p:nvSpPr>
          <p:spPr>
            <a:xfrm>
              <a:off x="0" y="4772566"/>
              <a:ext cx="1454784" cy="370400"/>
            </a:xfrm>
            <a:custGeom>
              <a:rect b="b" l="l" r="r" t="t"/>
              <a:pathLst>
                <a:path extrusionOk="0" h="11575" w="45462">
                  <a:moveTo>
                    <a:pt x="2215" y="7549"/>
                  </a:moveTo>
                  <a:cubicBezTo>
                    <a:pt x="1453" y="8669"/>
                    <a:pt x="714" y="9907"/>
                    <a:pt x="0" y="11122"/>
                  </a:cubicBezTo>
                  <a:lnTo>
                    <a:pt x="0" y="11574"/>
                  </a:lnTo>
                  <a:lnTo>
                    <a:pt x="45462" y="11574"/>
                  </a:lnTo>
                  <a:cubicBezTo>
                    <a:pt x="35412" y="10241"/>
                    <a:pt x="24410" y="0"/>
                    <a:pt x="14503" y="0"/>
                  </a:cubicBezTo>
                  <a:cubicBezTo>
                    <a:pt x="10145" y="24"/>
                    <a:pt x="5977" y="1977"/>
                    <a:pt x="2215" y="754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3"/>
            <p:cNvSpPr/>
            <p:nvPr/>
          </p:nvSpPr>
          <p:spPr>
            <a:xfrm>
              <a:off x="-1098750" y="4039702"/>
              <a:ext cx="2137400" cy="136722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435" name="Shape 435"/>
        <p:cNvGrpSpPr/>
        <p:nvPr/>
      </p:nvGrpSpPr>
      <p:grpSpPr>
        <a:xfrm>
          <a:off x="0" y="0"/>
          <a:ext cx="0" cy="0"/>
          <a:chOff x="0" y="0"/>
          <a:chExt cx="0" cy="0"/>
        </a:xfrm>
      </p:grpSpPr>
      <p:sp>
        <p:nvSpPr>
          <p:cNvPr id="436" name="Google Shape;436;p44"/>
          <p:cNvSpPr txBox="1"/>
          <p:nvPr>
            <p:ph hasCustomPrompt="1" type="title"/>
          </p:nvPr>
        </p:nvSpPr>
        <p:spPr>
          <a:xfrm>
            <a:off x="1683000" y="837225"/>
            <a:ext cx="5778000" cy="113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37" name="Google Shape;437;p44"/>
          <p:cNvSpPr txBox="1"/>
          <p:nvPr>
            <p:ph idx="1" type="subTitle"/>
          </p:nvPr>
        </p:nvSpPr>
        <p:spPr>
          <a:xfrm>
            <a:off x="1683000" y="1976325"/>
            <a:ext cx="5778000" cy="431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
        <p:nvSpPr>
          <p:cNvPr id="438" name="Google Shape;438;p44"/>
          <p:cNvSpPr txBox="1"/>
          <p:nvPr>
            <p:ph hasCustomPrompt="1" idx="2" type="title"/>
          </p:nvPr>
        </p:nvSpPr>
        <p:spPr>
          <a:xfrm>
            <a:off x="1683000" y="2564975"/>
            <a:ext cx="5778000" cy="113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39" name="Google Shape;439;p44"/>
          <p:cNvSpPr txBox="1"/>
          <p:nvPr>
            <p:ph idx="3" type="subTitle"/>
          </p:nvPr>
        </p:nvSpPr>
        <p:spPr>
          <a:xfrm>
            <a:off x="1683000" y="3704075"/>
            <a:ext cx="5778000" cy="431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grpSp>
        <p:nvGrpSpPr>
          <p:cNvPr id="440" name="Google Shape;440;p44"/>
          <p:cNvGrpSpPr/>
          <p:nvPr/>
        </p:nvGrpSpPr>
        <p:grpSpPr>
          <a:xfrm flipH="1">
            <a:off x="-540000" y="-423063"/>
            <a:ext cx="5459693" cy="1768685"/>
            <a:chOff x="4226016" y="-423063"/>
            <a:chExt cx="5459693" cy="1768685"/>
          </a:xfrm>
        </p:grpSpPr>
        <p:sp>
          <p:nvSpPr>
            <p:cNvPr id="441" name="Google Shape;441;p44"/>
            <p:cNvSpPr/>
            <p:nvPr/>
          </p:nvSpPr>
          <p:spPr>
            <a:xfrm>
              <a:off x="6191360" y="-202"/>
              <a:ext cx="2953024" cy="1316096"/>
            </a:xfrm>
            <a:custGeom>
              <a:rect b="b" l="l" r="r" t="t"/>
              <a:pathLst>
                <a:path extrusionOk="0" h="41128" w="92282">
                  <a:moveTo>
                    <a:pt x="92282" y="0"/>
                  </a:moveTo>
                  <a:lnTo>
                    <a:pt x="10122" y="0"/>
                  </a:lnTo>
                  <a:lnTo>
                    <a:pt x="6335" y="6073"/>
                  </a:lnTo>
                  <a:cubicBezTo>
                    <a:pt x="1" y="18694"/>
                    <a:pt x="11622" y="31411"/>
                    <a:pt x="25458" y="31411"/>
                  </a:cubicBezTo>
                  <a:cubicBezTo>
                    <a:pt x="28554" y="31411"/>
                    <a:pt x="31745" y="30792"/>
                    <a:pt x="34865" y="29387"/>
                  </a:cubicBezTo>
                  <a:cubicBezTo>
                    <a:pt x="38175" y="27934"/>
                    <a:pt x="43200" y="24124"/>
                    <a:pt x="47987" y="24124"/>
                  </a:cubicBezTo>
                  <a:cubicBezTo>
                    <a:pt x="49249" y="24124"/>
                    <a:pt x="50487" y="24386"/>
                    <a:pt x="51678" y="25005"/>
                  </a:cubicBezTo>
                  <a:cubicBezTo>
                    <a:pt x="55965" y="27172"/>
                    <a:pt x="55869" y="32697"/>
                    <a:pt x="58584" y="36341"/>
                  </a:cubicBezTo>
                  <a:cubicBezTo>
                    <a:pt x="60990" y="39651"/>
                    <a:pt x="64490" y="41127"/>
                    <a:pt x="68348" y="41127"/>
                  </a:cubicBezTo>
                  <a:cubicBezTo>
                    <a:pt x="76564" y="41127"/>
                    <a:pt x="86638" y="34388"/>
                    <a:pt x="92258" y="23910"/>
                  </a:cubicBezTo>
                  <a:lnTo>
                    <a:pt x="922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4"/>
            <p:cNvSpPr/>
            <p:nvPr/>
          </p:nvSpPr>
          <p:spPr>
            <a:xfrm>
              <a:off x="4226016" y="-202"/>
              <a:ext cx="4918368" cy="1345824"/>
            </a:xfrm>
            <a:custGeom>
              <a:rect b="b" l="l" r="r" t="t"/>
              <a:pathLst>
                <a:path extrusionOk="0" h="42057" w="153699">
                  <a:moveTo>
                    <a:pt x="30173" y="16670"/>
                  </a:moveTo>
                  <a:cubicBezTo>
                    <a:pt x="37484" y="16670"/>
                    <a:pt x="46200" y="15217"/>
                    <a:pt x="56440" y="11693"/>
                  </a:cubicBezTo>
                  <a:cubicBezTo>
                    <a:pt x="66538" y="8240"/>
                    <a:pt x="81827" y="1667"/>
                    <a:pt x="96449" y="1667"/>
                  </a:cubicBezTo>
                  <a:cubicBezTo>
                    <a:pt x="104712" y="1667"/>
                    <a:pt x="112762" y="3739"/>
                    <a:pt x="119549" y="9692"/>
                  </a:cubicBezTo>
                  <a:cubicBezTo>
                    <a:pt x="129194" y="18147"/>
                    <a:pt x="136529" y="42056"/>
                    <a:pt x="152175" y="42056"/>
                  </a:cubicBezTo>
                  <a:lnTo>
                    <a:pt x="152175" y="42056"/>
                  </a:lnTo>
                  <a:cubicBezTo>
                    <a:pt x="152699" y="42056"/>
                    <a:pt x="153199" y="42032"/>
                    <a:pt x="153699" y="41985"/>
                  </a:cubicBezTo>
                  <a:lnTo>
                    <a:pt x="153699" y="0"/>
                  </a:lnTo>
                  <a:lnTo>
                    <a:pt x="0" y="0"/>
                  </a:lnTo>
                  <a:cubicBezTo>
                    <a:pt x="3787" y="8835"/>
                    <a:pt x="13289" y="16670"/>
                    <a:pt x="30173" y="166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4"/>
            <p:cNvSpPr/>
            <p:nvPr/>
          </p:nvSpPr>
          <p:spPr>
            <a:xfrm rot="10800000">
              <a:off x="7009898" y="-423063"/>
              <a:ext cx="2675811" cy="1711629"/>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44"/>
          <p:cNvGrpSpPr/>
          <p:nvPr/>
        </p:nvGrpSpPr>
        <p:grpSpPr>
          <a:xfrm flipH="1">
            <a:off x="4905965" y="2934449"/>
            <a:ext cx="5982619" cy="4211518"/>
            <a:chOff x="-1742875" y="2934449"/>
            <a:chExt cx="5982619" cy="4211518"/>
          </a:xfrm>
        </p:grpSpPr>
        <p:sp>
          <p:nvSpPr>
            <p:cNvPr id="445" name="Google Shape;445;p44"/>
            <p:cNvSpPr/>
            <p:nvPr/>
          </p:nvSpPr>
          <p:spPr>
            <a:xfrm>
              <a:off x="352" y="4172822"/>
              <a:ext cx="4239392" cy="970880"/>
            </a:xfrm>
            <a:custGeom>
              <a:rect b="b" l="l" r="r" t="t"/>
              <a:pathLst>
                <a:path extrusionOk="0" h="30340" w="132481">
                  <a:moveTo>
                    <a:pt x="96045" y="1144"/>
                  </a:moveTo>
                  <a:cubicBezTo>
                    <a:pt x="94116" y="358"/>
                    <a:pt x="92068" y="0"/>
                    <a:pt x="89996" y="0"/>
                  </a:cubicBezTo>
                  <a:cubicBezTo>
                    <a:pt x="81042" y="0"/>
                    <a:pt x="70968" y="6311"/>
                    <a:pt x="62228" y="11908"/>
                  </a:cubicBezTo>
                  <a:cubicBezTo>
                    <a:pt x="52869" y="17861"/>
                    <a:pt x="44843" y="20124"/>
                    <a:pt x="37652" y="20124"/>
                  </a:cubicBezTo>
                  <a:cubicBezTo>
                    <a:pt x="23077" y="20124"/>
                    <a:pt x="11908" y="10812"/>
                    <a:pt x="1" y="4263"/>
                  </a:cubicBezTo>
                  <a:lnTo>
                    <a:pt x="1" y="30340"/>
                  </a:lnTo>
                  <a:lnTo>
                    <a:pt x="132481" y="30340"/>
                  </a:lnTo>
                  <a:cubicBezTo>
                    <a:pt x="106547" y="22576"/>
                    <a:pt x="110333" y="6883"/>
                    <a:pt x="96045" y="114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4"/>
            <p:cNvSpPr/>
            <p:nvPr/>
          </p:nvSpPr>
          <p:spPr>
            <a:xfrm>
              <a:off x="-384" y="4011254"/>
              <a:ext cx="2953024" cy="1132448"/>
            </a:xfrm>
            <a:custGeom>
              <a:rect b="b" l="l" r="r" t="t"/>
              <a:pathLst>
                <a:path extrusionOk="0" h="35389" w="92282">
                  <a:moveTo>
                    <a:pt x="810" y="1"/>
                  </a:moveTo>
                  <a:lnTo>
                    <a:pt x="0" y="1"/>
                  </a:lnTo>
                  <a:lnTo>
                    <a:pt x="0" y="35389"/>
                  </a:lnTo>
                  <a:lnTo>
                    <a:pt x="92281" y="35389"/>
                  </a:lnTo>
                  <a:cubicBezTo>
                    <a:pt x="56202" y="27244"/>
                    <a:pt x="30959" y="1"/>
                    <a:pt x="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4"/>
            <p:cNvSpPr/>
            <p:nvPr/>
          </p:nvSpPr>
          <p:spPr>
            <a:xfrm flipH="1" rot="-9032475">
              <a:off x="-1496372" y="3930048"/>
              <a:ext cx="4632529" cy="2220320"/>
            </a:xfrm>
            <a:custGeom>
              <a:rect b="b" l="l" r="r" t="t"/>
              <a:pathLst>
                <a:path extrusionOk="0" fill="none" h="73880" w="154145">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spTree>
      <p:nvGrpSpPr>
        <p:cNvPr id="448" name="Shape 448"/>
        <p:cNvGrpSpPr/>
        <p:nvPr/>
      </p:nvGrpSpPr>
      <p:grpSpPr>
        <a:xfrm>
          <a:off x="0" y="0"/>
          <a:ext cx="0" cy="0"/>
          <a:chOff x="0" y="0"/>
          <a:chExt cx="0" cy="0"/>
        </a:xfrm>
      </p:grpSpPr>
      <p:sp>
        <p:nvSpPr>
          <p:cNvPr id="449" name="Google Shape;449;p45"/>
          <p:cNvSpPr txBox="1"/>
          <p:nvPr>
            <p:ph type="title"/>
          </p:nvPr>
        </p:nvSpPr>
        <p:spPr>
          <a:xfrm>
            <a:off x="1800025" y="1993800"/>
            <a:ext cx="2678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0" name="Google Shape;450;p45"/>
          <p:cNvSpPr txBox="1"/>
          <p:nvPr>
            <p:ph hasCustomPrompt="1" idx="2" type="title"/>
          </p:nvPr>
        </p:nvSpPr>
        <p:spPr>
          <a:xfrm>
            <a:off x="720000" y="1562400"/>
            <a:ext cx="1080000" cy="43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51" name="Google Shape;451;p45"/>
          <p:cNvSpPr txBox="1"/>
          <p:nvPr>
            <p:ph idx="1" type="subTitle"/>
          </p:nvPr>
        </p:nvSpPr>
        <p:spPr>
          <a:xfrm>
            <a:off x="1800025" y="2332200"/>
            <a:ext cx="2678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52" name="Google Shape;452;p45"/>
          <p:cNvSpPr txBox="1"/>
          <p:nvPr>
            <p:ph idx="3" type="title"/>
          </p:nvPr>
        </p:nvSpPr>
        <p:spPr>
          <a:xfrm>
            <a:off x="5745587" y="1993800"/>
            <a:ext cx="2678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3" name="Google Shape;453;p45"/>
          <p:cNvSpPr txBox="1"/>
          <p:nvPr>
            <p:ph hasCustomPrompt="1" idx="4" type="title"/>
          </p:nvPr>
        </p:nvSpPr>
        <p:spPr>
          <a:xfrm>
            <a:off x="4665600" y="1562400"/>
            <a:ext cx="1080000" cy="43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54" name="Google Shape;454;p45"/>
          <p:cNvSpPr txBox="1"/>
          <p:nvPr>
            <p:ph idx="5" type="subTitle"/>
          </p:nvPr>
        </p:nvSpPr>
        <p:spPr>
          <a:xfrm>
            <a:off x="5745587" y="2332200"/>
            <a:ext cx="2678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55" name="Google Shape;455;p45"/>
          <p:cNvSpPr txBox="1"/>
          <p:nvPr>
            <p:ph idx="6" type="title"/>
          </p:nvPr>
        </p:nvSpPr>
        <p:spPr>
          <a:xfrm>
            <a:off x="1800025" y="3761100"/>
            <a:ext cx="2678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6" name="Google Shape;456;p45"/>
          <p:cNvSpPr txBox="1"/>
          <p:nvPr>
            <p:ph hasCustomPrompt="1" idx="7" type="title"/>
          </p:nvPr>
        </p:nvSpPr>
        <p:spPr>
          <a:xfrm>
            <a:off x="720000" y="3329700"/>
            <a:ext cx="1080000" cy="43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57" name="Google Shape;457;p45"/>
          <p:cNvSpPr txBox="1"/>
          <p:nvPr>
            <p:ph idx="8" type="subTitle"/>
          </p:nvPr>
        </p:nvSpPr>
        <p:spPr>
          <a:xfrm>
            <a:off x="1800025" y="4099500"/>
            <a:ext cx="2678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58" name="Google Shape;458;p45"/>
          <p:cNvSpPr txBox="1"/>
          <p:nvPr>
            <p:ph idx="9" type="title"/>
          </p:nvPr>
        </p:nvSpPr>
        <p:spPr>
          <a:xfrm>
            <a:off x="5745588" y="3761100"/>
            <a:ext cx="2678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9" name="Google Shape;459;p45"/>
          <p:cNvSpPr txBox="1"/>
          <p:nvPr>
            <p:ph hasCustomPrompt="1" idx="13" type="title"/>
          </p:nvPr>
        </p:nvSpPr>
        <p:spPr>
          <a:xfrm>
            <a:off x="4665600" y="3329700"/>
            <a:ext cx="1080000" cy="43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60" name="Google Shape;460;p45"/>
          <p:cNvSpPr txBox="1"/>
          <p:nvPr>
            <p:ph idx="14" type="subTitle"/>
          </p:nvPr>
        </p:nvSpPr>
        <p:spPr>
          <a:xfrm>
            <a:off x="5745588" y="4099500"/>
            <a:ext cx="2678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61" name="Google Shape;461;p45"/>
          <p:cNvSpPr txBox="1"/>
          <p:nvPr>
            <p:ph idx="15"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62" name="Google Shape;462;p45"/>
          <p:cNvGrpSpPr/>
          <p:nvPr/>
        </p:nvGrpSpPr>
        <p:grpSpPr>
          <a:xfrm flipH="1">
            <a:off x="6489269" y="-389250"/>
            <a:ext cx="3340456" cy="1711650"/>
            <a:chOff x="-685800" y="-389250"/>
            <a:chExt cx="3340456" cy="1711650"/>
          </a:xfrm>
        </p:grpSpPr>
        <p:sp>
          <p:nvSpPr>
            <p:cNvPr id="463" name="Google Shape;463;p45"/>
            <p:cNvSpPr/>
            <p:nvPr/>
          </p:nvSpPr>
          <p:spPr>
            <a:xfrm>
              <a:off x="-384" y="534"/>
              <a:ext cx="2655040" cy="1253632"/>
            </a:xfrm>
            <a:custGeom>
              <a:rect b="b" l="l" r="r" t="t"/>
              <a:pathLst>
                <a:path extrusionOk="0" h="39176" w="82970">
                  <a:moveTo>
                    <a:pt x="929" y="39175"/>
                  </a:moveTo>
                  <a:cubicBezTo>
                    <a:pt x="14122" y="39175"/>
                    <a:pt x="23719" y="23958"/>
                    <a:pt x="31292" y="17123"/>
                  </a:cubicBezTo>
                  <a:cubicBezTo>
                    <a:pt x="37698" y="11313"/>
                    <a:pt x="42961" y="9598"/>
                    <a:pt x="47510" y="9598"/>
                  </a:cubicBezTo>
                  <a:cubicBezTo>
                    <a:pt x="53583" y="9598"/>
                    <a:pt x="58345" y="12718"/>
                    <a:pt x="62751" y="13527"/>
                  </a:cubicBezTo>
                  <a:cubicBezTo>
                    <a:pt x="63656" y="13670"/>
                    <a:pt x="64537" y="13766"/>
                    <a:pt x="65442" y="13766"/>
                  </a:cubicBezTo>
                  <a:cubicBezTo>
                    <a:pt x="73420" y="13766"/>
                    <a:pt x="81231" y="7860"/>
                    <a:pt x="82970" y="1"/>
                  </a:cubicBezTo>
                  <a:lnTo>
                    <a:pt x="0" y="1"/>
                  </a:lnTo>
                  <a:lnTo>
                    <a:pt x="0" y="3917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5"/>
            <p:cNvSpPr/>
            <p:nvPr/>
          </p:nvSpPr>
          <p:spPr>
            <a:xfrm>
              <a:off x="-384" y="-202"/>
              <a:ext cx="1463936" cy="707200"/>
            </a:xfrm>
            <a:custGeom>
              <a:rect b="b" l="l" r="r" t="t"/>
              <a:pathLst>
                <a:path extrusionOk="0" h="22100" w="45748">
                  <a:moveTo>
                    <a:pt x="0" y="19028"/>
                  </a:moveTo>
                  <a:cubicBezTo>
                    <a:pt x="2524" y="20957"/>
                    <a:pt x="5311" y="22100"/>
                    <a:pt x="7811" y="22100"/>
                  </a:cubicBezTo>
                  <a:cubicBezTo>
                    <a:pt x="9954" y="22100"/>
                    <a:pt x="11883" y="21266"/>
                    <a:pt x="13217" y="19433"/>
                  </a:cubicBezTo>
                  <a:cubicBezTo>
                    <a:pt x="14717" y="17408"/>
                    <a:pt x="14670" y="14360"/>
                    <a:pt x="17051" y="13122"/>
                  </a:cubicBezTo>
                  <a:cubicBezTo>
                    <a:pt x="17718" y="12764"/>
                    <a:pt x="18432" y="12622"/>
                    <a:pt x="19123" y="12622"/>
                  </a:cubicBezTo>
                  <a:cubicBezTo>
                    <a:pt x="21790" y="12622"/>
                    <a:pt x="24553" y="14741"/>
                    <a:pt x="26410" y="15527"/>
                  </a:cubicBezTo>
                  <a:cubicBezTo>
                    <a:pt x="28125" y="16313"/>
                    <a:pt x="29911" y="16670"/>
                    <a:pt x="31626" y="16670"/>
                  </a:cubicBezTo>
                  <a:cubicBezTo>
                    <a:pt x="39294" y="16670"/>
                    <a:pt x="45748" y="9621"/>
                    <a:pt x="42247" y="2620"/>
                  </a:cubicBezTo>
                  <a:lnTo>
                    <a:pt x="40604" y="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p:nvPr/>
          </p:nvSpPr>
          <p:spPr>
            <a:xfrm>
              <a:off x="-685800" y="-389250"/>
              <a:ext cx="2235275" cy="1711650"/>
            </a:xfrm>
            <a:custGeom>
              <a:rect b="b" l="l" r="r" t="t"/>
              <a:pathLst>
                <a:path extrusionOk="0" fill="none" h="68466" w="89411">
                  <a:moveTo>
                    <a:pt x="0" y="24652"/>
                  </a:moveTo>
                  <a:cubicBezTo>
                    <a:pt x="3811" y="19721"/>
                    <a:pt x="15281" y="21854"/>
                    <a:pt x="12448" y="38743"/>
                  </a:cubicBezTo>
                  <a:cubicBezTo>
                    <a:pt x="11679" y="43359"/>
                    <a:pt x="7728" y="59759"/>
                    <a:pt x="18358" y="63640"/>
                  </a:cubicBezTo>
                  <a:cubicBezTo>
                    <a:pt x="31610" y="68465"/>
                    <a:pt x="41821" y="53919"/>
                    <a:pt x="35387" y="45947"/>
                  </a:cubicBezTo>
                  <a:cubicBezTo>
                    <a:pt x="33289" y="43324"/>
                    <a:pt x="27659" y="45107"/>
                    <a:pt x="29932" y="51402"/>
                  </a:cubicBezTo>
                  <a:cubicBezTo>
                    <a:pt x="31330" y="55248"/>
                    <a:pt x="35841" y="58290"/>
                    <a:pt x="41925" y="58150"/>
                  </a:cubicBezTo>
                  <a:cubicBezTo>
                    <a:pt x="70074" y="57486"/>
                    <a:pt x="68920" y="8497"/>
                    <a:pt x="89411" y="0"/>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45"/>
          <p:cNvGrpSpPr/>
          <p:nvPr/>
        </p:nvGrpSpPr>
        <p:grpSpPr>
          <a:xfrm>
            <a:off x="-1098750" y="4039702"/>
            <a:ext cx="2968094" cy="1367225"/>
            <a:chOff x="-1098750" y="4039702"/>
            <a:chExt cx="2968094" cy="1367225"/>
          </a:xfrm>
        </p:grpSpPr>
        <p:sp>
          <p:nvSpPr>
            <p:cNvPr id="467" name="Google Shape;467;p45"/>
            <p:cNvSpPr/>
            <p:nvPr/>
          </p:nvSpPr>
          <p:spPr>
            <a:xfrm>
              <a:off x="-768" y="4411350"/>
              <a:ext cx="1870112" cy="732352"/>
            </a:xfrm>
            <a:custGeom>
              <a:rect b="b" l="l" r="r" t="t"/>
              <a:pathLst>
                <a:path extrusionOk="0" h="22886" w="58441">
                  <a:moveTo>
                    <a:pt x="43747" y="14765"/>
                  </a:moveTo>
                  <a:cubicBezTo>
                    <a:pt x="42890" y="14765"/>
                    <a:pt x="42033" y="14813"/>
                    <a:pt x="41175" y="14980"/>
                  </a:cubicBezTo>
                  <a:cubicBezTo>
                    <a:pt x="36936" y="15742"/>
                    <a:pt x="32364" y="18742"/>
                    <a:pt x="26530" y="18742"/>
                  </a:cubicBezTo>
                  <a:cubicBezTo>
                    <a:pt x="22148" y="18742"/>
                    <a:pt x="17075" y="17051"/>
                    <a:pt x="10931" y="11479"/>
                  </a:cubicBezTo>
                  <a:cubicBezTo>
                    <a:pt x="7716" y="8574"/>
                    <a:pt x="4144" y="4096"/>
                    <a:pt x="0" y="0"/>
                  </a:cubicBezTo>
                  <a:lnTo>
                    <a:pt x="0" y="22886"/>
                  </a:lnTo>
                  <a:lnTo>
                    <a:pt x="58441" y="22886"/>
                  </a:lnTo>
                  <a:cubicBezTo>
                    <a:pt x="55297" y="18004"/>
                    <a:pt x="49558" y="14765"/>
                    <a:pt x="43747" y="147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5"/>
            <p:cNvSpPr/>
            <p:nvPr/>
          </p:nvSpPr>
          <p:spPr>
            <a:xfrm>
              <a:off x="0" y="4772566"/>
              <a:ext cx="1454784" cy="370400"/>
            </a:xfrm>
            <a:custGeom>
              <a:rect b="b" l="l" r="r" t="t"/>
              <a:pathLst>
                <a:path extrusionOk="0" h="11575" w="45462">
                  <a:moveTo>
                    <a:pt x="2215" y="7549"/>
                  </a:moveTo>
                  <a:cubicBezTo>
                    <a:pt x="1453" y="8669"/>
                    <a:pt x="714" y="9907"/>
                    <a:pt x="0" y="11122"/>
                  </a:cubicBezTo>
                  <a:lnTo>
                    <a:pt x="0" y="11574"/>
                  </a:lnTo>
                  <a:lnTo>
                    <a:pt x="45462" y="11574"/>
                  </a:lnTo>
                  <a:cubicBezTo>
                    <a:pt x="35412" y="10241"/>
                    <a:pt x="24410" y="0"/>
                    <a:pt x="14503" y="0"/>
                  </a:cubicBezTo>
                  <a:cubicBezTo>
                    <a:pt x="10145" y="24"/>
                    <a:pt x="5977" y="1977"/>
                    <a:pt x="2215" y="754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5"/>
            <p:cNvSpPr/>
            <p:nvPr/>
          </p:nvSpPr>
          <p:spPr>
            <a:xfrm>
              <a:off x="-1098750" y="4039702"/>
              <a:ext cx="2137400" cy="136722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6_1_1">
    <p:spTree>
      <p:nvGrpSpPr>
        <p:cNvPr id="470" name="Shape 470"/>
        <p:cNvGrpSpPr/>
        <p:nvPr/>
      </p:nvGrpSpPr>
      <p:grpSpPr>
        <a:xfrm>
          <a:off x="0" y="0"/>
          <a:ext cx="0" cy="0"/>
          <a:chOff x="0" y="0"/>
          <a:chExt cx="0" cy="0"/>
        </a:xfrm>
      </p:grpSpPr>
      <p:sp>
        <p:nvSpPr>
          <p:cNvPr id="471" name="Google Shape;471;p46"/>
          <p:cNvSpPr txBox="1"/>
          <p:nvPr>
            <p:ph type="title"/>
          </p:nvPr>
        </p:nvSpPr>
        <p:spPr>
          <a:xfrm>
            <a:off x="720000" y="37611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72" name="Google Shape;472;p46"/>
          <p:cNvSpPr txBox="1"/>
          <p:nvPr>
            <p:ph idx="1" type="subTitle"/>
          </p:nvPr>
        </p:nvSpPr>
        <p:spPr>
          <a:xfrm>
            <a:off x="720000" y="40995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73" name="Google Shape;473;p46"/>
          <p:cNvSpPr txBox="1"/>
          <p:nvPr>
            <p:ph idx="2" type="title"/>
          </p:nvPr>
        </p:nvSpPr>
        <p:spPr>
          <a:xfrm>
            <a:off x="3448800" y="37611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74" name="Google Shape;474;p46"/>
          <p:cNvSpPr txBox="1"/>
          <p:nvPr>
            <p:ph idx="3" type="subTitle"/>
          </p:nvPr>
        </p:nvSpPr>
        <p:spPr>
          <a:xfrm>
            <a:off x="3448800" y="40995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75" name="Google Shape;475;p46"/>
          <p:cNvSpPr txBox="1"/>
          <p:nvPr>
            <p:ph idx="4" type="title"/>
          </p:nvPr>
        </p:nvSpPr>
        <p:spPr>
          <a:xfrm>
            <a:off x="6177600" y="37611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76" name="Google Shape;476;p46"/>
          <p:cNvSpPr txBox="1"/>
          <p:nvPr>
            <p:ph idx="5" type="subTitle"/>
          </p:nvPr>
        </p:nvSpPr>
        <p:spPr>
          <a:xfrm>
            <a:off x="6177600" y="40995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77" name="Google Shape;477;p46"/>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8" name="Google Shape;478;p46"/>
          <p:cNvSpPr txBox="1"/>
          <p:nvPr>
            <p:ph hasCustomPrompt="1" idx="7" type="title"/>
          </p:nvPr>
        </p:nvSpPr>
        <p:spPr>
          <a:xfrm>
            <a:off x="720000" y="14030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79" name="Google Shape;479;p46"/>
          <p:cNvSpPr txBox="1"/>
          <p:nvPr>
            <p:ph hasCustomPrompt="1" idx="8" type="title"/>
          </p:nvPr>
        </p:nvSpPr>
        <p:spPr>
          <a:xfrm>
            <a:off x="3448800" y="14030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80" name="Google Shape;480;p46"/>
          <p:cNvSpPr txBox="1"/>
          <p:nvPr>
            <p:ph hasCustomPrompt="1" idx="9" type="title"/>
          </p:nvPr>
        </p:nvSpPr>
        <p:spPr>
          <a:xfrm>
            <a:off x="6177600" y="140305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grpSp>
        <p:nvGrpSpPr>
          <p:cNvPr id="481" name="Google Shape;481;p46"/>
          <p:cNvGrpSpPr/>
          <p:nvPr/>
        </p:nvGrpSpPr>
        <p:grpSpPr>
          <a:xfrm>
            <a:off x="5707840" y="-287475"/>
            <a:ext cx="3566729" cy="2207688"/>
            <a:chOff x="5707840" y="-287475"/>
            <a:chExt cx="3566729" cy="2207688"/>
          </a:xfrm>
        </p:grpSpPr>
        <p:sp>
          <p:nvSpPr>
            <p:cNvPr id="482" name="Google Shape;482;p46"/>
            <p:cNvSpPr/>
            <p:nvPr/>
          </p:nvSpPr>
          <p:spPr>
            <a:xfrm>
              <a:off x="5707840" y="-202"/>
              <a:ext cx="3436928" cy="602048"/>
            </a:xfrm>
            <a:custGeom>
              <a:rect b="b" l="l" r="r" t="t"/>
              <a:pathLst>
                <a:path extrusionOk="0" h="18814" w="107404">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6"/>
            <p:cNvSpPr/>
            <p:nvPr/>
          </p:nvSpPr>
          <p:spPr>
            <a:xfrm>
              <a:off x="7181664" y="-202"/>
              <a:ext cx="1963104" cy="895424"/>
            </a:xfrm>
            <a:custGeom>
              <a:rect b="b" l="l" r="r" t="t"/>
              <a:pathLst>
                <a:path extrusionOk="0" h="27982" w="61347">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6"/>
            <p:cNvSpPr/>
            <p:nvPr/>
          </p:nvSpPr>
          <p:spPr>
            <a:xfrm flipH="1" rot="10800000">
              <a:off x="6898916" y="-2874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46"/>
          <p:cNvGrpSpPr/>
          <p:nvPr/>
        </p:nvGrpSpPr>
        <p:grpSpPr>
          <a:xfrm>
            <a:off x="-1098750" y="4039702"/>
            <a:ext cx="2968094" cy="1367225"/>
            <a:chOff x="-1098750" y="4039702"/>
            <a:chExt cx="2968094" cy="1367225"/>
          </a:xfrm>
        </p:grpSpPr>
        <p:sp>
          <p:nvSpPr>
            <p:cNvPr id="486" name="Google Shape;486;p46"/>
            <p:cNvSpPr/>
            <p:nvPr/>
          </p:nvSpPr>
          <p:spPr>
            <a:xfrm>
              <a:off x="-768" y="4411350"/>
              <a:ext cx="1870112" cy="732352"/>
            </a:xfrm>
            <a:custGeom>
              <a:rect b="b" l="l" r="r" t="t"/>
              <a:pathLst>
                <a:path extrusionOk="0" h="22886" w="58441">
                  <a:moveTo>
                    <a:pt x="43747" y="14765"/>
                  </a:moveTo>
                  <a:cubicBezTo>
                    <a:pt x="42890" y="14765"/>
                    <a:pt x="42033" y="14813"/>
                    <a:pt x="41175" y="14980"/>
                  </a:cubicBezTo>
                  <a:cubicBezTo>
                    <a:pt x="36936" y="15742"/>
                    <a:pt x="32364" y="18742"/>
                    <a:pt x="26530" y="18742"/>
                  </a:cubicBezTo>
                  <a:cubicBezTo>
                    <a:pt x="22148" y="18742"/>
                    <a:pt x="17075" y="17051"/>
                    <a:pt x="10931" y="11479"/>
                  </a:cubicBezTo>
                  <a:cubicBezTo>
                    <a:pt x="7716" y="8574"/>
                    <a:pt x="4144" y="4096"/>
                    <a:pt x="0" y="0"/>
                  </a:cubicBezTo>
                  <a:lnTo>
                    <a:pt x="0" y="22886"/>
                  </a:lnTo>
                  <a:lnTo>
                    <a:pt x="58441" y="22886"/>
                  </a:lnTo>
                  <a:cubicBezTo>
                    <a:pt x="55297" y="18004"/>
                    <a:pt x="49558" y="14765"/>
                    <a:pt x="43747" y="147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6"/>
            <p:cNvSpPr/>
            <p:nvPr/>
          </p:nvSpPr>
          <p:spPr>
            <a:xfrm>
              <a:off x="0" y="4772566"/>
              <a:ext cx="1454784" cy="370400"/>
            </a:xfrm>
            <a:custGeom>
              <a:rect b="b" l="l" r="r" t="t"/>
              <a:pathLst>
                <a:path extrusionOk="0" h="11575" w="45462">
                  <a:moveTo>
                    <a:pt x="2215" y="7549"/>
                  </a:moveTo>
                  <a:cubicBezTo>
                    <a:pt x="1453" y="8669"/>
                    <a:pt x="714" y="9907"/>
                    <a:pt x="0" y="11122"/>
                  </a:cubicBezTo>
                  <a:lnTo>
                    <a:pt x="0" y="11574"/>
                  </a:lnTo>
                  <a:lnTo>
                    <a:pt x="45462" y="11574"/>
                  </a:lnTo>
                  <a:cubicBezTo>
                    <a:pt x="35412" y="10241"/>
                    <a:pt x="24410" y="0"/>
                    <a:pt x="14503" y="0"/>
                  </a:cubicBezTo>
                  <a:cubicBezTo>
                    <a:pt x="10145" y="24"/>
                    <a:pt x="5977" y="1977"/>
                    <a:pt x="2215" y="754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6"/>
            <p:cNvSpPr/>
            <p:nvPr/>
          </p:nvSpPr>
          <p:spPr>
            <a:xfrm>
              <a:off x="-1098750" y="4039702"/>
              <a:ext cx="2137400" cy="136722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6_1_1_2">
    <p:spTree>
      <p:nvGrpSpPr>
        <p:cNvPr id="489" name="Shape 489"/>
        <p:cNvGrpSpPr/>
        <p:nvPr/>
      </p:nvGrpSpPr>
      <p:grpSpPr>
        <a:xfrm>
          <a:off x="0" y="0"/>
          <a:ext cx="0" cy="0"/>
          <a:chOff x="0" y="0"/>
          <a:chExt cx="0" cy="0"/>
        </a:xfrm>
      </p:grpSpPr>
      <p:sp>
        <p:nvSpPr>
          <p:cNvPr id="490" name="Google Shape;490;p47"/>
          <p:cNvSpPr txBox="1"/>
          <p:nvPr>
            <p:ph type="title"/>
          </p:nvPr>
        </p:nvSpPr>
        <p:spPr>
          <a:xfrm>
            <a:off x="2329200" y="3761100"/>
            <a:ext cx="216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1" name="Google Shape;491;p47"/>
          <p:cNvSpPr txBox="1"/>
          <p:nvPr>
            <p:ph idx="1" type="subTitle"/>
          </p:nvPr>
        </p:nvSpPr>
        <p:spPr>
          <a:xfrm>
            <a:off x="2329200" y="4099500"/>
            <a:ext cx="2160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92" name="Google Shape;492;p47"/>
          <p:cNvSpPr txBox="1"/>
          <p:nvPr>
            <p:ph idx="2" type="title"/>
          </p:nvPr>
        </p:nvSpPr>
        <p:spPr>
          <a:xfrm>
            <a:off x="2329200" y="1990800"/>
            <a:ext cx="216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3" name="Google Shape;493;p47"/>
          <p:cNvSpPr txBox="1"/>
          <p:nvPr>
            <p:ph idx="3" type="subTitle"/>
          </p:nvPr>
        </p:nvSpPr>
        <p:spPr>
          <a:xfrm>
            <a:off x="2329200" y="2329200"/>
            <a:ext cx="2160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94" name="Google Shape;494;p47"/>
          <p:cNvSpPr txBox="1"/>
          <p:nvPr>
            <p:ph idx="4" type="title"/>
          </p:nvPr>
        </p:nvSpPr>
        <p:spPr>
          <a:xfrm>
            <a:off x="6250945" y="3761100"/>
            <a:ext cx="216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5" name="Google Shape;495;p47"/>
          <p:cNvSpPr txBox="1"/>
          <p:nvPr>
            <p:ph idx="5" type="subTitle"/>
          </p:nvPr>
        </p:nvSpPr>
        <p:spPr>
          <a:xfrm>
            <a:off x="6250945" y="4099500"/>
            <a:ext cx="2160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96" name="Google Shape;496;p47"/>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7" name="Google Shape;497;p47"/>
          <p:cNvSpPr txBox="1"/>
          <p:nvPr>
            <p:ph hasCustomPrompt="1" idx="7" type="title"/>
          </p:nvPr>
        </p:nvSpPr>
        <p:spPr>
          <a:xfrm>
            <a:off x="2329200" y="1576800"/>
            <a:ext cx="216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98" name="Google Shape;498;p47"/>
          <p:cNvSpPr txBox="1"/>
          <p:nvPr>
            <p:ph hasCustomPrompt="1" idx="8" type="title"/>
          </p:nvPr>
        </p:nvSpPr>
        <p:spPr>
          <a:xfrm>
            <a:off x="6250945" y="3348000"/>
            <a:ext cx="216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99" name="Google Shape;499;p47"/>
          <p:cNvSpPr txBox="1"/>
          <p:nvPr>
            <p:ph hasCustomPrompt="1" idx="9" type="title"/>
          </p:nvPr>
        </p:nvSpPr>
        <p:spPr>
          <a:xfrm>
            <a:off x="2329200" y="3348000"/>
            <a:ext cx="216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00" name="Google Shape;500;p47"/>
          <p:cNvSpPr txBox="1"/>
          <p:nvPr>
            <p:ph idx="13" type="title"/>
          </p:nvPr>
        </p:nvSpPr>
        <p:spPr>
          <a:xfrm>
            <a:off x="6250945" y="1989900"/>
            <a:ext cx="216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1" name="Google Shape;501;p47"/>
          <p:cNvSpPr txBox="1"/>
          <p:nvPr>
            <p:ph idx="14" type="subTitle"/>
          </p:nvPr>
        </p:nvSpPr>
        <p:spPr>
          <a:xfrm>
            <a:off x="6250945" y="2328300"/>
            <a:ext cx="2160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Medium"/>
                <a:ea typeface="Montserrat Medium"/>
                <a:cs typeface="Montserrat Medium"/>
                <a:sym typeface="Montserrat Medium"/>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502" name="Google Shape;502;p47"/>
          <p:cNvSpPr txBox="1"/>
          <p:nvPr>
            <p:ph hasCustomPrompt="1" idx="15" type="title"/>
          </p:nvPr>
        </p:nvSpPr>
        <p:spPr>
          <a:xfrm>
            <a:off x="6250945" y="1576800"/>
            <a:ext cx="216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grpSp>
        <p:nvGrpSpPr>
          <p:cNvPr id="503" name="Google Shape;503;p47"/>
          <p:cNvGrpSpPr/>
          <p:nvPr/>
        </p:nvGrpSpPr>
        <p:grpSpPr>
          <a:xfrm flipH="1">
            <a:off x="7275625" y="4039702"/>
            <a:ext cx="2968094" cy="1367225"/>
            <a:chOff x="-1098750" y="4039702"/>
            <a:chExt cx="2968094" cy="1367225"/>
          </a:xfrm>
        </p:grpSpPr>
        <p:sp>
          <p:nvSpPr>
            <p:cNvPr id="504" name="Google Shape;504;p47"/>
            <p:cNvSpPr/>
            <p:nvPr/>
          </p:nvSpPr>
          <p:spPr>
            <a:xfrm>
              <a:off x="-768" y="4411350"/>
              <a:ext cx="1870112" cy="732352"/>
            </a:xfrm>
            <a:custGeom>
              <a:rect b="b" l="l" r="r" t="t"/>
              <a:pathLst>
                <a:path extrusionOk="0" h="22886" w="58441">
                  <a:moveTo>
                    <a:pt x="43747" y="14765"/>
                  </a:moveTo>
                  <a:cubicBezTo>
                    <a:pt x="42890" y="14765"/>
                    <a:pt x="42033" y="14813"/>
                    <a:pt x="41175" y="14980"/>
                  </a:cubicBezTo>
                  <a:cubicBezTo>
                    <a:pt x="36936" y="15742"/>
                    <a:pt x="32364" y="18742"/>
                    <a:pt x="26530" y="18742"/>
                  </a:cubicBezTo>
                  <a:cubicBezTo>
                    <a:pt x="22148" y="18742"/>
                    <a:pt x="17075" y="17051"/>
                    <a:pt x="10931" y="11479"/>
                  </a:cubicBezTo>
                  <a:cubicBezTo>
                    <a:pt x="7716" y="8574"/>
                    <a:pt x="4144" y="4096"/>
                    <a:pt x="0" y="0"/>
                  </a:cubicBezTo>
                  <a:lnTo>
                    <a:pt x="0" y="22886"/>
                  </a:lnTo>
                  <a:lnTo>
                    <a:pt x="58441" y="22886"/>
                  </a:lnTo>
                  <a:cubicBezTo>
                    <a:pt x="55297" y="18004"/>
                    <a:pt x="49558" y="14765"/>
                    <a:pt x="43747" y="147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7"/>
            <p:cNvSpPr/>
            <p:nvPr/>
          </p:nvSpPr>
          <p:spPr>
            <a:xfrm>
              <a:off x="0" y="4772566"/>
              <a:ext cx="1454784" cy="370400"/>
            </a:xfrm>
            <a:custGeom>
              <a:rect b="b" l="l" r="r" t="t"/>
              <a:pathLst>
                <a:path extrusionOk="0" h="11575" w="45462">
                  <a:moveTo>
                    <a:pt x="2215" y="7549"/>
                  </a:moveTo>
                  <a:cubicBezTo>
                    <a:pt x="1453" y="8669"/>
                    <a:pt x="714" y="9907"/>
                    <a:pt x="0" y="11122"/>
                  </a:cubicBezTo>
                  <a:lnTo>
                    <a:pt x="0" y="11574"/>
                  </a:lnTo>
                  <a:lnTo>
                    <a:pt x="45462" y="11574"/>
                  </a:lnTo>
                  <a:cubicBezTo>
                    <a:pt x="35412" y="10241"/>
                    <a:pt x="24410" y="0"/>
                    <a:pt x="14503" y="0"/>
                  </a:cubicBezTo>
                  <a:cubicBezTo>
                    <a:pt x="10145" y="24"/>
                    <a:pt x="5977" y="1977"/>
                    <a:pt x="2215" y="754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7"/>
            <p:cNvSpPr/>
            <p:nvPr/>
          </p:nvSpPr>
          <p:spPr>
            <a:xfrm>
              <a:off x="-1098750" y="4039702"/>
              <a:ext cx="2137400" cy="136722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47"/>
          <p:cNvGrpSpPr/>
          <p:nvPr/>
        </p:nvGrpSpPr>
        <p:grpSpPr>
          <a:xfrm>
            <a:off x="-685800" y="-389250"/>
            <a:ext cx="3340456" cy="1711650"/>
            <a:chOff x="-685800" y="-389250"/>
            <a:chExt cx="3340456" cy="1711650"/>
          </a:xfrm>
        </p:grpSpPr>
        <p:sp>
          <p:nvSpPr>
            <p:cNvPr id="508" name="Google Shape;508;p47"/>
            <p:cNvSpPr/>
            <p:nvPr/>
          </p:nvSpPr>
          <p:spPr>
            <a:xfrm>
              <a:off x="-384" y="534"/>
              <a:ext cx="2655040" cy="1253632"/>
            </a:xfrm>
            <a:custGeom>
              <a:rect b="b" l="l" r="r" t="t"/>
              <a:pathLst>
                <a:path extrusionOk="0" h="39176" w="82970">
                  <a:moveTo>
                    <a:pt x="929" y="39175"/>
                  </a:moveTo>
                  <a:cubicBezTo>
                    <a:pt x="14122" y="39175"/>
                    <a:pt x="23719" y="23958"/>
                    <a:pt x="31292" y="17123"/>
                  </a:cubicBezTo>
                  <a:cubicBezTo>
                    <a:pt x="37698" y="11313"/>
                    <a:pt x="42961" y="9598"/>
                    <a:pt x="47510" y="9598"/>
                  </a:cubicBezTo>
                  <a:cubicBezTo>
                    <a:pt x="53583" y="9598"/>
                    <a:pt x="58345" y="12718"/>
                    <a:pt x="62751" y="13527"/>
                  </a:cubicBezTo>
                  <a:cubicBezTo>
                    <a:pt x="63656" y="13670"/>
                    <a:pt x="64537" y="13766"/>
                    <a:pt x="65442" y="13766"/>
                  </a:cubicBezTo>
                  <a:cubicBezTo>
                    <a:pt x="73420" y="13766"/>
                    <a:pt x="81231" y="7860"/>
                    <a:pt x="82970" y="1"/>
                  </a:cubicBezTo>
                  <a:lnTo>
                    <a:pt x="0" y="1"/>
                  </a:lnTo>
                  <a:lnTo>
                    <a:pt x="0" y="3917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7"/>
            <p:cNvSpPr/>
            <p:nvPr/>
          </p:nvSpPr>
          <p:spPr>
            <a:xfrm>
              <a:off x="-384" y="-202"/>
              <a:ext cx="1463936" cy="707200"/>
            </a:xfrm>
            <a:custGeom>
              <a:rect b="b" l="l" r="r" t="t"/>
              <a:pathLst>
                <a:path extrusionOk="0" h="22100" w="45748">
                  <a:moveTo>
                    <a:pt x="0" y="19028"/>
                  </a:moveTo>
                  <a:cubicBezTo>
                    <a:pt x="2524" y="20957"/>
                    <a:pt x="5311" y="22100"/>
                    <a:pt x="7811" y="22100"/>
                  </a:cubicBezTo>
                  <a:cubicBezTo>
                    <a:pt x="9954" y="22100"/>
                    <a:pt x="11883" y="21266"/>
                    <a:pt x="13217" y="19433"/>
                  </a:cubicBezTo>
                  <a:cubicBezTo>
                    <a:pt x="14717" y="17408"/>
                    <a:pt x="14670" y="14360"/>
                    <a:pt x="17051" y="13122"/>
                  </a:cubicBezTo>
                  <a:cubicBezTo>
                    <a:pt x="17718" y="12764"/>
                    <a:pt x="18432" y="12622"/>
                    <a:pt x="19123" y="12622"/>
                  </a:cubicBezTo>
                  <a:cubicBezTo>
                    <a:pt x="21790" y="12622"/>
                    <a:pt x="24553" y="14741"/>
                    <a:pt x="26410" y="15527"/>
                  </a:cubicBezTo>
                  <a:cubicBezTo>
                    <a:pt x="28125" y="16313"/>
                    <a:pt x="29911" y="16670"/>
                    <a:pt x="31626" y="16670"/>
                  </a:cubicBezTo>
                  <a:cubicBezTo>
                    <a:pt x="39294" y="16670"/>
                    <a:pt x="45748" y="9621"/>
                    <a:pt x="42247" y="2620"/>
                  </a:cubicBezTo>
                  <a:lnTo>
                    <a:pt x="40604" y="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7"/>
            <p:cNvSpPr/>
            <p:nvPr/>
          </p:nvSpPr>
          <p:spPr>
            <a:xfrm>
              <a:off x="-685800" y="-389250"/>
              <a:ext cx="2235275" cy="1711650"/>
            </a:xfrm>
            <a:custGeom>
              <a:rect b="b" l="l" r="r" t="t"/>
              <a:pathLst>
                <a:path extrusionOk="0" fill="none" h="68466" w="89411">
                  <a:moveTo>
                    <a:pt x="0" y="24652"/>
                  </a:moveTo>
                  <a:cubicBezTo>
                    <a:pt x="3811" y="19721"/>
                    <a:pt x="15281" y="21854"/>
                    <a:pt x="12448" y="38743"/>
                  </a:cubicBezTo>
                  <a:cubicBezTo>
                    <a:pt x="11679" y="43359"/>
                    <a:pt x="7728" y="59759"/>
                    <a:pt x="18358" y="63640"/>
                  </a:cubicBezTo>
                  <a:cubicBezTo>
                    <a:pt x="31610" y="68465"/>
                    <a:pt x="41821" y="53919"/>
                    <a:pt x="35387" y="45947"/>
                  </a:cubicBezTo>
                  <a:cubicBezTo>
                    <a:pt x="33289" y="43324"/>
                    <a:pt x="27659" y="45107"/>
                    <a:pt x="29932" y="51402"/>
                  </a:cubicBezTo>
                  <a:cubicBezTo>
                    <a:pt x="31330" y="55248"/>
                    <a:pt x="35841" y="58290"/>
                    <a:pt x="41925" y="58150"/>
                  </a:cubicBezTo>
                  <a:cubicBezTo>
                    <a:pt x="70074" y="57486"/>
                    <a:pt x="68920" y="8497"/>
                    <a:pt x="89411" y="0"/>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511" name="Shape 511"/>
        <p:cNvGrpSpPr/>
        <p:nvPr/>
      </p:nvGrpSpPr>
      <p:grpSpPr>
        <a:xfrm>
          <a:off x="0" y="0"/>
          <a:ext cx="0" cy="0"/>
          <a:chOff x="0" y="0"/>
          <a:chExt cx="0" cy="0"/>
        </a:xfrm>
      </p:grpSpPr>
      <p:sp>
        <p:nvSpPr>
          <p:cNvPr id="512" name="Google Shape;512;p48"/>
          <p:cNvSpPr txBox="1"/>
          <p:nvPr>
            <p:ph type="ctrTitle"/>
          </p:nvPr>
        </p:nvSpPr>
        <p:spPr>
          <a:xfrm>
            <a:off x="2797650" y="540000"/>
            <a:ext cx="3548700" cy="85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13" name="Google Shape;513;p48"/>
          <p:cNvSpPr txBox="1"/>
          <p:nvPr>
            <p:ph idx="1" type="subTitle"/>
          </p:nvPr>
        </p:nvSpPr>
        <p:spPr>
          <a:xfrm>
            <a:off x="2797650" y="1385900"/>
            <a:ext cx="3548700" cy="129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514" name="Google Shape;514;p48"/>
          <p:cNvSpPr txBox="1"/>
          <p:nvPr/>
        </p:nvSpPr>
        <p:spPr>
          <a:xfrm>
            <a:off x="1943100" y="3761100"/>
            <a:ext cx="5257800" cy="5040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300"/>
              </a:spcBef>
              <a:spcAft>
                <a:spcPts val="0"/>
              </a:spcAft>
              <a:buNone/>
            </a:pPr>
            <a:r>
              <a:rPr b="1" lang="en-GB" sz="1200">
                <a:solidFill>
                  <a:schemeClr val="dk1"/>
                </a:solidFill>
                <a:latin typeface="Montserrat"/>
                <a:ea typeface="Montserrat"/>
                <a:cs typeface="Montserrat"/>
                <a:sym typeface="Montserrat"/>
              </a:rPr>
              <a:t>CREDITS:</a:t>
            </a:r>
            <a:r>
              <a:rPr lang="en-GB" sz="1200">
                <a:solidFill>
                  <a:schemeClr val="dk1"/>
                </a:solidFill>
                <a:latin typeface="Montserrat"/>
                <a:ea typeface="Montserrat"/>
                <a:cs typeface="Montserrat"/>
                <a:sym typeface="Montserrat"/>
              </a:rPr>
              <a:t> </a:t>
            </a:r>
            <a:r>
              <a:rPr lang="en-GB" sz="1200">
                <a:solidFill>
                  <a:schemeClr val="dk1"/>
                </a:solidFill>
                <a:latin typeface="Montserrat Medium"/>
                <a:ea typeface="Montserrat Medium"/>
                <a:cs typeface="Montserrat Medium"/>
                <a:sym typeface="Montserrat Medium"/>
              </a:rPr>
              <a:t>This presentation template was created by</a:t>
            </a:r>
            <a:r>
              <a:rPr lang="en-GB" sz="1200">
                <a:solidFill>
                  <a:schemeClr val="dk1"/>
                </a:solidFill>
                <a:latin typeface="Montserrat"/>
                <a:ea typeface="Montserrat"/>
                <a:cs typeface="Montserrat"/>
                <a:sym typeface="Montserrat"/>
              </a:rPr>
              <a:t> </a:t>
            </a:r>
            <a:r>
              <a:rPr b="1" lang="en-GB" sz="12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GB" sz="1200">
                <a:solidFill>
                  <a:schemeClr val="dk1"/>
                </a:solidFill>
                <a:latin typeface="Montserrat"/>
                <a:ea typeface="Montserrat"/>
                <a:cs typeface="Montserrat"/>
                <a:sym typeface="Montserrat"/>
              </a:rPr>
              <a:t>, </a:t>
            </a:r>
            <a:r>
              <a:rPr lang="en-GB" sz="1200">
                <a:solidFill>
                  <a:schemeClr val="dk1"/>
                </a:solidFill>
                <a:latin typeface="Montserrat Medium"/>
                <a:ea typeface="Montserrat Medium"/>
                <a:cs typeface="Montserrat Medium"/>
                <a:sym typeface="Montserrat Medium"/>
              </a:rPr>
              <a:t>including icons by </a:t>
            </a:r>
            <a:r>
              <a:rPr b="1" lang="en-GB" sz="12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GB" sz="1200">
                <a:solidFill>
                  <a:schemeClr val="dk1"/>
                </a:solidFill>
                <a:latin typeface="Montserrat Medium"/>
                <a:ea typeface="Montserrat Medium"/>
                <a:cs typeface="Montserrat Medium"/>
                <a:sym typeface="Montserrat Medium"/>
              </a:rPr>
              <a:t>, infographics &amp; images by </a:t>
            </a:r>
            <a:r>
              <a:rPr b="1" lang="en-GB"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200">
              <a:solidFill>
                <a:schemeClr val="dk1"/>
              </a:solidFill>
              <a:latin typeface="Montserrat"/>
              <a:ea typeface="Montserrat"/>
              <a:cs typeface="Montserrat"/>
              <a:sym typeface="Montserrat"/>
            </a:endParaRPr>
          </a:p>
        </p:txBody>
      </p:sp>
      <p:sp>
        <p:nvSpPr>
          <p:cNvPr id="515" name="Google Shape;515;p48"/>
          <p:cNvSpPr/>
          <p:nvPr/>
        </p:nvSpPr>
        <p:spPr>
          <a:xfrm>
            <a:off x="-384" y="-2106"/>
            <a:ext cx="3863680" cy="1092032"/>
          </a:xfrm>
          <a:custGeom>
            <a:rect b="b" l="l" r="r" t="t"/>
            <a:pathLst>
              <a:path extrusionOk="0" h="34126" w="120740">
                <a:moveTo>
                  <a:pt x="0" y="0"/>
                </a:moveTo>
                <a:lnTo>
                  <a:pt x="0" y="33793"/>
                </a:lnTo>
                <a:cubicBezTo>
                  <a:pt x="1024" y="34031"/>
                  <a:pt x="1977" y="34126"/>
                  <a:pt x="2882" y="34126"/>
                </a:cubicBezTo>
                <a:cubicBezTo>
                  <a:pt x="14955" y="34126"/>
                  <a:pt x="20600" y="15717"/>
                  <a:pt x="28006" y="9192"/>
                </a:cubicBezTo>
                <a:cubicBezTo>
                  <a:pt x="33245" y="4620"/>
                  <a:pt x="39437" y="3001"/>
                  <a:pt x="45819" y="3001"/>
                </a:cubicBezTo>
                <a:cubicBezTo>
                  <a:pt x="57060" y="3001"/>
                  <a:pt x="68848" y="8073"/>
                  <a:pt x="76611" y="10740"/>
                </a:cubicBezTo>
                <a:cubicBezTo>
                  <a:pt x="84518" y="13431"/>
                  <a:pt x="91209" y="14574"/>
                  <a:pt x="96854" y="14574"/>
                </a:cubicBezTo>
                <a:cubicBezTo>
                  <a:pt x="110976" y="14574"/>
                  <a:pt x="118382" y="7502"/>
                  <a:pt x="120739" y="0"/>
                </a:cubicBez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8"/>
          <p:cNvSpPr/>
          <p:nvPr/>
        </p:nvSpPr>
        <p:spPr>
          <a:xfrm>
            <a:off x="-384" y="-2106"/>
            <a:ext cx="1838880" cy="700352"/>
          </a:xfrm>
          <a:custGeom>
            <a:rect b="b" l="l" r="r" t="t"/>
            <a:pathLst>
              <a:path extrusionOk="0" h="21886" w="57465">
                <a:moveTo>
                  <a:pt x="0" y="0"/>
                </a:moveTo>
                <a:lnTo>
                  <a:pt x="0" y="21885"/>
                </a:lnTo>
                <a:lnTo>
                  <a:pt x="476" y="21885"/>
                </a:lnTo>
                <a:cubicBezTo>
                  <a:pt x="19194" y="21885"/>
                  <a:pt x="34841" y="4739"/>
                  <a:pt x="57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8"/>
          <p:cNvSpPr/>
          <p:nvPr/>
        </p:nvSpPr>
        <p:spPr>
          <a:xfrm>
            <a:off x="-222216" y="-938650"/>
            <a:ext cx="3853625" cy="1847000"/>
          </a:xfrm>
          <a:custGeom>
            <a:rect b="b" l="l" r="r" t="t"/>
            <a:pathLst>
              <a:path extrusionOk="0" fill="none" h="73880" w="154145">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8"/>
          <p:cNvSpPr/>
          <p:nvPr/>
        </p:nvSpPr>
        <p:spPr>
          <a:xfrm>
            <a:off x="6332352" y="3884390"/>
            <a:ext cx="2812032" cy="1256672"/>
          </a:xfrm>
          <a:custGeom>
            <a:rect b="b" l="l" r="r" t="t"/>
            <a:pathLst>
              <a:path extrusionOk="0" h="39271" w="87876">
                <a:moveTo>
                  <a:pt x="87876" y="0"/>
                </a:moveTo>
                <a:cubicBezTo>
                  <a:pt x="75992" y="4406"/>
                  <a:pt x="71777" y="20862"/>
                  <a:pt x="60108" y="26315"/>
                </a:cubicBezTo>
                <a:cubicBezTo>
                  <a:pt x="56893" y="27815"/>
                  <a:pt x="53488" y="28316"/>
                  <a:pt x="50011" y="28316"/>
                </a:cubicBezTo>
                <a:cubicBezTo>
                  <a:pt x="42366" y="28316"/>
                  <a:pt x="34246" y="25815"/>
                  <a:pt x="26387" y="25815"/>
                </a:cubicBezTo>
                <a:lnTo>
                  <a:pt x="25387" y="25815"/>
                </a:lnTo>
                <a:cubicBezTo>
                  <a:pt x="15456" y="26101"/>
                  <a:pt x="5906" y="31340"/>
                  <a:pt x="0" y="39270"/>
                </a:cubicBezTo>
                <a:lnTo>
                  <a:pt x="87876" y="39270"/>
                </a:lnTo>
                <a:lnTo>
                  <a:pt x="878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519" name="Shape 519"/>
        <p:cNvGrpSpPr/>
        <p:nvPr/>
      </p:nvGrpSpPr>
      <p:grpSpPr>
        <a:xfrm>
          <a:off x="0" y="0"/>
          <a:ext cx="0" cy="0"/>
          <a:chOff x="0" y="0"/>
          <a:chExt cx="0" cy="0"/>
        </a:xfrm>
      </p:grpSpPr>
      <p:grpSp>
        <p:nvGrpSpPr>
          <p:cNvPr id="520" name="Google Shape;520;p49"/>
          <p:cNvGrpSpPr/>
          <p:nvPr/>
        </p:nvGrpSpPr>
        <p:grpSpPr>
          <a:xfrm flipH="1">
            <a:off x="7275625" y="4039702"/>
            <a:ext cx="2968094" cy="1367225"/>
            <a:chOff x="-1098750" y="4039702"/>
            <a:chExt cx="2968094" cy="1367225"/>
          </a:xfrm>
        </p:grpSpPr>
        <p:sp>
          <p:nvSpPr>
            <p:cNvPr id="521" name="Google Shape;521;p49"/>
            <p:cNvSpPr/>
            <p:nvPr/>
          </p:nvSpPr>
          <p:spPr>
            <a:xfrm>
              <a:off x="-768" y="4411350"/>
              <a:ext cx="1870112" cy="732352"/>
            </a:xfrm>
            <a:custGeom>
              <a:rect b="b" l="l" r="r" t="t"/>
              <a:pathLst>
                <a:path extrusionOk="0" h="22886" w="58441">
                  <a:moveTo>
                    <a:pt x="43747" y="14765"/>
                  </a:moveTo>
                  <a:cubicBezTo>
                    <a:pt x="42890" y="14765"/>
                    <a:pt x="42033" y="14813"/>
                    <a:pt x="41175" y="14980"/>
                  </a:cubicBezTo>
                  <a:cubicBezTo>
                    <a:pt x="36936" y="15742"/>
                    <a:pt x="32364" y="18742"/>
                    <a:pt x="26530" y="18742"/>
                  </a:cubicBezTo>
                  <a:cubicBezTo>
                    <a:pt x="22148" y="18742"/>
                    <a:pt x="17075" y="17051"/>
                    <a:pt x="10931" y="11479"/>
                  </a:cubicBezTo>
                  <a:cubicBezTo>
                    <a:pt x="7716" y="8574"/>
                    <a:pt x="4144" y="4096"/>
                    <a:pt x="0" y="0"/>
                  </a:cubicBezTo>
                  <a:lnTo>
                    <a:pt x="0" y="22886"/>
                  </a:lnTo>
                  <a:lnTo>
                    <a:pt x="58441" y="22886"/>
                  </a:lnTo>
                  <a:cubicBezTo>
                    <a:pt x="55297" y="18004"/>
                    <a:pt x="49558" y="14765"/>
                    <a:pt x="43747" y="147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9"/>
            <p:cNvSpPr/>
            <p:nvPr/>
          </p:nvSpPr>
          <p:spPr>
            <a:xfrm>
              <a:off x="0" y="4772566"/>
              <a:ext cx="1454784" cy="370400"/>
            </a:xfrm>
            <a:custGeom>
              <a:rect b="b" l="l" r="r" t="t"/>
              <a:pathLst>
                <a:path extrusionOk="0" h="11575" w="45462">
                  <a:moveTo>
                    <a:pt x="2215" y="7549"/>
                  </a:moveTo>
                  <a:cubicBezTo>
                    <a:pt x="1453" y="8669"/>
                    <a:pt x="714" y="9907"/>
                    <a:pt x="0" y="11122"/>
                  </a:cubicBezTo>
                  <a:lnTo>
                    <a:pt x="0" y="11574"/>
                  </a:lnTo>
                  <a:lnTo>
                    <a:pt x="45462" y="11574"/>
                  </a:lnTo>
                  <a:cubicBezTo>
                    <a:pt x="35412" y="10241"/>
                    <a:pt x="24410" y="0"/>
                    <a:pt x="14503" y="0"/>
                  </a:cubicBezTo>
                  <a:cubicBezTo>
                    <a:pt x="10145" y="24"/>
                    <a:pt x="5977" y="1977"/>
                    <a:pt x="2215" y="754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9"/>
            <p:cNvSpPr/>
            <p:nvPr/>
          </p:nvSpPr>
          <p:spPr>
            <a:xfrm>
              <a:off x="-1098750" y="4039702"/>
              <a:ext cx="2137400" cy="1367225"/>
            </a:xfrm>
            <a:custGeom>
              <a:rect b="b" l="l" r="r" t="t"/>
              <a:pathLst>
                <a:path extrusionOk="0" fill="none" h="54689" w="85496">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49"/>
          <p:cNvGrpSpPr/>
          <p:nvPr/>
        </p:nvGrpSpPr>
        <p:grpSpPr>
          <a:xfrm>
            <a:off x="-685800" y="-389250"/>
            <a:ext cx="3340456" cy="1711650"/>
            <a:chOff x="-685800" y="-389250"/>
            <a:chExt cx="3340456" cy="1711650"/>
          </a:xfrm>
        </p:grpSpPr>
        <p:sp>
          <p:nvSpPr>
            <p:cNvPr id="525" name="Google Shape;525;p49"/>
            <p:cNvSpPr/>
            <p:nvPr/>
          </p:nvSpPr>
          <p:spPr>
            <a:xfrm>
              <a:off x="-384" y="534"/>
              <a:ext cx="2655040" cy="1253632"/>
            </a:xfrm>
            <a:custGeom>
              <a:rect b="b" l="l" r="r" t="t"/>
              <a:pathLst>
                <a:path extrusionOk="0" h="39176" w="82970">
                  <a:moveTo>
                    <a:pt x="929" y="39175"/>
                  </a:moveTo>
                  <a:cubicBezTo>
                    <a:pt x="14122" y="39175"/>
                    <a:pt x="23719" y="23958"/>
                    <a:pt x="31292" y="17123"/>
                  </a:cubicBezTo>
                  <a:cubicBezTo>
                    <a:pt x="37698" y="11313"/>
                    <a:pt x="42961" y="9598"/>
                    <a:pt x="47510" y="9598"/>
                  </a:cubicBezTo>
                  <a:cubicBezTo>
                    <a:pt x="53583" y="9598"/>
                    <a:pt x="58345" y="12718"/>
                    <a:pt x="62751" y="13527"/>
                  </a:cubicBezTo>
                  <a:cubicBezTo>
                    <a:pt x="63656" y="13670"/>
                    <a:pt x="64537" y="13766"/>
                    <a:pt x="65442" y="13766"/>
                  </a:cubicBezTo>
                  <a:cubicBezTo>
                    <a:pt x="73420" y="13766"/>
                    <a:pt x="81231" y="7860"/>
                    <a:pt x="82970" y="1"/>
                  </a:cubicBezTo>
                  <a:lnTo>
                    <a:pt x="0" y="1"/>
                  </a:lnTo>
                  <a:lnTo>
                    <a:pt x="0" y="3917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9"/>
            <p:cNvSpPr/>
            <p:nvPr/>
          </p:nvSpPr>
          <p:spPr>
            <a:xfrm>
              <a:off x="-384" y="-202"/>
              <a:ext cx="1463936" cy="707200"/>
            </a:xfrm>
            <a:custGeom>
              <a:rect b="b" l="l" r="r" t="t"/>
              <a:pathLst>
                <a:path extrusionOk="0" h="22100" w="45748">
                  <a:moveTo>
                    <a:pt x="0" y="19028"/>
                  </a:moveTo>
                  <a:cubicBezTo>
                    <a:pt x="2524" y="20957"/>
                    <a:pt x="5311" y="22100"/>
                    <a:pt x="7811" y="22100"/>
                  </a:cubicBezTo>
                  <a:cubicBezTo>
                    <a:pt x="9954" y="22100"/>
                    <a:pt x="11883" y="21266"/>
                    <a:pt x="13217" y="19433"/>
                  </a:cubicBezTo>
                  <a:cubicBezTo>
                    <a:pt x="14717" y="17408"/>
                    <a:pt x="14670" y="14360"/>
                    <a:pt x="17051" y="13122"/>
                  </a:cubicBezTo>
                  <a:cubicBezTo>
                    <a:pt x="17718" y="12764"/>
                    <a:pt x="18432" y="12622"/>
                    <a:pt x="19123" y="12622"/>
                  </a:cubicBezTo>
                  <a:cubicBezTo>
                    <a:pt x="21790" y="12622"/>
                    <a:pt x="24553" y="14741"/>
                    <a:pt x="26410" y="15527"/>
                  </a:cubicBezTo>
                  <a:cubicBezTo>
                    <a:pt x="28125" y="16313"/>
                    <a:pt x="29911" y="16670"/>
                    <a:pt x="31626" y="16670"/>
                  </a:cubicBezTo>
                  <a:cubicBezTo>
                    <a:pt x="39294" y="16670"/>
                    <a:pt x="45748" y="9621"/>
                    <a:pt x="42247" y="2620"/>
                  </a:cubicBezTo>
                  <a:lnTo>
                    <a:pt x="40604" y="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a:off x="-685800" y="-389250"/>
              <a:ext cx="2235275" cy="1711650"/>
            </a:xfrm>
            <a:custGeom>
              <a:rect b="b" l="l" r="r" t="t"/>
              <a:pathLst>
                <a:path extrusionOk="0" fill="none" h="68466" w="89411">
                  <a:moveTo>
                    <a:pt x="0" y="24652"/>
                  </a:moveTo>
                  <a:cubicBezTo>
                    <a:pt x="3811" y="19721"/>
                    <a:pt x="15281" y="21854"/>
                    <a:pt x="12448" y="38743"/>
                  </a:cubicBezTo>
                  <a:cubicBezTo>
                    <a:pt x="11679" y="43359"/>
                    <a:pt x="7728" y="59759"/>
                    <a:pt x="18358" y="63640"/>
                  </a:cubicBezTo>
                  <a:cubicBezTo>
                    <a:pt x="31610" y="68465"/>
                    <a:pt x="41821" y="53919"/>
                    <a:pt x="35387" y="45947"/>
                  </a:cubicBezTo>
                  <a:cubicBezTo>
                    <a:pt x="33289" y="43324"/>
                    <a:pt x="27659" y="45107"/>
                    <a:pt x="29932" y="51402"/>
                  </a:cubicBezTo>
                  <a:cubicBezTo>
                    <a:pt x="31330" y="55248"/>
                    <a:pt x="35841" y="58290"/>
                    <a:pt x="41925" y="58150"/>
                  </a:cubicBezTo>
                  <a:cubicBezTo>
                    <a:pt x="70074" y="57486"/>
                    <a:pt x="68920" y="8497"/>
                    <a:pt x="89411" y="0"/>
                  </a:cubicBezTo>
                </a:path>
              </a:pathLst>
            </a:custGeom>
            <a:noFill/>
            <a:ln cap="flat" cmpd="sng" w="19050">
              <a:solidFill>
                <a:schemeClr val="dk1"/>
              </a:solidFill>
              <a:prstDash val="dash"/>
              <a:miter lim="34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528" name="Shape 528"/>
        <p:cNvGrpSpPr/>
        <p:nvPr/>
      </p:nvGrpSpPr>
      <p:grpSpPr>
        <a:xfrm>
          <a:off x="0" y="0"/>
          <a:ext cx="0" cy="0"/>
          <a:chOff x="0" y="0"/>
          <a:chExt cx="0" cy="0"/>
        </a:xfrm>
      </p:grpSpPr>
      <p:grpSp>
        <p:nvGrpSpPr>
          <p:cNvPr id="529" name="Google Shape;529;p50"/>
          <p:cNvGrpSpPr/>
          <p:nvPr/>
        </p:nvGrpSpPr>
        <p:grpSpPr>
          <a:xfrm>
            <a:off x="-349034" y="3365875"/>
            <a:ext cx="3617930" cy="2207688"/>
            <a:chOff x="-349034" y="3365875"/>
            <a:chExt cx="3617930" cy="2207688"/>
          </a:xfrm>
        </p:grpSpPr>
        <p:sp>
          <p:nvSpPr>
            <p:cNvPr id="530" name="Google Shape;530;p50"/>
            <p:cNvSpPr/>
            <p:nvPr/>
          </p:nvSpPr>
          <p:spPr>
            <a:xfrm>
              <a:off x="-384" y="3964790"/>
              <a:ext cx="1534816" cy="1178912"/>
            </a:xfrm>
            <a:custGeom>
              <a:rect b="b" l="l" r="r" t="t"/>
              <a:pathLst>
                <a:path extrusionOk="0" h="36841" w="47963">
                  <a:moveTo>
                    <a:pt x="0" y="0"/>
                  </a:moveTo>
                  <a:lnTo>
                    <a:pt x="0" y="36841"/>
                  </a:lnTo>
                  <a:lnTo>
                    <a:pt x="47962" y="36841"/>
                  </a:lnTo>
                  <a:cubicBezTo>
                    <a:pt x="23957" y="30744"/>
                    <a:pt x="15575" y="693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0"/>
            <p:cNvSpPr/>
            <p:nvPr/>
          </p:nvSpPr>
          <p:spPr>
            <a:xfrm>
              <a:off x="-384" y="4585846"/>
              <a:ext cx="3269280" cy="557856"/>
            </a:xfrm>
            <a:custGeom>
              <a:rect b="b" l="l" r="r" t="t"/>
              <a:pathLst>
                <a:path extrusionOk="0" h="17433" w="102165">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0"/>
            <p:cNvSpPr/>
            <p:nvPr/>
          </p:nvSpPr>
          <p:spPr>
            <a:xfrm flipH="1">
              <a:off x="-349034" y="33658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50"/>
          <p:cNvGrpSpPr/>
          <p:nvPr/>
        </p:nvGrpSpPr>
        <p:grpSpPr>
          <a:xfrm>
            <a:off x="5707456" y="-287475"/>
            <a:ext cx="3567113" cy="2207688"/>
            <a:chOff x="5707456" y="-287475"/>
            <a:chExt cx="3567113" cy="2207688"/>
          </a:xfrm>
        </p:grpSpPr>
        <p:sp>
          <p:nvSpPr>
            <p:cNvPr id="534" name="Google Shape;534;p50"/>
            <p:cNvSpPr/>
            <p:nvPr/>
          </p:nvSpPr>
          <p:spPr>
            <a:xfrm>
              <a:off x="5707456" y="-202"/>
              <a:ext cx="3436928" cy="602048"/>
            </a:xfrm>
            <a:custGeom>
              <a:rect b="b" l="l" r="r" t="t"/>
              <a:pathLst>
                <a:path extrusionOk="0" h="18814" w="107404">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0"/>
            <p:cNvSpPr/>
            <p:nvPr/>
          </p:nvSpPr>
          <p:spPr>
            <a:xfrm>
              <a:off x="7181280" y="-202"/>
              <a:ext cx="1963104" cy="895424"/>
            </a:xfrm>
            <a:custGeom>
              <a:rect b="b" l="l" r="r" t="t"/>
              <a:pathLst>
                <a:path extrusionOk="0" h="27982" w="61347">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0"/>
            <p:cNvSpPr/>
            <p:nvPr/>
          </p:nvSpPr>
          <p:spPr>
            <a:xfrm flipH="1" rot="10800000">
              <a:off x="6898916" y="-287475"/>
              <a:ext cx="2375653" cy="2207688"/>
            </a:xfrm>
            <a:custGeom>
              <a:rect b="b" l="l" r="r" t="t"/>
              <a:pathLst>
                <a:path extrusionOk="0" fill="none" h="136826" w="147236">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cap="flat" cmpd="sng" w="19050">
              <a:solidFill>
                <a:schemeClr val="dk1"/>
              </a:solidFill>
              <a:prstDash val="dash"/>
              <a:miter lim="307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4.xml"/><Relationship Id="rId22" Type="http://schemas.openxmlformats.org/officeDocument/2006/relationships/slideLayout" Target="../slideLayouts/slideLayout36.xml"/><Relationship Id="rId21" Type="http://schemas.openxmlformats.org/officeDocument/2006/relationships/slideLayout" Target="../slideLayouts/slideLayout35.xml"/><Relationship Id="rId24" Type="http://schemas.openxmlformats.org/officeDocument/2006/relationships/slideLayout" Target="../slideLayouts/slideLayout38.xml"/><Relationship Id="rId23" Type="http://schemas.openxmlformats.org/officeDocument/2006/relationships/slideLayout" Target="../slideLayouts/slideLayout37.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26" Type="http://schemas.openxmlformats.org/officeDocument/2006/relationships/slideLayout" Target="../slideLayouts/slideLayout40.xml"/><Relationship Id="rId25" Type="http://schemas.openxmlformats.org/officeDocument/2006/relationships/slideLayout" Target="../slideLayouts/slideLayout39.xml"/><Relationship Id="rId28" Type="http://schemas.openxmlformats.org/officeDocument/2006/relationships/slideLayout" Target="../slideLayouts/slideLayout42.xml"/><Relationship Id="rId27" Type="http://schemas.openxmlformats.org/officeDocument/2006/relationships/slideLayout" Target="../slideLayouts/slideLayout41.xml"/><Relationship Id="rId5" Type="http://schemas.openxmlformats.org/officeDocument/2006/relationships/slideLayout" Target="../slideLayouts/slideLayout19.xml"/><Relationship Id="rId6" Type="http://schemas.openxmlformats.org/officeDocument/2006/relationships/slideLayout" Target="../slideLayouts/slideLayout20.xml"/><Relationship Id="rId29" Type="http://schemas.openxmlformats.org/officeDocument/2006/relationships/slideLayout" Target="../slideLayouts/slideLayout43.xml"/><Relationship Id="rId7" Type="http://schemas.openxmlformats.org/officeDocument/2006/relationships/slideLayout" Target="../slideLayouts/slideLayout21.xml"/><Relationship Id="rId8" Type="http://schemas.openxmlformats.org/officeDocument/2006/relationships/slideLayout" Target="../slideLayouts/slideLayout22.xml"/><Relationship Id="rId31" Type="http://schemas.openxmlformats.org/officeDocument/2006/relationships/slideLayout" Target="../slideLayouts/slideLayout45.xml"/><Relationship Id="rId30" Type="http://schemas.openxmlformats.org/officeDocument/2006/relationships/slideLayout" Target="../slideLayouts/slideLayout44.xml"/><Relationship Id="rId11" Type="http://schemas.openxmlformats.org/officeDocument/2006/relationships/slideLayout" Target="../slideLayouts/slideLayout25.xml"/><Relationship Id="rId33" Type="http://schemas.openxmlformats.org/officeDocument/2006/relationships/slideLayout" Target="../slideLayouts/slideLayout47.xml"/><Relationship Id="rId10" Type="http://schemas.openxmlformats.org/officeDocument/2006/relationships/slideLayout" Target="../slideLayouts/slideLayout24.xml"/><Relationship Id="rId32" Type="http://schemas.openxmlformats.org/officeDocument/2006/relationships/slideLayout" Target="../slideLayouts/slideLayout46.xml"/><Relationship Id="rId13" Type="http://schemas.openxmlformats.org/officeDocument/2006/relationships/slideLayout" Target="../slideLayouts/slideLayout27.xml"/><Relationship Id="rId35" Type="http://schemas.openxmlformats.org/officeDocument/2006/relationships/theme" Target="../theme/theme1.xml"/><Relationship Id="rId12" Type="http://schemas.openxmlformats.org/officeDocument/2006/relationships/slideLayout" Target="../slideLayouts/slideLayout26.xml"/><Relationship Id="rId34" Type="http://schemas.openxmlformats.org/officeDocument/2006/relationships/slideLayout" Target="../slideLayouts/slideLayout48.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19" Type="http://schemas.openxmlformats.org/officeDocument/2006/relationships/slideLayout" Target="../slideLayouts/slideLayout33.xml"/><Relationship Id="rId1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720000" y="540000"/>
            <a:ext cx="7704000" cy="676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4200"/>
              <a:buFont typeface="Didact Gothic"/>
              <a:buNone/>
              <a:defRPr b="1" sz="4200">
                <a:solidFill>
                  <a:schemeClr val="lt2"/>
                </a:solidFill>
                <a:latin typeface="Didact Gothic"/>
                <a:ea typeface="Didact Gothic"/>
                <a:cs typeface="Didact Gothic"/>
                <a:sym typeface="Didact Gothic"/>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101" name="Google Shape;101;p16"/>
          <p:cNvSpPr txBox="1"/>
          <p:nvPr>
            <p:ph idx="1" type="body"/>
          </p:nvPr>
        </p:nvSpPr>
        <p:spPr>
          <a:xfrm>
            <a:off x="720000" y="1216800"/>
            <a:ext cx="7704000" cy="33867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indent="-317500" lvl="1" marL="9144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indent="-317500" lvl="2" marL="13716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indent="-317500" lvl="3" marL="18288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indent="-317500" lvl="4" marL="22860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indent="-317500" lvl="5" marL="27432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indent="-317500" lvl="6" marL="32004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indent="-317500" lvl="7" marL="36576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indent="-317500" lvl="8" marL="41148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1"/>
          <p:cNvSpPr txBox="1"/>
          <p:nvPr>
            <p:ph type="ctrTitle"/>
          </p:nvPr>
        </p:nvSpPr>
        <p:spPr>
          <a:xfrm>
            <a:off x="610800" y="599025"/>
            <a:ext cx="4597500" cy="1754700"/>
          </a:xfrm>
          <a:prstGeom prst="rect">
            <a:avLst/>
          </a:prstGeom>
        </p:spPr>
        <p:txBody>
          <a:bodyPr anchorCtr="0" anchor="ctr" bIns="91425" lIns="0" spcFirstLastPara="1" rIns="0" wrap="square" tIns="91425">
            <a:spAutoFit/>
          </a:bodyPr>
          <a:lstStyle/>
          <a:p>
            <a:pPr indent="0" lvl="0" marL="0" rtl="0" algn="l">
              <a:spcBef>
                <a:spcPts val="0"/>
              </a:spcBef>
              <a:spcAft>
                <a:spcPts val="0"/>
              </a:spcAft>
              <a:buNone/>
            </a:pPr>
            <a:r>
              <a:rPr lang="en-GB" sz="4000"/>
              <a:t>Predicting </a:t>
            </a:r>
            <a:r>
              <a:rPr lang="en-GB" sz="4000"/>
              <a:t>Parkinson's </a:t>
            </a:r>
            <a:r>
              <a:rPr lang="en-GB" sz="4000">
                <a:solidFill>
                  <a:schemeClr val="dk1"/>
                </a:solidFill>
              </a:rPr>
              <a:t>Disease Progression</a:t>
            </a:r>
            <a:endParaRPr sz="4000">
              <a:solidFill>
                <a:schemeClr val="dk1"/>
              </a:solidFill>
            </a:endParaRPr>
          </a:p>
        </p:txBody>
      </p:sp>
      <p:sp>
        <p:nvSpPr>
          <p:cNvPr id="542" name="Google Shape;542;p51"/>
          <p:cNvSpPr txBox="1"/>
          <p:nvPr>
            <p:ph idx="1" type="subTitle"/>
          </p:nvPr>
        </p:nvSpPr>
        <p:spPr>
          <a:xfrm>
            <a:off x="842725" y="3754075"/>
            <a:ext cx="4597500" cy="11514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GB"/>
              <a:t>Alisha</a:t>
            </a:r>
            <a:br>
              <a:rPr lang="en-GB"/>
            </a:br>
            <a:r>
              <a:rPr lang="en-GB"/>
              <a:t>Kevin</a:t>
            </a:r>
            <a:endParaRPr/>
          </a:p>
          <a:p>
            <a:pPr indent="0" lvl="0" marL="0" rtl="0" algn="l">
              <a:spcBef>
                <a:spcPts val="0"/>
              </a:spcBef>
              <a:spcAft>
                <a:spcPts val="0"/>
              </a:spcAft>
              <a:buNone/>
            </a:pPr>
            <a:r>
              <a:rPr lang="en-GB"/>
              <a:t>Peter</a:t>
            </a:r>
            <a:endParaRPr/>
          </a:p>
          <a:p>
            <a:pPr indent="0" lvl="0" marL="0" rtl="0" algn="l">
              <a:spcBef>
                <a:spcPts val="0"/>
              </a:spcBef>
              <a:spcAft>
                <a:spcPts val="0"/>
              </a:spcAft>
              <a:buNone/>
            </a:pPr>
            <a:r>
              <a:rPr lang="en-GB"/>
              <a:t>Sambulo</a:t>
            </a:r>
            <a:endParaRPr/>
          </a:p>
        </p:txBody>
      </p:sp>
      <p:grpSp>
        <p:nvGrpSpPr>
          <p:cNvPr id="543" name="Google Shape;543;p51"/>
          <p:cNvGrpSpPr/>
          <p:nvPr/>
        </p:nvGrpSpPr>
        <p:grpSpPr>
          <a:xfrm>
            <a:off x="5440225" y="1044383"/>
            <a:ext cx="3215676" cy="3577910"/>
            <a:chOff x="1620500" y="375700"/>
            <a:chExt cx="4286425" cy="4769275"/>
          </a:xfrm>
        </p:grpSpPr>
        <p:sp>
          <p:nvSpPr>
            <p:cNvPr id="544" name="Google Shape;544;p51"/>
            <p:cNvSpPr/>
            <p:nvPr/>
          </p:nvSpPr>
          <p:spPr>
            <a:xfrm>
              <a:off x="1707225" y="4798875"/>
              <a:ext cx="3496675" cy="346100"/>
            </a:xfrm>
            <a:custGeom>
              <a:rect b="b" l="l" r="r" t="t"/>
              <a:pathLst>
                <a:path extrusionOk="0" h="13844" w="139867">
                  <a:moveTo>
                    <a:pt x="69917" y="1"/>
                  </a:moveTo>
                  <a:cubicBezTo>
                    <a:pt x="31323" y="1"/>
                    <a:pt x="0" y="3103"/>
                    <a:pt x="0" y="6906"/>
                  </a:cubicBezTo>
                  <a:cubicBezTo>
                    <a:pt x="0" y="10742"/>
                    <a:pt x="31323" y="13844"/>
                    <a:pt x="69917" y="13844"/>
                  </a:cubicBezTo>
                  <a:cubicBezTo>
                    <a:pt x="108545" y="13844"/>
                    <a:pt x="139867" y="10742"/>
                    <a:pt x="139867" y="6906"/>
                  </a:cubicBezTo>
                  <a:cubicBezTo>
                    <a:pt x="139867" y="3103"/>
                    <a:pt x="108545" y="1"/>
                    <a:pt x="699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1"/>
            <p:cNvSpPr/>
            <p:nvPr/>
          </p:nvSpPr>
          <p:spPr>
            <a:xfrm>
              <a:off x="4430825" y="4204650"/>
              <a:ext cx="281900" cy="839425"/>
            </a:xfrm>
            <a:custGeom>
              <a:rect b="b" l="l" r="r" t="t"/>
              <a:pathLst>
                <a:path extrusionOk="0" h="33577" w="11276">
                  <a:moveTo>
                    <a:pt x="10709" y="1"/>
                  </a:moveTo>
                  <a:cubicBezTo>
                    <a:pt x="10516" y="1"/>
                    <a:pt x="10324" y="136"/>
                    <a:pt x="10342" y="386"/>
                  </a:cubicBezTo>
                  <a:cubicBezTo>
                    <a:pt x="10575" y="2654"/>
                    <a:pt x="10175" y="4956"/>
                    <a:pt x="9775" y="7191"/>
                  </a:cubicBezTo>
                  <a:cubicBezTo>
                    <a:pt x="9408" y="9326"/>
                    <a:pt x="8907" y="11427"/>
                    <a:pt x="8340" y="13462"/>
                  </a:cubicBezTo>
                  <a:cubicBezTo>
                    <a:pt x="7273" y="17599"/>
                    <a:pt x="5838" y="21601"/>
                    <a:pt x="4104" y="25504"/>
                  </a:cubicBezTo>
                  <a:cubicBezTo>
                    <a:pt x="2903" y="28273"/>
                    <a:pt x="1502" y="30975"/>
                    <a:pt x="1" y="33543"/>
                  </a:cubicBezTo>
                  <a:lnTo>
                    <a:pt x="835" y="33543"/>
                  </a:lnTo>
                  <a:lnTo>
                    <a:pt x="835" y="33577"/>
                  </a:lnTo>
                  <a:cubicBezTo>
                    <a:pt x="4171" y="27739"/>
                    <a:pt x="6806" y="21501"/>
                    <a:pt x="8640" y="15097"/>
                  </a:cubicBezTo>
                  <a:cubicBezTo>
                    <a:pt x="9308" y="12762"/>
                    <a:pt x="9908" y="10327"/>
                    <a:pt x="10342" y="7958"/>
                  </a:cubicBezTo>
                  <a:cubicBezTo>
                    <a:pt x="10842" y="5456"/>
                    <a:pt x="11276" y="2888"/>
                    <a:pt x="11075" y="319"/>
                  </a:cubicBezTo>
                  <a:cubicBezTo>
                    <a:pt x="11044" y="103"/>
                    <a:pt x="10877" y="1"/>
                    <a:pt x="107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1"/>
            <p:cNvSpPr/>
            <p:nvPr/>
          </p:nvSpPr>
          <p:spPr>
            <a:xfrm>
              <a:off x="4430825" y="4286350"/>
              <a:ext cx="207700" cy="327100"/>
            </a:xfrm>
            <a:custGeom>
              <a:rect b="b" l="l" r="r" t="t"/>
              <a:pathLst>
                <a:path extrusionOk="0" h="13084" w="8308">
                  <a:moveTo>
                    <a:pt x="2084" y="0"/>
                  </a:moveTo>
                  <a:cubicBezTo>
                    <a:pt x="1815" y="0"/>
                    <a:pt x="1549" y="66"/>
                    <a:pt x="1302" y="220"/>
                  </a:cubicBezTo>
                  <a:cubicBezTo>
                    <a:pt x="501" y="721"/>
                    <a:pt x="168" y="1788"/>
                    <a:pt x="101" y="2655"/>
                  </a:cubicBezTo>
                  <a:cubicBezTo>
                    <a:pt x="1" y="3723"/>
                    <a:pt x="401" y="4757"/>
                    <a:pt x="835" y="5724"/>
                  </a:cubicBezTo>
                  <a:cubicBezTo>
                    <a:pt x="1302" y="6692"/>
                    <a:pt x="1936" y="7526"/>
                    <a:pt x="2603" y="8326"/>
                  </a:cubicBezTo>
                  <a:cubicBezTo>
                    <a:pt x="3337" y="9194"/>
                    <a:pt x="4237" y="10061"/>
                    <a:pt x="5105" y="10861"/>
                  </a:cubicBezTo>
                  <a:cubicBezTo>
                    <a:pt x="6005" y="11695"/>
                    <a:pt x="6939" y="12463"/>
                    <a:pt x="7973" y="13063"/>
                  </a:cubicBezTo>
                  <a:cubicBezTo>
                    <a:pt x="8001" y="13077"/>
                    <a:pt x="8029" y="13083"/>
                    <a:pt x="8055" y="13083"/>
                  </a:cubicBezTo>
                  <a:cubicBezTo>
                    <a:pt x="8212" y="13083"/>
                    <a:pt x="8307" y="12853"/>
                    <a:pt x="8107" y="12796"/>
                  </a:cubicBezTo>
                  <a:lnTo>
                    <a:pt x="8073" y="12729"/>
                  </a:lnTo>
                  <a:cubicBezTo>
                    <a:pt x="7473" y="10394"/>
                    <a:pt x="6906" y="8093"/>
                    <a:pt x="6272" y="5824"/>
                  </a:cubicBezTo>
                  <a:cubicBezTo>
                    <a:pt x="5805" y="3990"/>
                    <a:pt x="5171" y="2022"/>
                    <a:pt x="3737" y="721"/>
                  </a:cubicBezTo>
                  <a:cubicBezTo>
                    <a:pt x="3299" y="329"/>
                    <a:pt x="2685" y="0"/>
                    <a:pt x="20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1"/>
            <p:cNvSpPr/>
            <p:nvPr/>
          </p:nvSpPr>
          <p:spPr>
            <a:xfrm>
              <a:off x="4624575" y="4454450"/>
              <a:ext cx="350850" cy="165150"/>
            </a:xfrm>
            <a:custGeom>
              <a:rect b="b" l="l" r="r" t="t"/>
              <a:pathLst>
                <a:path extrusionOk="0" h="6606" w="14034">
                  <a:moveTo>
                    <a:pt x="11572" y="0"/>
                  </a:moveTo>
                  <a:cubicBezTo>
                    <a:pt x="9641" y="0"/>
                    <a:pt x="7904" y="1019"/>
                    <a:pt x="6361" y="2069"/>
                  </a:cubicBezTo>
                  <a:cubicBezTo>
                    <a:pt x="4360" y="3337"/>
                    <a:pt x="2391" y="4671"/>
                    <a:pt x="390" y="5972"/>
                  </a:cubicBezTo>
                  <a:lnTo>
                    <a:pt x="357" y="5972"/>
                  </a:lnTo>
                  <a:cubicBezTo>
                    <a:pt x="342" y="5970"/>
                    <a:pt x="329" y="5970"/>
                    <a:pt x="315" y="5970"/>
                  </a:cubicBezTo>
                  <a:cubicBezTo>
                    <a:pt x="51" y="5970"/>
                    <a:pt x="1" y="6274"/>
                    <a:pt x="223" y="6306"/>
                  </a:cubicBezTo>
                  <a:cubicBezTo>
                    <a:pt x="1424" y="6506"/>
                    <a:pt x="2658" y="6606"/>
                    <a:pt x="3859" y="6606"/>
                  </a:cubicBezTo>
                  <a:cubicBezTo>
                    <a:pt x="5060" y="6606"/>
                    <a:pt x="6228" y="6506"/>
                    <a:pt x="7428" y="6406"/>
                  </a:cubicBezTo>
                  <a:cubicBezTo>
                    <a:pt x="8496" y="6272"/>
                    <a:pt x="9497" y="6005"/>
                    <a:pt x="10431" y="5638"/>
                  </a:cubicBezTo>
                  <a:cubicBezTo>
                    <a:pt x="11431" y="5272"/>
                    <a:pt x="12399" y="4671"/>
                    <a:pt x="13066" y="3837"/>
                  </a:cubicBezTo>
                  <a:cubicBezTo>
                    <a:pt x="13599" y="3137"/>
                    <a:pt x="14033" y="2136"/>
                    <a:pt x="13766" y="1269"/>
                  </a:cubicBezTo>
                  <a:cubicBezTo>
                    <a:pt x="13533" y="335"/>
                    <a:pt x="12532" y="1"/>
                    <a:pt x="11665" y="1"/>
                  </a:cubicBezTo>
                  <a:cubicBezTo>
                    <a:pt x="11634" y="1"/>
                    <a:pt x="11603" y="0"/>
                    <a:pt x="115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1"/>
            <p:cNvSpPr/>
            <p:nvPr/>
          </p:nvSpPr>
          <p:spPr>
            <a:xfrm>
              <a:off x="4485050" y="4058525"/>
              <a:ext cx="207600" cy="327300"/>
            </a:xfrm>
            <a:custGeom>
              <a:rect b="b" l="l" r="r" t="t"/>
              <a:pathLst>
                <a:path extrusionOk="0" h="13092" w="8304">
                  <a:moveTo>
                    <a:pt x="2104" y="0"/>
                  </a:moveTo>
                  <a:cubicBezTo>
                    <a:pt x="1828" y="0"/>
                    <a:pt x="1555" y="68"/>
                    <a:pt x="1301" y="227"/>
                  </a:cubicBezTo>
                  <a:cubicBezTo>
                    <a:pt x="500" y="727"/>
                    <a:pt x="167" y="1761"/>
                    <a:pt x="100" y="2629"/>
                  </a:cubicBezTo>
                  <a:cubicBezTo>
                    <a:pt x="0" y="3729"/>
                    <a:pt x="400" y="4763"/>
                    <a:pt x="834" y="5731"/>
                  </a:cubicBezTo>
                  <a:cubicBezTo>
                    <a:pt x="1301" y="6665"/>
                    <a:pt x="1935" y="7499"/>
                    <a:pt x="2602" y="8299"/>
                  </a:cubicBezTo>
                  <a:cubicBezTo>
                    <a:pt x="3336" y="9167"/>
                    <a:pt x="4236" y="10067"/>
                    <a:pt x="5104" y="10834"/>
                  </a:cubicBezTo>
                  <a:cubicBezTo>
                    <a:pt x="6004" y="11668"/>
                    <a:pt x="6938" y="12436"/>
                    <a:pt x="7972" y="13069"/>
                  </a:cubicBezTo>
                  <a:cubicBezTo>
                    <a:pt x="8003" y="13085"/>
                    <a:pt x="8033" y="13091"/>
                    <a:pt x="8060" y="13091"/>
                  </a:cubicBezTo>
                  <a:cubicBezTo>
                    <a:pt x="8214" y="13091"/>
                    <a:pt x="8304" y="12882"/>
                    <a:pt x="8106" y="12769"/>
                  </a:cubicBezTo>
                  <a:lnTo>
                    <a:pt x="8073" y="12736"/>
                  </a:lnTo>
                  <a:cubicBezTo>
                    <a:pt x="7472" y="10401"/>
                    <a:pt x="6905" y="8099"/>
                    <a:pt x="6271" y="5798"/>
                  </a:cubicBezTo>
                  <a:cubicBezTo>
                    <a:pt x="5804" y="3963"/>
                    <a:pt x="5170" y="1995"/>
                    <a:pt x="3736" y="727"/>
                  </a:cubicBezTo>
                  <a:cubicBezTo>
                    <a:pt x="3303" y="317"/>
                    <a:pt x="2699" y="0"/>
                    <a:pt x="21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1"/>
            <p:cNvSpPr/>
            <p:nvPr/>
          </p:nvSpPr>
          <p:spPr>
            <a:xfrm>
              <a:off x="4679750" y="4227625"/>
              <a:ext cx="349875" cy="164325"/>
            </a:xfrm>
            <a:custGeom>
              <a:rect b="b" l="l" r="r" t="t"/>
              <a:pathLst>
                <a:path extrusionOk="0" h="6573" w="13995">
                  <a:moveTo>
                    <a:pt x="11533" y="0"/>
                  </a:moveTo>
                  <a:cubicBezTo>
                    <a:pt x="9602" y="0"/>
                    <a:pt x="7865" y="1018"/>
                    <a:pt x="6322" y="2036"/>
                  </a:cubicBezTo>
                  <a:cubicBezTo>
                    <a:pt x="4321" y="3337"/>
                    <a:pt x="2353" y="4671"/>
                    <a:pt x="351" y="5938"/>
                  </a:cubicBezTo>
                  <a:lnTo>
                    <a:pt x="318" y="5938"/>
                  </a:lnTo>
                  <a:cubicBezTo>
                    <a:pt x="293" y="5933"/>
                    <a:pt x="270" y="5930"/>
                    <a:pt x="249" y="5930"/>
                  </a:cubicBezTo>
                  <a:cubicBezTo>
                    <a:pt x="14" y="5930"/>
                    <a:pt x="1" y="6244"/>
                    <a:pt x="184" y="6305"/>
                  </a:cubicBezTo>
                  <a:cubicBezTo>
                    <a:pt x="1385" y="6506"/>
                    <a:pt x="2620" y="6572"/>
                    <a:pt x="3820" y="6572"/>
                  </a:cubicBezTo>
                  <a:cubicBezTo>
                    <a:pt x="5021" y="6572"/>
                    <a:pt x="6189" y="6506"/>
                    <a:pt x="7390" y="6372"/>
                  </a:cubicBezTo>
                  <a:cubicBezTo>
                    <a:pt x="8457" y="6239"/>
                    <a:pt x="9458" y="6005"/>
                    <a:pt x="10392" y="5638"/>
                  </a:cubicBezTo>
                  <a:cubicBezTo>
                    <a:pt x="11392" y="5238"/>
                    <a:pt x="12360" y="4671"/>
                    <a:pt x="13027" y="3837"/>
                  </a:cubicBezTo>
                  <a:cubicBezTo>
                    <a:pt x="13561" y="3136"/>
                    <a:pt x="13994" y="2102"/>
                    <a:pt x="13727" y="1235"/>
                  </a:cubicBezTo>
                  <a:cubicBezTo>
                    <a:pt x="13494" y="334"/>
                    <a:pt x="12493" y="1"/>
                    <a:pt x="11626" y="1"/>
                  </a:cubicBezTo>
                  <a:cubicBezTo>
                    <a:pt x="11595" y="0"/>
                    <a:pt x="11564" y="0"/>
                    <a:pt x="115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1"/>
            <p:cNvSpPr/>
            <p:nvPr/>
          </p:nvSpPr>
          <p:spPr>
            <a:xfrm>
              <a:off x="4636825" y="3880725"/>
              <a:ext cx="144275" cy="361875"/>
            </a:xfrm>
            <a:custGeom>
              <a:rect b="b" l="l" r="r" t="t"/>
              <a:pathLst>
                <a:path extrusionOk="0" h="14475" w="5771">
                  <a:moveTo>
                    <a:pt x="3336" y="0"/>
                  </a:moveTo>
                  <a:cubicBezTo>
                    <a:pt x="2402" y="0"/>
                    <a:pt x="1535" y="701"/>
                    <a:pt x="1034" y="1401"/>
                  </a:cubicBezTo>
                  <a:cubicBezTo>
                    <a:pt x="400" y="2269"/>
                    <a:pt x="167" y="3369"/>
                    <a:pt x="67" y="4403"/>
                  </a:cubicBezTo>
                  <a:cubicBezTo>
                    <a:pt x="0" y="5404"/>
                    <a:pt x="67" y="6438"/>
                    <a:pt x="234" y="7506"/>
                  </a:cubicBezTo>
                  <a:cubicBezTo>
                    <a:pt x="434" y="8707"/>
                    <a:pt x="734" y="9874"/>
                    <a:pt x="1068" y="10975"/>
                  </a:cubicBezTo>
                  <a:cubicBezTo>
                    <a:pt x="1434" y="12176"/>
                    <a:pt x="1868" y="13276"/>
                    <a:pt x="2402" y="14377"/>
                  </a:cubicBezTo>
                  <a:cubicBezTo>
                    <a:pt x="2447" y="14445"/>
                    <a:pt x="2516" y="14475"/>
                    <a:pt x="2581" y="14475"/>
                  </a:cubicBezTo>
                  <a:cubicBezTo>
                    <a:pt x="2708" y="14475"/>
                    <a:pt x="2823" y="14364"/>
                    <a:pt x="2735" y="14210"/>
                  </a:cubicBezTo>
                  <a:cubicBezTo>
                    <a:pt x="2702" y="14210"/>
                    <a:pt x="2702" y="14177"/>
                    <a:pt x="2702" y="14177"/>
                  </a:cubicBezTo>
                  <a:cubicBezTo>
                    <a:pt x="3369" y="11875"/>
                    <a:pt x="4070" y="9607"/>
                    <a:pt x="4737" y="7339"/>
                  </a:cubicBezTo>
                  <a:cubicBezTo>
                    <a:pt x="5237" y="5538"/>
                    <a:pt x="5771" y="3503"/>
                    <a:pt x="5170" y="1668"/>
                  </a:cubicBezTo>
                  <a:cubicBezTo>
                    <a:pt x="4870" y="834"/>
                    <a:pt x="4270" y="0"/>
                    <a:pt x="33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1"/>
            <p:cNvSpPr/>
            <p:nvPr/>
          </p:nvSpPr>
          <p:spPr>
            <a:xfrm>
              <a:off x="4341600" y="4528200"/>
              <a:ext cx="208025" cy="327425"/>
            </a:xfrm>
            <a:custGeom>
              <a:rect b="b" l="l" r="r" t="t"/>
              <a:pathLst>
                <a:path extrusionOk="0" h="13097" w="8321">
                  <a:moveTo>
                    <a:pt x="2050" y="0"/>
                  </a:moveTo>
                  <a:cubicBezTo>
                    <a:pt x="1782" y="0"/>
                    <a:pt x="1515" y="66"/>
                    <a:pt x="1268" y="220"/>
                  </a:cubicBezTo>
                  <a:cubicBezTo>
                    <a:pt x="501" y="720"/>
                    <a:pt x="167" y="1754"/>
                    <a:pt x="67" y="2655"/>
                  </a:cubicBezTo>
                  <a:cubicBezTo>
                    <a:pt x="1" y="3723"/>
                    <a:pt x="368" y="4757"/>
                    <a:pt x="835" y="5724"/>
                  </a:cubicBezTo>
                  <a:cubicBezTo>
                    <a:pt x="1268" y="6691"/>
                    <a:pt x="1902" y="7525"/>
                    <a:pt x="2569" y="8326"/>
                  </a:cubicBezTo>
                  <a:cubicBezTo>
                    <a:pt x="3336" y="9193"/>
                    <a:pt x="4204" y="10060"/>
                    <a:pt x="5071" y="10861"/>
                  </a:cubicBezTo>
                  <a:cubicBezTo>
                    <a:pt x="6005" y="11695"/>
                    <a:pt x="6906" y="12462"/>
                    <a:pt x="7940" y="13063"/>
                  </a:cubicBezTo>
                  <a:cubicBezTo>
                    <a:pt x="7981" y="13086"/>
                    <a:pt x="8021" y="13096"/>
                    <a:pt x="8058" y="13096"/>
                  </a:cubicBezTo>
                  <a:cubicBezTo>
                    <a:pt x="8228" y="13096"/>
                    <a:pt x="8320" y="12878"/>
                    <a:pt x="8073" y="12796"/>
                  </a:cubicBezTo>
                  <a:lnTo>
                    <a:pt x="8040" y="12729"/>
                  </a:lnTo>
                  <a:cubicBezTo>
                    <a:pt x="7473" y="10394"/>
                    <a:pt x="6872" y="8092"/>
                    <a:pt x="6238" y="5824"/>
                  </a:cubicBezTo>
                  <a:cubicBezTo>
                    <a:pt x="5805" y="3989"/>
                    <a:pt x="5171" y="2021"/>
                    <a:pt x="3703" y="720"/>
                  </a:cubicBezTo>
                  <a:cubicBezTo>
                    <a:pt x="3265" y="328"/>
                    <a:pt x="2652" y="0"/>
                    <a:pt x="20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1"/>
            <p:cNvSpPr/>
            <p:nvPr/>
          </p:nvSpPr>
          <p:spPr>
            <a:xfrm>
              <a:off x="4535325" y="4697125"/>
              <a:ext cx="350025" cy="165150"/>
            </a:xfrm>
            <a:custGeom>
              <a:rect b="b" l="l" r="r" t="t"/>
              <a:pathLst>
                <a:path extrusionOk="0" h="6606" w="14001">
                  <a:moveTo>
                    <a:pt x="11539" y="0"/>
                  </a:moveTo>
                  <a:cubicBezTo>
                    <a:pt x="9610" y="0"/>
                    <a:pt x="7904" y="1019"/>
                    <a:pt x="6328" y="2069"/>
                  </a:cubicBezTo>
                  <a:cubicBezTo>
                    <a:pt x="4327" y="3337"/>
                    <a:pt x="2359" y="4671"/>
                    <a:pt x="357" y="5972"/>
                  </a:cubicBezTo>
                  <a:lnTo>
                    <a:pt x="324" y="5972"/>
                  </a:lnTo>
                  <a:cubicBezTo>
                    <a:pt x="311" y="5970"/>
                    <a:pt x="299" y="5970"/>
                    <a:pt x="287" y="5970"/>
                  </a:cubicBezTo>
                  <a:cubicBezTo>
                    <a:pt x="52" y="5970"/>
                    <a:pt x="0" y="6274"/>
                    <a:pt x="191" y="6306"/>
                  </a:cubicBezTo>
                  <a:cubicBezTo>
                    <a:pt x="1425" y="6539"/>
                    <a:pt x="2626" y="6606"/>
                    <a:pt x="3827" y="6606"/>
                  </a:cubicBezTo>
                  <a:cubicBezTo>
                    <a:pt x="5027" y="6606"/>
                    <a:pt x="6195" y="6539"/>
                    <a:pt x="7429" y="6406"/>
                  </a:cubicBezTo>
                  <a:cubicBezTo>
                    <a:pt x="8463" y="6272"/>
                    <a:pt x="9464" y="6039"/>
                    <a:pt x="10431" y="5638"/>
                  </a:cubicBezTo>
                  <a:cubicBezTo>
                    <a:pt x="11432" y="5271"/>
                    <a:pt x="12399" y="4671"/>
                    <a:pt x="13067" y="3837"/>
                  </a:cubicBezTo>
                  <a:cubicBezTo>
                    <a:pt x="13600" y="3137"/>
                    <a:pt x="14001" y="2136"/>
                    <a:pt x="13767" y="1269"/>
                  </a:cubicBezTo>
                  <a:cubicBezTo>
                    <a:pt x="13500" y="368"/>
                    <a:pt x="12499" y="1"/>
                    <a:pt x="11632" y="1"/>
                  </a:cubicBezTo>
                  <a:cubicBezTo>
                    <a:pt x="11601" y="0"/>
                    <a:pt x="11570" y="0"/>
                    <a:pt x="11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1"/>
            <p:cNvSpPr/>
            <p:nvPr/>
          </p:nvSpPr>
          <p:spPr>
            <a:xfrm>
              <a:off x="3992200" y="4266650"/>
              <a:ext cx="151925" cy="760750"/>
            </a:xfrm>
            <a:custGeom>
              <a:rect b="b" l="l" r="r" t="t"/>
              <a:pathLst>
                <a:path extrusionOk="0" h="30430" w="6077">
                  <a:moveTo>
                    <a:pt x="5590" y="1"/>
                  </a:moveTo>
                  <a:cubicBezTo>
                    <a:pt x="5483" y="1"/>
                    <a:pt x="5376" y="51"/>
                    <a:pt x="5304" y="174"/>
                  </a:cubicBezTo>
                  <a:cubicBezTo>
                    <a:pt x="4003" y="2409"/>
                    <a:pt x="3302" y="4911"/>
                    <a:pt x="2669" y="7413"/>
                  </a:cubicBezTo>
                  <a:cubicBezTo>
                    <a:pt x="2102" y="9781"/>
                    <a:pt x="1601" y="12183"/>
                    <a:pt x="1168" y="14618"/>
                  </a:cubicBezTo>
                  <a:cubicBezTo>
                    <a:pt x="334" y="19822"/>
                    <a:pt x="0" y="25126"/>
                    <a:pt x="133" y="30429"/>
                  </a:cubicBezTo>
                  <a:lnTo>
                    <a:pt x="834" y="30429"/>
                  </a:lnTo>
                  <a:cubicBezTo>
                    <a:pt x="801" y="28895"/>
                    <a:pt x="801" y="27461"/>
                    <a:pt x="834" y="25960"/>
                  </a:cubicBezTo>
                  <a:cubicBezTo>
                    <a:pt x="934" y="21690"/>
                    <a:pt x="1368" y="17454"/>
                    <a:pt x="2135" y="13284"/>
                  </a:cubicBezTo>
                  <a:cubicBezTo>
                    <a:pt x="2502" y="11149"/>
                    <a:pt x="2969" y="9081"/>
                    <a:pt x="3503" y="6979"/>
                  </a:cubicBezTo>
                  <a:cubicBezTo>
                    <a:pt x="4103" y="4778"/>
                    <a:pt x="4770" y="2509"/>
                    <a:pt x="5938" y="508"/>
                  </a:cubicBezTo>
                  <a:cubicBezTo>
                    <a:pt x="6076" y="254"/>
                    <a:pt x="5832" y="1"/>
                    <a:pt x="55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1"/>
            <p:cNvSpPr/>
            <p:nvPr/>
          </p:nvSpPr>
          <p:spPr>
            <a:xfrm>
              <a:off x="3997500" y="4654075"/>
              <a:ext cx="268250" cy="279150"/>
            </a:xfrm>
            <a:custGeom>
              <a:rect b="b" l="l" r="r" t="t"/>
              <a:pathLst>
                <a:path extrusionOk="0" h="11166" w="10730">
                  <a:moveTo>
                    <a:pt x="8786" y="1"/>
                  </a:moveTo>
                  <a:cubicBezTo>
                    <a:pt x="8342" y="1"/>
                    <a:pt x="7883" y="136"/>
                    <a:pt x="7494" y="322"/>
                  </a:cubicBezTo>
                  <a:cubicBezTo>
                    <a:pt x="5759" y="1189"/>
                    <a:pt x="4658" y="2957"/>
                    <a:pt x="3758" y="4625"/>
                  </a:cubicBezTo>
                  <a:cubicBezTo>
                    <a:pt x="2590" y="6693"/>
                    <a:pt x="1456" y="8795"/>
                    <a:pt x="288" y="10863"/>
                  </a:cubicBezTo>
                  <a:lnTo>
                    <a:pt x="255" y="10863"/>
                  </a:lnTo>
                  <a:cubicBezTo>
                    <a:pt x="1" y="10863"/>
                    <a:pt x="110" y="11165"/>
                    <a:pt x="294" y="11165"/>
                  </a:cubicBezTo>
                  <a:cubicBezTo>
                    <a:pt x="303" y="11165"/>
                    <a:pt x="312" y="11165"/>
                    <a:pt x="322" y="11163"/>
                  </a:cubicBezTo>
                  <a:cubicBezTo>
                    <a:pt x="1489" y="10796"/>
                    <a:pt x="2590" y="10296"/>
                    <a:pt x="3657" y="9762"/>
                  </a:cubicBezTo>
                  <a:cubicBezTo>
                    <a:pt x="4725" y="9195"/>
                    <a:pt x="5759" y="8595"/>
                    <a:pt x="6760" y="7927"/>
                  </a:cubicBezTo>
                  <a:cubicBezTo>
                    <a:pt x="7594" y="7327"/>
                    <a:pt x="8428" y="6660"/>
                    <a:pt x="9095" y="5859"/>
                  </a:cubicBezTo>
                  <a:cubicBezTo>
                    <a:pt x="9795" y="5092"/>
                    <a:pt x="10396" y="4125"/>
                    <a:pt x="10562" y="3091"/>
                  </a:cubicBezTo>
                  <a:cubicBezTo>
                    <a:pt x="10729" y="2190"/>
                    <a:pt x="10596" y="1123"/>
                    <a:pt x="9962" y="455"/>
                  </a:cubicBezTo>
                  <a:cubicBezTo>
                    <a:pt x="9634" y="127"/>
                    <a:pt x="9217" y="1"/>
                    <a:pt x="87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1"/>
            <p:cNvSpPr/>
            <p:nvPr/>
          </p:nvSpPr>
          <p:spPr>
            <a:xfrm>
              <a:off x="3696975" y="4706250"/>
              <a:ext cx="316075" cy="226075"/>
            </a:xfrm>
            <a:custGeom>
              <a:rect b="b" l="l" r="r" t="t"/>
              <a:pathLst>
                <a:path extrusionOk="0" h="9043" w="12643">
                  <a:moveTo>
                    <a:pt x="2154" y="1"/>
                  </a:moveTo>
                  <a:cubicBezTo>
                    <a:pt x="1498" y="1"/>
                    <a:pt x="837" y="203"/>
                    <a:pt x="468" y="770"/>
                  </a:cubicBezTo>
                  <a:cubicBezTo>
                    <a:pt x="1" y="1604"/>
                    <a:pt x="134" y="2672"/>
                    <a:pt x="501" y="3505"/>
                  </a:cubicBezTo>
                  <a:cubicBezTo>
                    <a:pt x="935" y="4439"/>
                    <a:pt x="1735" y="5240"/>
                    <a:pt x="2602" y="5874"/>
                  </a:cubicBezTo>
                  <a:cubicBezTo>
                    <a:pt x="3436" y="6441"/>
                    <a:pt x="4404" y="6941"/>
                    <a:pt x="5338" y="7342"/>
                  </a:cubicBezTo>
                  <a:cubicBezTo>
                    <a:pt x="6472" y="7742"/>
                    <a:pt x="7606" y="8109"/>
                    <a:pt x="8774" y="8409"/>
                  </a:cubicBezTo>
                  <a:cubicBezTo>
                    <a:pt x="9941" y="8709"/>
                    <a:pt x="11142" y="8943"/>
                    <a:pt x="12343" y="9043"/>
                  </a:cubicBezTo>
                  <a:cubicBezTo>
                    <a:pt x="12610" y="9043"/>
                    <a:pt x="12643" y="8709"/>
                    <a:pt x="12309" y="8676"/>
                  </a:cubicBezTo>
                  <a:lnTo>
                    <a:pt x="12276" y="8676"/>
                  </a:lnTo>
                  <a:cubicBezTo>
                    <a:pt x="10675" y="6908"/>
                    <a:pt x="9107" y="5107"/>
                    <a:pt x="7473" y="3372"/>
                  </a:cubicBezTo>
                  <a:cubicBezTo>
                    <a:pt x="6172" y="2004"/>
                    <a:pt x="4771" y="537"/>
                    <a:pt x="2836" y="70"/>
                  </a:cubicBezTo>
                  <a:cubicBezTo>
                    <a:pt x="2618" y="26"/>
                    <a:pt x="2387" y="1"/>
                    <a:pt x="21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1"/>
            <p:cNvSpPr/>
            <p:nvPr/>
          </p:nvSpPr>
          <p:spPr>
            <a:xfrm>
              <a:off x="4016700" y="4428400"/>
              <a:ext cx="305750" cy="237950"/>
            </a:xfrm>
            <a:custGeom>
              <a:rect b="b" l="l" r="r" t="t"/>
              <a:pathLst>
                <a:path extrusionOk="0" h="9518" w="12230">
                  <a:moveTo>
                    <a:pt x="10213" y="0"/>
                  </a:moveTo>
                  <a:cubicBezTo>
                    <a:pt x="9913" y="0"/>
                    <a:pt x="9609" y="52"/>
                    <a:pt x="9327" y="142"/>
                  </a:cubicBezTo>
                  <a:cubicBezTo>
                    <a:pt x="7459" y="676"/>
                    <a:pt x="6058" y="2177"/>
                    <a:pt x="4858" y="3645"/>
                  </a:cubicBezTo>
                  <a:cubicBezTo>
                    <a:pt x="3323" y="5480"/>
                    <a:pt x="1822" y="7314"/>
                    <a:pt x="321" y="9149"/>
                  </a:cubicBezTo>
                  <a:lnTo>
                    <a:pt x="288" y="9149"/>
                  </a:lnTo>
                  <a:cubicBezTo>
                    <a:pt x="0" y="9181"/>
                    <a:pt x="49" y="9518"/>
                    <a:pt x="258" y="9518"/>
                  </a:cubicBezTo>
                  <a:cubicBezTo>
                    <a:pt x="268" y="9518"/>
                    <a:pt x="277" y="9517"/>
                    <a:pt x="288" y="9516"/>
                  </a:cubicBezTo>
                  <a:cubicBezTo>
                    <a:pt x="1488" y="9382"/>
                    <a:pt x="2656" y="9116"/>
                    <a:pt x="3823" y="8715"/>
                  </a:cubicBezTo>
                  <a:cubicBezTo>
                    <a:pt x="4958" y="8382"/>
                    <a:pt x="6058" y="7981"/>
                    <a:pt x="7193" y="7481"/>
                  </a:cubicBezTo>
                  <a:cubicBezTo>
                    <a:pt x="8160" y="7047"/>
                    <a:pt x="9061" y="6514"/>
                    <a:pt x="9861" y="5880"/>
                  </a:cubicBezTo>
                  <a:cubicBezTo>
                    <a:pt x="10695" y="5213"/>
                    <a:pt x="11462" y="4446"/>
                    <a:pt x="11829" y="3445"/>
                  </a:cubicBezTo>
                  <a:cubicBezTo>
                    <a:pt x="12163" y="2611"/>
                    <a:pt x="12229" y="1510"/>
                    <a:pt x="11729" y="709"/>
                  </a:cubicBezTo>
                  <a:cubicBezTo>
                    <a:pt x="11375" y="201"/>
                    <a:pt x="10802" y="0"/>
                    <a:pt x="102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1"/>
            <p:cNvSpPr/>
            <p:nvPr/>
          </p:nvSpPr>
          <p:spPr>
            <a:xfrm>
              <a:off x="3755350" y="4393825"/>
              <a:ext cx="276575" cy="272550"/>
            </a:xfrm>
            <a:custGeom>
              <a:rect b="b" l="l" r="r" t="t"/>
              <a:pathLst>
                <a:path extrusionOk="0" h="10902" w="11063">
                  <a:moveTo>
                    <a:pt x="1948" y="1"/>
                  </a:moveTo>
                  <a:cubicBezTo>
                    <a:pt x="1471" y="1"/>
                    <a:pt x="1011" y="146"/>
                    <a:pt x="668" y="525"/>
                  </a:cubicBezTo>
                  <a:cubicBezTo>
                    <a:pt x="34" y="1225"/>
                    <a:pt x="1" y="2293"/>
                    <a:pt x="201" y="3193"/>
                  </a:cubicBezTo>
                  <a:cubicBezTo>
                    <a:pt x="434" y="4261"/>
                    <a:pt x="1101" y="5195"/>
                    <a:pt x="1802" y="5929"/>
                  </a:cubicBezTo>
                  <a:cubicBezTo>
                    <a:pt x="2502" y="6696"/>
                    <a:pt x="3336" y="7363"/>
                    <a:pt x="4237" y="7897"/>
                  </a:cubicBezTo>
                  <a:cubicBezTo>
                    <a:pt x="5204" y="8530"/>
                    <a:pt x="6272" y="9098"/>
                    <a:pt x="7339" y="9598"/>
                  </a:cubicBezTo>
                  <a:cubicBezTo>
                    <a:pt x="8440" y="10165"/>
                    <a:pt x="9574" y="10599"/>
                    <a:pt x="10742" y="10899"/>
                  </a:cubicBezTo>
                  <a:cubicBezTo>
                    <a:pt x="10753" y="10900"/>
                    <a:pt x="10763" y="10901"/>
                    <a:pt x="10774" y="10901"/>
                  </a:cubicBezTo>
                  <a:cubicBezTo>
                    <a:pt x="10984" y="10901"/>
                    <a:pt x="11063" y="10591"/>
                    <a:pt x="10808" y="10432"/>
                  </a:cubicBezTo>
                  <a:lnTo>
                    <a:pt x="10775" y="10432"/>
                  </a:lnTo>
                  <a:cubicBezTo>
                    <a:pt x="9507" y="8397"/>
                    <a:pt x="8307" y="6396"/>
                    <a:pt x="7039" y="4361"/>
                  </a:cubicBezTo>
                  <a:cubicBezTo>
                    <a:pt x="6038" y="2760"/>
                    <a:pt x="4937" y="1058"/>
                    <a:pt x="3136" y="258"/>
                  </a:cubicBezTo>
                  <a:cubicBezTo>
                    <a:pt x="2769" y="105"/>
                    <a:pt x="2353" y="1"/>
                    <a:pt x="19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1"/>
            <p:cNvSpPr/>
            <p:nvPr/>
          </p:nvSpPr>
          <p:spPr>
            <a:xfrm>
              <a:off x="4064250" y="4199075"/>
              <a:ext cx="306575" cy="237950"/>
            </a:xfrm>
            <a:custGeom>
              <a:rect b="b" l="l" r="r" t="t"/>
              <a:pathLst>
                <a:path extrusionOk="0" h="9518" w="12263">
                  <a:moveTo>
                    <a:pt x="10214" y="0"/>
                  </a:moveTo>
                  <a:cubicBezTo>
                    <a:pt x="9912" y="0"/>
                    <a:pt x="9608" y="52"/>
                    <a:pt x="9327" y="142"/>
                  </a:cubicBezTo>
                  <a:cubicBezTo>
                    <a:pt x="7459" y="676"/>
                    <a:pt x="6091" y="2177"/>
                    <a:pt x="4857" y="3645"/>
                  </a:cubicBezTo>
                  <a:cubicBezTo>
                    <a:pt x="3322" y="5479"/>
                    <a:pt x="1821" y="7314"/>
                    <a:pt x="320" y="9149"/>
                  </a:cubicBezTo>
                  <a:lnTo>
                    <a:pt x="287" y="9149"/>
                  </a:lnTo>
                  <a:cubicBezTo>
                    <a:pt x="1" y="9212"/>
                    <a:pt x="48" y="9518"/>
                    <a:pt x="255" y="9518"/>
                  </a:cubicBezTo>
                  <a:cubicBezTo>
                    <a:pt x="265" y="9518"/>
                    <a:pt x="276" y="9517"/>
                    <a:pt x="287" y="9516"/>
                  </a:cubicBezTo>
                  <a:cubicBezTo>
                    <a:pt x="1488" y="9382"/>
                    <a:pt x="2655" y="9115"/>
                    <a:pt x="3823" y="8715"/>
                  </a:cubicBezTo>
                  <a:cubicBezTo>
                    <a:pt x="4957" y="8381"/>
                    <a:pt x="6091" y="7981"/>
                    <a:pt x="7225" y="7481"/>
                  </a:cubicBezTo>
                  <a:cubicBezTo>
                    <a:pt x="8159" y="7047"/>
                    <a:pt x="9093" y="6513"/>
                    <a:pt x="9860" y="5880"/>
                  </a:cubicBezTo>
                  <a:cubicBezTo>
                    <a:pt x="10694" y="5212"/>
                    <a:pt x="11462" y="4445"/>
                    <a:pt x="11829" y="3445"/>
                  </a:cubicBezTo>
                  <a:cubicBezTo>
                    <a:pt x="12162" y="2611"/>
                    <a:pt x="12262" y="1510"/>
                    <a:pt x="11762" y="709"/>
                  </a:cubicBezTo>
                  <a:cubicBezTo>
                    <a:pt x="11386" y="201"/>
                    <a:pt x="10805" y="0"/>
                    <a:pt x="10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1"/>
            <p:cNvSpPr/>
            <p:nvPr/>
          </p:nvSpPr>
          <p:spPr>
            <a:xfrm>
              <a:off x="3803725" y="4164500"/>
              <a:ext cx="275725" cy="272525"/>
            </a:xfrm>
            <a:custGeom>
              <a:rect b="b" l="l" r="r" t="t"/>
              <a:pathLst>
                <a:path extrusionOk="0" h="10901" w="11029">
                  <a:moveTo>
                    <a:pt x="1931" y="1"/>
                  </a:moveTo>
                  <a:cubicBezTo>
                    <a:pt x="1454" y="1"/>
                    <a:pt x="992" y="145"/>
                    <a:pt x="667" y="524"/>
                  </a:cubicBezTo>
                  <a:cubicBezTo>
                    <a:pt x="34" y="1225"/>
                    <a:pt x="0" y="2292"/>
                    <a:pt x="200" y="3193"/>
                  </a:cubicBezTo>
                  <a:cubicBezTo>
                    <a:pt x="401" y="4260"/>
                    <a:pt x="1068" y="5194"/>
                    <a:pt x="1768" y="5928"/>
                  </a:cubicBezTo>
                  <a:cubicBezTo>
                    <a:pt x="2502" y="6696"/>
                    <a:pt x="3336" y="7363"/>
                    <a:pt x="4203" y="7896"/>
                  </a:cubicBezTo>
                  <a:cubicBezTo>
                    <a:pt x="5204" y="8530"/>
                    <a:pt x="6238" y="9097"/>
                    <a:pt x="7339" y="9598"/>
                  </a:cubicBezTo>
                  <a:cubicBezTo>
                    <a:pt x="8406" y="10165"/>
                    <a:pt x="9540" y="10598"/>
                    <a:pt x="10708" y="10899"/>
                  </a:cubicBezTo>
                  <a:cubicBezTo>
                    <a:pt x="10717" y="10900"/>
                    <a:pt x="10727" y="10901"/>
                    <a:pt x="10736" y="10901"/>
                  </a:cubicBezTo>
                  <a:cubicBezTo>
                    <a:pt x="10920" y="10901"/>
                    <a:pt x="11029" y="10591"/>
                    <a:pt x="10775" y="10432"/>
                  </a:cubicBezTo>
                  <a:lnTo>
                    <a:pt x="10741" y="10432"/>
                  </a:lnTo>
                  <a:cubicBezTo>
                    <a:pt x="9507" y="8397"/>
                    <a:pt x="8273" y="6395"/>
                    <a:pt x="7039" y="4361"/>
                  </a:cubicBezTo>
                  <a:cubicBezTo>
                    <a:pt x="6038" y="2759"/>
                    <a:pt x="4904" y="1058"/>
                    <a:pt x="3103" y="258"/>
                  </a:cubicBezTo>
                  <a:cubicBezTo>
                    <a:pt x="2751" y="105"/>
                    <a:pt x="2335" y="1"/>
                    <a:pt x="19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1"/>
            <p:cNvSpPr/>
            <p:nvPr/>
          </p:nvSpPr>
          <p:spPr>
            <a:xfrm>
              <a:off x="4112200" y="3962325"/>
              <a:ext cx="181050" cy="340100"/>
            </a:xfrm>
            <a:custGeom>
              <a:rect b="b" l="l" r="r" t="t"/>
              <a:pathLst>
                <a:path extrusionOk="0" h="13604" w="7242">
                  <a:moveTo>
                    <a:pt x="4997" y="0"/>
                  </a:moveTo>
                  <a:cubicBezTo>
                    <a:pt x="4325" y="0"/>
                    <a:pt x="3695" y="424"/>
                    <a:pt x="3239" y="906"/>
                  </a:cubicBezTo>
                  <a:cubicBezTo>
                    <a:pt x="1905" y="2307"/>
                    <a:pt x="1505" y="4342"/>
                    <a:pt x="1238" y="6176"/>
                  </a:cubicBezTo>
                  <a:cubicBezTo>
                    <a:pt x="871" y="8511"/>
                    <a:pt x="537" y="10913"/>
                    <a:pt x="204" y="13248"/>
                  </a:cubicBezTo>
                  <a:lnTo>
                    <a:pt x="170" y="13281"/>
                  </a:lnTo>
                  <a:cubicBezTo>
                    <a:pt x="1" y="13395"/>
                    <a:pt x="119" y="13604"/>
                    <a:pt x="260" y="13604"/>
                  </a:cubicBezTo>
                  <a:cubicBezTo>
                    <a:pt x="286" y="13604"/>
                    <a:pt x="312" y="13597"/>
                    <a:pt x="337" y="13582"/>
                  </a:cubicBezTo>
                  <a:cubicBezTo>
                    <a:pt x="1304" y="12814"/>
                    <a:pt x="2172" y="11981"/>
                    <a:pt x="2972" y="11080"/>
                  </a:cubicBezTo>
                  <a:cubicBezTo>
                    <a:pt x="3739" y="10179"/>
                    <a:pt x="4507" y="9245"/>
                    <a:pt x="5207" y="8278"/>
                  </a:cubicBezTo>
                  <a:cubicBezTo>
                    <a:pt x="5808" y="7444"/>
                    <a:pt x="6341" y="6510"/>
                    <a:pt x="6675" y="5509"/>
                  </a:cubicBezTo>
                  <a:cubicBezTo>
                    <a:pt x="7042" y="4509"/>
                    <a:pt x="7242" y="3441"/>
                    <a:pt x="7075" y="2407"/>
                  </a:cubicBezTo>
                  <a:cubicBezTo>
                    <a:pt x="6908" y="1506"/>
                    <a:pt x="6475" y="506"/>
                    <a:pt x="5641" y="139"/>
                  </a:cubicBezTo>
                  <a:cubicBezTo>
                    <a:pt x="5425" y="43"/>
                    <a:pt x="5209" y="0"/>
                    <a:pt x="49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1"/>
            <p:cNvSpPr/>
            <p:nvPr/>
          </p:nvSpPr>
          <p:spPr>
            <a:xfrm>
              <a:off x="1902025" y="4230175"/>
              <a:ext cx="686675" cy="836425"/>
            </a:xfrm>
            <a:custGeom>
              <a:rect b="b" l="l" r="r" t="t"/>
              <a:pathLst>
                <a:path extrusionOk="0" h="33457" w="27467">
                  <a:moveTo>
                    <a:pt x="420" y="0"/>
                  </a:moveTo>
                  <a:cubicBezTo>
                    <a:pt x="211" y="0"/>
                    <a:pt x="0" y="185"/>
                    <a:pt x="81" y="466"/>
                  </a:cubicBezTo>
                  <a:cubicBezTo>
                    <a:pt x="715" y="2968"/>
                    <a:pt x="1949" y="5269"/>
                    <a:pt x="3250" y="7471"/>
                  </a:cubicBezTo>
                  <a:cubicBezTo>
                    <a:pt x="4451" y="9606"/>
                    <a:pt x="5785" y="11641"/>
                    <a:pt x="7219" y="13642"/>
                  </a:cubicBezTo>
                  <a:cubicBezTo>
                    <a:pt x="12223" y="20747"/>
                    <a:pt x="18360" y="27052"/>
                    <a:pt x="25265" y="32289"/>
                  </a:cubicBezTo>
                  <a:cubicBezTo>
                    <a:pt x="25766" y="32722"/>
                    <a:pt x="26266" y="33089"/>
                    <a:pt x="26766" y="33456"/>
                  </a:cubicBezTo>
                  <a:lnTo>
                    <a:pt x="27467" y="33089"/>
                  </a:lnTo>
                  <a:cubicBezTo>
                    <a:pt x="22930" y="29820"/>
                    <a:pt x="18694" y="26118"/>
                    <a:pt x="14891" y="21981"/>
                  </a:cubicBezTo>
                  <a:cubicBezTo>
                    <a:pt x="11956" y="18879"/>
                    <a:pt x="9354" y="15543"/>
                    <a:pt x="6919" y="12041"/>
                  </a:cubicBezTo>
                  <a:cubicBezTo>
                    <a:pt x="5718" y="10240"/>
                    <a:pt x="4584" y="8438"/>
                    <a:pt x="3550" y="6570"/>
                  </a:cubicBezTo>
                  <a:cubicBezTo>
                    <a:pt x="2416" y="4569"/>
                    <a:pt x="1348" y="2534"/>
                    <a:pt x="748" y="266"/>
                  </a:cubicBezTo>
                  <a:cubicBezTo>
                    <a:pt x="695" y="80"/>
                    <a:pt x="558" y="0"/>
                    <a:pt x="4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1"/>
            <p:cNvSpPr/>
            <p:nvPr/>
          </p:nvSpPr>
          <p:spPr>
            <a:xfrm>
              <a:off x="2202575" y="4437750"/>
              <a:ext cx="143475" cy="362575"/>
            </a:xfrm>
            <a:custGeom>
              <a:rect b="b" l="l" r="r" t="t"/>
              <a:pathLst>
                <a:path extrusionOk="0" h="14503" w="5739">
                  <a:moveTo>
                    <a:pt x="2448" y="1"/>
                  </a:moveTo>
                  <a:cubicBezTo>
                    <a:pt x="1511" y="1"/>
                    <a:pt x="896" y="851"/>
                    <a:pt x="634" y="1636"/>
                  </a:cubicBezTo>
                  <a:cubicBezTo>
                    <a:pt x="1" y="3471"/>
                    <a:pt x="434" y="5473"/>
                    <a:pt x="901" y="7307"/>
                  </a:cubicBezTo>
                  <a:cubicBezTo>
                    <a:pt x="1535" y="9609"/>
                    <a:pt x="2169" y="11910"/>
                    <a:pt x="2836" y="14179"/>
                  </a:cubicBezTo>
                  <a:cubicBezTo>
                    <a:pt x="2836" y="14179"/>
                    <a:pt x="2836" y="14245"/>
                    <a:pt x="2803" y="14245"/>
                  </a:cubicBezTo>
                  <a:cubicBezTo>
                    <a:pt x="2757" y="14382"/>
                    <a:pt x="2897" y="14503"/>
                    <a:pt x="3023" y="14503"/>
                  </a:cubicBezTo>
                  <a:cubicBezTo>
                    <a:pt x="3082" y="14503"/>
                    <a:pt x="3138" y="14476"/>
                    <a:pt x="3170" y="14412"/>
                  </a:cubicBezTo>
                  <a:cubicBezTo>
                    <a:pt x="3737" y="13345"/>
                    <a:pt x="4170" y="12177"/>
                    <a:pt x="4537" y="11077"/>
                  </a:cubicBezTo>
                  <a:cubicBezTo>
                    <a:pt x="4904" y="9942"/>
                    <a:pt x="5204" y="8775"/>
                    <a:pt x="5471" y="7607"/>
                  </a:cubicBezTo>
                  <a:cubicBezTo>
                    <a:pt x="5671" y="6607"/>
                    <a:pt x="5738" y="5573"/>
                    <a:pt x="5671" y="4505"/>
                  </a:cubicBezTo>
                  <a:cubicBezTo>
                    <a:pt x="5638" y="3471"/>
                    <a:pt x="5371" y="2337"/>
                    <a:pt x="4737" y="1470"/>
                  </a:cubicBezTo>
                  <a:cubicBezTo>
                    <a:pt x="4237" y="736"/>
                    <a:pt x="3403" y="2"/>
                    <a:pt x="2502" y="2"/>
                  </a:cubicBezTo>
                  <a:cubicBezTo>
                    <a:pt x="2484" y="1"/>
                    <a:pt x="2466" y="1"/>
                    <a:pt x="24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1"/>
            <p:cNvSpPr/>
            <p:nvPr/>
          </p:nvSpPr>
          <p:spPr>
            <a:xfrm>
              <a:off x="1919050" y="4778975"/>
              <a:ext cx="366500" cy="134250"/>
            </a:xfrm>
            <a:custGeom>
              <a:rect b="b" l="l" r="r" t="t"/>
              <a:pathLst>
                <a:path extrusionOk="0" h="5370" w="14660">
                  <a:moveTo>
                    <a:pt x="5718" y="0"/>
                  </a:moveTo>
                  <a:cubicBezTo>
                    <a:pt x="4225" y="0"/>
                    <a:pt x="2685" y="152"/>
                    <a:pt x="1401" y="897"/>
                  </a:cubicBezTo>
                  <a:cubicBezTo>
                    <a:pt x="667" y="1364"/>
                    <a:pt x="0" y="2164"/>
                    <a:pt x="200" y="3065"/>
                  </a:cubicBezTo>
                  <a:cubicBezTo>
                    <a:pt x="467" y="3999"/>
                    <a:pt x="1301" y="4666"/>
                    <a:pt x="2135" y="5000"/>
                  </a:cubicBezTo>
                  <a:cubicBezTo>
                    <a:pt x="2732" y="5267"/>
                    <a:pt x="3393" y="5370"/>
                    <a:pt x="4062" y="5370"/>
                  </a:cubicBezTo>
                  <a:cubicBezTo>
                    <a:pt x="4477" y="5370"/>
                    <a:pt x="4895" y="5330"/>
                    <a:pt x="5304" y="5266"/>
                  </a:cubicBezTo>
                  <a:cubicBezTo>
                    <a:pt x="6338" y="5066"/>
                    <a:pt x="7339" y="4799"/>
                    <a:pt x="8306" y="4366"/>
                  </a:cubicBezTo>
                  <a:cubicBezTo>
                    <a:pt x="9407" y="3899"/>
                    <a:pt x="10474" y="3365"/>
                    <a:pt x="11508" y="2798"/>
                  </a:cubicBezTo>
                  <a:cubicBezTo>
                    <a:pt x="12576" y="2198"/>
                    <a:pt x="13577" y="1530"/>
                    <a:pt x="14511" y="763"/>
                  </a:cubicBezTo>
                  <a:cubicBezTo>
                    <a:pt x="14659" y="614"/>
                    <a:pt x="14516" y="386"/>
                    <a:pt x="14294" y="386"/>
                  </a:cubicBezTo>
                  <a:cubicBezTo>
                    <a:pt x="14267" y="386"/>
                    <a:pt x="14239" y="389"/>
                    <a:pt x="14210" y="396"/>
                  </a:cubicBezTo>
                  <a:lnTo>
                    <a:pt x="14177" y="463"/>
                  </a:lnTo>
                  <a:cubicBezTo>
                    <a:pt x="11809" y="330"/>
                    <a:pt x="9407" y="163"/>
                    <a:pt x="7039" y="29"/>
                  </a:cubicBezTo>
                  <a:cubicBezTo>
                    <a:pt x="6608" y="14"/>
                    <a:pt x="6165" y="0"/>
                    <a:pt x="57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1"/>
            <p:cNvSpPr/>
            <p:nvPr/>
          </p:nvSpPr>
          <p:spPr>
            <a:xfrm>
              <a:off x="2081650" y="4235950"/>
              <a:ext cx="138475" cy="361000"/>
            </a:xfrm>
            <a:custGeom>
              <a:rect b="b" l="l" r="r" t="t"/>
              <a:pathLst>
                <a:path extrusionOk="0" h="14440" w="5539">
                  <a:moveTo>
                    <a:pt x="2813" y="0"/>
                  </a:moveTo>
                  <a:cubicBezTo>
                    <a:pt x="2020" y="0"/>
                    <a:pt x="1355" y="625"/>
                    <a:pt x="1002" y="1302"/>
                  </a:cubicBezTo>
                  <a:cubicBezTo>
                    <a:pt x="1" y="2970"/>
                    <a:pt x="68" y="5038"/>
                    <a:pt x="234" y="6906"/>
                  </a:cubicBezTo>
                  <a:cubicBezTo>
                    <a:pt x="401" y="9275"/>
                    <a:pt x="635" y="11677"/>
                    <a:pt x="835" y="14045"/>
                  </a:cubicBezTo>
                  <a:lnTo>
                    <a:pt x="801" y="14078"/>
                  </a:lnTo>
                  <a:cubicBezTo>
                    <a:pt x="702" y="14277"/>
                    <a:pt x="807" y="14439"/>
                    <a:pt x="936" y="14439"/>
                  </a:cubicBezTo>
                  <a:cubicBezTo>
                    <a:pt x="979" y="14439"/>
                    <a:pt x="1026" y="14421"/>
                    <a:pt x="1068" y="14378"/>
                  </a:cubicBezTo>
                  <a:cubicBezTo>
                    <a:pt x="1835" y="13478"/>
                    <a:pt x="2503" y="12410"/>
                    <a:pt x="3070" y="11343"/>
                  </a:cubicBezTo>
                  <a:cubicBezTo>
                    <a:pt x="3670" y="10309"/>
                    <a:pt x="4170" y="9208"/>
                    <a:pt x="4637" y="8074"/>
                  </a:cubicBezTo>
                  <a:cubicBezTo>
                    <a:pt x="5004" y="7140"/>
                    <a:pt x="5271" y="6139"/>
                    <a:pt x="5405" y="5072"/>
                  </a:cubicBezTo>
                  <a:cubicBezTo>
                    <a:pt x="5538" y="4038"/>
                    <a:pt x="5538" y="2904"/>
                    <a:pt x="5071" y="1903"/>
                  </a:cubicBezTo>
                  <a:cubicBezTo>
                    <a:pt x="4738" y="1069"/>
                    <a:pt x="4037" y="235"/>
                    <a:pt x="3136" y="35"/>
                  </a:cubicBezTo>
                  <a:cubicBezTo>
                    <a:pt x="3027" y="11"/>
                    <a:pt x="2919" y="0"/>
                    <a:pt x="28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1"/>
            <p:cNvSpPr/>
            <p:nvPr/>
          </p:nvSpPr>
          <p:spPr>
            <a:xfrm>
              <a:off x="1746425" y="4529300"/>
              <a:ext cx="367025" cy="133000"/>
            </a:xfrm>
            <a:custGeom>
              <a:rect b="b" l="l" r="r" t="t"/>
              <a:pathLst>
                <a:path extrusionOk="0" h="5320" w="14681">
                  <a:moveTo>
                    <a:pt x="3717" y="0"/>
                  </a:moveTo>
                  <a:cubicBezTo>
                    <a:pt x="3012" y="0"/>
                    <a:pt x="2312" y="97"/>
                    <a:pt x="1635" y="343"/>
                  </a:cubicBezTo>
                  <a:cubicBezTo>
                    <a:pt x="834" y="643"/>
                    <a:pt x="0" y="1277"/>
                    <a:pt x="67" y="2244"/>
                  </a:cubicBezTo>
                  <a:cubicBezTo>
                    <a:pt x="100" y="3178"/>
                    <a:pt x="801" y="3979"/>
                    <a:pt x="1568" y="4479"/>
                  </a:cubicBezTo>
                  <a:cubicBezTo>
                    <a:pt x="2435" y="5046"/>
                    <a:pt x="3569" y="5280"/>
                    <a:pt x="4604" y="5313"/>
                  </a:cubicBezTo>
                  <a:cubicBezTo>
                    <a:pt x="4733" y="5317"/>
                    <a:pt x="4862" y="5319"/>
                    <a:pt x="4991" y="5319"/>
                  </a:cubicBezTo>
                  <a:cubicBezTo>
                    <a:pt x="5896" y="5319"/>
                    <a:pt x="6801" y="5217"/>
                    <a:pt x="7706" y="5013"/>
                  </a:cubicBezTo>
                  <a:cubicBezTo>
                    <a:pt x="8840" y="4779"/>
                    <a:pt x="10007" y="4446"/>
                    <a:pt x="11142" y="4079"/>
                  </a:cubicBezTo>
                  <a:cubicBezTo>
                    <a:pt x="12309" y="3645"/>
                    <a:pt x="13443" y="3178"/>
                    <a:pt x="14477" y="2611"/>
                  </a:cubicBezTo>
                  <a:cubicBezTo>
                    <a:pt x="14681" y="2524"/>
                    <a:pt x="14580" y="2259"/>
                    <a:pt x="14374" y="2259"/>
                  </a:cubicBezTo>
                  <a:cubicBezTo>
                    <a:pt x="14344" y="2259"/>
                    <a:pt x="14311" y="2265"/>
                    <a:pt x="14277" y="2278"/>
                  </a:cubicBezTo>
                  <a:lnTo>
                    <a:pt x="14244" y="2311"/>
                  </a:lnTo>
                  <a:cubicBezTo>
                    <a:pt x="11942" y="1744"/>
                    <a:pt x="9607" y="1143"/>
                    <a:pt x="7305" y="576"/>
                  </a:cubicBezTo>
                  <a:cubicBezTo>
                    <a:pt x="6148" y="282"/>
                    <a:pt x="4924" y="0"/>
                    <a:pt x="37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1"/>
            <p:cNvSpPr/>
            <p:nvPr/>
          </p:nvSpPr>
          <p:spPr>
            <a:xfrm>
              <a:off x="1955725" y="4039125"/>
              <a:ext cx="138475" cy="361025"/>
            </a:xfrm>
            <a:custGeom>
              <a:rect b="b" l="l" r="r" t="t"/>
              <a:pathLst>
                <a:path extrusionOk="0" h="14441" w="5539">
                  <a:moveTo>
                    <a:pt x="2789" y="1"/>
                  </a:moveTo>
                  <a:cubicBezTo>
                    <a:pt x="2019" y="1"/>
                    <a:pt x="1355" y="622"/>
                    <a:pt x="1002" y="1270"/>
                  </a:cubicBezTo>
                  <a:cubicBezTo>
                    <a:pt x="1" y="2938"/>
                    <a:pt x="68" y="5039"/>
                    <a:pt x="234" y="6907"/>
                  </a:cubicBezTo>
                  <a:cubicBezTo>
                    <a:pt x="401" y="9275"/>
                    <a:pt x="601" y="11677"/>
                    <a:pt x="835" y="14046"/>
                  </a:cubicBezTo>
                  <a:lnTo>
                    <a:pt x="768" y="14079"/>
                  </a:lnTo>
                  <a:cubicBezTo>
                    <a:pt x="693" y="14278"/>
                    <a:pt x="805" y="14440"/>
                    <a:pt x="935" y="14440"/>
                  </a:cubicBezTo>
                  <a:cubicBezTo>
                    <a:pt x="979" y="14440"/>
                    <a:pt x="1026" y="14421"/>
                    <a:pt x="1068" y="14379"/>
                  </a:cubicBezTo>
                  <a:cubicBezTo>
                    <a:pt x="1836" y="13445"/>
                    <a:pt x="2503" y="12411"/>
                    <a:pt x="3070" y="11344"/>
                  </a:cubicBezTo>
                  <a:cubicBezTo>
                    <a:pt x="3670" y="10276"/>
                    <a:pt x="4171" y="9209"/>
                    <a:pt x="4604" y="8075"/>
                  </a:cubicBezTo>
                  <a:cubicBezTo>
                    <a:pt x="5004" y="7107"/>
                    <a:pt x="5271" y="6107"/>
                    <a:pt x="5405" y="5072"/>
                  </a:cubicBezTo>
                  <a:cubicBezTo>
                    <a:pt x="5538" y="4038"/>
                    <a:pt x="5538" y="2904"/>
                    <a:pt x="5071" y="1904"/>
                  </a:cubicBezTo>
                  <a:cubicBezTo>
                    <a:pt x="4738" y="1070"/>
                    <a:pt x="4037" y="236"/>
                    <a:pt x="3103" y="36"/>
                  </a:cubicBezTo>
                  <a:cubicBezTo>
                    <a:pt x="2997" y="12"/>
                    <a:pt x="2892" y="1"/>
                    <a:pt x="27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1"/>
            <p:cNvSpPr/>
            <p:nvPr/>
          </p:nvSpPr>
          <p:spPr>
            <a:xfrm>
              <a:off x="1620500" y="4332450"/>
              <a:ext cx="365525" cy="133000"/>
            </a:xfrm>
            <a:custGeom>
              <a:rect b="b" l="l" r="r" t="t"/>
              <a:pathLst>
                <a:path extrusionOk="0" h="5320" w="14621">
                  <a:moveTo>
                    <a:pt x="3736" y="0"/>
                  </a:moveTo>
                  <a:cubicBezTo>
                    <a:pt x="3024" y="0"/>
                    <a:pt x="2318" y="96"/>
                    <a:pt x="1635" y="344"/>
                  </a:cubicBezTo>
                  <a:cubicBezTo>
                    <a:pt x="834" y="645"/>
                    <a:pt x="0" y="1278"/>
                    <a:pt x="67" y="2212"/>
                  </a:cubicBezTo>
                  <a:cubicBezTo>
                    <a:pt x="100" y="3180"/>
                    <a:pt x="801" y="3980"/>
                    <a:pt x="1568" y="4481"/>
                  </a:cubicBezTo>
                  <a:cubicBezTo>
                    <a:pt x="2435" y="5048"/>
                    <a:pt x="3570" y="5281"/>
                    <a:pt x="4604" y="5315"/>
                  </a:cubicBezTo>
                  <a:cubicBezTo>
                    <a:pt x="4710" y="5318"/>
                    <a:pt x="4817" y="5320"/>
                    <a:pt x="4924" y="5320"/>
                  </a:cubicBezTo>
                  <a:cubicBezTo>
                    <a:pt x="5851" y="5320"/>
                    <a:pt x="6775" y="5194"/>
                    <a:pt x="7672" y="5014"/>
                  </a:cubicBezTo>
                  <a:cubicBezTo>
                    <a:pt x="8840" y="4781"/>
                    <a:pt x="10007" y="4447"/>
                    <a:pt x="11142" y="4047"/>
                  </a:cubicBezTo>
                  <a:cubicBezTo>
                    <a:pt x="12309" y="3647"/>
                    <a:pt x="13443" y="3180"/>
                    <a:pt x="14477" y="2613"/>
                  </a:cubicBezTo>
                  <a:cubicBezTo>
                    <a:pt x="14621" y="2498"/>
                    <a:pt x="14517" y="2259"/>
                    <a:pt x="14358" y="2259"/>
                  </a:cubicBezTo>
                  <a:cubicBezTo>
                    <a:pt x="14332" y="2259"/>
                    <a:pt x="14305" y="2265"/>
                    <a:pt x="14277" y="2279"/>
                  </a:cubicBezTo>
                  <a:lnTo>
                    <a:pt x="14244" y="2313"/>
                  </a:lnTo>
                  <a:cubicBezTo>
                    <a:pt x="11942" y="1712"/>
                    <a:pt x="9607" y="1145"/>
                    <a:pt x="7306" y="545"/>
                  </a:cubicBezTo>
                  <a:cubicBezTo>
                    <a:pt x="6154" y="272"/>
                    <a:pt x="4937" y="0"/>
                    <a:pt x="37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1"/>
            <p:cNvSpPr/>
            <p:nvPr/>
          </p:nvSpPr>
          <p:spPr>
            <a:xfrm>
              <a:off x="1751425" y="3930675"/>
              <a:ext cx="176825" cy="338625"/>
            </a:xfrm>
            <a:custGeom>
              <a:rect b="b" l="l" r="r" t="t"/>
              <a:pathLst>
                <a:path extrusionOk="0" h="13545" w="7073">
                  <a:moveTo>
                    <a:pt x="1844" y="0"/>
                  </a:moveTo>
                  <a:cubicBezTo>
                    <a:pt x="1625" y="0"/>
                    <a:pt x="1408" y="32"/>
                    <a:pt x="1201" y="104"/>
                  </a:cubicBezTo>
                  <a:cubicBezTo>
                    <a:pt x="301" y="404"/>
                    <a:pt x="0" y="1438"/>
                    <a:pt x="34" y="2272"/>
                  </a:cubicBezTo>
                  <a:cubicBezTo>
                    <a:pt x="67" y="4240"/>
                    <a:pt x="1201" y="5941"/>
                    <a:pt x="2269" y="7509"/>
                  </a:cubicBezTo>
                  <a:cubicBezTo>
                    <a:pt x="3636" y="9410"/>
                    <a:pt x="5071" y="11379"/>
                    <a:pt x="6438" y="13280"/>
                  </a:cubicBezTo>
                  <a:lnTo>
                    <a:pt x="6438" y="13347"/>
                  </a:lnTo>
                  <a:cubicBezTo>
                    <a:pt x="6438" y="13477"/>
                    <a:pt x="6563" y="13545"/>
                    <a:pt x="6679" y="13545"/>
                  </a:cubicBezTo>
                  <a:cubicBezTo>
                    <a:pt x="6771" y="13545"/>
                    <a:pt x="6857" y="13502"/>
                    <a:pt x="6872" y="13413"/>
                  </a:cubicBezTo>
                  <a:cubicBezTo>
                    <a:pt x="7039" y="12212"/>
                    <a:pt x="7072" y="11012"/>
                    <a:pt x="6972" y="9777"/>
                  </a:cubicBezTo>
                  <a:cubicBezTo>
                    <a:pt x="6939" y="8577"/>
                    <a:pt x="6805" y="7409"/>
                    <a:pt x="6605" y="6242"/>
                  </a:cubicBezTo>
                  <a:cubicBezTo>
                    <a:pt x="6438" y="5241"/>
                    <a:pt x="6138" y="4207"/>
                    <a:pt x="5738" y="3239"/>
                  </a:cubicBezTo>
                  <a:cubicBezTo>
                    <a:pt x="5304" y="2272"/>
                    <a:pt x="4704" y="1338"/>
                    <a:pt x="3803" y="704"/>
                  </a:cubicBezTo>
                  <a:cubicBezTo>
                    <a:pt x="3270" y="323"/>
                    <a:pt x="2543" y="0"/>
                    <a:pt x="18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1"/>
            <p:cNvSpPr/>
            <p:nvPr/>
          </p:nvSpPr>
          <p:spPr>
            <a:xfrm>
              <a:off x="2775350" y="4354575"/>
              <a:ext cx="148600" cy="656150"/>
            </a:xfrm>
            <a:custGeom>
              <a:rect b="b" l="l" r="r" t="t"/>
              <a:pathLst>
                <a:path extrusionOk="0" h="26246" w="5944">
                  <a:moveTo>
                    <a:pt x="488" y="1"/>
                  </a:moveTo>
                  <a:cubicBezTo>
                    <a:pt x="247" y="1"/>
                    <a:pt x="1" y="239"/>
                    <a:pt x="139" y="494"/>
                  </a:cubicBezTo>
                  <a:cubicBezTo>
                    <a:pt x="1307" y="2495"/>
                    <a:pt x="1974" y="4763"/>
                    <a:pt x="2541" y="6965"/>
                  </a:cubicBezTo>
                  <a:cubicBezTo>
                    <a:pt x="3108" y="9066"/>
                    <a:pt x="3575" y="11135"/>
                    <a:pt x="3942" y="13269"/>
                  </a:cubicBezTo>
                  <a:cubicBezTo>
                    <a:pt x="4676" y="17439"/>
                    <a:pt x="5110" y="21675"/>
                    <a:pt x="5243" y="25945"/>
                  </a:cubicBezTo>
                  <a:lnTo>
                    <a:pt x="5243" y="26245"/>
                  </a:lnTo>
                  <a:lnTo>
                    <a:pt x="5944" y="26245"/>
                  </a:lnTo>
                  <a:cubicBezTo>
                    <a:pt x="5843" y="22343"/>
                    <a:pt x="5510" y="18440"/>
                    <a:pt x="4876" y="14604"/>
                  </a:cubicBezTo>
                  <a:cubicBezTo>
                    <a:pt x="4509" y="12169"/>
                    <a:pt x="4009" y="9767"/>
                    <a:pt x="3375" y="7399"/>
                  </a:cubicBezTo>
                  <a:cubicBezTo>
                    <a:pt x="2775" y="4930"/>
                    <a:pt x="2074" y="2395"/>
                    <a:pt x="773" y="160"/>
                  </a:cubicBezTo>
                  <a:cubicBezTo>
                    <a:pt x="702" y="47"/>
                    <a:pt x="595" y="1"/>
                    <a:pt x="4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1"/>
            <p:cNvSpPr/>
            <p:nvPr/>
          </p:nvSpPr>
          <p:spPr>
            <a:xfrm>
              <a:off x="2595350" y="4515950"/>
              <a:ext cx="306600" cy="237975"/>
            </a:xfrm>
            <a:custGeom>
              <a:rect b="b" l="l" r="r" t="t"/>
              <a:pathLst>
                <a:path extrusionOk="0" h="9519" w="12264">
                  <a:moveTo>
                    <a:pt x="2042" y="1"/>
                  </a:moveTo>
                  <a:cubicBezTo>
                    <a:pt x="1443" y="1"/>
                    <a:pt x="855" y="202"/>
                    <a:pt x="501" y="710"/>
                  </a:cubicBezTo>
                  <a:cubicBezTo>
                    <a:pt x="1" y="1511"/>
                    <a:pt x="101" y="2611"/>
                    <a:pt x="434" y="3445"/>
                  </a:cubicBezTo>
                  <a:cubicBezTo>
                    <a:pt x="801" y="4446"/>
                    <a:pt x="1535" y="5213"/>
                    <a:pt x="2369" y="5880"/>
                  </a:cubicBezTo>
                  <a:cubicBezTo>
                    <a:pt x="3170" y="6514"/>
                    <a:pt x="4104" y="7048"/>
                    <a:pt x="5038" y="7482"/>
                  </a:cubicBezTo>
                  <a:cubicBezTo>
                    <a:pt x="6172" y="7982"/>
                    <a:pt x="7306" y="8382"/>
                    <a:pt x="8440" y="8716"/>
                  </a:cubicBezTo>
                  <a:cubicBezTo>
                    <a:pt x="9608" y="9116"/>
                    <a:pt x="10775" y="9383"/>
                    <a:pt x="11976" y="9516"/>
                  </a:cubicBezTo>
                  <a:cubicBezTo>
                    <a:pt x="11986" y="9518"/>
                    <a:pt x="11996" y="9518"/>
                    <a:pt x="12005" y="9518"/>
                  </a:cubicBezTo>
                  <a:cubicBezTo>
                    <a:pt x="12215" y="9518"/>
                    <a:pt x="12263" y="9181"/>
                    <a:pt x="11976" y="9149"/>
                  </a:cubicBezTo>
                  <a:lnTo>
                    <a:pt x="11943" y="9149"/>
                  </a:lnTo>
                  <a:cubicBezTo>
                    <a:pt x="10442" y="7315"/>
                    <a:pt x="8907" y="5480"/>
                    <a:pt x="7373" y="3645"/>
                  </a:cubicBezTo>
                  <a:cubicBezTo>
                    <a:pt x="6172" y="2178"/>
                    <a:pt x="4804" y="677"/>
                    <a:pt x="2936" y="143"/>
                  </a:cubicBezTo>
                  <a:cubicBezTo>
                    <a:pt x="2655" y="53"/>
                    <a:pt x="2347" y="1"/>
                    <a:pt x="2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1"/>
            <p:cNvSpPr/>
            <p:nvPr/>
          </p:nvSpPr>
          <p:spPr>
            <a:xfrm>
              <a:off x="2886675" y="4481400"/>
              <a:ext cx="275775" cy="272525"/>
            </a:xfrm>
            <a:custGeom>
              <a:rect b="b" l="l" r="r" t="t"/>
              <a:pathLst>
                <a:path extrusionOk="0" h="10901" w="11031">
                  <a:moveTo>
                    <a:pt x="9083" y="0"/>
                  </a:moveTo>
                  <a:cubicBezTo>
                    <a:pt x="8679" y="0"/>
                    <a:pt x="8262" y="104"/>
                    <a:pt x="7895" y="257"/>
                  </a:cubicBezTo>
                  <a:cubicBezTo>
                    <a:pt x="6127" y="1058"/>
                    <a:pt x="4993" y="2759"/>
                    <a:pt x="3992" y="4360"/>
                  </a:cubicBezTo>
                  <a:cubicBezTo>
                    <a:pt x="2725" y="6395"/>
                    <a:pt x="1524" y="8397"/>
                    <a:pt x="290" y="10431"/>
                  </a:cubicBezTo>
                  <a:lnTo>
                    <a:pt x="223" y="10431"/>
                  </a:lnTo>
                  <a:cubicBezTo>
                    <a:pt x="0" y="10590"/>
                    <a:pt x="111" y="10901"/>
                    <a:pt x="295" y="10901"/>
                  </a:cubicBezTo>
                  <a:cubicBezTo>
                    <a:pt x="304" y="10901"/>
                    <a:pt x="314" y="10900"/>
                    <a:pt x="323" y="10898"/>
                  </a:cubicBezTo>
                  <a:cubicBezTo>
                    <a:pt x="1491" y="10598"/>
                    <a:pt x="2625" y="10164"/>
                    <a:pt x="3692" y="9597"/>
                  </a:cubicBezTo>
                  <a:cubicBezTo>
                    <a:pt x="4793" y="9097"/>
                    <a:pt x="5827" y="8530"/>
                    <a:pt x="6828" y="7896"/>
                  </a:cubicBezTo>
                  <a:cubicBezTo>
                    <a:pt x="7695" y="7362"/>
                    <a:pt x="8529" y="6695"/>
                    <a:pt x="9229" y="5928"/>
                  </a:cubicBezTo>
                  <a:cubicBezTo>
                    <a:pt x="9963" y="5194"/>
                    <a:pt x="10630" y="4260"/>
                    <a:pt x="10831" y="3193"/>
                  </a:cubicBezTo>
                  <a:cubicBezTo>
                    <a:pt x="11031" y="2292"/>
                    <a:pt x="10997" y="1225"/>
                    <a:pt x="10364" y="524"/>
                  </a:cubicBezTo>
                  <a:cubicBezTo>
                    <a:pt x="10020" y="145"/>
                    <a:pt x="9560" y="0"/>
                    <a:pt x="90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1"/>
            <p:cNvSpPr/>
            <p:nvPr/>
          </p:nvSpPr>
          <p:spPr>
            <a:xfrm>
              <a:off x="2548650" y="4286625"/>
              <a:ext cx="305000" cy="237975"/>
            </a:xfrm>
            <a:custGeom>
              <a:rect b="b" l="l" r="r" t="t"/>
              <a:pathLst>
                <a:path extrusionOk="0" h="9519" w="12200">
                  <a:moveTo>
                    <a:pt x="2017" y="1"/>
                  </a:moveTo>
                  <a:cubicBezTo>
                    <a:pt x="1428" y="1"/>
                    <a:pt x="855" y="201"/>
                    <a:pt x="501" y="710"/>
                  </a:cubicBezTo>
                  <a:cubicBezTo>
                    <a:pt x="1" y="1510"/>
                    <a:pt x="68" y="2611"/>
                    <a:pt x="401" y="3445"/>
                  </a:cubicBezTo>
                  <a:cubicBezTo>
                    <a:pt x="768" y="4446"/>
                    <a:pt x="1535" y="5213"/>
                    <a:pt x="2369" y="5880"/>
                  </a:cubicBezTo>
                  <a:cubicBezTo>
                    <a:pt x="3170" y="6514"/>
                    <a:pt x="4070" y="7048"/>
                    <a:pt x="5038" y="7481"/>
                  </a:cubicBezTo>
                  <a:cubicBezTo>
                    <a:pt x="6172" y="7982"/>
                    <a:pt x="7306" y="8382"/>
                    <a:pt x="8407" y="8715"/>
                  </a:cubicBezTo>
                  <a:cubicBezTo>
                    <a:pt x="9574" y="9116"/>
                    <a:pt x="10742" y="9383"/>
                    <a:pt x="11976" y="9516"/>
                  </a:cubicBezTo>
                  <a:cubicBezTo>
                    <a:pt x="11985" y="9518"/>
                    <a:pt x="11993" y="9518"/>
                    <a:pt x="12001" y="9518"/>
                  </a:cubicBezTo>
                  <a:cubicBezTo>
                    <a:pt x="12179" y="9518"/>
                    <a:pt x="12199" y="9181"/>
                    <a:pt x="11976" y="9149"/>
                  </a:cubicBezTo>
                  <a:lnTo>
                    <a:pt x="11909" y="9149"/>
                  </a:lnTo>
                  <a:cubicBezTo>
                    <a:pt x="10408" y="7314"/>
                    <a:pt x="8907" y="5480"/>
                    <a:pt x="7373" y="3645"/>
                  </a:cubicBezTo>
                  <a:cubicBezTo>
                    <a:pt x="6172" y="2177"/>
                    <a:pt x="4804" y="676"/>
                    <a:pt x="2903" y="143"/>
                  </a:cubicBezTo>
                  <a:cubicBezTo>
                    <a:pt x="2622" y="53"/>
                    <a:pt x="2317" y="1"/>
                    <a:pt x="20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1"/>
            <p:cNvSpPr/>
            <p:nvPr/>
          </p:nvSpPr>
          <p:spPr>
            <a:xfrm>
              <a:off x="2839150" y="4252075"/>
              <a:ext cx="275775" cy="272525"/>
            </a:xfrm>
            <a:custGeom>
              <a:rect b="b" l="l" r="r" t="t"/>
              <a:pathLst>
                <a:path extrusionOk="0" h="10901" w="11031">
                  <a:moveTo>
                    <a:pt x="9083" y="0"/>
                  </a:moveTo>
                  <a:cubicBezTo>
                    <a:pt x="8678" y="0"/>
                    <a:pt x="8262" y="104"/>
                    <a:pt x="7895" y="257"/>
                  </a:cubicBezTo>
                  <a:cubicBezTo>
                    <a:pt x="6093" y="1058"/>
                    <a:pt x="4959" y="2759"/>
                    <a:pt x="3959" y="4360"/>
                  </a:cubicBezTo>
                  <a:cubicBezTo>
                    <a:pt x="2724" y="6395"/>
                    <a:pt x="1524" y="8396"/>
                    <a:pt x="256" y="10431"/>
                  </a:cubicBezTo>
                  <a:lnTo>
                    <a:pt x="223" y="10431"/>
                  </a:lnTo>
                  <a:cubicBezTo>
                    <a:pt x="0" y="10590"/>
                    <a:pt x="80" y="10900"/>
                    <a:pt x="262" y="10900"/>
                  </a:cubicBezTo>
                  <a:cubicBezTo>
                    <a:pt x="271" y="10900"/>
                    <a:pt x="280" y="10900"/>
                    <a:pt x="289" y="10898"/>
                  </a:cubicBezTo>
                  <a:cubicBezTo>
                    <a:pt x="1457" y="10598"/>
                    <a:pt x="2591" y="10164"/>
                    <a:pt x="3692" y="9597"/>
                  </a:cubicBezTo>
                  <a:cubicBezTo>
                    <a:pt x="4759" y="9097"/>
                    <a:pt x="5793" y="8530"/>
                    <a:pt x="6794" y="7896"/>
                  </a:cubicBezTo>
                  <a:cubicBezTo>
                    <a:pt x="7695" y="7362"/>
                    <a:pt x="8529" y="6695"/>
                    <a:pt x="9229" y="5928"/>
                  </a:cubicBezTo>
                  <a:cubicBezTo>
                    <a:pt x="9930" y="5194"/>
                    <a:pt x="10597" y="4260"/>
                    <a:pt x="10797" y="3193"/>
                  </a:cubicBezTo>
                  <a:cubicBezTo>
                    <a:pt x="11030" y="2292"/>
                    <a:pt x="10964" y="1224"/>
                    <a:pt x="10363" y="524"/>
                  </a:cubicBezTo>
                  <a:cubicBezTo>
                    <a:pt x="10020" y="145"/>
                    <a:pt x="9560" y="0"/>
                    <a:pt x="90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1"/>
            <p:cNvSpPr/>
            <p:nvPr/>
          </p:nvSpPr>
          <p:spPr>
            <a:xfrm>
              <a:off x="2624550" y="4048700"/>
              <a:ext cx="182000" cy="340400"/>
            </a:xfrm>
            <a:custGeom>
              <a:rect b="b" l="l" r="r" t="t"/>
              <a:pathLst>
                <a:path extrusionOk="0" h="13616" w="7280">
                  <a:moveTo>
                    <a:pt x="2276" y="0"/>
                  </a:moveTo>
                  <a:cubicBezTo>
                    <a:pt x="2063" y="0"/>
                    <a:pt x="1848" y="46"/>
                    <a:pt x="1635" y="153"/>
                  </a:cubicBezTo>
                  <a:cubicBezTo>
                    <a:pt x="801" y="520"/>
                    <a:pt x="334" y="1521"/>
                    <a:pt x="167" y="2388"/>
                  </a:cubicBezTo>
                  <a:cubicBezTo>
                    <a:pt x="0" y="3455"/>
                    <a:pt x="200" y="4523"/>
                    <a:pt x="567" y="5523"/>
                  </a:cubicBezTo>
                  <a:cubicBezTo>
                    <a:pt x="901" y="6524"/>
                    <a:pt x="1468" y="7458"/>
                    <a:pt x="2035" y="8292"/>
                  </a:cubicBezTo>
                  <a:cubicBezTo>
                    <a:pt x="2736" y="9226"/>
                    <a:pt x="3503" y="10193"/>
                    <a:pt x="4303" y="11061"/>
                  </a:cubicBezTo>
                  <a:cubicBezTo>
                    <a:pt x="5071" y="11995"/>
                    <a:pt x="5971" y="12829"/>
                    <a:pt x="6905" y="13562"/>
                  </a:cubicBezTo>
                  <a:cubicBezTo>
                    <a:pt x="6950" y="13600"/>
                    <a:pt x="6996" y="13615"/>
                    <a:pt x="7038" y="13615"/>
                  </a:cubicBezTo>
                  <a:cubicBezTo>
                    <a:pt x="7185" y="13615"/>
                    <a:pt x="7279" y="13425"/>
                    <a:pt x="7072" y="13296"/>
                  </a:cubicBezTo>
                  <a:lnTo>
                    <a:pt x="7039" y="13229"/>
                  </a:lnTo>
                  <a:cubicBezTo>
                    <a:pt x="6705" y="10894"/>
                    <a:pt x="6372" y="8526"/>
                    <a:pt x="6005" y="6191"/>
                  </a:cubicBezTo>
                  <a:cubicBezTo>
                    <a:pt x="5738" y="4356"/>
                    <a:pt x="5337" y="2321"/>
                    <a:pt x="4003" y="887"/>
                  </a:cubicBezTo>
                  <a:cubicBezTo>
                    <a:pt x="3550" y="434"/>
                    <a:pt x="2927" y="0"/>
                    <a:pt x="22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1"/>
            <p:cNvSpPr/>
            <p:nvPr/>
          </p:nvSpPr>
          <p:spPr>
            <a:xfrm>
              <a:off x="2429400" y="375700"/>
              <a:ext cx="3477525" cy="3477525"/>
            </a:xfrm>
            <a:custGeom>
              <a:rect b="b" l="l" r="r" t="t"/>
              <a:pathLst>
                <a:path extrusionOk="0" h="139101" w="139101">
                  <a:moveTo>
                    <a:pt x="69550" y="1"/>
                  </a:moveTo>
                  <a:cubicBezTo>
                    <a:pt x="31156" y="1"/>
                    <a:pt x="1" y="31123"/>
                    <a:pt x="1" y="69551"/>
                  </a:cubicBezTo>
                  <a:cubicBezTo>
                    <a:pt x="1" y="107978"/>
                    <a:pt x="31156" y="139101"/>
                    <a:pt x="69550" y="139101"/>
                  </a:cubicBezTo>
                  <a:cubicBezTo>
                    <a:pt x="107978" y="139101"/>
                    <a:pt x="139100" y="107978"/>
                    <a:pt x="139100" y="69551"/>
                  </a:cubicBezTo>
                  <a:cubicBezTo>
                    <a:pt x="139100" y="31123"/>
                    <a:pt x="107978" y="1"/>
                    <a:pt x="695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1"/>
            <p:cNvSpPr/>
            <p:nvPr/>
          </p:nvSpPr>
          <p:spPr>
            <a:xfrm>
              <a:off x="4034725" y="2398825"/>
              <a:ext cx="494550" cy="2581050"/>
            </a:xfrm>
            <a:custGeom>
              <a:rect b="b" l="l" r="r" t="t"/>
              <a:pathLst>
                <a:path extrusionOk="0" h="103242" w="19782">
                  <a:moveTo>
                    <a:pt x="9874" y="1"/>
                  </a:moveTo>
                  <a:cubicBezTo>
                    <a:pt x="4437" y="1"/>
                    <a:pt x="0" y="4437"/>
                    <a:pt x="0" y="9908"/>
                  </a:cubicBezTo>
                  <a:lnTo>
                    <a:pt x="0" y="12676"/>
                  </a:lnTo>
                  <a:cubicBezTo>
                    <a:pt x="0" y="13644"/>
                    <a:pt x="801" y="14411"/>
                    <a:pt x="1701" y="14411"/>
                  </a:cubicBezTo>
                  <a:cubicBezTo>
                    <a:pt x="2669" y="14411"/>
                    <a:pt x="3436" y="13610"/>
                    <a:pt x="3436" y="12676"/>
                  </a:cubicBezTo>
                  <a:lnTo>
                    <a:pt x="3436" y="9908"/>
                  </a:lnTo>
                  <a:cubicBezTo>
                    <a:pt x="3436" y="6338"/>
                    <a:pt x="6305" y="3436"/>
                    <a:pt x="9874" y="3436"/>
                  </a:cubicBezTo>
                  <a:cubicBezTo>
                    <a:pt x="13443" y="3436"/>
                    <a:pt x="16345" y="6305"/>
                    <a:pt x="16345" y="9908"/>
                  </a:cubicBezTo>
                  <a:lnTo>
                    <a:pt x="16345" y="101540"/>
                  </a:lnTo>
                  <a:cubicBezTo>
                    <a:pt x="16345" y="102507"/>
                    <a:pt x="17146" y="103241"/>
                    <a:pt x="18080" y="103241"/>
                  </a:cubicBezTo>
                  <a:cubicBezTo>
                    <a:pt x="18980" y="103241"/>
                    <a:pt x="19748" y="102507"/>
                    <a:pt x="19781" y="101573"/>
                  </a:cubicBezTo>
                  <a:lnTo>
                    <a:pt x="19781" y="9908"/>
                  </a:lnTo>
                  <a:cubicBezTo>
                    <a:pt x="19781" y="4437"/>
                    <a:pt x="15345" y="1"/>
                    <a:pt x="98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1"/>
            <p:cNvSpPr/>
            <p:nvPr/>
          </p:nvSpPr>
          <p:spPr>
            <a:xfrm>
              <a:off x="2048300" y="4332700"/>
              <a:ext cx="396975" cy="677950"/>
            </a:xfrm>
            <a:custGeom>
              <a:rect b="b" l="l" r="r" t="t"/>
              <a:pathLst>
                <a:path extrusionOk="0" h="27118" w="15879">
                  <a:moveTo>
                    <a:pt x="5805" y="1"/>
                  </a:moveTo>
                  <a:cubicBezTo>
                    <a:pt x="3536" y="635"/>
                    <a:pt x="1502" y="1969"/>
                    <a:pt x="1" y="3737"/>
                  </a:cubicBezTo>
                  <a:cubicBezTo>
                    <a:pt x="801" y="8440"/>
                    <a:pt x="1235" y="13144"/>
                    <a:pt x="2135" y="17780"/>
                  </a:cubicBezTo>
                  <a:cubicBezTo>
                    <a:pt x="4804" y="21216"/>
                    <a:pt x="7739" y="24552"/>
                    <a:pt x="11642" y="26520"/>
                  </a:cubicBezTo>
                  <a:cubicBezTo>
                    <a:pt x="12270" y="26834"/>
                    <a:pt x="12989" y="27118"/>
                    <a:pt x="13677" y="27118"/>
                  </a:cubicBezTo>
                  <a:cubicBezTo>
                    <a:pt x="14011" y="27118"/>
                    <a:pt x="14339" y="27051"/>
                    <a:pt x="14644" y="26887"/>
                  </a:cubicBezTo>
                  <a:cubicBezTo>
                    <a:pt x="15245" y="26620"/>
                    <a:pt x="15645" y="25953"/>
                    <a:pt x="15745" y="25286"/>
                  </a:cubicBezTo>
                  <a:cubicBezTo>
                    <a:pt x="15879" y="24552"/>
                    <a:pt x="15812" y="23885"/>
                    <a:pt x="15578" y="23218"/>
                  </a:cubicBezTo>
                  <a:cubicBezTo>
                    <a:pt x="14878" y="20716"/>
                    <a:pt x="13043" y="18648"/>
                    <a:pt x="12676" y="16112"/>
                  </a:cubicBezTo>
                  <a:cubicBezTo>
                    <a:pt x="12576" y="15379"/>
                    <a:pt x="12643" y="14645"/>
                    <a:pt x="12676" y="13944"/>
                  </a:cubicBezTo>
                  <a:cubicBezTo>
                    <a:pt x="12710" y="13044"/>
                    <a:pt x="12810" y="12176"/>
                    <a:pt x="12876" y="11309"/>
                  </a:cubicBezTo>
                  <a:cubicBezTo>
                    <a:pt x="9407" y="8374"/>
                    <a:pt x="6872" y="4371"/>
                    <a:pt x="5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1"/>
            <p:cNvSpPr/>
            <p:nvPr/>
          </p:nvSpPr>
          <p:spPr>
            <a:xfrm>
              <a:off x="2190075" y="2338775"/>
              <a:ext cx="1355150" cy="2570950"/>
            </a:xfrm>
            <a:custGeom>
              <a:rect b="b" l="l" r="r" t="t"/>
              <a:pathLst>
                <a:path extrusionOk="0" h="102838" w="54206">
                  <a:moveTo>
                    <a:pt x="23550" y="1"/>
                  </a:moveTo>
                  <a:cubicBezTo>
                    <a:pt x="22249" y="5738"/>
                    <a:pt x="21382" y="11576"/>
                    <a:pt x="20882" y="17413"/>
                  </a:cubicBezTo>
                  <a:cubicBezTo>
                    <a:pt x="20381" y="23418"/>
                    <a:pt x="22650" y="48836"/>
                    <a:pt x="24584" y="51071"/>
                  </a:cubicBezTo>
                  <a:cubicBezTo>
                    <a:pt x="24351" y="50998"/>
                    <a:pt x="24139" y="50966"/>
                    <a:pt x="23946" y="50966"/>
                  </a:cubicBezTo>
                  <a:cubicBezTo>
                    <a:pt x="22457" y="50966"/>
                    <a:pt x="22092" y="52891"/>
                    <a:pt x="21649" y="53039"/>
                  </a:cubicBezTo>
                  <a:cubicBezTo>
                    <a:pt x="19314" y="53839"/>
                    <a:pt x="16912" y="57675"/>
                    <a:pt x="15378" y="59610"/>
                  </a:cubicBezTo>
                  <a:cubicBezTo>
                    <a:pt x="12643" y="63179"/>
                    <a:pt x="10041" y="66782"/>
                    <a:pt x="7572" y="70518"/>
                  </a:cubicBezTo>
                  <a:cubicBezTo>
                    <a:pt x="5404" y="73754"/>
                    <a:pt x="3303" y="77189"/>
                    <a:pt x="0" y="79258"/>
                  </a:cubicBezTo>
                  <a:lnTo>
                    <a:pt x="134" y="79758"/>
                  </a:lnTo>
                  <a:cubicBezTo>
                    <a:pt x="1234" y="84128"/>
                    <a:pt x="3803" y="88131"/>
                    <a:pt x="7205" y="90999"/>
                  </a:cubicBezTo>
                  <a:cubicBezTo>
                    <a:pt x="8406" y="92000"/>
                    <a:pt x="9707" y="92934"/>
                    <a:pt x="11075" y="93635"/>
                  </a:cubicBezTo>
                  <a:cubicBezTo>
                    <a:pt x="19181" y="83661"/>
                    <a:pt x="27286" y="73754"/>
                    <a:pt x="35392" y="63780"/>
                  </a:cubicBezTo>
                  <a:cubicBezTo>
                    <a:pt x="35526" y="63613"/>
                    <a:pt x="35692" y="63446"/>
                    <a:pt x="35826" y="63279"/>
                  </a:cubicBezTo>
                  <a:cubicBezTo>
                    <a:pt x="36393" y="67583"/>
                    <a:pt x="36493" y="71919"/>
                    <a:pt x="36560" y="76255"/>
                  </a:cubicBezTo>
                  <a:cubicBezTo>
                    <a:pt x="36726" y="84995"/>
                    <a:pt x="36927" y="93801"/>
                    <a:pt x="37093" y="102608"/>
                  </a:cubicBezTo>
                  <a:lnTo>
                    <a:pt x="37093" y="102674"/>
                  </a:lnTo>
                  <a:cubicBezTo>
                    <a:pt x="37193" y="102741"/>
                    <a:pt x="37260" y="102741"/>
                    <a:pt x="37360" y="102741"/>
                  </a:cubicBezTo>
                  <a:cubicBezTo>
                    <a:pt x="38055" y="102807"/>
                    <a:pt x="38750" y="102838"/>
                    <a:pt x="39445" y="102838"/>
                  </a:cubicBezTo>
                  <a:cubicBezTo>
                    <a:pt x="44054" y="102838"/>
                    <a:pt x="48639" y="101465"/>
                    <a:pt x="52871" y="99639"/>
                  </a:cubicBezTo>
                  <a:lnTo>
                    <a:pt x="53105" y="99505"/>
                  </a:lnTo>
                  <a:cubicBezTo>
                    <a:pt x="53372" y="99405"/>
                    <a:pt x="53572" y="99239"/>
                    <a:pt x="53605" y="98938"/>
                  </a:cubicBezTo>
                  <a:lnTo>
                    <a:pt x="53705" y="98938"/>
                  </a:lnTo>
                  <a:cubicBezTo>
                    <a:pt x="51737" y="88264"/>
                    <a:pt x="50403" y="77390"/>
                    <a:pt x="51537" y="66582"/>
                  </a:cubicBezTo>
                  <a:cubicBezTo>
                    <a:pt x="51904" y="63046"/>
                    <a:pt x="52538" y="59543"/>
                    <a:pt x="53005" y="56041"/>
                  </a:cubicBezTo>
                  <a:cubicBezTo>
                    <a:pt x="53839" y="49303"/>
                    <a:pt x="53905" y="42565"/>
                    <a:pt x="54039" y="35793"/>
                  </a:cubicBezTo>
                  <a:cubicBezTo>
                    <a:pt x="54106" y="31090"/>
                    <a:pt x="54206" y="26353"/>
                    <a:pt x="53105" y="21750"/>
                  </a:cubicBezTo>
                  <a:cubicBezTo>
                    <a:pt x="52338" y="21416"/>
                    <a:pt x="51570" y="20749"/>
                    <a:pt x="50870" y="20215"/>
                  </a:cubicBezTo>
                  <a:cubicBezTo>
                    <a:pt x="49102" y="18814"/>
                    <a:pt x="47101" y="17747"/>
                    <a:pt x="44932" y="17146"/>
                  </a:cubicBezTo>
                  <a:cubicBezTo>
                    <a:pt x="43398" y="16679"/>
                    <a:pt x="41830" y="16413"/>
                    <a:pt x="40329" y="15979"/>
                  </a:cubicBezTo>
                  <a:cubicBezTo>
                    <a:pt x="36860" y="14878"/>
                    <a:pt x="33891" y="12677"/>
                    <a:pt x="31022" y="10475"/>
                  </a:cubicBezTo>
                  <a:cubicBezTo>
                    <a:pt x="29088" y="9007"/>
                    <a:pt x="27186" y="7506"/>
                    <a:pt x="25752" y="5571"/>
                  </a:cubicBezTo>
                  <a:cubicBezTo>
                    <a:pt x="24584" y="4037"/>
                    <a:pt x="23817" y="2136"/>
                    <a:pt x="23717" y="201"/>
                  </a:cubicBezTo>
                  <a:cubicBezTo>
                    <a:pt x="23684" y="134"/>
                    <a:pt x="23584" y="68"/>
                    <a:pt x="23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1"/>
            <p:cNvSpPr/>
            <p:nvPr/>
          </p:nvSpPr>
          <p:spPr>
            <a:xfrm>
              <a:off x="3124900" y="4828075"/>
              <a:ext cx="744725" cy="216000"/>
            </a:xfrm>
            <a:custGeom>
              <a:rect b="b" l="l" r="r" t="t"/>
              <a:pathLst>
                <a:path extrusionOk="0" h="8640" w="29789">
                  <a:moveTo>
                    <a:pt x="15779" y="0"/>
                  </a:moveTo>
                  <a:lnTo>
                    <a:pt x="15512" y="134"/>
                  </a:lnTo>
                  <a:cubicBezTo>
                    <a:pt x="11251" y="1930"/>
                    <a:pt x="6689" y="3299"/>
                    <a:pt x="2087" y="3299"/>
                  </a:cubicBezTo>
                  <a:cubicBezTo>
                    <a:pt x="1392" y="3299"/>
                    <a:pt x="696" y="3268"/>
                    <a:pt x="1" y="3202"/>
                  </a:cubicBezTo>
                  <a:lnTo>
                    <a:pt x="1" y="3369"/>
                  </a:lnTo>
                  <a:lnTo>
                    <a:pt x="1" y="8640"/>
                  </a:lnTo>
                  <a:lnTo>
                    <a:pt x="26053" y="8640"/>
                  </a:lnTo>
                  <a:cubicBezTo>
                    <a:pt x="27387" y="8173"/>
                    <a:pt x="28554" y="7305"/>
                    <a:pt x="29322" y="6071"/>
                  </a:cubicBezTo>
                  <a:cubicBezTo>
                    <a:pt x="29555" y="5671"/>
                    <a:pt x="29789" y="5204"/>
                    <a:pt x="29722" y="4703"/>
                  </a:cubicBezTo>
                  <a:cubicBezTo>
                    <a:pt x="29688" y="4136"/>
                    <a:pt x="29221" y="3636"/>
                    <a:pt x="28688" y="3336"/>
                  </a:cubicBezTo>
                  <a:cubicBezTo>
                    <a:pt x="28154" y="3036"/>
                    <a:pt x="27520" y="2969"/>
                    <a:pt x="26953" y="2902"/>
                  </a:cubicBezTo>
                  <a:cubicBezTo>
                    <a:pt x="24952" y="2735"/>
                    <a:pt x="22884" y="2735"/>
                    <a:pt x="20949" y="2402"/>
                  </a:cubicBezTo>
                  <a:cubicBezTo>
                    <a:pt x="19014" y="2068"/>
                    <a:pt x="17113" y="1368"/>
                    <a:pt x="15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1"/>
            <p:cNvSpPr/>
            <p:nvPr/>
          </p:nvSpPr>
          <p:spPr>
            <a:xfrm>
              <a:off x="3089100" y="3054900"/>
              <a:ext cx="332050" cy="861925"/>
            </a:xfrm>
            <a:custGeom>
              <a:rect b="b" l="l" r="r" t="t"/>
              <a:pathLst>
                <a:path extrusionOk="0" h="34477" w="13282">
                  <a:moveTo>
                    <a:pt x="13047" y="1"/>
                  </a:moveTo>
                  <a:cubicBezTo>
                    <a:pt x="13001" y="1"/>
                    <a:pt x="12952" y="23"/>
                    <a:pt x="12907" y="76"/>
                  </a:cubicBezTo>
                  <a:cubicBezTo>
                    <a:pt x="10139" y="3879"/>
                    <a:pt x="8905" y="8449"/>
                    <a:pt x="7937" y="12986"/>
                  </a:cubicBezTo>
                  <a:cubicBezTo>
                    <a:pt x="7437" y="15454"/>
                    <a:pt x="7037" y="17956"/>
                    <a:pt x="6436" y="20424"/>
                  </a:cubicBezTo>
                  <a:cubicBezTo>
                    <a:pt x="5869" y="22793"/>
                    <a:pt x="5135" y="25094"/>
                    <a:pt x="4135" y="27363"/>
                  </a:cubicBezTo>
                  <a:cubicBezTo>
                    <a:pt x="3067" y="29764"/>
                    <a:pt x="1699" y="32066"/>
                    <a:pt x="98" y="34134"/>
                  </a:cubicBezTo>
                  <a:cubicBezTo>
                    <a:pt x="0" y="34305"/>
                    <a:pt x="118" y="34477"/>
                    <a:pt x="253" y="34477"/>
                  </a:cubicBezTo>
                  <a:cubicBezTo>
                    <a:pt x="303" y="34477"/>
                    <a:pt x="354" y="34454"/>
                    <a:pt x="399" y="34401"/>
                  </a:cubicBezTo>
                  <a:cubicBezTo>
                    <a:pt x="3267" y="30598"/>
                    <a:pt x="5302" y="26295"/>
                    <a:pt x="6536" y="21725"/>
                  </a:cubicBezTo>
                  <a:cubicBezTo>
                    <a:pt x="7770" y="16955"/>
                    <a:pt x="8271" y="12052"/>
                    <a:pt x="9772" y="7382"/>
                  </a:cubicBezTo>
                  <a:cubicBezTo>
                    <a:pt x="10572" y="4880"/>
                    <a:pt x="11640" y="2445"/>
                    <a:pt x="13208" y="343"/>
                  </a:cubicBezTo>
                  <a:cubicBezTo>
                    <a:pt x="13281" y="172"/>
                    <a:pt x="13175" y="1"/>
                    <a:pt x="13047"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1"/>
            <p:cNvSpPr/>
            <p:nvPr/>
          </p:nvSpPr>
          <p:spPr>
            <a:xfrm>
              <a:off x="3334475" y="3127575"/>
              <a:ext cx="152175" cy="165725"/>
            </a:xfrm>
            <a:custGeom>
              <a:rect b="b" l="l" r="r" t="t"/>
              <a:pathLst>
                <a:path extrusionOk="0" h="6629" w="6087">
                  <a:moveTo>
                    <a:pt x="5858" y="1"/>
                  </a:moveTo>
                  <a:cubicBezTo>
                    <a:pt x="5815" y="1"/>
                    <a:pt x="5769" y="21"/>
                    <a:pt x="5728" y="71"/>
                  </a:cubicBezTo>
                  <a:lnTo>
                    <a:pt x="124" y="6309"/>
                  </a:lnTo>
                  <a:cubicBezTo>
                    <a:pt x="1" y="6432"/>
                    <a:pt x="132" y="6628"/>
                    <a:pt x="276" y="6628"/>
                  </a:cubicBezTo>
                  <a:cubicBezTo>
                    <a:pt x="328" y="6628"/>
                    <a:pt x="380" y="6604"/>
                    <a:pt x="424" y="6543"/>
                  </a:cubicBezTo>
                  <a:lnTo>
                    <a:pt x="5961" y="338"/>
                  </a:lnTo>
                  <a:cubicBezTo>
                    <a:pt x="6086" y="188"/>
                    <a:pt x="5986" y="1"/>
                    <a:pt x="585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1"/>
            <p:cNvSpPr/>
            <p:nvPr/>
          </p:nvSpPr>
          <p:spPr>
            <a:xfrm>
              <a:off x="3347675" y="3242775"/>
              <a:ext cx="102450" cy="73350"/>
            </a:xfrm>
            <a:custGeom>
              <a:rect b="b" l="l" r="r" t="t"/>
              <a:pathLst>
                <a:path extrusionOk="0" h="2934" w="4098">
                  <a:moveTo>
                    <a:pt x="3834" y="0"/>
                  </a:moveTo>
                  <a:cubicBezTo>
                    <a:pt x="3801" y="0"/>
                    <a:pt x="3767" y="10"/>
                    <a:pt x="3732" y="33"/>
                  </a:cubicBezTo>
                  <a:cubicBezTo>
                    <a:pt x="2564" y="867"/>
                    <a:pt x="1397" y="1735"/>
                    <a:pt x="196" y="2569"/>
                  </a:cubicBezTo>
                  <a:cubicBezTo>
                    <a:pt x="0" y="2680"/>
                    <a:pt x="133" y="2933"/>
                    <a:pt x="299" y="2933"/>
                  </a:cubicBezTo>
                  <a:cubicBezTo>
                    <a:pt x="331" y="2933"/>
                    <a:pt x="364" y="2924"/>
                    <a:pt x="396" y="2902"/>
                  </a:cubicBezTo>
                  <a:cubicBezTo>
                    <a:pt x="1564" y="2068"/>
                    <a:pt x="2731" y="1201"/>
                    <a:pt x="3932" y="367"/>
                  </a:cubicBezTo>
                  <a:cubicBezTo>
                    <a:pt x="4098" y="229"/>
                    <a:pt x="3990" y="0"/>
                    <a:pt x="3834"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1"/>
            <p:cNvSpPr/>
            <p:nvPr/>
          </p:nvSpPr>
          <p:spPr>
            <a:xfrm>
              <a:off x="2271225" y="2606725"/>
              <a:ext cx="715775" cy="1874925"/>
            </a:xfrm>
            <a:custGeom>
              <a:rect b="b" l="l" r="r" t="t"/>
              <a:pathLst>
                <a:path extrusionOk="0" h="74997" w="28631">
                  <a:moveTo>
                    <a:pt x="28402" y="0"/>
                  </a:moveTo>
                  <a:cubicBezTo>
                    <a:pt x="28327" y="0"/>
                    <a:pt x="28257" y="48"/>
                    <a:pt x="28243" y="157"/>
                  </a:cubicBezTo>
                  <a:cubicBezTo>
                    <a:pt x="27643" y="5761"/>
                    <a:pt x="27276" y="11332"/>
                    <a:pt x="27109" y="16936"/>
                  </a:cubicBezTo>
                  <a:cubicBezTo>
                    <a:pt x="26942" y="22507"/>
                    <a:pt x="26976" y="28144"/>
                    <a:pt x="27243" y="33715"/>
                  </a:cubicBezTo>
                  <a:cubicBezTo>
                    <a:pt x="27343" y="36817"/>
                    <a:pt x="27576" y="39852"/>
                    <a:pt x="27810" y="42888"/>
                  </a:cubicBezTo>
                  <a:cubicBezTo>
                    <a:pt x="27518" y="42777"/>
                    <a:pt x="27214" y="42724"/>
                    <a:pt x="26914" y="42724"/>
                  </a:cubicBezTo>
                  <a:cubicBezTo>
                    <a:pt x="26218" y="42724"/>
                    <a:pt x="25541" y="43009"/>
                    <a:pt x="25074" y="43522"/>
                  </a:cubicBezTo>
                  <a:cubicBezTo>
                    <a:pt x="24407" y="44322"/>
                    <a:pt x="24307" y="45490"/>
                    <a:pt x="24808" y="46357"/>
                  </a:cubicBezTo>
                  <a:cubicBezTo>
                    <a:pt x="24758" y="46355"/>
                    <a:pt x="24708" y="46353"/>
                    <a:pt x="24658" y="46353"/>
                  </a:cubicBezTo>
                  <a:cubicBezTo>
                    <a:pt x="24008" y="46353"/>
                    <a:pt x="23366" y="46557"/>
                    <a:pt x="22840" y="46991"/>
                  </a:cubicBezTo>
                  <a:cubicBezTo>
                    <a:pt x="22439" y="47324"/>
                    <a:pt x="22139" y="47825"/>
                    <a:pt x="21805" y="48225"/>
                  </a:cubicBezTo>
                  <a:lnTo>
                    <a:pt x="20505" y="49793"/>
                  </a:lnTo>
                  <a:lnTo>
                    <a:pt x="15601" y="55797"/>
                  </a:lnTo>
                  <a:lnTo>
                    <a:pt x="5727" y="67872"/>
                  </a:lnTo>
                  <a:cubicBezTo>
                    <a:pt x="3826" y="70141"/>
                    <a:pt x="1991" y="72409"/>
                    <a:pt x="123" y="74677"/>
                  </a:cubicBezTo>
                  <a:cubicBezTo>
                    <a:pt x="0" y="74800"/>
                    <a:pt x="132" y="74996"/>
                    <a:pt x="276" y="74996"/>
                  </a:cubicBezTo>
                  <a:cubicBezTo>
                    <a:pt x="327" y="74996"/>
                    <a:pt x="380" y="74972"/>
                    <a:pt x="424" y="74911"/>
                  </a:cubicBezTo>
                  <a:cubicBezTo>
                    <a:pt x="3626" y="71008"/>
                    <a:pt x="6795" y="67139"/>
                    <a:pt x="9997" y="63202"/>
                  </a:cubicBezTo>
                  <a:cubicBezTo>
                    <a:pt x="13166" y="59333"/>
                    <a:pt x="16402" y="55464"/>
                    <a:pt x="19571" y="51561"/>
                  </a:cubicBezTo>
                  <a:cubicBezTo>
                    <a:pt x="20471" y="50493"/>
                    <a:pt x="21338" y="49359"/>
                    <a:pt x="22272" y="48292"/>
                  </a:cubicBezTo>
                  <a:cubicBezTo>
                    <a:pt x="22639" y="47825"/>
                    <a:pt x="22973" y="47324"/>
                    <a:pt x="23507" y="47024"/>
                  </a:cubicBezTo>
                  <a:cubicBezTo>
                    <a:pt x="23845" y="46821"/>
                    <a:pt x="24228" y="46725"/>
                    <a:pt x="24616" y="46725"/>
                  </a:cubicBezTo>
                  <a:cubicBezTo>
                    <a:pt x="24803" y="46725"/>
                    <a:pt x="24990" y="46747"/>
                    <a:pt x="25175" y="46791"/>
                  </a:cubicBezTo>
                  <a:cubicBezTo>
                    <a:pt x="25185" y="46793"/>
                    <a:pt x="25195" y="46794"/>
                    <a:pt x="25205" y="46794"/>
                  </a:cubicBezTo>
                  <a:cubicBezTo>
                    <a:pt x="25332" y="46794"/>
                    <a:pt x="25470" y="46614"/>
                    <a:pt x="25408" y="46490"/>
                  </a:cubicBezTo>
                  <a:cubicBezTo>
                    <a:pt x="24774" y="45690"/>
                    <a:pt x="24741" y="44522"/>
                    <a:pt x="25408" y="43722"/>
                  </a:cubicBezTo>
                  <a:cubicBezTo>
                    <a:pt x="25816" y="43273"/>
                    <a:pt x="26385" y="43049"/>
                    <a:pt x="26957" y="43049"/>
                  </a:cubicBezTo>
                  <a:cubicBezTo>
                    <a:pt x="27321" y="43049"/>
                    <a:pt x="27686" y="43140"/>
                    <a:pt x="28010" y="43322"/>
                  </a:cubicBezTo>
                  <a:cubicBezTo>
                    <a:pt x="28039" y="43336"/>
                    <a:pt x="28070" y="43343"/>
                    <a:pt x="28100" y="43343"/>
                  </a:cubicBezTo>
                  <a:cubicBezTo>
                    <a:pt x="28208" y="43343"/>
                    <a:pt x="28310" y="43259"/>
                    <a:pt x="28310" y="43155"/>
                  </a:cubicBezTo>
                  <a:cubicBezTo>
                    <a:pt x="27843" y="37617"/>
                    <a:pt x="27576" y="32013"/>
                    <a:pt x="27476" y="26443"/>
                  </a:cubicBezTo>
                  <a:cubicBezTo>
                    <a:pt x="27343" y="20872"/>
                    <a:pt x="27476" y="15301"/>
                    <a:pt x="27810" y="9764"/>
                  </a:cubicBezTo>
                  <a:cubicBezTo>
                    <a:pt x="28010" y="6595"/>
                    <a:pt x="28277" y="3426"/>
                    <a:pt x="28610" y="257"/>
                  </a:cubicBezTo>
                  <a:cubicBezTo>
                    <a:pt x="28630" y="100"/>
                    <a:pt x="28510" y="0"/>
                    <a:pt x="28402"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1"/>
            <p:cNvSpPr/>
            <p:nvPr/>
          </p:nvSpPr>
          <p:spPr>
            <a:xfrm>
              <a:off x="4132300" y="2315425"/>
              <a:ext cx="312725" cy="309500"/>
            </a:xfrm>
            <a:custGeom>
              <a:rect b="b" l="l" r="r" t="t"/>
              <a:pathLst>
                <a:path extrusionOk="0" h="12380" w="12509">
                  <a:moveTo>
                    <a:pt x="6338" y="1"/>
                  </a:moveTo>
                  <a:cubicBezTo>
                    <a:pt x="5938" y="568"/>
                    <a:pt x="5337" y="868"/>
                    <a:pt x="4737" y="1235"/>
                  </a:cubicBezTo>
                  <a:cubicBezTo>
                    <a:pt x="3536" y="1936"/>
                    <a:pt x="2402" y="2769"/>
                    <a:pt x="1368" y="3737"/>
                  </a:cubicBezTo>
                  <a:cubicBezTo>
                    <a:pt x="934" y="4137"/>
                    <a:pt x="467" y="4604"/>
                    <a:pt x="0" y="4904"/>
                  </a:cubicBezTo>
                  <a:cubicBezTo>
                    <a:pt x="434" y="5571"/>
                    <a:pt x="1201" y="5972"/>
                    <a:pt x="1935" y="6239"/>
                  </a:cubicBezTo>
                  <a:cubicBezTo>
                    <a:pt x="1735" y="6639"/>
                    <a:pt x="1534" y="7106"/>
                    <a:pt x="1268" y="7473"/>
                  </a:cubicBezTo>
                  <a:cubicBezTo>
                    <a:pt x="1168" y="7673"/>
                    <a:pt x="1034" y="7873"/>
                    <a:pt x="1067" y="8140"/>
                  </a:cubicBezTo>
                  <a:cubicBezTo>
                    <a:pt x="1101" y="8307"/>
                    <a:pt x="1201" y="8474"/>
                    <a:pt x="1268" y="8607"/>
                  </a:cubicBezTo>
                  <a:cubicBezTo>
                    <a:pt x="1568" y="9007"/>
                    <a:pt x="1935" y="9341"/>
                    <a:pt x="2402" y="9508"/>
                  </a:cubicBezTo>
                  <a:cubicBezTo>
                    <a:pt x="2552" y="9558"/>
                    <a:pt x="2702" y="9583"/>
                    <a:pt x="2848" y="9583"/>
                  </a:cubicBezTo>
                  <a:cubicBezTo>
                    <a:pt x="2994" y="9583"/>
                    <a:pt x="3136" y="9558"/>
                    <a:pt x="3269" y="9508"/>
                  </a:cubicBezTo>
                  <a:lnTo>
                    <a:pt x="3369" y="9708"/>
                  </a:lnTo>
                  <a:cubicBezTo>
                    <a:pt x="3603" y="10108"/>
                    <a:pt x="3903" y="10442"/>
                    <a:pt x="4336" y="10508"/>
                  </a:cubicBezTo>
                  <a:cubicBezTo>
                    <a:pt x="4437" y="10542"/>
                    <a:pt x="4537" y="10542"/>
                    <a:pt x="4670" y="10542"/>
                  </a:cubicBezTo>
                  <a:lnTo>
                    <a:pt x="4904" y="10542"/>
                  </a:lnTo>
                  <a:cubicBezTo>
                    <a:pt x="5070" y="10809"/>
                    <a:pt x="5237" y="11042"/>
                    <a:pt x="5437" y="11276"/>
                  </a:cubicBezTo>
                  <a:lnTo>
                    <a:pt x="5838" y="11642"/>
                  </a:lnTo>
                  <a:cubicBezTo>
                    <a:pt x="6131" y="11906"/>
                    <a:pt x="6501" y="12016"/>
                    <a:pt x="6881" y="12016"/>
                  </a:cubicBezTo>
                  <a:cubicBezTo>
                    <a:pt x="6933" y="12016"/>
                    <a:pt x="6986" y="12013"/>
                    <a:pt x="7038" y="12009"/>
                  </a:cubicBezTo>
                  <a:cubicBezTo>
                    <a:pt x="7172" y="12009"/>
                    <a:pt x="7339" y="11976"/>
                    <a:pt x="7439" y="11943"/>
                  </a:cubicBezTo>
                  <a:cubicBezTo>
                    <a:pt x="7774" y="12230"/>
                    <a:pt x="8212" y="12380"/>
                    <a:pt x="8655" y="12380"/>
                  </a:cubicBezTo>
                  <a:cubicBezTo>
                    <a:pt x="8829" y="12380"/>
                    <a:pt x="9004" y="12357"/>
                    <a:pt x="9173" y="12310"/>
                  </a:cubicBezTo>
                  <a:cubicBezTo>
                    <a:pt x="9740" y="12143"/>
                    <a:pt x="10274" y="11676"/>
                    <a:pt x="10674" y="11175"/>
                  </a:cubicBezTo>
                  <a:cubicBezTo>
                    <a:pt x="11041" y="10675"/>
                    <a:pt x="11275" y="10041"/>
                    <a:pt x="11508" y="9474"/>
                  </a:cubicBezTo>
                  <a:cubicBezTo>
                    <a:pt x="11875" y="8507"/>
                    <a:pt x="12109" y="7506"/>
                    <a:pt x="12342" y="6505"/>
                  </a:cubicBezTo>
                  <a:cubicBezTo>
                    <a:pt x="12409" y="6105"/>
                    <a:pt x="12509" y="5672"/>
                    <a:pt x="12376" y="5271"/>
                  </a:cubicBezTo>
                  <a:cubicBezTo>
                    <a:pt x="12275" y="4971"/>
                    <a:pt x="12109" y="4704"/>
                    <a:pt x="11909" y="4471"/>
                  </a:cubicBezTo>
                  <a:cubicBezTo>
                    <a:pt x="11442" y="3837"/>
                    <a:pt x="10841" y="3370"/>
                    <a:pt x="10207" y="2936"/>
                  </a:cubicBezTo>
                  <a:cubicBezTo>
                    <a:pt x="9207" y="2136"/>
                    <a:pt x="8173" y="1402"/>
                    <a:pt x="7172" y="635"/>
                  </a:cubicBezTo>
                  <a:cubicBezTo>
                    <a:pt x="6905" y="468"/>
                    <a:pt x="6671" y="268"/>
                    <a:pt x="6438" y="34"/>
                  </a:cubicBezTo>
                  <a:cubicBezTo>
                    <a:pt x="6405" y="34"/>
                    <a:pt x="6371" y="1"/>
                    <a:pt x="6338" y="1"/>
                  </a:cubicBezTo>
                  <a:close/>
                </a:path>
              </a:pathLst>
            </a:custGeom>
            <a:solidFill>
              <a:srgbClr val="F9B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1"/>
            <p:cNvSpPr/>
            <p:nvPr/>
          </p:nvSpPr>
          <p:spPr>
            <a:xfrm>
              <a:off x="4749400" y="1683325"/>
              <a:ext cx="497875" cy="460350"/>
            </a:xfrm>
            <a:custGeom>
              <a:rect b="b" l="l" r="r" t="t"/>
              <a:pathLst>
                <a:path extrusionOk="0" h="18414" w="19915">
                  <a:moveTo>
                    <a:pt x="2636" y="0"/>
                  </a:moveTo>
                  <a:cubicBezTo>
                    <a:pt x="2302" y="0"/>
                    <a:pt x="2035" y="234"/>
                    <a:pt x="1902" y="567"/>
                  </a:cubicBezTo>
                  <a:cubicBezTo>
                    <a:pt x="1735" y="867"/>
                    <a:pt x="1735" y="1234"/>
                    <a:pt x="1735" y="1568"/>
                  </a:cubicBezTo>
                  <a:cubicBezTo>
                    <a:pt x="1668" y="2935"/>
                    <a:pt x="1435" y="4336"/>
                    <a:pt x="1034" y="5604"/>
                  </a:cubicBezTo>
                  <a:cubicBezTo>
                    <a:pt x="768" y="6438"/>
                    <a:pt x="501" y="7272"/>
                    <a:pt x="267" y="8106"/>
                  </a:cubicBezTo>
                  <a:cubicBezTo>
                    <a:pt x="0" y="9507"/>
                    <a:pt x="34" y="10908"/>
                    <a:pt x="134" y="12342"/>
                  </a:cubicBezTo>
                  <a:lnTo>
                    <a:pt x="267" y="12943"/>
                  </a:lnTo>
                  <a:cubicBezTo>
                    <a:pt x="601" y="14877"/>
                    <a:pt x="1435" y="16679"/>
                    <a:pt x="2702" y="18180"/>
                  </a:cubicBezTo>
                  <a:cubicBezTo>
                    <a:pt x="2769" y="18246"/>
                    <a:pt x="2836" y="18347"/>
                    <a:pt x="2902" y="18413"/>
                  </a:cubicBezTo>
                  <a:cubicBezTo>
                    <a:pt x="4203" y="17679"/>
                    <a:pt x="5738" y="17613"/>
                    <a:pt x="7205" y="17246"/>
                  </a:cubicBezTo>
                  <a:cubicBezTo>
                    <a:pt x="9240" y="16745"/>
                    <a:pt x="11075" y="15611"/>
                    <a:pt x="12443" y="14043"/>
                  </a:cubicBezTo>
                  <a:cubicBezTo>
                    <a:pt x="13877" y="13543"/>
                    <a:pt x="15278" y="13009"/>
                    <a:pt x="16612" y="12276"/>
                  </a:cubicBezTo>
                  <a:cubicBezTo>
                    <a:pt x="17179" y="12009"/>
                    <a:pt x="17713" y="11675"/>
                    <a:pt x="18080" y="11208"/>
                  </a:cubicBezTo>
                  <a:cubicBezTo>
                    <a:pt x="18213" y="11075"/>
                    <a:pt x="18280" y="10941"/>
                    <a:pt x="18247" y="10774"/>
                  </a:cubicBezTo>
                  <a:cubicBezTo>
                    <a:pt x="18213" y="10608"/>
                    <a:pt x="18047" y="10508"/>
                    <a:pt x="17880" y="10441"/>
                  </a:cubicBezTo>
                  <a:cubicBezTo>
                    <a:pt x="17569" y="10321"/>
                    <a:pt x="17241" y="10275"/>
                    <a:pt x="16905" y="10275"/>
                  </a:cubicBezTo>
                  <a:cubicBezTo>
                    <a:pt x="16304" y="10275"/>
                    <a:pt x="15677" y="10424"/>
                    <a:pt x="15078" y="10574"/>
                  </a:cubicBezTo>
                  <a:cubicBezTo>
                    <a:pt x="14210" y="10841"/>
                    <a:pt x="13377" y="11108"/>
                    <a:pt x="12576" y="11508"/>
                  </a:cubicBezTo>
                  <a:cubicBezTo>
                    <a:pt x="14377" y="10408"/>
                    <a:pt x="16112" y="9273"/>
                    <a:pt x="17880" y="8173"/>
                  </a:cubicBezTo>
                  <a:cubicBezTo>
                    <a:pt x="18580" y="7706"/>
                    <a:pt x="19281" y="7205"/>
                    <a:pt x="19714" y="6505"/>
                  </a:cubicBezTo>
                  <a:cubicBezTo>
                    <a:pt x="19848" y="6271"/>
                    <a:pt x="19915" y="5938"/>
                    <a:pt x="19748" y="5737"/>
                  </a:cubicBezTo>
                  <a:cubicBezTo>
                    <a:pt x="19617" y="5585"/>
                    <a:pt x="19416" y="5532"/>
                    <a:pt x="19209" y="5532"/>
                  </a:cubicBezTo>
                  <a:cubicBezTo>
                    <a:pt x="19098" y="5532"/>
                    <a:pt x="18985" y="5547"/>
                    <a:pt x="18880" y="5571"/>
                  </a:cubicBezTo>
                  <a:cubicBezTo>
                    <a:pt x="18547" y="5637"/>
                    <a:pt x="18247" y="5737"/>
                    <a:pt x="17913" y="5871"/>
                  </a:cubicBezTo>
                  <a:cubicBezTo>
                    <a:pt x="18180" y="5704"/>
                    <a:pt x="18380" y="5504"/>
                    <a:pt x="18413" y="5237"/>
                  </a:cubicBezTo>
                  <a:cubicBezTo>
                    <a:pt x="18747" y="4904"/>
                    <a:pt x="19081" y="4570"/>
                    <a:pt x="19214" y="4103"/>
                  </a:cubicBezTo>
                  <a:cubicBezTo>
                    <a:pt x="19281" y="3869"/>
                    <a:pt x="19281" y="3569"/>
                    <a:pt x="19081" y="3402"/>
                  </a:cubicBezTo>
                  <a:cubicBezTo>
                    <a:pt x="18981" y="3319"/>
                    <a:pt x="18847" y="3286"/>
                    <a:pt x="18701" y="3286"/>
                  </a:cubicBezTo>
                  <a:cubicBezTo>
                    <a:pt x="18555" y="3286"/>
                    <a:pt x="18397" y="3319"/>
                    <a:pt x="18247" y="3369"/>
                  </a:cubicBezTo>
                  <a:cubicBezTo>
                    <a:pt x="17880" y="3436"/>
                    <a:pt x="17446" y="3603"/>
                    <a:pt x="17079" y="3769"/>
                  </a:cubicBezTo>
                  <a:cubicBezTo>
                    <a:pt x="16779" y="3903"/>
                    <a:pt x="16545" y="4070"/>
                    <a:pt x="16245" y="4203"/>
                  </a:cubicBezTo>
                  <a:lnTo>
                    <a:pt x="15245" y="4703"/>
                  </a:lnTo>
                  <a:cubicBezTo>
                    <a:pt x="15078" y="4770"/>
                    <a:pt x="14911" y="4870"/>
                    <a:pt x="14744" y="5004"/>
                  </a:cubicBezTo>
                  <a:lnTo>
                    <a:pt x="14711" y="4937"/>
                  </a:lnTo>
                  <a:cubicBezTo>
                    <a:pt x="15211" y="4603"/>
                    <a:pt x="15645" y="4336"/>
                    <a:pt x="16112" y="4003"/>
                  </a:cubicBezTo>
                  <a:cubicBezTo>
                    <a:pt x="16646" y="3603"/>
                    <a:pt x="17279" y="3169"/>
                    <a:pt x="17313" y="2502"/>
                  </a:cubicBezTo>
                  <a:cubicBezTo>
                    <a:pt x="17313" y="2335"/>
                    <a:pt x="17279" y="2168"/>
                    <a:pt x="17213" y="2035"/>
                  </a:cubicBezTo>
                  <a:cubicBezTo>
                    <a:pt x="17065" y="1845"/>
                    <a:pt x="16850" y="1775"/>
                    <a:pt x="16618" y="1775"/>
                  </a:cubicBezTo>
                  <a:cubicBezTo>
                    <a:pt x="16485" y="1775"/>
                    <a:pt x="16346" y="1798"/>
                    <a:pt x="16212" y="1835"/>
                  </a:cubicBezTo>
                  <a:cubicBezTo>
                    <a:pt x="12743" y="2569"/>
                    <a:pt x="10141" y="5371"/>
                    <a:pt x="6905" y="6705"/>
                  </a:cubicBezTo>
                  <a:cubicBezTo>
                    <a:pt x="6538" y="6838"/>
                    <a:pt x="6105" y="7005"/>
                    <a:pt x="5704" y="7005"/>
                  </a:cubicBezTo>
                  <a:cubicBezTo>
                    <a:pt x="5271" y="7005"/>
                    <a:pt x="4837" y="6838"/>
                    <a:pt x="4570" y="6505"/>
                  </a:cubicBezTo>
                  <a:cubicBezTo>
                    <a:pt x="4437" y="6238"/>
                    <a:pt x="4370" y="6004"/>
                    <a:pt x="4303" y="5704"/>
                  </a:cubicBezTo>
                  <a:cubicBezTo>
                    <a:pt x="4070" y="4036"/>
                    <a:pt x="4370" y="2202"/>
                    <a:pt x="3570" y="701"/>
                  </a:cubicBezTo>
                  <a:cubicBezTo>
                    <a:pt x="3369" y="334"/>
                    <a:pt x="3069" y="0"/>
                    <a:pt x="2636" y="0"/>
                  </a:cubicBezTo>
                  <a:close/>
                </a:path>
              </a:pathLst>
            </a:custGeom>
            <a:solidFill>
              <a:srgbClr val="F9B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1"/>
            <p:cNvSpPr/>
            <p:nvPr/>
          </p:nvSpPr>
          <p:spPr>
            <a:xfrm>
              <a:off x="2747975" y="1147900"/>
              <a:ext cx="2090675" cy="1742125"/>
            </a:xfrm>
            <a:custGeom>
              <a:rect b="b" l="l" r="r" t="t"/>
              <a:pathLst>
                <a:path extrusionOk="0" h="69685" w="83627">
                  <a:moveTo>
                    <a:pt x="43540" y="0"/>
                  </a:moveTo>
                  <a:cubicBezTo>
                    <a:pt x="43515" y="0"/>
                    <a:pt x="43490" y="1"/>
                    <a:pt x="43465" y="2"/>
                  </a:cubicBezTo>
                  <a:cubicBezTo>
                    <a:pt x="42731" y="68"/>
                    <a:pt x="42097" y="602"/>
                    <a:pt x="41396" y="769"/>
                  </a:cubicBezTo>
                  <a:cubicBezTo>
                    <a:pt x="41208" y="816"/>
                    <a:pt x="41020" y="835"/>
                    <a:pt x="40833" y="835"/>
                  </a:cubicBezTo>
                  <a:cubicBezTo>
                    <a:pt x="40221" y="835"/>
                    <a:pt x="39615" y="630"/>
                    <a:pt x="39028" y="502"/>
                  </a:cubicBezTo>
                  <a:cubicBezTo>
                    <a:pt x="38399" y="371"/>
                    <a:pt x="37764" y="311"/>
                    <a:pt x="37131" y="311"/>
                  </a:cubicBezTo>
                  <a:cubicBezTo>
                    <a:pt x="35177" y="311"/>
                    <a:pt x="33236" y="888"/>
                    <a:pt x="31523" y="1770"/>
                  </a:cubicBezTo>
                  <a:cubicBezTo>
                    <a:pt x="29188" y="2937"/>
                    <a:pt x="27186" y="4605"/>
                    <a:pt x="25185" y="6240"/>
                  </a:cubicBezTo>
                  <a:cubicBezTo>
                    <a:pt x="22583" y="8341"/>
                    <a:pt x="19948" y="10509"/>
                    <a:pt x="17913" y="13178"/>
                  </a:cubicBezTo>
                  <a:cubicBezTo>
                    <a:pt x="14410" y="17748"/>
                    <a:pt x="12743" y="23418"/>
                    <a:pt x="9507" y="28122"/>
                  </a:cubicBezTo>
                  <a:cubicBezTo>
                    <a:pt x="8106" y="30123"/>
                    <a:pt x="6405" y="31991"/>
                    <a:pt x="5537" y="34260"/>
                  </a:cubicBezTo>
                  <a:cubicBezTo>
                    <a:pt x="4670" y="36461"/>
                    <a:pt x="4537" y="39130"/>
                    <a:pt x="2869" y="40831"/>
                  </a:cubicBezTo>
                  <a:cubicBezTo>
                    <a:pt x="2402" y="41331"/>
                    <a:pt x="1868" y="41698"/>
                    <a:pt x="1401" y="42165"/>
                  </a:cubicBezTo>
                  <a:cubicBezTo>
                    <a:pt x="34" y="43633"/>
                    <a:pt x="0" y="46135"/>
                    <a:pt x="1268" y="47669"/>
                  </a:cubicBezTo>
                  <a:cubicBezTo>
                    <a:pt x="1334" y="47769"/>
                    <a:pt x="1368" y="47803"/>
                    <a:pt x="1568" y="47836"/>
                  </a:cubicBezTo>
                  <a:cubicBezTo>
                    <a:pt x="1601" y="49771"/>
                    <a:pt x="2435" y="51672"/>
                    <a:pt x="3603" y="53206"/>
                  </a:cubicBezTo>
                  <a:cubicBezTo>
                    <a:pt x="5070" y="55141"/>
                    <a:pt x="6938" y="56642"/>
                    <a:pt x="8873" y="58110"/>
                  </a:cubicBezTo>
                  <a:cubicBezTo>
                    <a:pt x="11742" y="60312"/>
                    <a:pt x="14711" y="62513"/>
                    <a:pt x="18146" y="63614"/>
                  </a:cubicBezTo>
                  <a:cubicBezTo>
                    <a:pt x="19648" y="64114"/>
                    <a:pt x="21249" y="64314"/>
                    <a:pt x="22783" y="64781"/>
                  </a:cubicBezTo>
                  <a:cubicBezTo>
                    <a:pt x="24918" y="65449"/>
                    <a:pt x="26953" y="66483"/>
                    <a:pt x="28721" y="67850"/>
                  </a:cubicBezTo>
                  <a:cubicBezTo>
                    <a:pt x="29388" y="68384"/>
                    <a:pt x="30155" y="69018"/>
                    <a:pt x="30956" y="69385"/>
                  </a:cubicBezTo>
                  <a:cubicBezTo>
                    <a:pt x="31389" y="69618"/>
                    <a:pt x="31790" y="69685"/>
                    <a:pt x="32257" y="69685"/>
                  </a:cubicBezTo>
                  <a:cubicBezTo>
                    <a:pt x="33224" y="69218"/>
                    <a:pt x="33958" y="68317"/>
                    <a:pt x="34158" y="67283"/>
                  </a:cubicBezTo>
                  <a:cubicBezTo>
                    <a:pt x="34391" y="66149"/>
                    <a:pt x="33958" y="64948"/>
                    <a:pt x="33124" y="64181"/>
                  </a:cubicBezTo>
                  <a:cubicBezTo>
                    <a:pt x="34425" y="63547"/>
                    <a:pt x="35292" y="62146"/>
                    <a:pt x="35259" y="60678"/>
                  </a:cubicBezTo>
                  <a:cubicBezTo>
                    <a:pt x="35225" y="59778"/>
                    <a:pt x="34925" y="58710"/>
                    <a:pt x="35492" y="58043"/>
                  </a:cubicBezTo>
                  <a:cubicBezTo>
                    <a:pt x="35792" y="57776"/>
                    <a:pt x="36159" y="57643"/>
                    <a:pt x="36460" y="57376"/>
                  </a:cubicBezTo>
                  <a:cubicBezTo>
                    <a:pt x="37160" y="56842"/>
                    <a:pt x="37427" y="55808"/>
                    <a:pt x="37060" y="55008"/>
                  </a:cubicBezTo>
                  <a:cubicBezTo>
                    <a:pt x="36927" y="54708"/>
                    <a:pt x="36726" y="54474"/>
                    <a:pt x="36726" y="54174"/>
                  </a:cubicBezTo>
                  <a:cubicBezTo>
                    <a:pt x="36660" y="53774"/>
                    <a:pt x="37060" y="53373"/>
                    <a:pt x="37394" y="53106"/>
                  </a:cubicBezTo>
                  <a:cubicBezTo>
                    <a:pt x="39729" y="50938"/>
                    <a:pt x="41496" y="48136"/>
                    <a:pt x="42464" y="45034"/>
                  </a:cubicBezTo>
                  <a:cubicBezTo>
                    <a:pt x="44799" y="47135"/>
                    <a:pt x="47634" y="48637"/>
                    <a:pt x="50636" y="49437"/>
                  </a:cubicBezTo>
                  <a:cubicBezTo>
                    <a:pt x="51003" y="49537"/>
                    <a:pt x="51437" y="49637"/>
                    <a:pt x="51770" y="49871"/>
                  </a:cubicBezTo>
                  <a:cubicBezTo>
                    <a:pt x="52438" y="50371"/>
                    <a:pt x="52604" y="51338"/>
                    <a:pt x="53272" y="51805"/>
                  </a:cubicBezTo>
                  <a:cubicBezTo>
                    <a:pt x="53541" y="51980"/>
                    <a:pt x="53856" y="52056"/>
                    <a:pt x="54180" y="52056"/>
                  </a:cubicBezTo>
                  <a:cubicBezTo>
                    <a:pt x="54538" y="52056"/>
                    <a:pt x="54907" y="51963"/>
                    <a:pt x="55240" y="51805"/>
                  </a:cubicBezTo>
                  <a:cubicBezTo>
                    <a:pt x="55273" y="51772"/>
                    <a:pt x="55340" y="51705"/>
                    <a:pt x="55440" y="51672"/>
                  </a:cubicBezTo>
                  <a:cubicBezTo>
                    <a:pt x="55940" y="51338"/>
                    <a:pt x="56340" y="50938"/>
                    <a:pt x="56807" y="50505"/>
                  </a:cubicBezTo>
                  <a:cubicBezTo>
                    <a:pt x="57841" y="49537"/>
                    <a:pt x="58976" y="48703"/>
                    <a:pt x="60176" y="48003"/>
                  </a:cubicBezTo>
                  <a:cubicBezTo>
                    <a:pt x="60777" y="47669"/>
                    <a:pt x="61411" y="47336"/>
                    <a:pt x="61778" y="46802"/>
                  </a:cubicBezTo>
                  <a:cubicBezTo>
                    <a:pt x="61811" y="46802"/>
                    <a:pt x="61811" y="46769"/>
                    <a:pt x="61811" y="46769"/>
                  </a:cubicBezTo>
                  <a:cubicBezTo>
                    <a:pt x="61844" y="46769"/>
                    <a:pt x="61844" y="46802"/>
                    <a:pt x="61911" y="46835"/>
                  </a:cubicBezTo>
                  <a:cubicBezTo>
                    <a:pt x="63389" y="47526"/>
                    <a:pt x="65033" y="47868"/>
                    <a:pt x="66683" y="47868"/>
                  </a:cubicBezTo>
                  <a:cubicBezTo>
                    <a:pt x="69020" y="47868"/>
                    <a:pt x="71370" y="47183"/>
                    <a:pt x="73286" y="45835"/>
                  </a:cubicBezTo>
                  <a:cubicBezTo>
                    <a:pt x="74020" y="45301"/>
                    <a:pt x="74820" y="44634"/>
                    <a:pt x="75754" y="44500"/>
                  </a:cubicBezTo>
                  <a:cubicBezTo>
                    <a:pt x="75864" y="44489"/>
                    <a:pt x="75972" y="44484"/>
                    <a:pt x="76080" y="44484"/>
                  </a:cubicBezTo>
                  <a:cubicBezTo>
                    <a:pt x="76489" y="44484"/>
                    <a:pt x="76888" y="44550"/>
                    <a:pt x="77297" y="44550"/>
                  </a:cubicBezTo>
                  <a:cubicBezTo>
                    <a:pt x="77404" y="44550"/>
                    <a:pt x="77513" y="44545"/>
                    <a:pt x="77622" y="44534"/>
                  </a:cubicBezTo>
                  <a:cubicBezTo>
                    <a:pt x="78423" y="44467"/>
                    <a:pt x="79190" y="44033"/>
                    <a:pt x="79657" y="43366"/>
                  </a:cubicBezTo>
                  <a:cubicBezTo>
                    <a:pt x="79757" y="43233"/>
                    <a:pt x="79824" y="43099"/>
                    <a:pt x="79991" y="42966"/>
                  </a:cubicBezTo>
                  <a:cubicBezTo>
                    <a:pt x="80191" y="42766"/>
                    <a:pt x="80458" y="42699"/>
                    <a:pt x="80758" y="42666"/>
                  </a:cubicBezTo>
                  <a:cubicBezTo>
                    <a:pt x="81425" y="42532"/>
                    <a:pt x="82092" y="42332"/>
                    <a:pt x="82659" y="41998"/>
                  </a:cubicBezTo>
                  <a:cubicBezTo>
                    <a:pt x="83059" y="41798"/>
                    <a:pt x="83426" y="41531"/>
                    <a:pt x="83493" y="41131"/>
                  </a:cubicBezTo>
                  <a:cubicBezTo>
                    <a:pt x="83627" y="40698"/>
                    <a:pt x="83393" y="40297"/>
                    <a:pt x="83093" y="39930"/>
                  </a:cubicBezTo>
                  <a:cubicBezTo>
                    <a:pt x="82993" y="39830"/>
                    <a:pt x="82959" y="39764"/>
                    <a:pt x="82893" y="39663"/>
                  </a:cubicBezTo>
                  <a:cubicBezTo>
                    <a:pt x="81658" y="38162"/>
                    <a:pt x="80825" y="36361"/>
                    <a:pt x="80458" y="34460"/>
                  </a:cubicBezTo>
                  <a:cubicBezTo>
                    <a:pt x="80458" y="34260"/>
                    <a:pt x="80424" y="34026"/>
                    <a:pt x="80324" y="33826"/>
                  </a:cubicBezTo>
                  <a:cubicBezTo>
                    <a:pt x="80257" y="33626"/>
                    <a:pt x="80124" y="33426"/>
                    <a:pt x="79957" y="33292"/>
                  </a:cubicBezTo>
                  <a:cubicBezTo>
                    <a:pt x="79724" y="33092"/>
                    <a:pt x="79357" y="33092"/>
                    <a:pt x="79090" y="33092"/>
                  </a:cubicBezTo>
                  <a:cubicBezTo>
                    <a:pt x="77989" y="33125"/>
                    <a:pt x="76922" y="33592"/>
                    <a:pt x="76121" y="34326"/>
                  </a:cubicBezTo>
                  <a:cubicBezTo>
                    <a:pt x="76088" y="34360"/>
                    <a:pt x="76021" y="34426"/>
                    <a:pt x="75954" y="34460"/>
                  </a:cubicBezTo>
                  <a:cubicBezTo>
                    <a:pt x="75931" y="34466"/>
                    <a:pt x="75908" y="34468"/>
                    <a:pt x="75886" y="34468"/>
                  </a:cubicBezTo>
                  <a:cubicBezTo>
                    <a:pt x="75784" y="34468"/>
                    <a:pt x="75697" y="34409"/>
                    <a:pt x="75587" y="34326"/>
                  </a:cubicBezTo>
                  <a:cubicBezTo>
                    <a:pt x="74908" y="33930"/>
                    <a:pt x="74112" y="33726"/>
                    <a:pt x="73319" y="33726"/>
                  </a:cubicBezTo>
                  <a:cubicBezTo>
                    <a:pt x="72709" y="33726"/>
                    <a:pt x="72102" y="33846"/>
                    <a:pt x="71551" y="34093"/>
                  </a:cubicBezTo>
                  <a:cubicBezTo>
                    <a:pt x="71084" y="34293"/>
                    <a:pt x="70617" y="34526"/>
                    <a:pt x="70117" y="34593"/>
                  </a:cubicBezTo>
                  <a:cubicBezTo>
                    <a:pt x="69717" y="34593"/>
                    <a:pt x="69283" y="34460"/>
                    <a:pt x="68916" y="34326"/>
                  </a:cubicBezTo>
                  <a:cubicBezTo>
                    <a:pt x="68236" y="34133"/>
                    <a:pt x="67520" y="34037"/>
                    <a:pt x="66802" y="34037"/>
                  </a:cubicBezTo>
                  <a:cubicBezTo>
                    <a:pt x="65407" y="34037"/>
                    <a:pt x="64001" y="34400"/>
                    <a:pt x="62812" y="35127"/>
                  </a:cubicBezTo>
                  <a:cubicBezTo>
                    <a:pt x="60877" y="30123"/>
                    <a:pt x="58742" y="24819"/>
                    <a:pt x="55807" y="20350"/>
                  </a:cubicBezTo>
                  <a:cubicBezTo>
                    <a:pt x="55206" y="19349"/>
                    <a:pt x="54472" y="18415"/>
                    <a:pt x="53972" y="17347"/>
                  </a:cubicBezTo>
                  <a:cubicBezTo>
                    <a:pt x="53772" y="16947"/>
                    <a:pt x="53605" y="16514"/>
                    <a:pt x="53438" y="16080"/>
                  </a:cubicBezTo>
                  <a:cubicBezTo>
                    <a:pt x="52871" y="14479"/>
                    <a:pt x="52571" y="12744"/>
                    <a:pt x="52071" y="11110"/>
                  </a:cubicBezTo>
                  <a:cubicBezTo>
                    <a:pt x="51237" y="8274"/>
                    <a:pt x="49769" y="5606"/>
                    <a:pt x="47868" y="3337"/>
                  </a:cubicBezTo>
                  <a:cubicBezTo>
                    <a:pt x="47134" y="2470"/>
                    <a:pt x="46333" y="1670"/>
                    <a:pt x="45499" y="969"/>
                  </a:cubicBezTo>
                  <a:cubicBezTo>
                    <a:pt x="44950" y="485"/>
                    <a:pt x="44307" y="0"/>
                    <a:pt x="435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1"/>
            <p:cNvSpPr/>
            <p:nvPr/>
          </p:nvSpPr>
          <p:spPr>
            <a:xfrm>
              <a:off x="3839575" y="1591350"/>
              <a:ext cx="463525" cy="714050"/>
            </a:xfrm>
            <a:custGeom>
              <a:rect b="b" l="l" r="r" t="t"/>
              <a:pathLst>
                <a:path extrusionOk="0" h="28562" w="18541">
                  <a:moveTo>
                    <a:pt x="3612" y="1"/>
                  </a:moveTo>
                  <a:cubicBezTo>
                    <a:pt x="3536" y="1"/>
                    <a:pt x="3462" y="33"/>
                    <a:pt x="3436" y="110"/>
                  </a:cubicBezTo>
                  <a:cubicBezTo>
                    <a:pt x="2436" y="2878"/>
                    <a:pt x="1468" y="5680"/>
                    <a:pt x="468" y="8416"/>
                  </a:cubicBezTo>
                  <a:cubicBezTo>
                    <a:pt x="268" y="9050"/>
                    <a:pt x="1" y="9617"/>
                    <a:pt x="1" y="10284"/>
                  </a:cubicBezTo>
                  <a:cubicBezTo>
                    <a:pt x="67" y="10951"/>
                    <a:pt x="334" y="11551"/>
                    <a:pt x="601" y="12185"/>
                  </a:cubicBezTo>
                  <a:cubicBezTo>
                    <a:pt x="901" y="12852"/>
                    <a:pt x="1135" y="13519"/>
                    <a:pt x="1435" y="14187"/>
                  </a:cubicBezTo>
                  <a:cubicBezTo>
                    <a:pt x="1635" y="14720"/>
                    <a:pt x="1835" y="15287"/>
                    <a:pt x="2236" y="15754"/>
                  </a:cubicBezTo>
                  <a:cubicBezTo>
                    <a:pt x="2603" y="16188"/>
                    <a:pt x="3103" y="16388"/>
                    <a:pt x="3570" y="16688"/>
                  </a:cubicBezTo>
                  <a:cubicBezTo>
                    <a:pt x="3670" y="16755"/>
                    <a:pt x="3803" y="16855"/>
                    <a:pt x="3937" y="16955"/>
                  </a:cubicBezTo>
                  <a:cubicBezTo>
                    <a:pt x="3937" y="17022"/>
                    <a:pt x="4004" y="17055"/>
                    <a:pt x="4070" y="17089"/>
                  </a:cubicBezTo>
                  <a:lnTo>
                    <a:pt x="4170" y="17222"/>
                  </a:lnTo>
                  <a:cubicBezTo>
                    <a:pt x="4337" y="17456"/>
                    <a:pt x="4471" y="17722"/>
                    <a:pt x="4571" y="17956"/>
                  </a:cubicBezTo>
                  <a:cubicBezTo>
                    <a:pt x="4771" y="18456"/>
                    <a:pt x="4938" y="18957"/>
                    <a:pt x="5405" y="19257"/>
                  </a:cubicBezTo>
                  <a:cubicBezTo>
                    <a:pt x="5838" y="19590"/>
                    <a:pt x="6439" y="19724"/>
                    <a:pt x="6972" y="19857"/>
                  </a:cubicBezTo>
                  <a:cubicBezTo>
                    <a:pt x="9141" y="20424"/>
                    <a:pt x="11242" y="21458"/>
                    <a:pt x="13010" y="22793"/>
                  </a:cubicBezTo>
                  <a:cubicBezTo>
                    <a:pt x="15078" y="24294"/>
                    <a:pt x="16779" y="26229"/>
                    <a:pt x="18080" y="28463"/>
                  </a:cubicBezTo>
                  <a:cubicBezTo>
                    <a:pt x="18130" y="28533"/>
                    <a:pt x="18194" y="28561"/>
                    <a:pt x="18257" y="28561"/>
                  </a:cubicBezTo>
                  <a:cubicBezTo>
                    <a:pt x="18404" y="28561"/>
                    <a:pt x="18541" y="28404"/>
                    <a:pt x="18447" y="28263"/>
                  </a:cubicBezTo>
                  <a:cubicBezTo>
                    <a:pt x="16246" y="24394"/>
                    <a:pt x="12610" y="21392"/>
                    <a:pt x="8440" y="19924"/>
                  </a:cubicBezTo>
                  <a:cubicBezTo>
                    <a:pt x="7906" y="19757"/>
                    <a:pt x="7406" y="19590"/>
                    <a:pt x="6839" y="19424"/>
                  </a:cubicBezTo>
                  <a:cubicBezTo>
                    <a:pt x="6305" y="19290"/>
                    <a:pt x="5738" y="19123"/>
                    <a:pt x="5338" y="18623"/>
                  </a:cubicBezTo>
                  <a:cubicBezTo>
                    <a:pt x="5071" y="18189"/>
                    <a:pt x="4938" y="17622"/>
                    <a:pt x="4671" y="17189"/>
                  </a:cubicBezTo>
                  <a:cubicBezTo>
                    <a:pt x="4604" y="17055"/>
                    <a:pt x="4504" y="16955"/>
                    <a:pt x="4437" y="16855"/>
                  </a:cubicBezTo>
                  <a:cubicBezTo>
                    <a:pt x="5838" y="14420"/>
                    <a:pt x="7273" y="11952"/>
                    <a:pt x="8674" y="9550"/>
                  </a:cubicBezTo>
                  <a:cubicBezTo>
                    <a:pt x="8762" y="9396"/>
                    <a:pt x="8646" y="9271"/>
                    <a:pt x="8519" y="9271"/>
                  </a:cubicBezTo>
                  <a:cubicBezTo>
                    <a:pt x="8454" y="9271"/>
                    <a:pt x="8385" y="9304"/>
                    <a:pt x="8340" y="9383"/>
                  </a:cubicBezTo>
                  <a:cubicBezTo>
                    <a:pt x="6939" y="11785"/>
                    <a:pt x="5571" y="14153"/>
                    <a:pt x="4137" y="16588"/>
                  </a:cubicBezTo>
                  <a:cubicBezTo>
                    <a:pt x="3937" y="16422"/>
                    <a:pt x="3737" y="16288"/>
                    <a:pt x="3503" y="16188"/>
                  </a:cubicBezTo>
                  <a:cubicBezTo>
                    <a:pt x="3003" y="15888"/>
                    <a:pt x="2569" y="15588"/>
                    <a:pt x="2269" y="15087"/>
                  </a:cubicBezTo>
                  <a:cubicBezTo>
                    <a:pt x="1935" y="14520"/>
                    <a:pt x="1735" y="13853"/>
                    <a:pt x="1468" y="13219"/>
                  </a:cubicBezTo>
                  <a:cubicBezTo>
                    <a:pt x="1235" y="12585"/>
                    <a:pt x="935" y="11918"/>
                    <a:pt x="668" y="11284"/>
                  </a:cubicBezTo>
                  <a:cubicBezTo>
                    <a:pt x="568" y="11018"/>
                    <a:pt x="468" y="10717"/>
                    <a:pt x="434" y="10384"/>
                  </a:cubicBezTo>
                  <a:cubicBezTo>
                    <a:pt x="401" y="10050"/>
                    <a:pt x="468" y="9683"/>
                    <a:pt x="568" y="9350"/>
                  </a:cubicBezTo>
                  <a:cubicBezTo>
                    <a:pt x="768" y="8583"/>
                    <a:pt x="1101" y="7849"/>
                    <a:pt x="1335" y="7081"/>
                  </a:cubicBezTo>
                  <a:cubicBezTo>
                    <a:pt x="1635" y="6348"/>
                    <a:pt x="1902" y="5547"/>
                    <a:pt x="2169" y="4780"/>
                  </a:cubicBezTo>
                  <a:lnTo>
                    <a:pt x="3803" y="210"/>
                  </a:lnTo>
                  <a:cubicBezTo>
                    <a:pt x="3865" y="86"/>
                    <a:pt x="3736" y="1"/>
                    <a:pt x="361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1"/>
            <p:cNvSpPr/>
            <p:nvPr/>
          </p:nvSpPr>
          <p:spPr>
            <a:xfrm>
              <a:off x="3459300" y="1381200"/>
              <a:ext cx="349550" cy="888025"/>
            </a:xfrm>
            <a:custGeom>
              <a:rect b="b" l="l" r="r" t="t"/>
              <a:pathLst>
                <a:path extrusionOk="0" h="35521" w="13982">
                  <a:moveTo>
                    <a:pt x="2065" y="0"/>
                  </a:moveTo>
                  <a:cubicBezTo>
                    <a:pt x="1988" y="0"/>
                    <a:pt x="1916" y="46"/>
                    <a:pt x="1902" y="143"/>
                  </a:cubicBezTo>
                  <a:cubicBezTo>
                    <a:pt x="1135" y="5981"/>
                    <a:pt x="401" y="11852"/>
                    <a:pt x="134" y="17789"/>
                  </a:cubicBezTo>
                  <a:cubicBezTo>
                    <a:pt x="1" y="20458"/>
                    <a:pt x="68" y="23160"/>
                    <a:pt x="1168" y="25661"/>
                  </a:cubicBezTo>
                  <a:cubicBezTo>
                    <a:pt x="2136" y="27830"/>
                    <a:pt x="3804" y="29631"/>
                    <a:pt x="5638" y="31099"/>
                  </a:cubicBezTo>
                  <a:cubicBezTo>
                    <a:pt x="8073" y="32967"/>
                    <a:pt x="10842" y="34268"/>
                    <a:pt x="13611" y="35502"/>
                  </a:cubicBezTo>
                  <a:cubicBezTo>
                    <a:pt x="13640" y="35515"/>
                    <a:pt x="13669" y="35520"/>
                    <a:pt x="13696" y="35520"/>
                  </a:cubicBezTo>
                  <a:cubicBezTo>
                    <a:pt x="13880" y="35520"/>
                    <a:pt x="13981" y="35251"/>
                    <a:pt x="13777" y="35135"/>
                  </a:cubicBezTo>
                  <a:cubicBezTo>
                    <a:pt x="9274" y="33033"/>
                    <a:pt x="4304" y="30765"/>
                    <a:pt x="1835" y="26162"/>
                  </a:cubicBezTo>
                  <a:cubicBezTo>
                    <a:pt x="568" y="23827"/>
                    <a:pt x="401" y="21158"/>
                    <a:pt x="468" y="18523"/>
                  </a:cubicBezTo>
                  <a:cubicBezTo>
                    <a:pt x="535" y="15654"/>
                    <a:pt x="801" y="12786"/>
                    <a:pt x="1102" y="9917"/>
                  </a:cubicBezTo>
                  <a:cubicBezTo>
                    <a:pt x="1435" y="6681"/>
                    <a:pt x="1835" y="3446"/>
                    <a:pt x="2269" y="243"/>
                  </a:cubicBezTo>
                  <a:cubicBezTo>
                    <a:pt x="2289" y="88"/>
                    <a:pt x="2172" y="0"/>
                    <a:pt x="2065"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1"/>
            <p:cNvSpPr/>
            <p:nvPr/>
          </p:nvSpPr>
          <p:spPr>
            <a:xfrm>
              <a:off x="4273425" y="2038750"/>
              <a:ext cx="50000" cy="141000"/>
            </a:xfrm>
            <a:custGeom>
              <a:rect b="b" l="l" r="r" t="t"/>
              <a:pathLst>
                <a:path extrusionOk="0" h="5640" w="2000">
                  <a:moveTo>
                    <a:pt x="1768" y="1"/>
                  </a:moveTo>
                  <a:cubicBezTo>
                    <a:pt x="1686" y="1"/>
                    <a:pt x="1608" y="48"/>
                    <a:pt x="1594" y="160"/>
                  </a:cubicBezTo>
                  <a:cubicBezTo>
                    <a:pt x="1093" y="1895"/>
                    <a:pt x="559" y="3663"/>
                    <a:pt x="59" y="5397"/>
                  </a:cubicBezTo>
                  <a:cubicBezTo>
                    <a:pt x="1" y="5552"/>
                    <a:pt x="112" y="5640"/>
                    <a:pt x="228" y="5640"/>
                  </a:cubicBezTo>
                  <a:cubicBezTo>
                    <a:pt x="312" y="5640"/>
                    <a:pt x="398" y="5595"/>
                    <a:pt x="426" y="5497"/>
                  </a:cubicBezTo>
                  <a:cubicBezTo>
                    <a:pt x="926" y="3729"/>
                    <a:pt x="1460" y="1995"/>
                    <a:pt x="1960" y="227"/>
                  </a:cubicBezTo>
                  <a:cubicBezTo>
                    <a:pt x="1999" y="91"/>
                    <a:pt x="1881" y="1"/>
                    <a:pt x="176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1"/>
            <p:cNvSpPr/>
            <p:nvPr/>
          </p:nvSpPr>
          <p:spPr>
            <a:xfrm>
              <a:off x="4324925" y="2066100"/>
              <a:ext cx="15025" cy="89150"/>
            </a:xfrm>
            <a:custGeom>
              <a:rect b="b" l="l" r="r" t="t"/>
              <a:pathLst>
                <a:path extrusionOk="0" h="3566" w="601">
                  <a:moveTo>
                    <a:pt x="422" y="0"/>
                  </a:moveTo>
                  <a:cubicBezTo>
                    <a:pt x="326" y="0"/>
                    <a:pt x="217" y="67"/>
                    <a:pt x="201" y="200"/>
                  </a:cubicBezTo>
                  <a:cubicBezTo>
                    <a:pt x="134" y="1268"/>
                    <a:pt x="67" y="2302"/>
                    <a:pt x="1" y="3402"/>
                  </a:cubicBezTo>
                  <a:cubicBezTo>
                    <a:pt x="1" y="3515"/>
                    <a:pt x="85" y="3565"/>
                    <a:pt x="173" y="3565"/>
                  </a:cubicBezTo>
                  <a:cubicBezTo>
                    <a:pt x="269" y="3565"/>
                    <a:pt x="367" y="3506"/>
                    <a:pt x="367" y="3402"/>
                  </a:cubicBezTo>
                  <a:cubicBezTo>
                    <a:pt x="434" y="2302"/>
                    <a:pt x="501" y="1268"/>
                    <a:pt x="568" y="200"/>
                  </a:cubicBezTo>
                  <a:cubicBezTo>
                    <a:pt x="601" y="67"/>
                    <a:pt x="518" y="0"/>
                    <a:pt x="422"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1"/>
            <p:cNvSpPr/>
            <p:nvPr/>
          </p:nvSpPr>
          <p:spPr>
            <a:xfrm>
              <a:off x="3730625" y="1318825"/>
              <a:ext cx="200500" cy="181275"/>
            </a:xfrm>
            <a:custGeom>
              <a:rect b="b" l="l" r="r" t="t"/>
              <a:pathLst>
                <a:path extrusionOk="0" h="7251" w="8020">
                  <a:moveTo>
                    <a:pt x="293" y="1"/>
                  </a:moveTo>
                  <a:cubicBezTo>
                    <a:pt x="81" y="1"/>
                    <a:pt x="0" y="339"/>
                    <a:pt x="256" y="403"/>
                  </a:cubicBezTo>
                  <a:cubicBezTo>
                    <a:pt x="2958" y="837"/>
                    <a:pt x="5393" y="2605"/>
                    <a:pt x="6760" y="4973"/>
                  </a:cubicBezTo>
                  <a:cubicBezTo>
                    <a:pt x="7127" y="5640"/>
                    <a:pt x="7428" y="6341"/>
                    <a:pt x="7628" y="7108"/>
                  </a:cubicBezTo>
                  <a:cubicBezTo>
                    <a:pt x="7642" y="7206"/>
                    <a:pt x="7720" y="7251"/>
                    <a:pt x="7799" y="7251"/>
                  </a:cubicBezTo>
                  <a:cubicBezTo>
                    <a:pt x="7908" y="7251"/>
                    <a:pt x="8019" y="7163"/>
                    <a:pt x="7961" y="7008"/>
                  </a:cubicBezTo>
                  <a:cubicBezTo>
                    <a:pt x="7227" y="4273"/>
                    <a:pt x="5159" y="1938"/>
                    <a:pt x="2624" y="737"/>
                  </a:cubicBezTo>
                  <a:cubicBezTo>
                    <a:pt x="1890" y="403"/>
                    <a:pt x="1123" y="136"/>
                    <a:pt x="322" y="3"/>
                  </a:cubicBezTo>
                  <a:cubicBezTo>
                    <a:pt x="312" y="2"/>
                    <a:pt x="302" y="1"/>
                    <a:pt x="293"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1"/>
            <p:cNvSpPr/>
            <p:nvPr/>
          </p:nvSpPr>
          <p:spPr>
            <a:xfrm>
              <a:off x="3056850" y="2328850"/>
              <a:ext cx="438800" cy="425025"/>
            </a:xfrm>
            <a:custGeom>
              <a:rect b="b" l="l" r="r" t="t"/>
              <a:pathLst>
                <a:path extrusionOk="0" h="17001" w="17552">
                  <a:moveTo>
                    <a:pt x="241" y="0"/>
                  </a:moveTo>
                  <a:cubicBezTo>
                    <a:pt x="130" y="0"/>
                    <a:pt x="0" y="101"/>
                    <a:pt x="21" y="264"/>
                  </a:cubicBezTo>
                  <a:cubicBezTo>
                    <a:pt x="721" y="3200"/>
                    <a:pt x="2522" y="5702"/>
                    <a:pt x="4657" y="7736"/>
                  </a:cubicBezTo>
                  <a:cubicBezTo>
                    <a:pt x="6992" y="9971"/>
                    <a:pt x="9761" y="11739"/>
                    <a:pt x="12496" y="13541"/>
                  </a:cubicBezTo>
                  <a:cubicBezTo>
                    <a:pt x="14097" y="14608"/>
                    <a:pt x="15699" y="15709"/>
                    <a:pt x="17200" y="16943"/>
                  </a:cubicBezTo>
                  <a:cubicBezTo>
                    <a:pt x="17232" y="16983"/>
                    <a:pt x="17272" y="17000"/>
                    <a:pt x="17312" y="17000"/>
                  </a:cubicBezTo>
                  <a:cubicBezTo>
                    <a:pt x="17435" y="17000"/>
                    <a:pt x="17551" y="16836"/>
                    <a:pt x="17400" y="16709"/>
                  </a:cubicBezTo>
                  <a:cubicBezTo>
                    <a:pt x="14831" y="14541"/>
                    <a:pt x="11929" y="12807"/>
                    <a:pt x="9194" y="10905"/>
                  </a:cubicBezTo>
                  <a:cubicBezTo>
                    <a:pt x="6692" y="9137"/>
                    <a:pt x="4224" y="7203"/>
                    <a:pt x="2489" y="4634"/>
                  </a:cubicBezTo>
                  <a:cubicBezTo>
                    <a:pt x="1522" y="3267"/>
                    <a:pt x="755" y="1765"/>
                    <a:pt x="388" y="131"/>
                  </a:cubicBezTo>
                  <a:cubicBezTo>
                    <a:pt x="375" y="40"/>
                    <a:pt x="312" y="0"/>
                    <a:pt x="24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1"/>
            <p:cNvSpPr/>
            <p:nvPr/>
          </p:nvSpPr>
          <p:spPr>
            <a:xfrm>
              <a:off x="3338475" y="2567625"/>
              <a:ext cx="206150" cy="131650"/>
            </a:xfrm>
            <a:custGeom>
              <a:rect b="b" l="l" r="r" t="t"/>
              <a:pathLst>
                <a:path extrusionOk="0" h="5266" w="8246">
                  <a:moveTo>
                    <a:pt x="278" y="1"/>
                  </a:moveTo>
                  <a:cubicBezTo>
                    <a:pt x="134" y="1"/>
                    <a:pt x="0" y="198"/>
                    <a:pt x="130" y="354"/>
                  </a:cubicBezTo>
                  <a:cubicBezTo>
                    <a:pt x="2165" y="2689"/>
                    <a:pt x="4934" y="4423"/>
                    <a:pt x="7936" y="5257"/>
                  </a:cubicBezTo>
                  <a:cubicBezTo>
                    <a:pt x="7957" y="5263"/>
                    <a:pt x="7977" y="5266"/>
                    <a:pt x="7995" y="5266"/>
                  </a:cubicBezTo>
                  <a:cubicBezTo>
                    <a:pt x="8185" y="5266"/>
                    <a:pt x="8246" y="4981"/>
                    <a:pt x="8003" y="4890"/>
                  </a:cubicBezTo>
                  <a:cubicBezTo>
                    <a:pt x="5067" y="4056"/>
                    <a:pt x="2399" y="2355"/>
                    <a:pt x="397" y="53"/>
                  </a:cubicBezTo>
                  <a:cubicBezTo>
                    <a:pt x="361" y="17"/>
                    <a:pt x="319" y="1"/>
                    <a:pt x="27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1"/>
            <p:cNvSpPr/>
            <p:nvPr/>
          </p:nvSpPr>
          <p:spPr>
            <a:xfrm>
              <a:off x="5017750" y="1797900"/>
              <a:ext cx="187975" cy="217150"/>
            </a:xfrm>
            <a:custGeom>
              <a:rect b="b" l="l" r="r" t="t"/>
              <a:pathLst>
                <a:path extrusionOk="0" h="8686" w="7519">
                  <a:moveTo>
                    <a:pt x="4393" y="0"/>
                  </a:moveTo>
                  <a:cubicBezTo>
                    <a:pt x="4366" y="0"/>
                    <a:pt x="4338" y="6"/>
                    <a:pt x="4310" y="20"/>
                  </a:cubicBezTo>
                  <a:cubicBezTo>
                    <a:pt x="3043" y="788"/>
                    <a:pt x="1809" y="1555"/>
                    <a:pt x="608" y="2322"/>
                  </a:cubicBezTo>
                  <a:cubicBezTo>
                    <a:pt x="541" y="2155"/>
                    <a:pt x="474" y="1988"/>
                    <a:pt x="441" y="1855"/>
                  </a:cubicBezTo>
                  <a:cubicBezTo>
                    <a:pt x="402" y="1776"/>
                    <a:pt x="321" y="1739"/>
                    <a:pt x="241" y="1739"/>
                  </a:cubicBezTo>
                  <a:cubicBezTo>
                    <a:pt x="119" y="1739"/>
                    <a:pt x="0" y="1827"/>
                    <a:pt x="41" y="1988"/>
                  </a:cubicBezTo>
                  <a:cubicBezTo>
                    <a:pt x="441" y="2856"/>
                    <a:pt x="674" y="3790"/>
                    <a:pt x="841" y="4757"/>
                  </a:cubicBezTo>
                  <a:cubicBezTo>
                    <a:pt x="808" y="4824"/>
                    <a:pt x="808" y="4924"/>
                    <a:pt x="875" y="4991"/>
                  </a:cubicBezTo>
                  <a:cubicBezTo>
                    <a:pt x="1041" y="6125"/>
                    <a:pt x="1141" y="7292"/>
                    <a:pt x="1008" y="8460"/>
                  </a:cubicBezTo>
                  <a:cubicBezTo>
                    <a:pt x="989" y="8595"/>
                    <a:pt x="1104" y="8686"/>
                    <a:pt x="1211" y="8686"/>
                  </a:cubicBezTo>
                  <a:cubicBezTo>
                    <a:pt x="1288" y="8686"/>
                    <a:pt x="1361" y="8638"/>
                    <a:pt x="1375" y="8526"/>
                  </a:cubicBezTo>
                  <a:cubicBezTo>
                    <a:pt x="1442" y="8160"/>
                    <a:pt x="1442" y="7759"/>
                    <a:pt x="1442" y="7359"/>
                  </a:cubicBezTo>
                  <a:lnTo>
                    <a:pt x="1475" y="7359"/>
                  </a:lnTo>
                  <a:cubicBezTo>
                    <a:pt x="1675" y="7226"/>
                    <a:pt x="1875" y="7159"/>
                    <a:pt x="2042" y="7025"/>
                  </a:cubicBezTo>
                  <a:cubicBezTo>
                    <a:pt x="2142" y="6992"/>
                    <a:pt x="2176" y="6859"/>
                    <a:pt x="2109" y="6792"/>
                  </a:cubicBezTo>
                  <a:cubicBezTo>
                    <a:pt x="2070" y="6734"/>
                    <a:pt x="2020" y="6698"/>
                    <a:pt x="1965" y="6698"/>
                  </a:cubicBezTo>
                  <a:cubicBezTo>
                    <a:pt x="1926" y="6698"/>
                    <a:pt x="1884" y="6717"/>
                    <a:pt x="1842" y="6759"/>
                  </a:cubicBezTo>
                  <a:cubicBezTo>
                    <a:pt x="1709" y="6825"/>
                    <a:pt x="1542" y="6925"/>
                    <a:pt x="1442" y="6992"/>
                  </a:cubicBezTo>
                  <a:cubicBezTo>
                    <a:pt x="1442" y="6325"/>
                    <a:pt x="1342" y="5658"/>
                    <a:pt x="1275" y="4991"/>
                  </a:cubicBezTo>
                  <a:cubicBezTo>
                    <a:pt x="3310" y="3823"/>
                    <a:pt x="5311" y="2689"/>
                    <a:pt x="7346" y="1521"/>
                  </a:cubicBezTo>
                  <a:cubicBezTo>
                    <a:pt x="7519" y="1349"/>
                    <a:pt x="7393" y="1101"/>
                    <a:pt x="7227" y="1101"/>
                  </a:cubicBezTo>
                  <a:cubicBezTo>
                    <a:pt x="7200" y="1101"/>
                    <a:pt x="7173" y="1107"/>
                    <a:pt x="7146" y="1121"/>
                  </a:cubicBezTo>
                  <a:cubicBezTo>
                    <a:pt x="5144" y="2255"/>
                    <a:pt x="3176" y="3356"/>
                    <a:pt x="1175" y="4490"/>
                  </a:cubicBezTo>
                  <a:cubicBezTo>
                    <a:pt x="1041" y="3856"/>
                    <a:pt x="875" y="3289"/>
                    <a:pt x="708" y="2689"/>
                  </a:cubicBezTo>
                  <a:cubicBezTo>
                    <a:pt x="1975" y="1888"/>
                    <a:pt x="3276" y="1154"/>
                    <a:pt x="4511" y="354"/>
                  </a:cubicBezTo>
                  <a:cubicBezTo>
                    <a:pt x="4683" y="239"/>
                    <a:pt x="4558" y="0"/>
                    <a:pt x="4393" y="0"/>
                  </a:cubicBezTo>
                  <a:close/>
                </a:path>
              </a:pathLst>
            </a:custGeom>
            <a:solidFill>
              <a:srgbClr val="E5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1"/>
            <p:cNvSpPr/>
            <p:nvPr/>
          </p:nvSpPr>
          <p:spPr>
            <a:xfrm>
              <a:off x="4884800" y="1898175"/>
              <a:ext cx="66075" cy="153225"/>
            </a:xfrm>
            <a:custGeom>
              <a:rect b="b" l="l" r="r" t="t"/>
              <a:pathLst>
                <a:path extrusionOk="0" h="6129" w="2643">
                  <a:moveTo>
                    <a:pt x="2446" y="0"/>
                  </a:moveTo>
                  <a:cubicBezTo>
                    <a:pt x="2374" y="0"/>
                    <a:pt x="2304" y="45"/>
                    <a:pt x="2290" y="146"/>
                  </a:cubicBezTo>
                  <a:cubicBezTo>
                    <a:pt x="1990" y="2180"/>
                    <a:pt x="1256" y="4149"/>
                    <a:pt x="88" y="5850"/>
                  </a:cubicBezTo>
                  <a:cubicBezTo>
                    <a:pt x="0" y="6004"/>
                    <a:pt x="116" y="6129"/>
                    <a:pt x="243" y="6129"/>
                  </a:cubicBezTo>
                  <a:cubicBezTo>
                    <a:pt x="308" y="6129"/>
                    <a:pt x="377" y="6096"/>
                    <a:pt x="422" y="6017"/>
                  </a:cubicBezTo>
                  <a:cubicBezTo>
                    <a:pt x="1589" y="4282"/>
                    <a:pt x="2323" y="2281"/>
                    <a:pt x="2623" y="212"/>
                  </a:cubicBezTo>
                  <a:cubicBezTo>
                    <a:pt x="2642" y="79"/>
                    <a:pt x="2542" y="0"/>
                    <a:pt x="2446" y="0"/>
                  </a:cubicBezTo>
                  <a:close/>
                </a:path>
              </a:pathLst>
            </a:custGeom>
            <a:solidFill>
              <a:srgbClr val="E5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1"/>
            <p:cNvSpPr/>
            <p:nvPr/>
          </p:nvSpPr>
          <p:spPr>
            <a:xfrm>
              <a:off x="4210850" y="2496650"/>
              <a:ext cx="49650" cy="57900"/>
            </a:xfrm>
            <a:custGeom>
              <a:rect b="b" l="l" r="r" t="t"/>
              <a:pathLst>
                <a:path extrusionOk="0" h="2316" w="1986">
                  <a:moveTo>
                    <a:pt x="1729" y="0"/>
                  </a:moveTo>
                  <a:cubicBezTo>
                    <a:pt x="1667" y="0"/>
                    <a:pt x="1604" y="27"/>
                    <a:pt x="1561" y="90"/>
                  </a:cubicBezTo>
                  <a:cubicBezTo>
                    <a:pt x="1194" y="824"/>
                    <a:pt x="727" y="1491"/>
                    <a:pt x="127" y="2025"/>
                  </a:cubicBezTo>
                  <a:cubicBezTo>
                    <a:pt x="1" y="2151"/>
                    <a:pt x="123" y="2316"/>
                    <a:pt x="277" y="2316"/>
                  </a:cubicBezTo>
                  <a:cubicBezTo>
                    <a:pt x="326" y="2316"/>
                    <a:pt x="379" y="2299"/>
                    <a:pt x="427" y="2259"/>
                  </a:cubicBezTo>
                  <a:cubicBezTo>
                    <a:pt x="1028" y="1692"/>
                    <a:pt x="1528" y="991"/>
                    <a:pt x="1895" y="257"/>
                  </a:cubicBezTo>
                  <a:cubicBezTo>
                    <a:pt x="1986" y="121"/>
                    <a:pt x="1860" y="0"/>
                    <a:pt x="1729" y="0"/>
                  </a:cubicBezTo>
                  <a:close/>
                </a:path>
              </a:pathLst>
            </a:custGeom>
            <a:solidFill>
              <a:srgbClr val="E5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1"/>
            <p:cNvSpPr/>
            <p:nvPr/>
          </p:nvSpPr>
          <p:spPr>
            <a:xfrm>
              <a:off x="4252475" y="2514425"/>
              <a:ext cx="66350" cy="67000"/>
            </a:xfrm>
            <a:custGeom>
              <a:rect b="b" l="l" r="r" t="t"/>
              <a:pathLst>
                <a:path extrusionOk="0" h="2680" w="2654">
                  <a:moveTo>
                    <a:pt x="2396" y="1"/>
                  </a:moveTo>
                  <a:cubicBezTo>
                    <a:pt x="2330" y="1"/>
                    <a:pt x="2265" y="34"/>
                    <a:pt x="2231" y="113"/>
                  </a:cubicBezTo>
                  <a:cubicBezTo>
                    <a:pt x="1731" y="981"/>
                    <a:pt x="1064" y="1781"/>
                    <a:pt x="197" y="2315"/>
                  </a:cubicBezTo>
                  <a:cubicBezTo>
                    <a:pt x="1" y="2427"/>
                    <a:pt x="133" y="2679"/>
                    <a:pt x="299" y="2679"/>
                  </a:cubicBezTo>
                  <a:cubicBezTo>
                    <a:pt x="331" y="2679"/>
                    <a:pt x="364" y="2670"/>
                    <a:pt x="397" y="2648"/>
                  </a:cubicBezTo>
                  <a:cubicBezTo>
                    <a:pt x="1297" y="2015"/>
                    <a:pt x="2065" y="1214"/>
                    <a:pt x="2565" y="280"/>
                  </a:cubicBezTo>
                  <a:cubicBezTo>
                    <a:pt x="2653" y="126"/>
                    <a:pt x="2523" y="1"/>
                    <a:pt x="2396" y="1"/>
                  </a:cubicBezTo>
                  <a:close/>
                </a:path>
              </a:pathLst>
            </a:custGeom>
            <a:solidFill>
              <a:srgbClr val="E5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1"/>
            <p:cNvSpPr/>
            <p:nvPr/>
          </p:nvSpPr>
          <p:spPr>
            <a:xfrm>
              <a:off x="4309175" y="2540300"/>
              <a:ext cx="46275" cy="75025"/>
            </a:xfrm>
            <a:custGeom>
              <a:rect b="b" l="l" r="r" t="t"/>
              <a:pathLst>
                <a:path extrusionOk="0" h="3001" w="1851">
                  <a:moveTo>
                    <a:pt x="1634" y="0"/>
                  </a:moveTo>
                  <a:cubicBezTo>
                    <a:pt x="1555" y="0"/>
                    <a:pt x="1479" y="45"/>
                    <a:pt x="1464" y="146"/>
                  </a:cubicBezTo>
                  <a:cubicBezTo>
                    <a:pt x="1264" y="1113"/>
                    <a:pt x="797" y="1980"/>
                    <a:pt x="130" y="2681"/>
                  </a:cubicBezTo>
                  <a:cubicBezTo>
                    <a:pt x="1" y="2810"/>
                    <a:pt x="153" y="3001"/>
                    <a:pt x="306" y="3001"/>
                  </a:cubicBezTo>
                  <a:cubicBezTo>
                    <a:pt x="349" y="3001"/>
                    <a:pt x="393" y="2985"/>
                    <a:pt x="430" y="2948"/>
                  </a:cubicBezTo>
                  <a:cubicBezTo>
                    <a:pt x="1131" y="2180"/>
                    <a:pt x="1631" y="1246"/>
                    <a:pt x="1831" y="212"/>
                  </a:cubicBezTo>
                  <a:cubicBezTo>
                    <a:pt x="1850" y="79"/>
                    <a:pt x="1739" y="0"/>
                    <a:pt x="1634" y="0"/>
                  </a:cubicBezTo>
                  <a:close/>
                </a:path>
              </a:pathLst>
            </a:custGeom>
            <a:solidFill>
              <a:srgbClr val="E5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1"/>
            <p:cNvSpPr/>
            <p:nvPr/>
          </p:nvSpPr>
          <p:spPr>
            <a:xfrm>
              <a:off x="3859600" y="774225"/>
              <a:ext cx="607950" cy="453800"/>
            </a:xfrm>
            <a:custGeom>
              <a:rect b="b" l="l" r="r" t="t"/>
              <a:pathLst>
                <a:path extrusionOk="0" h="18152" w="24318">
                  <a:moveTo>
                    <a:pt x="9859" y="0"/>
                  </a:moveTo>
                  <a:cubicBezTo>
                    <a:pt x="8833" y="0"/>
                    <a:pt x="7828" y="177"/>
                    <a:pt x="6905" y="638"/>
                  </a:cubicBezTo>
                  <a:cubicBezTo>
                    <a:pt x="5304" y="1439"/>
                    <a:pt x="4237" y="3040"/>
                    <a:pt x="3936" y="4775"/>
                  </a:cubicBezTo>
                  <a:cubicBezTo>
                    <a:pt x="3870" y="4908"/>
                    <a:pt x="3870" y="5042"/>
                    <a:pt x="3803" y="5142"/>
                  </a:cubicBezTo>
                  <a:cubicBezTo>
                    <a:pt x="3736" y="5275"/>
                    <a:pt x="3603" y="5308"/>
                    <a:pt x="3469" y="5409"/>
                  </a:cubicBezTo>
                  <a:cubicBezTo>
                    <a:pt x="1968" y="6142"/>
                    <a:pt x="834" y="7643"/>
                    <a:pt x="434" y="9278"/>
                  </a:cubicBezTo>
                  <a:cubicBezTo>
                    <a:pt x="0" y="10912"/>
                    <a:pt x="300" y="12714"/>
                    <a:pt x="1101" y="14215"/>
                  </a:cubicBezTo>
                  <a:cubicBezTo>
                    <a:pt x="1835" y="15583"/>
                    <a:pt x="3002" y="16717"/>
                    <a:pt x="3469" y="18151"/>
                  </a:cubicBezTo>
                  <a:cubicBezTo>
                    <a:pt x="4270" y="18151"/>
                    <a:pt x="5104" y="18118"/>
                    <a:pt x="5904" y="17817"/>
                  </a:cubicBezTo>
                  <a:cubicBezTo>
                    <a:pt x="6538" y="17617"/>
                    <a:pt x="7139" y="17184"/>
                    <a:pt x="7439" y="16550"/>
                  </a:cubicBezTo>
                  <a:cubicBezTo>
                    <a:pt x="7305" y="15949"/>
                    <a:pt x="7272" y="15416"/>
                    <a:pt x="7272" y="14849"/>
                  </a:cubicBezTo>
                  <a:cubicBezTo>
                    <a:pt x="7305" y="13548"/>
                    <a:pt x="7672" y="12147"/>
                    <a:pt x="8740" y="11413"/>
                  </a:cubicBezTo>
                  <a:cubicBezTo>
                    <a:pt x="8973" y="11246"/>
                    <a:pt x="9274" y="11079"/>
                    <a:pt x="9574" y="11046"/>
                  </a:cubicBezTo>
                  <a:cubicBezTo>
                    <a:pt x="9625" y="11042"/>
                    <a:pt x="9676" y="11040"/>
                    <a:pt x="9728" y="11040"/>
                  </a:cubicBezTo>
                  <a:cubicBezTo>
                    <a:pt x="10083" y="11040"/>
                    <a:pt x="10454" y="11138"/>
                    <a:pt x="10775" y="11313"/>
                  </a:cubicBezTo>
                  <a:cubicBezTo>
                    <a:pt x="11142" y="11546"/>
                    <a:pt x="11442" y="11846"/>
                    <a:pt x="11742" y="12113"/>
                  </a:cubicBezTo>
                  <a:lnTo>
                    <a:pt x="11842" y="12080"/>
                  </a:lnTo>
                  <a:cubicBezTo>
                    <a:pt x="12576" y="11013"/>
                    <a:pt x="12643" y="9612"/>
                    <a:pt x="13477" y="8678"/>
                  </a:cubicBezTo>
                  <a:cubicBezTo>
                    <a:pt x="14177" y="7844"/>
                    <a:pt x="15311" y="7443"/>
                    <a:pt x="16379" y="7410"/>
                  </a:cubicBezTo>
                  <a:cubicBezTo>
                    <a:pt x="16460" y="7408"/>
                    <a:pt x="16542" y="7406"/>
                    <a:pt x="16623" y="7406"/>
                  </a:cubicBezTo>
                  <a:cubicBezTo>
                    <a:pt x="17633" y="7406"/>
                    <a:pt x="18595" y="7592"/>
                    <a:pt x="19614" y="7777"/>
                  </a:cubicBezTo>
                  <a:cubicBezTo>
                    <a:pt x="19944" y="7859"/>
                    <a:pt x="20296" y="7919"/>
                    <a:pt x="20633" y="7919"/>
                  </a:cubicBezTo>
                  <a:cubicBezTo>
                    <a:pt x="20706" y="7919"/>
                    <a:pt x="20778" y="7916"/>
                    <a:pt x="20848" y="7910"/>
                  </a:cubicBezTo>
                  <a:cubicBezTo>
                    <a:pt x="21249" y="7877"/>
                    <a:pt x="21616" y="7777"/>
                    <a:pt x="21949" y="7610"/>
                  </a:cubicBezTo>
                  <a:cubicBezTo>
                    <a:pt x="22983" y="7110"/>
                    <a:pt x="23784" y="6076"/>
                    <a:pt x="24017" y="5042"/>
                  </a:cubicBezTo>
                  <a:cubicBezTo>
                    <a:pt x="24284" y="4274"/>
                    <a:pt x="24318" y="3407"/>
                    <a:pt x="23851" y="2773"/>
                  </a:cubicBezTo>
                  <a:cubicBezTo>
                    <a:pt x="23417" y="2206"/>
                    <a:pt x="22650" y="2039"/>
                    <a:pt x="21949" y="1939"/>
                  </a:cubicBezTo>
                  <a:cubicBezTo>
                    <a:pt x="20982" y="1873"/>
                    <a:pt x="20081" y="1906"/>
                    <a:pt x="19114" y="1873"/>
                  </a:cubicBezTo>
                  <a:cubicBezTo>
                    <a:pt x="17012" y="1739"/>
                    <a:pt x="15078" y="939"/>
                    <a:pt x="13010" y="438"/>
                  </a:cubicBezTo>
                  <a:cubicBezTo>
                    <a:pt x="11980" y="185"/>
                    <a:pt x="10909" y="0"/>
                    <a:pt x="98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1"/>
            <p:cNvSpPr/>
            <p:nvPr/>
          </p:nvSpPr>
          <p:spPr>
            <a:xfrm>
              <a:off x="3942975" y="959375"/>
              <a:ext cx="513725" cy="591375"/>
            </a:xfrm>
            <a:custGeom>
              <a:rect b="b" l="l" r="r" t="t"/>
              <a:pathLst>
                <a:path extrusionOk="0" h="23655" w="20549">
                  <a:moveTo>
                    <a:pt x="13353" y="1"/>
                  </a:moveTo>
                  <a:cubicBezTo>
                    <a:pt x="13283" y="1"/>
                    <a:pt x="13213" y="2"/>
                    <a:pt x="13144" y="4"/>
                  </a:cubicBezTo>
                  <a:cubicBezTo>
                    <a:pt x="12043" y="37"/>
                    <a:pt x="10942" y="438"/>
                    <a:pt x="10208" y="1272"/>
                  </a:cubicBezTo>
                  <a:cubicBezTo>
                    <a:pt x="9374" y="2206"/>
                    <a:pt x="9308" y="3640"/>
                    <a:pt x="8607" y="4674"/>
                  </a:cubicBezTo>
                  <a:lnTo>
                    <a:pt x="8474" y="4707"/>
                  </a:lnTo>
                  <a:cubicBezTo>
                    <a:pt x="8173" y="4440"/>
                    <a:pt x="7873" y="4140"/>
                    <a:pt x="7506" y="3940"/>
                  </a:cubicBezTo>
                  <a:cubicBezTo>
                    <a:pt x="7185" y="3736"/>
                    <a:pt x="6813" y="3634"/>
                    <a:pt x="6457" y="3634"/>
                  </a:cubicBezTo>
                  <a:cubicBezTo>
                    <a:pt x="6406" y="3634"/>
                    <a:pt x="6356" y="3636"/>
                    <a:pt x="6305" y="3640"/>
                  </a:cubicBezTo>
                  <a:cubicBezTo>
                    <a:pt x="6005" y="3673"/>
                    <a:pt x="5705" y="3840"/>
                    <a:pt x="5472" y="4007"/>
                  </a:cubicBezTo>
                  <a:cubicBezTo>
                    <a:pt x="4437" y="4807"/>
                    <a:pt x="4037" y="6142"/>
                    <a:pt x="4004" y="7443"/>
                  </a:cubicBezTo>
                  <a:cubicBezTo>
                    <a:pt x="3970" y="8010"/>
                    <a:pt x="4037" y="8610"/>
                    <a:pt x="4171" y="9144"/>
                  </a:cubicBezTo>
                  <a:cubicBezTo>
                    <a:pt x="3870" y="9711"/>
                    <a:pt x="3270" y="10178"/>
                    <a:pt x="2636" y="10445"/>
                  </a:cubicBezTo>
                  <a:cubicBezTo>
                    <a:pt x="1869" y="10712"/>
                    <a:pt x="1035" y="10712"/>
                    <a:pt x="201" y="10778"/>
                  </a:cubicBezTo>
                  <a:lnTo>
                    <a:pt x="1" y="10945"/>
                  </a:lnTo>
                  <a:cubicBezTo>
                    <a:pt x="1936" y="13180"/>
                    <a:pt x="3370" y="15849"/>
                    <a:pt x="4204" y="18684"/>
                  </a:cubicBezTo>
                  <a:cubicBezTo>
                    <a:pt x="4704" y="20319"/>
                    <a:pt x="5005" y="22020"/>
                    <a:pt x="5605" y="23654"/>
                  </a:cubicBezTo>
                  <a:cubicBezTo>
                    <a:pt x="5972" y="23020"/>
                    <a:pt x="6606" y="22553"/>
                    <a:pt x="7306" y="22387"/>
                  </a:cubicBezTo>
                  <a:cubicBezTo>
                    <a:pt x="7621" y="22308"/>
                    <a:pt x="7942" y="22276"/>
                    <a:pt x="8261" y="22276"/>
                  </a:cubicBezTo>
                  <a:cubicBezTo>
                    <a:pt x="8753" y="22276"/>
                    <a:pt x="9243" y="22352"/>
                    <a:pt x="9708" y="22453"/>
                  </a:cubicBezTo>
                  <a:cubicBezTo>
                    <a:pt x="10508" y="22620"/>
                    <a:pt x="11309" y="22854"/>
                    <a:pt x="12110" y="22987"/>
                  </a:cubicBezTo>
                  <a:cubicBezTo>
                    <a:pt x="12433" y="23039"/>
                    <a:pt x="12756" y="23070"/>
                    <a:pt x="13073" y="23070"/>
                  </a:cubicBezTo>
                  <a:cubicBezTo>
                    <a:pt x="13575" y="23070"/>
                    <a:pt x="14062" y="22991"/>
                    <a:pt x="14511" y="22787"/>
                  </a:cubicBezTo>
                  <a:cubicBezTo>
                    <a:pt x="14678" y="22687"/>
                    <a:pt x="14878" y="22620"/>
                    <a:pt x="15012" y="22453"/>
                  </a:cubicBezTo>
                  <a:cubicBezTo>
                    <a:pt x="15279" y="22153"/>
                    <a:pt x="15345" y="21786"/>
                    <a:pt x="15445" y="21386"/>
                  </a:cubicBezTo>
                  <a:cubicBezTo>
                    <a:pt x="15545" y="20786"/>
                    <a:pt x="15679" y="20118"/>
                    <a:pt x="15812" y="19451"/>
                  </a:cubicBezTo>
                  <a:cubicBezTo>
                    <a:pt x="15846" y="19218"/>
                    <a:pt x="15879" y="19018"/>
                    <a:pt x="16046" y="18884"/>
                  </a:cubicBezTo>
                  <a:cubicBezTo>
                    <a:pt x="16179" y="18817"/>
                    <a:pt x="16346" y="18784"/>
                    <a:pt x="16479" y="18684"/>
                  </a:cubicBezTo>
                  <a:cubicBezTo>
                    <a:pt x="16680" y="18551"/>
                    <a:pt x="16713" y="18317"/>
                    <a:pt x="16713" y="18117"/>
                  </a:cubicBezTo>
                  <a:cubicBezTo>
                    <a:pt x="16713" y="17883"/>
                    <a:pt x="16646" y="17683"/>
                    <a:pt x="16546" y="17483"/>
                  </a:cubicBezTo>
                  <a:cubicBezTo>
                    <a:pt x="16680" y="17283"/>
                    <a:pt x="17113" y="17383"/>
                    <a:pt x="17213" y="17150"/>
                  </a:cubicBezTo>
                  <a:cubicBezTo>
                    <a:pt x="17280" y="17116"/>
                    <a:pt x="17280" y="17016"/>
                    <a:pt x="17280" y="16949"/>
                  </a:cubicBezTo>
                  <a:lnTo>
                    <a:pt x="17280" y="16482"/>
                  </a:lnTo>
                  <a:cubicBezTo>
                    <a:pt x="17947" y="16649"/>
                    <a:pt x="18614" y="16849"/>
                    <a:pt x="19281" y="17016"/>
                  </a:cubicBezTo>
                  <a:cubicBezTo>
                    <a:pt x="19326" y="17016"/>
                    <a:pt x="19385" y="17031"/>
                    <a:pt x="19440" y="17031"/>
                  </a:cubicBezTo>
                  <a:cubicBezTo>
                    <a:pt x="19467" y="17031"/>
                    <a:pt x="19493" y="17027"/>
                    <a:pt x="19515" y="17016"/>
                  </a:cubicBezTo>
                  <a:cubicBezTo>
                    <a:pt x="19615" y="16983"/>
                    <a:pt x="19615" y="16883"/>
                    <a:pt x="19648" y="16816"/>
                  </a:cubicBezTo>
                  <a:cubicBezTo>
                    <a:pt x="19982" y="15649"/>
                    <a:pt x="20082" y="14381"/>
                    <a:pt x="19782" y="13213"/>
                  </a:cubicBezTo>
                  <a:cubicBezTo>
                    <a:pt x="19682" y="12813"/>
                    <a:pt x="19515" y="12380"/>
                    <a:pt x="19482" y="11979"/>
                  </a:cubicBezTo>
                  <a:cubicBezTo>
                    <a:pt x="19448" y="11712"/>
                    <a:pt x="19448" y="11512"/>
                    <a:pt x="19448" y="11279"/>
                  </a:cubicBezTo>
                  <a:cubicBezTo>
                    <a:pt x="19482" y="10345"/>
                    <a:pt x="19815" y="9477"/>
                    <a:pt x="20115" y="8543"/>
                  </a:cubicBezTo>
                  <a:cubicBezTo>
                    <a:pt x="20449" y="7142"/>
                    <a:pt x="20549" y="5675"/>
                    <a:pt x="20382" y="4274"/>
                  </a:cubicBezTo>
                  <a:cubicBezTo>
                    <a:pt x="20282" y="2773"/>
                    <a:pt x="19782" y="1272"/>
                    <a:pt x="18681" y="204"/>
                  </a:cubicBezTo>
                  <a:cubicBezTo>
                    <a:pt x="18347" y="371"/>
                    <a:pt x="17980" y="471"/>
                    <a:pt x="17614" y="504"/>
                  </a:cubicBezTo>
                  <a:cubicBezTo>
                    <a:pt x="17180" y="504"/>
                    <a:pt x="16780" y="471"/>
                    <a:pt x="16346" y="371"/>
                  </a:cubicBezTo>
                  <a:cubicBezTo>
                    <a:pt x="15379" y="215"/>
                    <a:pt x="14354" y="1"/>
                    <a:pt x="13353" y="1"/>
                  </a:cubicBezTo>
                  <a:close/>
                </a:path>
              </a:pathLst>
            </a:custGeom>
            <a:solidFill>
              <a:srgbClr val="F9B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1"/>
            <p:cNvSpPr/>
            <p:nvPr/>
          </p:nvSpPr>
          <p:spPr>
            <a:xfrm>
              <a:off x="4070675" y="1076200"/>
              <a:ext cx="71650" cy="143950"/>
            </a:xfrm>
            <a:custGeom>
              <a:rect b="b" l="l" r="r" t="t"/>
              <a:pathLst>
                <a:path extrusionOk="0" h="5758" w="2866">
                  <a:moveTo>
                    <a:pt x="1331" y="1"/>
                  </a:moveTo>
                  <a:cubicBezTo>
                    <a:pt x="831" y="34"/>
                    <a:pt x="430" y="368"/>
                    <a:pt x="130" y="702"/>
                  </a:cubicBezTo>
                  <a:cubicBezTo>
                    <a:pt x="0" y="831"/>
                    <a:pt x="133" y="1021"/>
                    <a:pt x="276" y="1021"/>
                  </a:cubicBezTo>
                  <a:cubicBezTo>
                    <a:pt x="318" y="1021"/>
                    <a:pt x="360" y="1006"/>
                    <a:pt x="397" y="968"/>
                  </a:cubicBezTo>
                  <a:cubicBezTo>
                    <a:pt x="664" y="668"/>
                    <a:pt x="1031" y="368"/>
                    <a:pt x="1398" y="368"/>
                  </a:cubicBezTo>
                  <a:cubicBezTo>
                    <a:pt x="1731" y="368"/>
                    <a:pt x="1998" y="635"/>
                    <a:pt x="2098" y="968"/>
                  </a:cubicBezTo>
                  <a:cubicBezTo>
                    <a:pt x="2332" y="1636"/>
                    <a:pt x="1965" y="2336"/>
                    <a:pt x="1731" y="2970"/>
                  </a:cubicBezTo>
                  <a:cubicBezTo>
                    <a:pt x="1698" y="2963"/>
                    <a:pt x="1665" y="2959"/>
                    <a:pt x="1632" y="2959"/>
                  </a:cubicBezTo>
                  <a:cubicBezTo>
                    <a:pt x="1204" y="2959"/>
                    <a:pt x="821" y="3534"/>
                    <a:pt x="697" y="3937"/>
                  </a:cubicBezTo>
                  <a:cubicBezTo>
                    <a:pt x="497" y="4538"/>
                    <a:pt x="664" y="5271"/>
                    <a:pt x="1164" y="5705"/>
                  </a:cubicBezTo>
                  <a:cubicBezTo>
                    <a:pt x="1201" y="5742"/>
                    <a:pt x="1242" y="5758"/>
                    <a:pt x="1280" y="5758"/>
                  </a:cubicBezTo>
                  <a:cubicBezTo>
                    <a:pt x="1415" y="5758"/>
                    <a:pt x="1527" y="5568"/>
                    <a:pt x="1398" y="5438"/>
                  </a:cubicBezTo>
                  <a:cubicBezTo>
                    <a:pt x="1064" y="5138"/>
                    <a:pt x="897" y="4671"/>
                    <a:pt x="997" y="4271"/>
                  </a:cubicBezTo>
                  <a:cubicBezTo>
                    <a:pt x="1031" y="4037"/>
                    <a:pt x="1131" y="3837"/>
                    <a:pt x="1231" y="3670"/>
                  </a:cubicBezTo>
                  <a:cubicBezTo>
                    <a:pt x="1316" y="3585"/>
                    <a:pt x="1545" y="3308"/>
                    <a:pt x="1715" y="3308"/>
                  </a:cubicBezTo>
                  <a:cubicBezTo>
                    <a:pt x="1745" y="3308"/>
                    <a:pt x="1773" y="3317"/>
                    <a:pt x="1798" y="3337"/>
                  </a:cubicBezTo>
                  <a:cubicBezTo>
                    <a:pt x="1831" y="3370"/>
                    <a:pt x="1868" y="3385"/>
                    <a:pt x="1907" y="3385"/>
                  </a:cubicBezTo>
                  <a:cubicBezTo>
                    <a:pt x="1983" y="3385"/>
                    <a:pt x="2065" y="3326"/>
                    <a:pt x="2131" y="3237"/>
                  </a:cubicBezTo>
                  <a:cubicBezTo>
                    <a:pt x="2298" y="2436"/>
                    <a:pt x="2865" y="1469"/>
                    <a:pt x="2332" y="535"/>
                  </a:cubicBezTo>
                  <a:cubicBezTo>
                    <a:pt x="2098" y="201"/>
                    <a:pt x="1731" y="1"/>
                    <a:pt x="1331" y="1"/>
                  </a:cubicBezTo>
                  <a:close/>
                </a:path>
              </a:pathLst>
            </a:custGeom>
            <a:solidFill>
              <a:srgbClr val="E5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1"/>
            <p:cNvSpPr/>
            <p:nvPr/>
          </p:nvSpPr>
          <p:spPr>
            <a:xfrm>
              <a:off x="4139125" y="1409850"/>
              <a:ext cx="166400" cy="99250"/>
            </a:xfrm>
            <a:custGeom>
              <a:rect b="b" l="l" r="r" t="t"/>
              <a:pathLst>
                <a:path extrusionOk="0" h="3970" w="6656">
                  <a:moveTo>
                    <a:pt x="273" y="0"/>
                  </a:moveTo>
                  <a:cubicBezTo>
                    <a:pt x="137" y="0"/>
                    <a:pt x="0" y="157"/>
                    <a:pt x="94" y="298"/>
                  </a:cubicBezTo>
                  <a:cubicBezTo>
                    <a:pt x="1595" y="2300"/>
                    <a:pt x="3897" y="3634"/>
                    <a:pt x="6332" y="3967"/>
                  </a:cubicBezTo>
                  <a:cubicBezTo>
                    <a:pt x="6342" y="3969"/>
                    <a:pt x="6352" y="3970"/>
                    <a:pt x="6361" y="3970"/>
                  </a:cubicBezTo>
                  <a:cubicBezTo>
                    <a:pt x="6573" y="3970"/>
                    <a:pt x="6655" y="3632"/>
                    <a:pt x="6432" y="3600"/>
                  </a:cubicBezTo>
                  <a:cubicBezTo>
                    <a:pt x="4063" y="3300"/>
                    <a:pt x="1829" y="1999"/>
                    <a:pt x="428" y="98"/>
                  </a:cubicBezTo>
                  <a:cubicBezTo>
                    <a:pt x="388" y="29"/>
                    <a:pt x="330" y="0"/>
                    <a:pt x="273" y="0"/>
                  </a:cubicBezTo>
                  <a:close/>
                </a:path>
              </a:pathLst>
            </a:custGeom>
            <a:solidFill>
              <a:srgbClr val="E5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1"/>
            <p:cNvSpPr/>
            <p:nvPr/>
          </p:nvSpPr>
          <p:spPr>
            <a:xfrm>
              <a:off x="4243500" y="1347875"/>
              <a:ext cx="73525" cy="53075"/>
            </a:xfrm>
            <a:custGeom>
              <a:rect b="b" l="l" r="r" t="t"/>
              <a:pathLst>
                <a:path extrusionOk="0" h="2123" w="2941">
                  <a:moveTo>
                    <a:pt x="2672" y="0"/>
                  </a:moveTo>
                  <a:cubicBezTo>
                    <a:pt x="2657" y="0"/>
                    <a:pt x="2640" y="3"/>
                    <a:pt x="2624" y="8"/>
                  </a:cubicBezTo>
                  <a:cubicBezTo>
                    <a:pt x="1590" y="275"/>
                    <a:pt x="622" y="942"/>
                    <a:pt x="89" y="1843"/>
                  </a:cubicBezTo>
                  <a:cubicBezTo>
                    <a:pt x="1" y="1997"/>
                    <a:pt x="116" y="2122"/>
                    <a:pt x="243" y="2122"/>
                  </a:cubicBezTo>
                  <a:cubicBezTo>
                    <a:pt x="308" y="2122"/>
                    <a:pt x="377" y="2089"/>
                    <a:pt x="422" y="2010"/>
                  </a:cubicBezTo>
                  <a:cubicBezTo>
                    <a:pt x="956" y="1176"/>
                    <a:pt x="1790" y="609"/>
                    <a:pt x="2757" y="342"/>
                  </a:cubicBezTo>
                  <a:cubicBezTo>
                    <a:pt x="2941" y="311"/>
                    <a:pt x="2844" y="0"/>
                    <a:pt x="2672" y="0"/>
                  </a:cubicBezTo>
                  <a:close/>
                </a:path>
              </a:pathLst>
            </a:custGeom>
            <a:solidFill>
              <a:srgbClr val="E5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1"/>
            <p:cNvSpPr/>
            <p:nvPr/>
          </p:nvSpPr>
          <p:spPr>
            <a:xfrm>
              <a:off x="4325750" y="1233825"/>
              <a:ext cx="83250" cy="26800"/>
            </a:xfrm>
            <a:custGeom>
              <a:rect b="b" l="l" r="r" t="t"/>
              <a:pathLst>
                <a:path extrusionOk="0" h="1072" w="3330">
                  <a:moveTo>
                    <a:pt x="3072" y="1"/>
                  </a:moveTo>
                  <a:cubicBezTo>
                    <a:pt x="3039" y="1"/>
                    <a:pt x="3004" y="11"/>
                    <a:pt x="2970" y="34"/>
                  </a:cubicBezTo>
                  <a:cubicBezTo>
                    <a:pt x="2195" y="499"/>
                    <a:pt x="1333" y="705"/>
                    <a:pt x="439" y="705"/>
                  </a:cubicBezTo>
                  <a:cubicBezTo>
                    <a:pt x="371" y="705"/>
                    <a:pt x="303" y="703"/>
                    <a:pt x="234" y="701"/>
                  </a:cubicBezTo>
                  <a:cubicBezTo>
                    <a:pt x="1" y="701"/>
                    <a:pt x="34" y="1068"/>
                    <a:pt x="234" y="1068"/>
                  </a:cubicBezTo>
                  <a:cubicBezTo>
                    <a:pt x="297" y="1070"/>
                    <a:pt x="360" y="1071"/>
                    <a:pt x="423" y="1071"/>
                  </a:cubicBezTo>
                  <a:cubicBezTo>
                    <a:pt x="1368" y="1071"/>
                    <a:pt x="2355" y="837"/>
                    <a:pt x="3136" y="367"/>
                  </a:cubicBezTo>
                  <a:cubicBezTo>
                    <a:pt x="3329" y="230"/>
                    <a:pt x="3226" y="1"/>
                    <a:pt x="3072" y="1"/>
                  </a:cubicBezTo>
                  <a:close/>
                </a:path>
              </a:pathLst>
            </a:custGeom>
            <a:solidFill>
              <a:srgbClr val="E5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1"/>
            <p:cNvSpPr/>
            <p:nvPr/>
          </p:nvSpPr>
          <p:spPr>
            <a:xfrm>
              <a:off x="4048025" y="1185550"/>
              <a:ext cx="66675" cy="83275"/>
            </a:xfrm>
            <a:custGeom>
              <a:rect b="b" l="l" r="r" t="t"/>
              <a:pathLst>
                <a:path extrusionOk="0" h="3331" w="2667">
                  <a:moveTo>
                    <a:pt x="192" y="1"/>
                  </a:moveTo>
                  <a:cubicBezTo>
                    <a:pt x="92" y="1"/>
                    <a:pt x="1" y="60"/>
                    <a:pt x="35" y="164"/>
                  </a:cubicBezTo>
                  <a:cubicBezTo>
                    <a:pt x="202" y="1498"/>
                    <a:pt x="1069" y="2765"/>
                    <a:pt x="2304" y="3299"/>
                  </a:cubicBezTo>
                  <a:cubicBezTo>
                    <a:pt x="2341" y="3321"/>
                    <a:pt x="2377" y="3330"/>
                    <a:pt x="2410" y="3330"/>
                  </a:cubicBezTo>
                  <a:cubicBezTo>
                    <a:pt x="2581" y="3330"/>
                    <a:pt x="2666" y="3077"/>
                    <a:pt x="2470" y="2966"/>
                  </a:cubicBezTo>
                  <a:cubicBezTo>
                    <a:pt x="1370" y="2465"/>
                    <a:pt x="536" y="1398"/>
                    <a:pt x="402" y="164"/>
                  </a:cubicBezTo>
                  <a:cubicBezTo>
                    <a:pt x="386" y="51"/>
                    <a:pt x="285" y="1"/>
                    <a:pt x="192" y="1"/>
                  </a:cubicBezTo>
                  <a:close/>
                </a:path>
              </a:pathLst>
            </a:custGeom>
            <a:solidFill>
              <a:srgbClr val="E5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1"/>
            <p:cNvSpPr/>
            <p:nvPr/>
          </p:nvSpPr>
          <p:spPr>
            <a:xfrm>
              <a:off x="4361625" y="1343900"/>
              <a:ext cx="14200" cy="15050"/>
            </a:xfrm>
            <a:custGeom>
              <a:rect b="b" l="l" r="r" t="t"/>
              <a:pathLst>
                <a:path extrusionOk="0" h="602" w="568">
                  <a:moveTo>
                    <a:pt x="167" y="1"/>
                  </a:moveTo>
                  <a:cubicBezTo>
                    <a:pt x="100" y="1"/>
                    <a:pt x="100" y="1"/>
                    <a:pt x="67" y="67"/>
                  </a:cubicBezTo>
                  <a:cubicBezTo>
                    <a:pt x="34" y="101"/>
                    <a:pt x="0" y="134"/>
                    <a:pt x="0" y="167"/>
                  </a:cubicBezTo>
                  <a:lnTo>
                    <a:pt x="0" y="234"/>
                  </a:lnTo>
                  <a:cubicBezTo>
                    <a:pt x="0" y="268"/>
                    <a:pt x="0" y="301"/>
                    <a:pt x="34" y="301"/>
                  </a:cubicBezTo>
                  <a:cubicBezTo>
                    <a:pt x="67" y="401"/>
                    <a:pt x="167" y="468"/>
                    <a:pt x="200" y="501"/>
                  </a:cubicBezTo>
                  <a:cubicBezTo>
                    <a:pt x="200" y="568"/>
                    <a:pt x="234" y="568"/>
                    <a:pt x="234" y="568"/>
                  </a:cubicBezTo>
                  <a:cubicBezTo>
                    <a:pt x="234" y="568"/>
                    <a:pt x="267" y="601"/>
                    <a:pt x="334" y="601"/>
                  </a:cubicBezTo>
                  <a:lnTo>
                    <a:pt x="401" y="601"/>
                  </a:lnTo>
                  <a:cubicBezTo>
                    <a:pt x="434" y="601"/>
                    <a:pt x="434" y="601"/>
                    <a:pt x="501" y="568"/>
                  </a:cubicBezTo>
                  <a:cubicBezTo>
                    <a:pt x="534" y="501"/>
                    <a:pt x="567" y="468"/>
                    <a:pt x="567" y="434"/>
                  </a:cubicBezTo>
                  <a:lnTo>
                    <a:pt x="567" y="401"/>
                  </a:lnTo>
                  <a:cubicBezTo>
                    <a:pt x="567" y="334"/>
                    <a:pt x="567" y="334"/>
                    <a:pt x="534" y="301"/>
                  </a:cubicBezTo>
                  <a:cubicBezTo>
                    <a:pt x="467" y="234"/>
                    <a:pt x="401" y="134"/>
                    <a:pt x="367" y="101"/>
                  </a:cubicBezTo>
                  <a:cubicBezTo>
                    <a:pt x="367" y="67"/>
                    <a:pt x="334" y="67"/>
                    <a:pt x="334" y="67"/>
                  </a:cubicBezTo>
                  <a:cubicBezTo>
                    <a:pt x="334" y="67"/>
                    <a:pt x="267" y="1"/>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1"/>
            <p:cNvSpPr/>
            <p:nvPr/>
          </p:nvSpPr>
          <p:spPr>
            <a:xfrm>
              <a:off x="4339100" y="1317150"/>
              <a:ext cx="22550" cy="37825"/>
            </a:xfrm>
            <a:custGeom>
              <a:rect b="b" l="l" r="r" t="t"/>
              <a:pathLst>
                <a:path extrusionOk="0" h="1513" w="902">
                  <a:moveTo>
                    <a:pt x="697" y="0"/>
                  </a:moveTo>
                  <a:cubicBezTo>
                    <a:pt x="662" y="0"/>
                    <a:pt x="627" y="11"/>
                    <a:pt x="601" y="37"/>
                  </a:cubicBezTo>
                  <a:cubicBezTo>
                    <a:pt x="167" y="337"/>
                    <a:pt x="1" y="904"/>
                    <a:pt x="234" y="1371"/>
                  </a:cubicBezTo>
                  <a:cubicBezTo>
                    <a:pt x="262" y="1453"/>
                    <a:pt x="312" y="1513"/>
                    <a:pt x="403" y="1513"/>
                  </a:cubicBezTo>
                  <a:cubicBezTo>
                    <a:pt x="422" y="1513"/>
                    <a:pt x="444" y="1510"/>
                    <a:pt x="468" y="1504"/>
                  </a:cubicBezTo>
                  <a:cubicBezTo>
                    <a:pt x="568" y="1471"/>
                    <a:pt x="634" y="1371"/>
                    <a:pt x="601" y="1237"/>
                  </a:cubicBezTo>
                  <a:cubicBezTo>
                    <a:pt x="601" y="1204"/>
                    <a:pt x="568" y="1171"/>
                    <a:pt x="568" y="1137"/>
                  </a:cubicBezTo>
                  <a:lnTo>
                    <a:pt x="568" y="1071"/>
                  </a:lnTo>
                  <a:lnTo>
                    <a:pt x="568" y="1004"/>
                  </a:lnTo>
                  <a:lnTo>
                    <a:pt x="568" y="871"/>
                  </a:lnTo>
                  <a:lnTo>
                    <a:pt x="568" y="837"/>
                  </a:lnTo>
                  <a:lnTo>
                    <a:pt x="568" y="737"/>
                  </a:lnTo>
                  <a:lnTo>
                    <a:pt x="568" y="670"/>
                  </a:lnTo>
                  <a:lnTo>
                    <a:pt x="568" y="637"/>
                  </a:lnTo>
                  <a:cubicBezTo>
                    <a:pt x="568" y="570"/>
                    <a:pt x="601" y="537"/>
                    <a:pt x="634" y="504"/>
                  </a:cubicBezTo>
                  <a:lnTo>
                    <a:pt x="634" y="470"/>
                  </a:lnTo>
                  <a:lnTo>
                    <a:pt x="668" y="404"/>
                  </a:lnTo>
                  <a:lnTo>
                    <a:pt x="734" y="370"/>
                  </a:lnTo>
                  <a:lnTo>
                    <a:pt x="768" y="337"/>
                  </a:lnTo>
                  <a:cubicBezTo>
                    <a:pt x="835" y="303"/>
                    <a:pt x="901" y="170"/>
                    <a:pt x="835" y="70"/>
                  </a:cubicBezTo>
                  <a:cubicBezTo>
                    <a:pt x="814" y="29"/>
                    <a:pt x="755" y="0"/>
                    <a:pt x="697" y="0"/>
                  </a:cubicBezTo>
                  <a:close/>
                </a:path>
              </a:pathLst>
            </a:custGeom>
            <a:solidFill>
              <a:srgbClr val="E5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1"/>
            <p:cNvSpPr/>
            <p:nvPr/>
          </p:nvSpPr>
          <p:spPr>
            <a:xfrm>
              <a:off x="4317050" y="1184400"/>
              <a:ext cx="99725" cy="21525"/>
            </a:xfrm>
            <a:custGeom>
              <a:rect b="b" l="l" r="r" t="t"/>
              <a:pathLst>
                <a:path extrusionOk="0" h="861" w="3989">
                  <a:moveTo>
                    <a:pt x="296" y="1"/>
                  </a:moveTo>
                  <a:cubicBezTo>
                    <a:pt x="122" y="1"/>
                    <a:pt x="0" y="282"/>
                    <a:pt x="182" y="343"/>
                  </a:cubicBezTo>
                  <a:cubicBezTo>
                    <a:pt x="716" y="577"/>
                    <a:pt x="1283" y="710"/>
                    <a:pt x="1850" y="810"/>
                  </a:cubicBezTo>
                  <a:cubicBezTo>
                    <a:pt x="2100" y="843"/>
                    <a:pt x="2359" y="860"/>
                    <a:pt x="2617" y="860"/>
                  </a:cubicBezTo>
                  <a:cubicBezTo>
                    <a:pt x="2876" y="860"/>
                    <a:pt x="3134" y="843"/>
                    <a:pt x="3384" y="810"/>
                  </a:cubicBezTo>
                  <a:cubicBezTo>
                    <a:pt x="3518" y="810"/>
                    <a:pt x="3651" y="810"/>
                    <a:pt x="3785" y="777"/>
                  </a:cubicBezTo>
                  <a:cubicBezTo>
                    <a:pt x="3988" y="689"/>
                    <a:pt x="3913" y="425"/>
                    <a:pt x="3758" y="425"/>
                  </a:cubicBezTo>
                  <a:cubicBezTo>
                    <a:pt x="3735" y="425"/>
                    <a:pt x="3710" y="430"/>
                    <a:pt x="3685" y="443"/>
                  </a:cubicBezTo>
                  <a:cubicBezTo>
                    <a:pt x="3551" y="443"/>
                    <a:pt x="3384" y="476"/>
                    <a:pt x="3284" y="476"/>
                  </a:cubicBezTo>
                  <a:cubicBezTo>
                    <a:pt x="3068" y="493"/>
                    <a:pt x="2859" y="501"/>
                    <a:pt x="2651" y="501"/>
                  </a:cubicBezTo>
                  <a:cubicBezTo>
                    <a:pt x="2442" y="501"/>
                    <a:pt x="2234" y="493"/>
                    <a:pt x="2017" y="476"/>
                  </a:cubicBezTo>
                  <a:cubicBezTo>
                    <a:pt x="1450" y="376"/>
                    <a:pt x="883" y="276"/>
                    <a:pt x="349" y="9"/>
                  </a:cubicBezTo>
                  <a:cubicBezTo>
                    <a:pt x="331" y="3"/>
                    <a:pt x="313"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1"/>
            <p:cNvSpPr/>
            <p:nvPr/>
          </p:nvSpPr>
          <p:spPr>
            <a:xfrm>
              <a:off x="4322425" y="1129500"/>
              <a:ext cx="107600" cy="39825"/>
            </a:xfrm>
            <a:custGeom>
              <a:rect b="b" l="l" r="r" t="t"/>
              <a:pathLst>
                <a:path extrusionOk="0" h="1593" w="4304">
                  <a:moveTo>
                    <a:pt x="3019" y="1"/>
                  </a:moveTo>
                  <a:cubicBezTo>
                    <a:pt x="2407" y="1"/>
                    <a:pt x="1050" y="213"/>
                    <a:pt x="801" y="337"/>
                  </a:cubicBezTo>
                  <a:cubicBezTo>
                    <a:pt x="534" y="404"/>
                    <a:pt x="0" y="704"/>
                    <a:pt x="34" y="1071"/>
                  </a:cubicBezTo>
                  <a:cubicBezTo>
                    <a:pt x="101" y="1238"/>
                    <a:pt x="234" y="1338"/>
                    <a:pt x="367" y="1338"/>
                  </a:cubicBezTo>
                  <a:cubicBezTo>
                    <a:pt x="456" y="1349"/>
                    <a:pt x="542" y="1353"/>
                    <a:pt x="626" y="1353"/>
                  </a:cubicBezTo>
                  <a:cubicBezTo>
                    <a:pt x="794" y="1353"/>
                    <a:pt x="957" y="1338"/>
                    <a:pt x="1135" y="1338"/>
                  </a:cubicBezTo>
                  <a:cubicBezTo>
                    <a:pt x="1635" y="1338"/>
                    <a:pt x="2135" y="1372"/>
                    <a:pt x="2636" y="1472"/>
                  </a:cubicBezTo>
                  <a:cubicBezTo>
                    <a:pt x="2883" y="1494"/>
                    <a:pt x="3192" y="1593"/>
                    <a:pt x="3490" y="1593"/>
                  </a:cubicBezTo>
                  <a:cubicBezTo>
                    <a:pt x="3633" y="1593"/>
                    <a:pt x="3773" y="1570"/>
                    <a:pt x="3903" y="1505"/>
                  </a:cubicBezTo>
                  <a:cubicBezTo>
                    <a:pt x="4237" y="1338"/>
                    <a:pt x="4304" y="871"/>
                    <a:pt x="4103" y="538"/>
                  </a:cubicBezTo>
                  <a:cubicBezTo>
                    <a:pt x="3903" y="204"/>
                    <a:pt x="3503" y="37"/>
                    <a:pt x="3136" y="4"/>
                  </a:cubicBezTo>
                  <a:cubicBezTo>
                    <a:pt x="3101" y="2"/>
                    <a:pt x="3062" y="1"/>
                    <a:pt x="30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1"/>
            <p:cNvSpPr/>
            <p:nvPr/>
          </p:nvSpPr>
          <p:spPr>
            <a:xfrm>
              <a:off x="4359950" y="1203800"/>
              <a:ext cx="40050" cy="30250"/>
            </a:xfrm>
            <a:custGeom>
              <a:rect b="b" l="l" r="r" t="t"/>
              <a:pathLst>
                <a:path extrusionOk="0" h="1210" w="1602">
                  <a:moveTo>
                    <a:pt x="134" y="1"/>
                  </a:moveTo>
                  <a:cubicBezTo>
                    <a:pt x="101" y="34"/>
                    <a:pt x="101" y="67"/>
                    <a:pt x="101" y="101"/>
                  </a:cubicBezTo>
                  <a:cubicBezTo>
                    <a:pt x="1" y="601"/>
                    <a:pt x="234" y="1101"/>
                    <a:pt x="634" y="1202"/>
                  </a:cubicBezTo>
                  <a:cubicBezTo>
                    <a:pt x="671" y="1207"/>
                    <a:pt x="708" y="1210"/>
                    <a:pt x="744" y="1210"/>
                  </a:cubicBezTo>
                  <a:cubicBezTo>
                    <a:pt x="1129" y="1210"/>
                    <a:pt x="1446" y="892"/>
                    <a:pt x="1568" y="434"/>
                  </a:cubicBezTo>
                  <a:cubicBezTo>
                    <a:pt x="1602" y="334"/>
                    <a:pt x="1602" y="167"/>
                    <a:pt x="1568" y="1"/>
                  </a:cubicBezTo>
                  <a:cubicBezTo>
                    <a:pt x="1335" y="34"/>
                    <a:pt x="1093" y="51"/>
                    <a:pt x="851" y="51"/>
                  </a:cubicBezTo>
                  <a:cubicBezTo>
                    <a:pt x="609" y="51"/>
                    <a:pt x="367" y="34"/>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1"/>
            <p:cNvSpPr/>
            <p:nvPr/>
          </p:nvSpPr>
          <p:spPr>
            <a:xfrm>
              <a:off x="3979550" y="796650"/>
              <a:ext cx="94800" cy="96775"/>
            </a:xfrm>
            <a:custGeom>
              <a:rect b="b" l="l" r="r" t="t"/>
              <a:pathLst>
                <a:path extrusionOk="0" h="3871" w="3792">
                  <a:moveTo>
                    <a:pt x="3530" y="0"/>
                  </a:moveTo>
                  <a:cubicBezTo>
                    <a:pt x="3513" y="0"/>
                    <a:pt x="3494" y="3"/>
                    <a:pt x="3475" y="8"/>
                  </a:cubicBezTo>
                  <a:cubicBezTo>
                    <a:pt x="1807" y="542"/>
                    <a:pt x="506" y="1976"/>
                    <a:pt x="39" y="3644"/>
                  </a:cubicBezTo>
                  <a:cubicBezTo>
                    <a:pt x="0" y="3780"/>
                    <a:pt x="108" y="3870"/>
                    <a:pt x="218" y="3870"/>
                  </a:cubicBezTo>
                  <a:cubicBezTo>
                    <a:pt x="297" y="3870"/>
                    <a:pt x="378" y="3823"/>
                    <a:pt x="406" y="3711"/>
                  </a:cubicBezTo>
                  <a:cubicBezTo>
                    <a:pt x="840" y="2177"/>
                    <a:pt x="2040" y="876"/>
                    <a:pt x="3608" y="375"/>
                  </a:cubicBezTo>
                  <a:cubicBezTo>
                    <a:pt x="3792" y="314"/>
                    <a:pt x="3723" y="0"/>
                    <a:pt x="3530"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1"/>
            <p:cNvSpPr/>
            <p:nvPr/>
          </p:nvSpPr>
          <p:spPr>
            <a:xfrm>
              <a:off x="4026375" y="827850"/>
              <a:ext cx="36725" cy="31150"/>
            </a:xfrm>
            <a:custGeom>
              <a:rect b="b" l="l" r="r" t="t"/>
              <a:pathLst>
                <a:path extrusionOk="0" h="1246" w="1469">
                  <a:moveTo>
                    <a:pt x="1291" y="1"/>
                  </a:moveTo>
                  <a:cubicBezTo>
                    <a:pt x="1252" y="1"/>
                    <a:pt x="1210" y="19"/>
                    <a:pt x="1168" y="61"/>
                  </a:cubicBezTo>
                  <a:cubicBezTo>
                    <a:pt x="768" y="261"/>
                    <a:pt x="401" y="562"/>
                    <a:pt x="101" y="929"/>
                  </a:cubicBezTo>
                  <a:cubicBezTo>
                    <a:pt x="1" y="1029"/>
                    <a:pt x="1" y="1129"/>
                    <a:pt x="101" y="1195"/>
                  </a:cubicBezTo>
                  <a:cubicBezTo>
                    <a:pt x="134" y="1229"/>
                    <a:pt x="184" y="1245"/>
                    <a:pt x="230" y="1245"/>
                  </a:cubicBezTo>
                  <a:cubicBezTo>
                    <a:pt x="276" y="1245"/>
                    <a:pt x="318" y="1229"/>
                    <a:pt x="334" y="1195"/>
                  </a:cubicBezTo>
                  <a:cubicBezTo>
                    <a:pt x="434" y="1095"/>
                    <a:pt x="501" y="1029"/>
                    <a:pt x="534" y="929"/>
                  </a:cubicBezTo>
                  <a:lnTo>
                    <a:pt x="668" y="795"/>
                  </a:lnTo>
                  <a:lnTo>
                    <a:pt x="735" y="762"/>
                  </a:lnTo>
                  <a:lnTo>
                    <a:pt x="801" y="762"/>
                  </a:lnTo>
                  <a:cubicBezTo>
                    <a:pt x="968" y="628"/>
                    <a:pt x="1168" y="528"/>
                    <a:pt x="1335" y="395"/>
                  </a:cubicBezTo>
                  <a:cubicBezTo>
                    <a:pt x="1435" y="295"/>
                    <a:pt x="1468" y="195"/>
                    <a:pt x="1435" y="95"/>
                  </a:cubicBezTo>
                  <a:cubicBezTo>
                    <a:pt x="1396" y="36"/>
                    <a:pt x="1346" y="1"/>
                    <a:pt x="1291"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1"/>
            <p:cNvSpPr/>
            <p:nvPr/>
          </p:nvSpPr>
          <p:spPr>
            <a:xfrm>
              <a:off x="4113925" y="1019575"/>
              <a:ext cx="64275" cy="36575"/>
            </a:xfrm>
            <a:custGeom>
              <a:rect b="b" l="l" r="r" t="t"/>
              <a:pathLst>
                <a:path extrusionOk="0" h="1463" w="2571">
                  <a:moveTo>
                    <a:pt x="242" y="0"/>
                  </a:moveTo>
                  <a:cubicBezTo>
                    <a:pt x="90" y="0"/>
                    <a:pt x="0" y="253"/>
                    <a:pt x="168" y="365"/>
                  </a:cubicBezTo>
                  <a:cubicBezTo>
                    <a:pt x="902" y="665"/>
                    <a:pt x="1569" y="1065"/>
                    <a:pt x="2236" y="1432"/>
                  </a:cubicBezTo>
                  <a:cubicBezTo>
                    <a:pt x="2268" y="1454"/>
                    <a:pt x="2300" y="1463"/>
                    <a:pt x="2329" y="1463"/>
                  </a:cubicBezTo>
                  <a:cubicBezTo>
                    <a:pt x="2481" y="1463"/>
                    <a:pt x="2571" y="1210"/>
                    <a:pt x="2403" y="1098"/>
                  </a:cubicBezTo>
                  <a:cubicBezTo>
                    <a:pt x="1702" y="732"/>
                    <a:pt x="1069" y="365"/>
                    <a:pt x="335" y="31"/>
                  </a:cubicBezTo>
                  <a:cubicBezTo>
                    <a:pt x="302" y="10"/>
                    <a:pt x="271" y="0"/>
                    <a:pt x="242"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1"/>
            <p:cNvSpPr/>
            <p:nvPr/>
          </p:nvSpPr>
          <p:spPr>
            <a:xfrm>
              <a:off x="4122250" y="996225"/>
              <a:ext cx="60300" cy="32950"/>
            </a:xfrm>
            <a:custGeom>
              <a:rect b="b" l="l" r="r" t="t"/>
              <a:pathLst>
                <a:path extrusionOk="0" h="1318" w="2412">
                  <a:moveTo>
                    <a:pt x="242" y="0"/>
                  </a:moveTo>
                  <a:cubicBezTo>
                    <a:pt x="91" y="0"/>
                    <a:pt x="1" y="253"/>
                    <a:pt x="169" y="365"/>
                  </a:cubicBezTo>
                  <a:cubicBezTo>
                    <a:pt x="802" y="665"/>
                    <a:pt x="1436" y="998"/>
                    <a:pt x="2070" y="1299"/>
                  </a:cubicBezTo>
                  <a:cubicBezTo>
                    <a:pt x="2096" y="1311"/>
                    <a:pt x="2121" y="1317"/>
                    <a:pt x="2144" y="1317"/>
                  </a:cubicBezTo>
                  <a:cubicBezTo>
                    <a:pt x="2307" y="1317"/>
                    <a:pt x="2411" y="1052"/>
                    <a:pt x="2237" y="965"/>
                  </a:cubicBezTo>
                  <a:cubicBezTo>
                    <a:pt x="1603" y="665"/>
                    <a:pt x="969" y="331"/>
                    <a:pt x="335" y="31"/>
                  </a:cubicBezTo>
                  <a:cubicBezTo>
                    <a:pt x="303" y="10"/>
                    <a:pt x="272" y="0"/>
                    <a:pt x="242"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1"/>
            <p:cNvSpPr/>
            <p:nvPr/>
          </p:nvSpPr>
          <p:spPr>
            <a:xfrm>
              <a:off x="4136475" y="975675"/>
              <a:ext cx="55025" cy="27650"/>
            </a:xfrm>
            <a:custGeom>
              <a:rect b="b" l="l" r="r" t="t"/>
              <a:pathLst>
                <a:path extrusionOk="0" h="1106" w="2201">
                  <a:moveTo>
                    <a:pt x="323" y="1"/>
                  </a:moveTo>
                  <a:cubicBezTo>
                    <a:pt x="148" y="1"/>
                    <a:pt x="1" y="265"/>
                    <a:pt x="233" y="353"/>
                  </a:cubicBezTo>
                  <a:cubicBezTo>
                    <a:pt x="767" y="586"/>
                    <a:pt x="1334" y="853"/>
                    <a:pt x="1834" y="1087"/>
                  </a:cubicBezTo>
                  <a:cubicBezTo>
                    <a:pt x="1860" y="1099"/>
                    <a:pt x="1886" y="1105"/>
                    <a:pt x="1910" y="1105"/>
                  </a:cubicBezTo>
                  <a:cubicBezTo>
                    <a:pt x="2078" y="1105"/>
                    <a:pt x="2201" y="840"/>
                    <a:pt x="1968" y="753"/>
                  </a:cubicBezTo>
                  <a:cubicBezTo>
                    <a:pt x="1434" y="519"/>
                    <a:pt x="900" y="253"/>
                    <a:pt x="400" y="19"/>
                  </a:cubicBezTo>
                  <a:cubicBezTo>
                    <a:pt x="375" y="6"/>
                    <a:pt x="348" y="1"/>
                    <a:pt x="323"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1"/>
            <p:cNvSpPr/>
            <p:nvPr/>
          </p:nvSpPr>
          <p:spPr>
            <a:xfrm>
              <a:off x="2999500" y="1310075"/>
              <a:ext cx="304200" cy="358850"/>
            </a:xfrm>
            <a:custGeom>
              <a:rect b="b" l="l" r="r" t="t"/>
              <a:pathLst>
                <a:path extrusionOk="0" h="14354" w="12168">
                  <a:moveTo>
                    <a:pt x="11864" y="1"/>
                  </a:moveTo>
                  <a:cubicBezTo>
                    <a:pt x="11839" y="1"/>
                    <a:pt x="11814" y="7"/>
                    <a:pt x="11788" y="19"/>
                  </a:cubicBezTo>
                  <a:cubicBezTo>
                    <a:pt x="9820" y="1087"/>
                    <a:pt x="8386" y="2821"/>
                    <a:pt x="7018" y="4523"/>
                  </a:cubicBezTo>
                  <a:cubicBezTo>
                    <a:pt x="6318" y="5423"/>
                    <a:pt x="5617" y="6291"/>
                    <a:pt x="4783" y="7091"/>
                  </a:cubicBezTo>
                  <a:cubicBezTo>
                    <a:pt x="3882" y="7925"/>
                    <a:pt x="2782" y="8492"/>
                    <a:pt x="2181" y="9593"/>
                  </a:cubicBezTo>
                  <a:cubicBezTo>
                    <a:pt x="1814" y="10293"/>
                    <a:pt x="1481" y="11027"/>
                    <a:pt x="1147" y="11794"/>
                  </a:cubicBezTo>
                  <a:cubicBezTo>
                    <a:pt x="780" y="12528"/>
                    <a:pt x="447" y="13296"/>
                    <a:pt x="46" y="14096"/>
                  </a:cubicBezTo>
                  <a:cubicBezTo>
                    <a:pt x="1" y="14232"/>
                    <a:pt x="141" y="14353"/>
                    <a:pt x="256" y="14353"/>
                  </a:cubicBezTo>
                  <a:cubicBezTo>
                    <a:pt x="310" y="14353"/>
                    <a:pt x="359" y="14327"/>
                    <a:pt x="380" y="14263"/>
                  </a:cubicBezTo>
                  <a:cubicBezTo>
                    <a:pt x="1014" y="12929"/>
                    <a:pt x="1648" y="11628"/>
                    <a:pt x="2281" y="10293"/>
                  </a:cubicBezTo>
                  <a:cubicBezTo>
                    <a:pt x="2548" y="9660"/>
                    <a:pt x="2882" y="9159"/>
                    <a:pt x="3449" y="8692"/>
                  </a:cubicBezTo>
                  <a:cubicBezTo>
                    <a:pt x="3882" y="8325"/>
                    <a:pt x="4349" y="7992"/>
                    <a:pt x="4816" y="7591"/>
                  </a:cubicBezTo>
                  <a:cubicBezTo>
                    <a:pt x="6451" y="6090"/>
                    <a:pt x="7652" y="4256"/>
                    <a:pt x="9153" y="2655"/>
                  </a:cubicBezTo>
                  <a:cubicBezTo>
                    <a:pt x="9987" y="1754"/>
                    <a:pt x="10887" y="953"/>
                    <a:pt x="12022" y="353"/>
                  </a:cubicBezTo>
                  <a:cubicBezTo>
                    <a:pt x="12167" y="266"/>
                    <a:pt x="12033" y="1"/>
                    <a:pt x="118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1"/>
            <p:cNvSpPr/>
            <p:nvPr/>
          </p:nvSpPr>
          <p:spPr>
            <a:xfrm>
              <a:off x="3340900" y="1226025"/>
              <a:ext cx="73125" cy="58825"/>
            </a:xfrm>
            <a:custGeom>
              <a:rect b="b" l="l" r="r" t="t"/>
              <a:pathLst>
                <a:path extrusionOk="0" h="2353" w="2925">
                  <a:moveTo>
                    <a:pt x="2668" y="0"/>
                  </a:moveTo>
                  <a:cubicBezTo>
                    <a:pt x="2635" y="0"/>
                    <a:pt x="2600" y="14"/>
                    <a:pt x="2569" y="46"/>
                  </a:cubicBezTo>
                  <a:cubicBezTo>
                    <a:pt x="1701" y="679"/>
                    <a:pt x="901" y="1347"/>
                    <a:pt x="67" y="2047"/>
                  </a:cubicBezTo>
                  <a:cubicBezTo>
                    <a:pt x="0" y="2147"/>
                    <a:pt x="33" y="2281"/>
                    <a:pt x="67" y="2314"/>
                  </a:cubicBezTo>
                  <a:cubicBezTo>
                    <a:pt x="109" y="2342"/>
                    <a:pt x="157" y="2352"/>
                    <a:pt x="202" y="2352"/>
                  </a:cubicBezTo>
                  <a:cubicBezTo>
                    <a:pt x="262" y="2352"/>
                    <a:pt x="314" y="2333"/>
                    <a:pt x="334" y="2314"/>
                  </a:cubicBezTo>
                  <a:cubicBezTo>
                    <a:pt x="1134" y="1647"/>
                    <a:pt x="1901" y="980"/>
                    <a:pt x="2735" y="379"/>
                  </a:cubicBezTo>
                  <a:cubicBezTo>
                    <a:pt x="2924" y="244"/>
                    <a:pt x="2808" y="0"/>
                    <a:pt x="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1"/>
            <p:cNvSpPr/>
            <p:nvPr/>
          </p:nvSpPr>
          <p:spPr>
            <a:xfrm>
              <a:off x="3226725" y="1236375"/>
              <a:ext cx="116575" cy="86350"/>
            </a:xfrm>
            <a:custGeom>
              <a:rect b="b" l="l" r="r" t="t"/>
              <a:pathLst>
                <a:path extrusionOk="0" h="3454" w="4663">
                  <a:moveTo>
                    <a:pt x="4366" y="1"/>
                  </a:moveTo>
                  <a:cubicBezTo>
                    <a:pt x="4333" y="1"/>
                    <a:pt x="4300" y="10"/>
                    <a:pt x="4267" y="32"/>
                  </a:cubicBezTo>
                  <a:cubicBezTo>
                    <a:pt x="2766" y="899"/>
                    <a:pt x="1398" y="1933"/>
                    <a:pt x="131" y="3134"/>
                  </a:cubicBezTo>
                  <a:cubicBezTo>
                    <a:pt x="1" y="3264"/>
                    <a:pt x="133" y="3454"/>
                    <a:pt x="293" y="3454"/>
                  </a:cubicBezTo>
                  <a:cubicBezTo>
                    <a:pt x="338" y="3454"/>
                    <a:pt x="386" y="3438"/>
                    <a:pt x="431" y="3401"/>
                  </a:cubicBezTo>
                  <a:cubicBezTo>
                    <a:pt x="1632" y="2234"/>
                    <a:pt x="2999" y="1199"/>
                    <a:pt x="4467" y="299"/>
                  </a:cubicBezTo>
                  <a:cubicBezTo>
                    <a:pt x="4662" y="243"/>
                    <a:pt x="4531" y="1"/>
                    <a:pt x="4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1"/>
            <p:cNvSpPr/>
            <p:nvPr/>
          </p:nvSpPr>
          <p:spPr>
            <a:xfrm>
              <a:off x="4208375" y="1688775"/>
              <a:ext cx="106475" cy="182375"/>
            </a:xfrm>
            <a:custGeom>
              <a:rect b="b" l="l" r="r" t="t"/>
              <a:pathLst>
                <a:path extrusionOk="0" h="7295" w="4259">
                  <a:moveTo>
                    <a:pt x="282" y="0"/>
                  </a:moveTo>
                  <a:cubicBezTo>
                    <a:pt x="136" y="0"/>
                    <a:pt x="0" y="217"/>
                    <a:pt x="159" y="349"/>
                  </a:cubicBezTo>
                  <a:cubicBezTo>
                    <a:pt x="1127" y="1150"/>
                    <a:pt x="1727" y="2217"/>
                    <a:pt x="2294" y="3351"/>
                  </a:cubicBezTo>
                  <a:cubicBezTo>
                    <a:pt x="2861" y="4585"/>
                    <a:pt x="3362" y="5886"/>
                    <a:pt x="3862" y="7187"/>
                  </a:cubicBezTo>
                  <a:cubicBezTo>
                    <a:pt x="3874" y="7262"/>
                    <a:pt x="3937" y="7295"/>
                    <a:pt x="4007" y="7295"/>
                  </a:cubicBezTo>
                  <a:cubicBezTo>
                    <a:pt x="4124" y="7295"/>
                    <a:pt x="4258" y="7201"/>
                    <a:pt x="4196" y="7054"/>
                  </a:cubicBezTo>
                  <a:cubicBezTo>
                    <a:pt x="3662" y="5786"/>
                    <a:pt x="3161" y="4419"/>
                    <a:pt x="2561" y="3151"/>
                  </a:cubicBezTo>
                  <a:cubicBezTo>
                    <a:pt x="2027" y="1984"/>
                    <a:pt x="1360" y="883"/>
                    <a:pt x="393" y="49"/>
                  </a:cubicBezTo>
                  <a:cubicBezTo>
                    <a:pt x="359" y="15"/>
                    <a:pt x="320" y="0"/>
                    <a:pt x="2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1"/>
            <p:cNvSpPr/>
            <p:nvPr/>
          </p:nvSpPr>
          <p:spPr>
            <a:xfrm>
              <a:off x="4313400" y="1807175"/>
              <a:ext cx="32400" cy="57350"/>
            </a:xfrm>
            <a:custGeom>
              <a:rect b="b" l="l" r="r" t="t"/>
              <a:pathLst>
                <a:path extrusionOk="0" h="2294" w="1296">
                  <a:moveTo>
                    <a:pt x="276" y="0"/>
                  </a:moveTo>
                  <a:cubicBezTo>
                    <a:pt x="139" y="0"/>
                    <a:pt x="0" y="142"/>
                    <a:pt x="95" y="283"/>
                  </a:cubicBezTo>
                  <a:cubicBezTo>
                    <a:pt x="462" y="884"/>
                    <a:pt x="695" y="1484"/>
                    <a:pt x="862" y="2151"/>
                  </a:cubicBezTo>
                  <a:cubicBezTo>
                    <a:pt x="917" y="2233"/>
                    <a:pt x="972" y="2293"/>
                    <a:pt x="1064" y="2293"/>
                  </a:cubicBezTo>
                  <a:cubicBezTo>
                    <a:pt x="1084" y="2293"/>
                    <a:pt x="1105" y="2290"/>
                    <a:pt x="1129" y="2285"/>
                  </a:cubicBezTo>
                  <a:cubicBezTo>
                    <a:pt x="1195" y="2251"/>
                    <a:pt x="1295" y="2118"/>
                    <a:pt x="1262" y="2051"/>
                  </a:cubicBezTo>
                  <a:cubicBezTo>
                    <a:pt x="1095" y="1317"/>
                    <a:pt x="795" y="650"/>
                    <a:pt x="428" y="83"/>
                  </a:cubicBezTo>
                  <a:cubicBezTo>
                    <a:pt x="389" y="24"/>
                    <a:pt x="333" y="0"/>
                    <a:pt x="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1"/>
            <p:cNvSpPr/>
            <p:nvPr/>
          </p:nvSpPr>
          <p:spPr>
            <a:xfrm>
              <a:off x="4913975" y="2041125"/>
              <a:ext cx="218100" cy="109275"/>
            </a:xfrm>
            <a:custGeom>
              <a:rect b="b" l="l" r="r" t="t"/>
              <a:pathLst>
                <a:path extrusionOk="0" h="4371" w="8724">
                  <a:moveTo>
                    <a:pt x="8425" y="1"/>
                  </a:moveTo>
                  <a:cubicBezTo>
                    <a:pt x="8393" y="1"/>
                    <a:pt x="8360" y="10"/>
                    <a:pt x="8328" y="32"/>
                  </a:cubicBezTo>
                  <a:cubicBezTo>
                    <a:pt x="5659" y="1366"/>
                    <a:pt x="3291" y="3467"/>
                    <a:pt x="256" y="3968"/>
                  </a:cubicBezTo>
                  <a:cubicBezTo>
                    <a:pt x="0" y="4032"/>
                    <a:pt x="111" y="4370"/>
                    <a:pt x="326" y="4370"/>
                  </a:cubicBezTo>
                  <a:cubicBezTo>
                    <a:pt x="336" y="4370"/>
                    <a:pt x="346" y="4370"/>
                    <a:pt x="356" y="4368"/>
                  </a:cubicBezTo>
                  <a:cubicBezTo>
                    <a:pt x="3424" y="3801"/>
                    <a:pt x="5826" y="1700"/>
                    <a:pt x="8528" y="365"/>
                  </a:cubicBezTo>
                  <a:cubicBezTo>
                    <a:pt x="8724" y="253"/>
                    <a:pt x="8591" y="1"/>
                    <a:pt x="84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1"/>
            <p:cNvSpPr/>
            <p:nvPr/>
          </p:nvSpPr>
          <p:spPr>
            <a:xfrm>
              <a:off x="5021250" y="2094600"/>
              <a:ext cx="68425" cy="46225"/>
            </a:xfrm>
            <a:custGeom>
              <a:rect b="b" l="l" r="r" t="t"/>
              <a:pathLst>
                <a:path extrusionOk="0" h="1849" w="2737">
                  <a:moveTo>
                    <a:pt x="2576" y="0"/>
                  </a:moveTo>
                  <a:cubicBezTo>
                    <a:pt x="2537" y="0"/>
                    <a:pt x="2497" y="19"/>
                    <a:pt x="2469" y="61"/>
                  </a:cubicBezTo>
                  <a:cubicBezTo>
                    <a:pt x="1569" y="428"/>
                    <a:pt x="801" y="962"/>
                    <a:pt x="67" y="1562"/>
                  </a:cubicBezTo>
                  <a:cubicBezTo>
                    <a:pt x="1" y="1629"/>
                    <a:pt x="34" y="1762"/>
                    <a:pt x="67" y="1795"/>
                  </a:cubicBezTo>
                  <a:cubicBezTo>
                    <a:pt x="107" y="1835"/>
                    <a:pt x="151" y="1848"/>
                    <a:pt x="193" y="1848"/>
                  </a:cubicBezTo>
                  <a:cubicBezTo>
                    <a:pt x="257" y="1848"/>
                    <a:pt x="314" y="1816"/>
                    <a:pt x="334" y="1795"/>
                  </a:cubicBezTo>
                  <a:cubicBezTo>
                    <a:pt x="1035" y="1228"/>
                    <a:pt x="1802" y="728"/>
                    <a:pt x="2636" y="328"/>
                  </a:cubicBezTo>
                  <a:cubicBezTo>
                    <a:pt x="2736" y="294"/>
                    <a:pt x="2736" y="161"/>
                    <a:pt x="2703" y="94"/>
                  </a:cubicBezTo>
                  <a:cubicBezTo>
                    <a:pt x="2683" y="36"/>
                    <a:pt x="2630" y="0"/>
                    <a:pt x="2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1"/>
            <p:cNvSpPr/>
            <p:nvPr/>
          </p:nvSpPr>
          <p:spPr>
            <a:xfrm>
              <a:off x="4992050" y="1723150"/>
              <a:ext cx="126400" cy="67700"/>
            </a:xfrm>
            <a:custGeom>
              <a:rect b="b" l="l" r="r" t="t"/>
              <a:pathLst>
                <a:path extrusionOk="0" h="2708" w="5056">
                  <a:moveTo>
                    <a:pt x="4800" y="0"/>
                  </a:moveTo>
                  <a:cubicBezTo>
                    <a:pt x="4781" y="0"/>
                    <a:pt x="4760" y="3"/>
                    <a:pt x="4738" y="8"/>
                  </a:cubicBezTo>
                  <a:cubicBezTo>
                    <a:pt x="3170" y="675"/>
                    <a:pt x="1636" y="1443"/>
                    <a:pt x="168" y="2343"/>
                  </a:cubicBezTo>
                  <a:cubicBezTo>
                    <a:pt x="0" y="2455"/>
                    <a:pt x="114" y="2708"/>
                    <a:pt x="273" y="2708"/>
                  </a:cubicBezTo>
                  <a:cubicBezTo>
                    <a:pt x="304" y="2708"/>
                    <a:pt x="336" y="2698"/>
                    <a:pt x="368" y="2677"/>
                  </a:cubicBezTo>
                  <a:cubicBezTo>
                    <a:pt x="1803" y="1809"/>
                    <a:pt x="3304" y="1009"/>
                    <a:pt x="4871" y="408"/>
                  </a:cubicBezTo>
                  <a:cubicBezTo>
                    <a:pt x="5055" y="317"/>
                    <a:pt x="5014" y="0"/>
                    <a:pt x="48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1"/>
            <p:cNvSpPr/>
            <p:nvPr/>
          </p:nvSpPr>
          <p:spPr>
            <a:xfrm>
              <a:off x="5023875" y="1709100"/>
              <a:ext cx="69125" cy="42550"/>
            </a:xfrm>
            <a:custGeom>
              <a:rect b="b" l="l" r="r" t="t"/>
              <a:pathLst>
                <a:path extrusionOk="0" h="1702" w="2765">
                  <a:moveTo>
                    <a:pt x="2586" y="0"/>
                  </a:moveTo>
                  <a:cubicBezTo>
                    <a:pt x="2546" y="0"/>
                    <a:pt x="2502" y="11"/>
                    <a:pt x="2464" y="36"/>
                  </a:cubicBezTo>
                  <a:cubicBezTo>
                    <a:pt x="1697" y="403"/>
                    <a:pt x="930" y="837"/>
                    <a:pt x="196" y="1337"/>
                  </a:cubicBezTo>
                  <a:cubicBezTo>
                    <a:pt x="0" y="1449"/>
                    <a:pt x="133" y="1702"/>
                    <a:pt x="299" y="1702"/>
                  </a:cubicBezTo>
                  <a:cubicBezTo>
                    <a:pt x="331" y="1702"/>
                    <a:pt x="364" y="1693"/>
                    <a:pt x="396" y="1671"/>
                  </a:cubicBezTo>
                  <a:cubicBezTo>
                    <a:pt x="1130" y="1171"/>
                    <a:pt x="1897" y="737"/>
                    <a:pt x="2698" y="370"/>
                  </a:cubicBezTo>
                  <a:cubicBezTo>
                    <a:pt x="2764" y="303"/>
                    <a:pt x="2764" y="170"/>
                    <a:pt x="2731" y="70"/>
                  </a:cubicBezTo>
                  <a:cubicBezTo>
                    <a:pt x="2711" y="29"/>
                    <a:pt x="2652" y="0"/>
                    <a:pt x="2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1"/>
            <p:cNvSpPr/>
            <p:nvPr/>
          </p:nvSpPr>
          <p:spPr>
            <a:xfrm>
              <a:off x="4716050" y="1774425"/>
              <a:ext cx="53400" cy="140925"/>
            </a:xfrm>
            <a:custGeom>
              <a:rect b="b" l="l" r="r" t="t"/>
              <a:pathLst>
                <a:path extrusionOk="0" h="5637" w="2136">
                  <a:moveTo>
                    <a:pt x="1873" y="1"/>
                  </a:moveTo>
                  <a:cubicBezTo>
                    <a:pt x="1809" y="1"/>
                    <a:pt x="1745" y="27"/>
                    <a:pt x="1701" y="92"/>
                  </a:cubicBezTo>
                  <a:cubicBezTo>
                    <a:pt x="1268" y="959"/>
                    <a:pt x="901" y="1893"/>
                    <a:pt x="600" y="2794"/>
                  </a:cubicBezTo>
                  <a:cubicBezTo>
                    <a:pt x="334" y="3661"/>
                    <a:pt x="0" y="4629"/>
                    <a:pt x="334" y="5529"/>
                  </a:cubicBezTo>
                  <a:cubicBezTo>
                    <a:pt x="358" y="5604"/>
                    <a:pt x="425" y="5637"/>
                    <a:pt x="495" y="5637"/>
                  </a:cubicBezTo>
                  <a:cubicBezTo>
                    <a:pt x="613" y="5637"/>
                    <a:pt x="742" y="5543"/>
                    <a:pt x="701" y="5396"/>
                  </a:cubicBezTo>
                  <a:cubicBezTo>
                    <a:pt x="400" y="4495"/>
                    <a:pt x="767" y="3595"/>
                    <a:pt x="1034" y="2761"/>
                  </a:cubicBezTo>
                  <a:cubicBezTo>
                    <a:pt x="1334" y="1893"/>
                    <a:pt x="1668" y="1059"/>
                    <a:pt x="2068" y="225"/>
                  </a:cubicBezTo>
                  <a:cubicBezTo>
                    <a:pt x="2136" y="113"/>
                    <a:pt x="2006" y="1"/>
                    <a:pt x="1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1"/>
            <p:cNvSpPr/>
            <p:nvPr/>
          </p:nvSpPr>
          <p:spPr>
            <a:xfrm>
              <a:off x="4697700" y="1849550"/>
              <a:ext cx="15025" cy="47500"/>
            </a:xfrm>
            <a:custGeom>
              <a:rect b="b" l="l" r="r" t="t"/>
              <a:pathLst>
                <a:path extrusionOk="0" h="1900" w="601">
                  <a:moveTo>
                    <a:pt x="314" y="0"/>
                  </a:moveTo>
                  <a:cubicBezTo>
                    <a:pt x="226" y="0"/>
                    <a:pt x="167" y="71"/>
                    <a:pt x="167" y="123"/>
                  </a:cubicBezTo>
                  <a:cubicBezTo>
                    <a:pt x="0" y="690"/>
                    <a:pt x="0" y="1223"/>
                    <a:pt x="134" y="1757"/>
                  </a:cubicBezTo>
                  <a:cubicBezTo>
                    <a:pt x="161" y="1839"/>
                    <a:pt x="234" y="1899"/>
                    <a:pt x="333" y="1899"/>
                  </a:cubicBezTo>
                  <a:cubicBezTo>
                    <a:pt x="354" y="1899"/>
                    <a:pt x="377" y="1896"/>
                    <a:pt x="400" y="1890"/>
                  </a:cubicBezTo>
                  <a:cubicBezTo>
                    <a:pt x="467" y="1857"/>
                    <a:pt x="534" y="1757"/>
                    <a:pt x="501" y="1624"/>
                  </a:cubicBezTo>
                  <a:cubicBezTo>
                    <a:pt x="400" y="1190"/>
                    <a:pt x="434" y="690"/>
                    <a:pt x="601" y="189"/>
                  </a:cubicBezTo>
                  <a:cubicBezTo>
                    <a:pt x="601" y="123"/>
                    <a:pt x="501" y="22"/>
                    <a:pt x="400" y="22"/>
                  </a:cubicBezTo>
                  <a:cubicBezTo>
                    <a:pt x="369" y="7"/>
                    <a:pt x="340" y="0"/>
                    <a:pt x="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1"/>
            <p:cNvSpPr/>
            <p:nvPr/>
          </p:nvSpPr>
          <p:spPr>
            <a:xfrm>
              <a:off x="4570925" y="2808275"/>
              <a:ext cx="9200" cy="652375"/>
            </a:xfrm>
            <a:custGeom>
              <a:rect b="b" l="l" r="r" t="t"/>
              <a:pathLst>
                <a:path extrusionOk="0" h="26095" w="368">
                  <a:moveTo>
                    <a:pt x="184" y="1"/>
                  </a:moveTo>
                  <a:cubicBezTo>
                    <a:pt x="93" y="1"/>
                    <a:pt x="1" y="68"/>
                    <a:pt x="1" y="201"/>
                  </a:cubicBezTo>
                  <a:lnTo>
                    <a:pt x="1" y="10242"/>
                  </a:lnTo>
                  <a:lnTo>
                    <a:pt x="1" y="20282"/>
                  </a:lnTo>
                  <a:lnTo>
                    <a:pt x="1" y="25919"/>
                  </a:lnTo>
                  <a:cubicBezTo>
                    <a:pt x="1" y="26036"/>
                    <a:pt x="93" y="26095"/>
                    <a:pt x="184" y="26095"/>
                  </a:cubicBezTo>
                  <a:cubicBezTo>
                    <a:pt x="276" y="26095"/>
                    <a:pt x="368" y="26036"/>
                    <a:pt x="368" y="25919"/>
                  </a:cubicBezTo>
                  <a:lnTo>
                    <a:pt x="368" y="15879"/>
                  </a:lnTo>
                  <a:lnTo>
                    <a:pt x="368" y="5805"/>
                  </a:lnTo>
                  <a:lnTo>
                    <a:pt x="368" y="201"/>
                  </a:lnTo>
                  <a:cubicBezTo>
                    <a:pt x="368" y="68"/>
                    <a:pt x="276" y="1"/>
                    <a:pt x="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1"/>
            <p:cNvSpPr/>
            <p:nvPr/>
          </p:nvSpPr>
          <p:spPr>
            <a:xfrm>
              <a:off x="4610100" y="3252550"/>
              <a:ext cx="20900" cy="182550"/>
            </a:xfrm>
            <a:custGeom>
              <a:rect b="b" l="l" r="r" t="t"/>
              <a:pathLst>
                <a:path extrusionOk="0" h="7302" w="836">
                  <a:moveTo>
                    <a:pt x="252" y="1"/>
                  </a:moveTo>
                  <a:cubicBezTo>
                    <a:pt x="160" y="1"/>
                    <a:pt x="68" y="59"/>
                    <a:pt x="68" y="176"/>
                  </a:cubicBezTo>
                  <a:cubicBezTo>
                    <a:pt x="102" y="1344"/>
                    <a:pt x="168" y="2544"/>
                    <a:pt x="235" y="3712"/>
                  </a:cubicBezTo>
                  <a:cubicBezTo>
                    <a:pt x="269" y="4279"/>
                    <a:pt x="269" y="4813"/>
                    <a:pt x="302" y="5380"/>
                  </a:cubicBezTo>
                  <a:cubicBezTo>
                    <a:pt x="302" y="5947"/>
                    <a:pt x="269" y="6481"/>
                    <a:pt x="68" y="7014"/>
                  </a:cubicBezTo>
                  <a:cubicBezTo>
                    <a:pt x="1" y="7150"/>
                    <a:pt x="132" y="7301"/>
                    <a:pt x="255" y="7301"/>
                  </a:cubicBezTo>
                  <a:cubicBezTo>
                    <a:pt x="313" y="7301"/>
                    <a:pt x="370" y="7267"/>
                    <a:pt x="402" y="7181"/>
                  </a:cubicBezTo>
                  <a:cubicBezTo>
                    <a:pt x="836" y="6147"/>
                    <a:pt x="669" y="4946"/>
                    <a:pt x="602" y="3879"/>
                  </a:cubicBezTo>
                  <a:lnTo>
                    <a:pt x="435" y="176"/>
                  </a:lnTo>
                  <a:cubicBezTo>
                    <a:pt x="435" y="59"/>
                    <a:pt x="344"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1"/>
            <p:cNvSpPr/>
            <p:nvPr/>
          </p:nvSpPr>
          <p:spPr>
            <a:xfrm>
              <a:off x="4397475" y="2771600"/>
              <a:ext cx="12525" cy="224025"/>
            </a:xfrm>
            <a:custGeom>
              <a:rect b="b" l="l" r="r" t="t"/>
              <a:pathLst>
                <a:path extrusionOk="0" h="8961" w="501">
                  <a:moveTo>
                    <a:pt x="201" y="0"/>
                  </a:moveTo>
                  <a:cubicBezTo>
                    <a:pt x="101" y="0"/>
                    <a:pt x="1" y="67"/>
                    <a:pt x="1" y="200"/>
                  </a:cubicBezTo>
                  <a:cubicBezTo>
                    <a:pt x="134" y="3069"/>
                    <a:pt x="134" y="5938"/>
                    <a:pt x="67" y="8773"/>
                  </a:cubicBezTo>
                  <a:cubicBezTo>
                    <a:pt x="67" y="8902"/>
                    <a:pt x="153" y="8961"/>
                    <a:pt x="242" y="8961"/>
                  </a:cubicBezTo>
                  <a:cubicBezTo>
                    <a:pt x="336" y="8961"/>
                    <a:pt x="434" y="8894"/>
                    <a:pt x="434" y="8773"/>
                  </a:cubicBezTo>
                  <a:cubicBezTo>
                    <a:pt x="501" y="5904"/>
                    <a:pt x="501" y="3036"/>
                    <a:pt x="401" y="200"/>
                  </a:cubicBezTo>
                  <a:cubicBezTo>
                    <a:pt x="401" y="67"/>
                    <a:pt x="301"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1"/>
            <p:cNvSpPr/>
            <p:nvPr/>
          </p:nvSpPr>
          <p:spPr>
            <a:xfrm>
              <a:off x="2650400" y="2709225"/>
              <a:ext cx="45050" cy="469875"/>
            </a:xfrm>
            <a:custGeom>
              <a:rect b="b" l="l" r="r" t="t"/>
              <a:pathLst>
                <a:path extrusionOk="0" h="18795" w="1802">
                  <a:moveTo>
                    <a:pt x="612" y="1"/>
                  </a:moveTo>
                  <a:cubicBezTo>
                    <a:pt x="537" y="1"/>
                    <a:pt x="462" y="48"/>
                    <a:pt x="434" y="160"/>
                  </a:cubicBezTo>
                  <a:cubicBezTo>
                    <a:pt x="167" y="1261"/>
                    <a:pt x="0" y="2428"/>
                    <a:pt x="34" y="3663"/>
                  </a:cubicBezTo>
                  <a:cubicBezTo>
                    <a:pt x="34" y="4864"/>
                    <a:pt x="267" y="6031"/>
                    <a:pt x="501" y="7199"/>
                  </a:cubicBezTo>
                  <a:cubicBezTo>
                    <a:pt x="801" y="8399"/>
                    <a:pt x="1068" y="9600"/>
                    <a:pt x="1168" y="10835"/>
                  </a:cubicBezTo>
                  <a:cubicBezTo>
                    <a:pt x="1301" y="12035"/>
                    <a:pt x="1335" y="13270"/>
                    <a:pt x="1335" y="14504"/>
                  </a:cubicBezTo>
                  <a:cubicBezTo>
                    <a:pt x="1335" y="15871"/>
                    <a:pt x="1268" y="17239"/>
                    <a:pt x="1168" y="18607"/>
                  </a:cubicBezTo>
                  <a:cubicBezTo>
                    <a:pt x="1168" y="18736"/>
                    <a:pt x="1254" y="18795"/>
                    <a:pt x="1342" y="18795"/>
                  </a:cubicBezTo>
                  <a:cubicBezTo>
                    <a:pt x="1437" y="18795"/>
                    <a:pt x="1535" y="18727"/>
                    <a:pt x="1535" y="18607"/>
                  </a:cubicBezTo>
                  <a:cubicBezTo>
                    <a:pt x="1668" y="16205"/>
                    <a:pt x="1802" y="13737"/>
                    <a:pt x="1602" y="11335"/>
                  </a:cubicBezTo>
                  <a:cubicBezTo>
                    <a:pt x="1501" y="10134"/>
                    <a:pt x="1301" y="8967"/>
                    <a:pt x="1001" y="7866"/>
                  </a:cubicBezTo>
                  <a:cubicBezTo>
                    <a:pt x="734" y="6632"/>
                    <a:pt x="467" y="5497"/>
                    <a:pt x="434" y="4230"/>
                  </a:cubicBezTo>
                  <a:cubicBezTo>
                    <a:pt x="334" y="2895"/>
                    <a:pt x="467" y="1528"/>
                    <a:pt x="801" y="227"/>
                  </a:cubicBezTo>
                  <a:cubicBezTo>
                    <a:pt x="820" y="91"/>
                    <a:pt x="716" y="1"/>
                    <a:pt x="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1"/>
            <p:cNvSpPr/>
            <p:nvPr/>
          </p:nvSpPr>
          <p:spPr>
            <a:xfrm>
              <a:off x="2639550" y="3078575"/>
              <a:ext cx="9200" cy="104175"/>
            </a:xfrm>
            <a:custGeom>
              <a:rect b="b" l="l" r="r" t="t"/>
              <a:pathLst>
                <a:path extrusionOk="0" h="4167" w="368">
                  <a:moveTo>
                    <a:pt x="195" y="1"/>
                  </a:moveTo>
                  <a:cubicBezTo>
                    <a:pt x="100" y="1"/>
                    <a:pt x="1" y="60"/>
                    <a:pt x="1" y="163"/>
                  </a:cubicBezTo>
                  <a:lnTo>
                    <a:pt x="1" y="3966"/>
                  </a:lnTo>
                  <a:cubicBezTo>
                    <a:pt x="1" y="4100"/>
                    <a:pt x="92" y="4166"/>
                    <a:pt x="184" y="4166"/>
                  </a:cubicBezTo>
                  <a:cubicBezTo>
                    <a:pt x="276" y="4166"/>
                    <a:pt x="368" y="4100"/>
                    <a:pt x="368" y="3966"/>
                  </a:cubicBezTo>
                  <a:lnTo>
                    <a:pt x="368" y="163"/>
                  </a:lnTo>
                  <a:cubicBezTo>
                    <a:pt x="368" y="51"/>
                    <a:pt x="283"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1"/>
            <p:cNvSpPr/>
            <p:nvPr/>
          </p:nvSpPr>
          <p:spPr>
            <a:xfrm>
              <a:off x="3509350" y="3910925"/>
              <a:ext cx="31850" cy="386675"/>
            </a:xfrm>
            <a:custGeom>
              <a:rect b="b" l="l" r="r" t="t"/>
              <a:pathLst>
                <a:path extrusionOk="0" h="15467" w="1274">
                  <a:moveTo>
                    <a:pt x="1049" y="1"/>
                  </a:moveTo>
                  <a:cubicBezTo>
                    <a:pt x="965" y="1"/>
                    <a:pt x="876" y="48"/>
                    <a:pt x="834" y="160"/>
                  </a:cubicBezTo>
                  <a:cubicBezTo>
                    <a:pt x="267" y="1995"/>
                    <a:pt x="300" y="3963"/>
                    <a:pt x="401" y="5864"/>
                  </a:cubicBezTo>
                  <a:cubicBezTo>
                    <a:pt x="434" y="6831"/>
                    <a:pt x="467" y="7832"/>
                    <a:pt x="467" y="8833"/>
                  </a:cubicBezTo>
                  <a:cubicBezTo>
                    <a:pt x="467" y="9834"/>
                    <a:pt x="401" y="10834"/>
                    <a:pt x="267" y="11868"/>
                  </a:cubicBezTo>
                  <a:cubicBezTo>
                    <a:pt x="134" y="13002"/>
                    <a:pt x="0" y="14137"/>
                    <a:pt x="134" y="15304"/>
                  </a:cubicBezTo>
                  <a:cubicBezTo>
                    <a:pt x="150" y="15416"/>
                    <a:pt x="251" y="15467"/>
                    <a:pt x="344" y="15467"/>
                  </a:cubicBezTo>
                  <a:cubicBezTo>
                    <a:pt x="444" y="15467"/>
                    <a:pt x="535" y="15408"/>
                    <a:pt x="501" y="15304"/>
                  </a:cubicBezTo>
                  <a:cubicBezTo>
                    <a:pt x="267" y="13303"/>
                    <a:pt x="801" y="11335"/>
                    <a:pt x="834" y="9333"/>
                  </a:cubicBezTo>
                  <a:cubicBezTo>
                    <a:pt x="901" y="7365"/>
                    <a:pt x="634" y="5464"/>
                    <a:pt x="734" y="3496"/>
                  </a:cubicBezTo>
                  <a:cubicBezTo>
                    <a:pt x="767" y="2362"/>
                    <a:pt x="934" y="1294"/>
                    <a:pt x="1234" y="227"/>
                  </a:cubicBezTo>
                  <a:cubicBezTo>
                    <a:pt x="1273" y="91"/>
                    <a:pt x="1166" y="1"/>
                    <a:pt x="1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1"/>
            <p:cNvSpPr/>
            <p:nvPr/>
          </p:nvSpPr>
          <p:spPr>
            <a:xfrm>
              <a:off x="3553150" y="4140700"/>
              <a:ext cx="20850" cy="122500"/>
            </a:xfrm>
            <a:custGeom>
              <a:rect b="b" l="l" r="r" t="t"/>
              <a:pathLst>
                <a:path extrusionOk="0" h="4900" w="834">
                  <a:moveTo>
                    <a:pt x="654" y="0"/>
                  </a:moveTo>
                  <a:cubicBezTo>
                    <a:pt x="558" y="0"/>
                    <a:pt x="450" y="59"/>
                    <a:pt x="416" y="176"/>
                  </a:cubicBezTo>
                  <a:cubicBezTo>
                    <a:pt x="283" y="1677"/>
                    <a:pt x="183" y="3211"/>
                    <a:pt x="16" y="4712"/>
                  </a:cubicBezTo>
                  <a:cubicBezTo>
                    <a:pt x="0" y="4841"/>
                    <a:pt x="85" y="4900"/>
                    <a:pt x="178" y="4900"/>
                  </a:cubicBezTo>
                  <a:cubicBezTo>
                    <a:pt x="276" y="4900"/>
                    <a:pt x="383" y="4833"/>
                    <a:pt x="383" y="4712"/>
                  </a:cubicBezTo>
                  <a:cubicBezTo>
                    <a:pt x="517" y="3211"/>
                    <a:pt x="650" y="1677"/>
                    <a:pt x="817" y="176"/>
                  </a:cubicBezTo>
                  <a:cubicBezTo>
                    <a:pt x="833" y="59"/>
                    <a:pt x="750"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1"/>
            <p:cNvSpPr/>
            <p:nvPr/>
          </p:nvSpPr>
          <p:spPr>
            <a:xfrm>
              <a:off x="3769525" y="618375"/>
              <a:ext cx="127625" cy="279400"/>
            </a:xfrm>
            <a:custGeom>
              <a:rect b="b" l="l" r="r" t="t"/>
              <a:pathLst>
                <a:path extrusionOk="0" h="11176" w="5105">
                  <a:moveTo>
                    <a:pt x="1902" y="1"/>
                  </a:moveTo>
                  <a:lnTo>
                    <a:pt x="1" y="2303"/>
                  </a:lnTo>
                  <a:lnTo>
                    <a:pt x="1602" y="3403"/>
                  </a:lnTo>
                  <a:lnTo>
                    <a:pt x="1268" y="6305"/>
                  </a:lnTo>
                  <a:lnTo>
                    <a:pt x="1202" y="7173"/>
                  </a:lnTo>
                  <a:lnTo>
                    <a:pt x="1902" y="7239"/>
                  </a:lnTo>
                  <a:lnTo>
                    <a:pt x="4004" y="7440"/>
                  </a:lnTo>
                  <a:lnTo>
                    <a:pt x="3703" y="11176"/>
                  </a:lnTo>
                  <a:lnTo>
                    <a:pt x="5004" y="7073"/>
                  </a:lnTo>
                  <a:lnTo>
                    <a:pt x="5104" y="6639"/>
                  </a:lnTo>
                  <a:lnTo>
                    <a:pt x="4571" y="6472"/>
                  </a:lnTo>
                  <a:lnTo>
                    <a:pt x="3036" y="6005"/>
                  </a:lnTo>
                  <a:cubicBezTo>
                    <a:pt x="3436" y="4904"/>
                    <a:pt x="4204" y="2736"/>
                    <a:pt x="4237" y="2503"/>
                  </a:cubicBezTo>
                  <a:cubicBezTo>
                    <a:pt x="3837" y="2102"/>
                    <a:pt x="2336" y="468"/>
                    <a:pt x="19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1"/>
            <p:cNvSpPr/>
            <p:nvPr/>
          </p:nvSpPr>
          <p:spPr>
            <a:xfrm>
              <a:off x="3616925" y="692600"/>
              <a:ext cx="225175" cy="237700"/>
            </a:xfrm>
            <a:custGeom>
              <a:rect b="b" l="l" r="r" t="t"/>
              <a:pathLst>
                <a:path extrusionOk="0" h="9508" w="9007">
                  <a:moveTo>
                    <a:pt x="1134" y="1"/>
                  </a:moveTo>
                  <a:lnTo>
                    <a:pt x="0" y="2803"/>
                  </a:lnTo>
                  <a:lnTo>
                    <a:pt x="2802" y="3670"/>
                  </a:lnTo>
                  <a:lnTo>
                    <a:pt x="2035" y="5705"/>
                  </a:lnTo>
                  <a:lnTo>
                    <a:pt x="1535" y="7106"/>
                  </a:lnTo>
                  <a:lnTo>
                    <a:pt x="2836" y="6939"/>
                  </a:lnTo>
                  <a:lnTo>
                    <a:pt x="5604" y="6605"/>
                  </a:lnTo>
                  <a:lnTo>
                    <a:pt x="5438" y="9107"/>
                  </a:lnTo>
                  <a:lnTo>
                    <a:pt x="5371" y="9441"/>
                  </a:lnTo>
                  <a:lnTo>
                    <a:pt x="5371" y="9441"/>
                  </a:lnTo>
                  <a:lnTo>
                    <a:pt x="5671" y="9374"/>
                  </a:lnTo>
                  <a:lnTo>
                    <a:pt x="9007" y="9507"/>
                  </a:lnTo>
                  <a:lnTo>
                    <a:pt x="6038" y="8874"/>
                  </a:lnTo>
                  <a:lnTo>
                    <a:pt x="6772" y="6005"/>
                  </a:lnTo>
                  <a:lnTo>
                    <a:pt x="6939" y="5371"/>
                  </a:lnTo>
                  <a:cubicBezTo>
                    <a:pt x="6638" y="5371"/>
                    <a:pt x="5337" y="5304"/>
                    <a:pt x="4270" y="5271"/>
                  </a:cubicBezTo>
                  <a:lnTo>
                    <a:pt x="5337" y="3370"/>
                  </a:lnTo>
                  <a:lnTo>
                    <a:pt x="5871" y="2436"/>
                  </a:lnTo>
                  <a:cubicBezTo>
                    <a:pt x="5104" y="2002"/>
                    <a:pt x="1968" y="434"/>
                    <a:pt x="11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1"/>
            <p:cNvSpPr/>
            <p:nvPr/>
          </p:nvSpPr>
          <p:spPr>
            <a:xfrm>
              <a:off x="3534350" y="931100"/>
              <a:ext cx="273575" cy="133450"/>
            </a:xfrm>
            <a:custGeom>
              <a:rect b="b" l="l" r="r" t="t"/>
              <a:pathLst>
                <a:path extrusionOk="0" h="5338" w="10943">
                  <a:moveTo>
                    <a:pt x="4137" y="1"/>
                  </a:moveTo>
                  <a:cubicBezTo>
                    <a:pt x="3570" y="1"/>
                    <a:pt x="601" y="34"/>
                    <a:pt x="1" y="34"/>
                  </a:cubicBezTo>
                  <a:lnTo>
                    <a:pt x="401" y="3070"/>
                  </a:lnTo>
                  <a:lnTo>
                    <a:pt x="3003" y="2436"/>
                  </a:lnTo>
                  <a:cubicBezTo>
                    <a:pt x="3804" y="3370"/>
                    <a:pt x="5005" y="4804"/>
                    <a:pt x="5472" y="5338"/>
                  </a:cubicBezTo>
                  <a:cubicBezTo>
                    <a:pt x="5738" y="4738"/>
                    <a:pt x="6472" y="3070"/>
                    <a:pt x="6839" y="2136"/>
                  </a:cubicBezTo>
                  <a:lnTo>
                    <a:pt x="10942" y="2936"/>
                  </a:lnTo>
                  <a:lnTo>
                    <a:pt x="6672" y="1102"/>
                  </a:lnTo>
                  <a:lnTo>
                    <a:pt x="6339" y="968"/>
                  </a:lnTo>
                  <a:lnTo>
                    <a:pt x="6105" y="1335"/>
                  </a:lnTo>
                  <a:lnTo>
                    <a:pt x="5338" y="2403"/>
                  </a:lnTo>
                  <a:cubicBezTo>
                    <a:pt x="4838" y="1435"/>
                    <a:pt x="4237" y="234"/>
                    <a:pt x="41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1"/>
            <p:cNvSpPr/>
            <p:nvPr/>
          </p:nvSpPr>
          <p:spPr>
            <a:xfrm>
              <a:off x="4513400" y="649250"/>
              <a:ext cx="732200" cy="680500"/>
            </a:xfrm>
            <a:custGeom>
              <a:rect b="b" l="l" r="r" t="t"/>
              <a:pathLst>
                <a:path extrusionOk="0" h="27220" w="29288">
                  <a:moveTo>
                    <a:pt x="15678" y="0"/>
                  </a:moveTo>
                  <a:cubicBezTo>
                    <a:pt x="8173" y="0"/>
                    <a:pt x="2068" y="6071"/>
                    <a:pt x="2068" y="13576"/>
                  </a:cubicBezTo>
                  <a:cubicBezTo>
                    <a:pt x="2068" y="16912"/>
                    <a:pt x="3236" y="19948"/>
                    <a:pt x="5271" y="22349"/>
                  </a:cubicBezTo>
                  <a:cubicBezTo>
                    <a:pt x="3736" y="23884"/>
                    <a:pt x="1968" y="25118"/>
                    <a:pt x="0" y="25919"/>
                  </a:cubicBezTo>
                  <a:cubicBezTo>
                    <a:pt x="525" y="25987"/>
                    <a:pt x="1056" y="26020"/>
                    <a:pt x="1590" y="26020"/>
                  </a:cubicBezTo>
                  <a:cubicBezTo>
                    <a:pt x="3669" y="26020"/>
                    <a:pt x="5781" y="25514"/>
                    <a:pt x="7639" y="24584"/>
                  </a:cubicBezTo>
                  <a:cubicBezTo>
                    <a:pt x="9874" y="26252"/>
                    <a:pt x="12676" y="27220"/>
                    <a:pt x="15678" y="27220"/>
                  </a:cubicBezTo>
                  <a:cubicBezTo>
                    <a:pt x="23183" y="27220"/>
                    <a:pt x="29288" y="21115"/>
                    <a:pt x="29288" y="13610"/>
                  </a:cubicBezTo>
                  <a:cubicBezTo>
                    <a:pt x="29288" y="6104"/>
                    <a:pt x="23183" y="33"/>
                    <a:pt x="156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1"/>
            <p:cNvSpPr/>
            <p:nvPr/>
          </p:nvSpPr>
          <p:spPr>
            <a:xfrm>
              <a:off x="4770250" y="776000"/>
              <a:ext cx="285225" cy="332950"/>
            </a:xfrm>
            <a:custGeom>
              <a:rect b="b" l="l" r="r" t="t"/>
              <a:pathLst>
                <a:path extrusionOk="0" h="13318" w="11409">
                  <a:moveTo>
                    <a:pt x="5671" y="0"/>
                  </a:moveTo>
                  <a:cubicBezTo>
                    <a:pt x="4036" y="0"/>
                    <a:pt x="2435" y="334"/>
                    <a:pt x="1001" y="968"/>
                  </a:cubicBezTo>
                  <a:cubicBezTo>
                    <a:pt x="334" y="1235"/>
                    <a:pt x="0" y="2035"/>
                    <a:pt x="334" y="2702"/>
                  </a:cubicBezTo>
                  <a:lnTo>
                    <a:pt x="367" y="2802"/>
                  </a:lnTo>
                  <a:cubicBezTo>
                    <a:pt x="592" y="3227"/>
                    <a:pt x="1040" y="3501"/>
                    <a:pt x="1517" y="3501"/>
                  </a:cubicBezTo>
                  <a:cubicBezTo>
                    <a:pt x="1678" y="3501"/>
                    <a:pt x="1842" y="3470"/>
                    <a:pt x="2002" y="3403"/>
                  </a:cubicBezTo>
                  <a:cubicBezTo>
                    <a:pt x="2335" y="3303"/>
                    <a:pt x="2702" y="3169"/>
                    <a:pt x="3036" y="3036"/>
                  </a:cubicBezTo>
                  <a:cubicBezTo>
                    <a:pt x="3736" y="2802"/>
                    <a:pt x="4537" y="2669"/>
                    <a:pt x="5404" y="2669"/>
                  </a:cubicBezTo>
                  <a:cubicBezTo>
                    <a:pt x="6371" y="2669"/>
                    <a:pt x="7072" y="2869"/>
                    <a:pt x="7572" y="3303"/>
                  </a:cubicBezTo>
                  <a:cubicBezTo>
                    <a:pt x="8073" y="3703"/>
                    <a:pt x="8340" y="4303"/>
                    <a:pt x="8340" y="5037"/>
                  </a:cubicBezTo>
                  <a:cubicBezTo>
                    <a:pt x="8340" y="5671"/>
                    <a:pt x="8206" y="6238"/>
                    <a:pt x="7873" y="6705"/>
                  </a:cubicBezTo>
                  <a:cubicBezTo>
                    <a:pt x="7539" y="7172"/>
                    <a:pt x="6872" y="7839"/>
                    <a:pt x="5771" y="8673"/>
                  </a:cubicBezTo>
                  <a:cubicBezTo>
                    <a:pt x="4904" y="9374"/>
                    <a:pt x="4270" y="10041"/>
                    <a:pt x="3903" y="10708"/>
                  </a:cubicBezTo>
                  <a:cubicBezTo>
                    <a:pt x="3736" y="11008"/>
                    <a:pt x="3603" y="11375"/>
                    <a:pt x="3536" y="11742"/>
                  </a:cubicBezTo>
                  <a:cubicBezTo>
                    <a:pt x="3369" y="12509"/>
                    <a:pt x="3903" y="13210"/>
                    <a:pt x="4670" y="13310"/>
                  </a:cubicBezTo>
                  <a:lnTo>
                    <a:pt x="4770" y="13310"/>
                  </a:lnTo>
                  <a:cubicBezTo>
                    <a:pt x="4816" y="13315"/>
                    <a:pt x="4862" y="13317"/>
                    <a:pt x="4908" y="13317"/>
                  </a:cubicBezTo>
                  <a:cubicBezTo>
                    <a:pt x="5489" y="13317"/>
                    <a:pt x="6017" y="12930"/>
                    <a:pt x="6171" y="12343"/>
                  </a:cubicBezTo>
                  <a:cubicBezTo>
                    <a:pt x="6238" y="12076"/>
                    <a:pt x="6338" y="11876"/>
                    <a:pt x="6438" y="11675"/>
                  </a:cubicBezTo>
                  <a:cubicBezTo>
                    <a:pt x="6705" y="11242"/>
                    <a:pt x="7272" y="10708"/>
                    <a:pt x="8106" y="10041"/>
                  </a:cubicBezTo>
                  <a:cubicBezTo>
                    <a:pt x="9107" y="9240"/>
                    <a:pt x="9774" y="8640"/>
                    <a:pt x="10208" y="8173"/>
                  </a:cubicBezTo>
                  <a:cubicBezTo>
                    <a:pt x="10608" y="7706"/>
                    <a:pt x="10908" y="7206"/>
                    <a:pt x="11108" y="6672"/>
                  </a:cubicBezTo>
                  <a:cubicBezTo>
                    <a:pt x="11342" y="6171"/>
                    <a:pt x="11408" y="5538"/>
                    <a:pt x="11408" y="4871"/>
                  </a:cubicBezTo>
                  <a:cubicBezTo>
                    <a:pt x="11408" y="3369"/>
                    <a:pt x="10908" y="2169"/>
                    <a:pt x="9874" y="1301"/>
                  </a:cubicBezTo>
                  <a:cubicBezTo>
                    <a:pt x="8840" y="401"/>
                    <a:pt x="7406" y="0"/>
                    <a:pt x="56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1"/>
            <p:cNvSpPr/>
            <p:nvPr/>
          </p:nvSpPr>
          <p:spPr>
            <a:xfrm>
              <a:off x="4842800" y="1136250"/>
              <a:ext cx="98425" cy="103450"/>
            </a:xfrm>
            <a:custGeom>
              <a:rect b="b" l="l" r="r" t="t"/>
              <a:pathLst>
                <a:path extrusionOk="0" h="4138" w="3937">
                  <a:moveTo>
                    <a:pt x="2002" y="1"/>
                  </a:moveTo>
                  <a:cubicBezTo>
                    <a:pt x="667" y="1"/>
                    <a:pt x="0" y="668"/>
                    <a:pt x="0" y="2069"/>
                  </a:cubicBezTo>
                  <a:cubicBezTo>
                    <a:pt x="0" y="2736"/>
                    <a:pt x="167" y="3236"/>
                    <a:pt x="501" y="3603"/>
                  </a:cubicBezTo>
                  <a:cubicBezTo>
                    <a:pt x="834" y="3970"/>
                    <a:pt x="1335" y="4137"/>
                    <a:pt x="1968" y="4137"/>
                  </a:cubicBezTo>
                  <a:cubicBezTo>
                    <a:pt x="2602" y="4137"/>
                    <a:pt x="3103" y="3970"/>
                    <a:pt x="3436" y="3603"/>
                  </a:cubicBezTo>
                  <a:cubicBezTo>
                    <a:pt x="3770" y="3270"/>
                    <a:pt x="3936" y="2736"/>
                    <a:pt x="3936" y="2102"/>
                  </a:cubicBezTo>
                  <a:cubicBezTo>
                    <a:pt x="3936" y="1468"/>
                    <a:pt x="3770" y="968"/>
                    <a:pt x="3436" y="601"/>
                  </a:cubicBezTo>
                  <a:cubicBezTo>
                    <a:pt x="3103" y="268"/>
                    <a:pt x="2602" y="67"/>
                    <a:pt x="2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1"/>
            <p:cNvSpPr/>
            <p:nvPr/>
          </p:nvSpPr>
          <p:spPr>
            <a:xfrm>
              <a:off x="4374950" y="1241325"/>
              <a:ext cx="68425" cy="143825"/>
            </a:xfrm>
            <a:custGeom>
              <a:rect b="b" l="l" r="r" t="t"/>
              <a:pathLst>
                <a:path extrusionOk="0" h="5753" w="2737">
                  <a:moveTo>
                    <a:pt x="2203" y="1"/>
                  </a:moveTo>
                  <a:cubicBezTo>
                    <a:pt x="2102" y="168"/>
                    <a:pt x="835" y="4204"/>
                    <a:pt x="1" y="5204"/>
                  </a:cubicBezTo>
                  <a:cubicBezTo>
                    <a:pt x="668" y="5371"/>
                    <a:pt x="1335" y="5571"/>
                    <a:pt x="2002" y="5738"/>
                  </a:cubicBezTo>
                  <a:cubicBezTo>
                    <a:pt x="2047" y="5738"/>
                    <a:pt x="2106" y="5753"/>
                    <a:pt x="2161" y="5753"/>
                  </a:cubicBezTo>
                  <a:cubicBezTo>
                    <a:pt x="2188" y="5753"/>
                    <a:pt x="2214" y="5749"/>
                    <a:pt x="2236" y="5738"/>
                  </a:cubicBezTo>
                  <a:cubicBezTo>
                    <a:pt x="2336" y="5705"/>
                    <a:pt x="2336" y="5605"/>
                    <a:pt x="2369" y="5538"/>
                  </a:cubicBezTo>
                  <a:cubicBezTo>
                    <a:pt x="2703" y="4371"/>
                    <a:pt x="2736" y="3103"/>
                    <a:pt x="2536" y="1935"/>
                  </a:cubicBezTo>
                  <a:cubicBezTo>
                    <a:pt x="2436" y="1535"/>
                    <a:pt x="2303" y="1102"/>
                    <a:pt x="2236" y="701"/>
                  </a:cubicBezTo>
                  <a:cubicBezTo>
                    <a:pt x="2203" y="434"/>
                    <a:pt x="2203" y="234"/>
                    <a:pt x="2203" y="1"/>
                  </a:cubicBezTo>
                  <a:close/>
                </a:path>
              </a:pathLst>
            </a:custGeom>
            <a:solidFill>
              <a:srgbClr val="F28C8C">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1"/>
            <p:cNvSpPr/>
            <p:nvPr/>
          </p:nvSpPr>
          <p:spPr>
            <a:xfrm>
              <a:off x="4194825" y="1193600"/>
              <a:ext cx="110950" cy="155500"/>
            </a:xfrm>
            <a:custGeom>
              <a:rect b="b" l="l" r="r" t="t"/>
              <a:pathLst>
                <a:path extrusionOk="0" h="6220" w="4438">
                  <a:moveTo>
                    <a:pt x="2241" y="0"/>
                  </a:moveTo>
                  <a:cubicBezTo>
                    <a:pt x="1845" y="0"/>
                    <a:pt x="1441" y="101"/>
                    <a:pt x="1102" y="309"/>
                  </a:cubicBezTo>
                  <a:cubicBezTo>
                    <a:pt x="501" y="776"/>
                    <a:pt x="201" y="1509"/>
                    <a:pt x="68" y="2277"/>
                  </a:cubicBezTo>
                  <a:cubicBezTo>
                    <a:pt x="1" y="2844"/>
                    <a:pt x="1" y="3444"/>
                    <a:pt x="168" y="4011"/>
                  </a:cubicBezTo>
                  <a:cubicBezTo>
                    <a:pt x="234" y="4678"/>
                    <a:pt x="568" y="5312"/>
                    <a:pt x="1168" y="5779"/>
                  </a:cubicBezTo>
                  <a:cubicBezTo>
                    <a:pt x="1513" y="6055"/>
                    <a:pt x="1967" y="6219"/>
                    <a:pt x="2424" y="6219"/>
                  </a:cubicBezTo>
                  <a:cubicBezTo>
                    <a:pt x="2631" y="6219"/>
                    <a:pt x="2839" y="6186"/>
                    <a:pt x="3036" y="6113"/>
                  </a:cubicBezTo>
                  <a:cubicBezTo>
                    <a:pt x="3337" y="6013"/>
                    <a:pt x="3570" y="5813"/>
                    <a:pt x="3737" y="5579"/>
                  </a:cubicBezTo>
                  <a:cubicBezTo>
                    <a:pt x="4004" y="5245"/>
                    <a:pt x="4004" y="4812"/>
                    <a:pt x="4004" y="4412"/>
                  </a:cubicBezTo>
                  <a:cubicBezTo>
                    <a:pt x="4004" y="3578"/>
                    <a:pt x="4437" y="2744"/>
                    <a:pt x="4337" y="1810"/>
                  </a:cubicBezTo>
                  <a:cubicBezTo>
                    <a:pt x="4204" y="1143"/>
                    <a:pt x="3737" y="475"/>
                    <a:pt x="3103" y="175"/>
                  </a:cubicBezTo>
                  <a:cubicBezTo>
                    <a:pt x="2842" y="59"/>
                    <a:pt x="2544" y="0"/>
                    <a:pt x="2241" y="0"/>
                  </a:cubicBezTo>
                  <a:close/>
                </a:path>
              </a:pathLst>
            </a:custGeom>
            <a:solidFill>
              <a:srgbClr val="F28C8C">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grpSp>
        <p:nvGrpSpPr>
          <p:cNvPr id="1051" name="Google Shape;1051;p60"/>
          <p:cNvGrpSpPr/>
          <p:nvPr/>
        </p:nvGrpSpPr>
        <p:grpSpPr>
          <a:xfrm>
            <a:off x="3942000" y="1024931"/>
            <a:ext cx="1260000" cy="1499437"/>
            <a:chOff x="4032000" y="393863"/>
            <a:chExt cx="1260000" cy="1499437"/>
          </a:xfrm>
        </p:grpSpPr>
        <p:sp>
          <p:nvSpPr>
            <p:cNvPr id="1052" name="Google Shape;1052;p60"/>
            <p:cNvSpPr/>
            <p:nvPr/>
          </p:nvSpPr>
          <p:spPr>
            <a:xfrm rot="10800000">
              <a:off x="4347000" y="1578600"/>
              <a:ext cx="630000" cy="314700"/>
            </a:xfrm>
            <a:prstGeom prst="triangle">
              <a:avLst>
                <a:gd fmla="val 510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0"/>
            <p:cNvSpPr/>
            <p:nvPr/>
          </p:nvSpPr>
          <p:spPr>
            <a:xfrm>
              <a:off x="4032000" y="393863"/>
              <a:ext cx="1260000" cy="1259400"/>
            </a:xfrm>
            <a:prstGeom prst="ellipse">
              <a:avLst/>
            </a:prstGeom>
            <a:solidFill>
              <a:schemeClr val="accent6"/>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4" name="Google Shape;1054;p60"/>
          <p:cNvSpPr txBox="1"/>
          <p:nvPr>
            <p:ph type="title"/>
          </p:nvPr>
        </p:nvSpPr>
        <p:spPr>
          <a:xfrm>
            <a:off x="1262050" y="2571750"/>
            <a:ext cx="6538800" cy="917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GB"/>
              <a:t>Feature Engineering</a:t>
            </a:r>
            <a:endParaRPr>
              <a:solidFill>
                <a:schemeClr val="dk1"/>
              </a:solidFill>
            </a:endParaRPr>
          </a:p>
        </p:txBody>
      </p:sp>
      <p:sp>
        <p:nvSpPr>
          <p:cNvPr id="1055" name="Google Shape;1055;p60"/>
          <p:cNvSpPr txBox="1"/>
          <p:nvPr>
            <p:ph idx="2" type="title"/>
          </p:nvPr>
        </p:nvSpPr>
        <p:spPr>
          <a:xfrm>
            <a:off x="4064400" y="1316269"/>
            <a:ext cx="1015200" cy="676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GB"/>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61"/>
          <p:cNvSpPr txBox="1"/>
          <p:nvPr>
            <p:ph type="title"/>
          </p:nvPr>
        </p:nvSpPr>
        <p:spPr>
          <a:xfrm>
            <a:off x="801400" y="540000"/>
            <a:ext cx="7704000" cy="676800"/>
          </a:xfrm>
          <a:prstGeom prst="rect">
            <a:avLst/>
          </a:prstGeom>
        </p:spPr>
        <p:txBody>
          <a:bodyPr anchorCtr="0" anchor="b" bIns="91425" lIns="0" spcFirstLastPara="1" rIns="0" wrap="square" tIns="91425">
            <a:noAutofit/>
          </a:bodyPr>
          <a:lstStyle/>
          <a:p>
            <a:pPr indent="0" lvl="0" marL="0" rtl="0" algn="ctr">
              <a:spcBef>
                <a:spcPts val="0"/>
              </a:spcBef>
              <a:spcAft>
                <a:spcPts val="0"/>
              </a:spcAft>
              <a:buNone/>
            </a:pPr>
            <a:r>
              <a:rPr lang="en-GB"/>
              <a:t>Features</a:t>
            </a:r>
            <a:r>
              <a:rPr lang="en-GB"/>
              <a:t> </a:t>
            </a:r>
            <a:r>
              <a:rPr lang="en-GB">
                <a:solidFill>
                  <a:schemeClr val="dk1"/>
                </a:solidFill>
              </a:rPr>
              <a:t>Engineering</a:t>
            </a:r>
            <a:endParaRPr>
              <a:solidFill>
                <a:schemeClr val="dk1"/>
              </a:solidFill>
            </a:endParaRPr>
          </a:p>
        </p:txBody>
      </p:sp>
      <p:sp>
        <p:nvSpPr>
          <p:cNvPr id="1061" name="Google Shape;1061;p61"/>
          <p:cNvSpPr txBox="1"/>
          <p:nvPr/>
        </p:nvSpPr>
        <p:spPr>
          <a:xfrm>
            <a:off x="251563" y="3841675"/>
            <a:ext cx="3183300" cy="338400"/>
          </a:xfrm>
          <a:prstGeom prst="rect">
            <a:avLst/>
          </a:prstGeom>
          <a:noFill/>
          <a:ln>
            <a:noFill/>
          </a:ln>
        </p:spPr>
        <p:txBody>
          <a:bodyPr anchorCtr="0" anchor="ctr" bIns="91425" lIns="0" spcFirstLastPara="1" rIns="0" wrap="square" tIns="91425">
            <a:noAutofit/>
          </a:bodyPr>
          <a:lstStyle/>
          <a:p>
            <a:pPr indent="0" lvl="0" marL="0" rtl="0" algn="ctr">
              <a:lnSpc>
                <a:spcPct val="100000"/>
              </a:lnSpc>
              <a:spcBef>
                <a:spcPts val="0"/>
              </a:spcBef>
              <a:spcAft>
                <a:spcPts val="0"/>
              </a:spcAft>
              <a:buNone/>
            </a:pPr>
            <a:r>
              <a:rPr b="1" lang="en-GB" sz="1900">
                <a:solidFill>
                  <a:schemeClr val="dk1"/>
                </a:solidFill>
                <a:latin typeface="Didact Gothic"/>
                <a:ea typeface="Didact Gothic"/>
                <a:cs typeface="Didact Gothic"/>
                <a:sym typeface="Didact Gothic"/>
              </a:rPr>
              <a:t>Protein Abundance</a:t>
            </a:r>
            <a:endParaRPr b="1" sz="1900">
              <a:solidFill>
                <a:schemeClr val="dk1"/>
              </a:solidFill>
              <a:latin typeface="Didact Gothic"/>
              <a:ea typeface="Didact Gothic"/>
              <a:cs typeface="Didact Gothic"/>
              <a:sym typeface="Didact Gothic"/>
            </a:endParaRPr>
          </a:p>
        </p:txBody>
      </p:sp>
      <p:grpSp>
        <p:nvGrpSpPr>
          <p:cNvPr id="1062" name="Google Shape;1062;p61"/>
          <p:cNvGrpSpPr/>
          <p:nvPr/>
        </p:nvGrpSpPr>
        <p:grpSpPr>
          <a:xfrm>
            <a:off x="3740225" y="2940456"/>
            <a:ext cx="1247400" cy="1364828"/>
            <a:chOff x="2447400" y="1717200"/>
            <a:chExt cx="720000" cy="857250"/>
          </a:xfrm>
        </p:grpSpPr>
        <p:sp>
          <p:nvSpPr>
            <p:cNvPr id="1063" name="Google Shape;1063;p61"/>
            <p:cNvSpPr/>
            <p:nvPr/>
          </p:nvSpPr>
          <p:spPr>
            <a:xfrm rot="10800000">
              <a:off x="2627400" y="2394450"/>
              <a:ext cx="360000" cy="180000"/>
            </a:xfrm>
            <a:prstGeom prst="triangle">
              <a:avLst>
                <a:gd fmla="val 510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1"/>
            <p:cNvSpPr/>
            <p:nvPr/>
          </p:nvSpPr>
          <p:spPr>
            <a:xfrm>
              <a:off x="2447400" y="1717200"/>
              <a:ext cx="720000" cy="720000"/>
            </a:xfrm>
            <a:prstGeom prst="ellipse">
              <a:avLst/>
            </a:prstGeom>
            <a:solidFill>
              <a:schemeClr val="accent6"/>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5" name="Google Shape;1065;p61"/>
          <p:cNvCxnSpPr>
            <a:stCxn id="1066" idx="3"/>
            <a:endCxn id="1067" idx="0"/>
          </p:cNvCxnSpPr>
          <p:nvPr/>
        </p:nvCxnSpPr>
        <p:spPr>
          <a:xfrm rot="5400000">
            <a:off x="2864432" y="1312184"/>
            <a:ext cx="74400" cy="2116800"/>
          </a:xfrm>
          <a:prstGeom prst="curvedConnector5">
            <a:avLst>
              <a:gd fmla="val 530561" name="adj1"/>
              <a:gd fmla="val 39220" name="adj2"/>
              <a:gd fmla="val -220199" name="adj3"/>
            </a:avLst>
          </a:prstGeom>
          <a:noFill/>
          <a:ln cap="flat" cmpd="sng" w="19050">
            <a:solidFill>
              <a:schemeClr val="dk1"/>
            </a:solidFill>
            <a:prstDash val="dash"/>
            <a:round/>
            <a:headEnd len="med" w="med" type="none"/>
            <a:tailEnd len="med" w="med" type="triangle"/>
          </a:ln>
        </p:spPr>
      </p:cxnSp>
      <p:cxnSp>
        <p:nvCxnSpPr>
          <p:cNvPr id="1068" name="Google Shape;1068;p61"/>
          <p:cNvCxnSpPr>
            <a:stCxn id="1066" idx="4"/>
            <a:endCxn id="1064" idx="0"/>
          </p:cNvCxnSpPr>
          <p:nvPr/>
        </p:nvCxnSpPr>
        <p:spPr>
          <a:xfrm flipH="1" rot="-5400000">
            <a:off x="4138914" y="2714996"/>
            <a:ext cx="450600" cy="600"/>
          </a:xfrm>
          <a:prstGeom prst="curvedConnector3">
            <a:avLst>
              <a:gd fmla="val 49984" name="adj1"/>
            </a:avLst>
          </a:prstGeom>
          <a:noFill/>
          <a:ln cap="flat" cmpd="sng" w="19050">
            <a:solidFill>
              <a:schemeClr val="dk1"/>
            </a:solidFill>
            <a:prstDash val="dash"/>
            <a:round/>
            <a:headEnd len="med" w="med" type="none"/>
            <a:tailEnd len="med" w="med" type="triangle"/>
          </a:ln>
        </p:spPr>
      </p:cxnSp>
      <p:cxnSp>
        <p:nvCxnSpPr>
          <p:cNvPr id="1069" name="Google Shape;1069;p61"/>
          <p:cNvCxnSpPr>
            <a:stCxn id="1066" idx="5"/>
            <a:endCxn id="1070" idx="1"/>
          </p:cNvCxnSpPr>
          <p:nvPr/>
        </p:nvCxnSpPr>
        <p:spPr>
          <a:xfrm flipH="1" rot="-5400000">
            <a:off x="5569097" y="1532084"/>
            <a:ext cx="311400" cy="1914000"/>
          </a:xfrm>
          <a:prstGeom prst="curvedConnector5">
            <a:avLst>
              <a:gd fmla="val 126762" name="adj1"/>
              <a:gd fmla="val 49602" name="adj2"/>
              <a:gd fmla="val -30396" name="adj3"/>
            </a:avLst>
          </a:prstGeom>
          <a:noFill/>
          <a:ln cap="flat" cmpd="sng" w="19050">
            <a:solidFill>
              <a:schemeClr val="dk1"/>
            </a:solidFill>
            <a:prstDash val="dash"/>
            <a:round/>
            <a:headEnd len="med" w="med" type="none"/>
            <a:tailEnd len="med" w="med" type="triangle"/>
          </a:ln>
        </p:spPr>
      </p:cxnSp>
      <p:grpSp>
        <p:nvGrpSpPr>
          <p:cNvPr id="1071" name="Google Shape;1071;p61"/>
          <p:cNvGrpSpPr/>
          <p:nvPr/>
        </p:nvGrpSpPr>
        <p:grpSpPr>
          <a:xfrm>
            <a:off x="3792738" y="1216723"/>
            <a:ext cx="1142352" cy="1273273"/>
            <a:chOff x="4212000" y="1423400"/>
            <a:chExt cx="720000" cy="857250"/>
          </a:xfrm>
        </p:grpSpPr>
        <p:sp>
          <p:nvSpPr>
            <p:cNvPr id="1072" name="Google Shape;1072;p61"/>
            <p:cNvSpPr/>
            <p:nvPr/>
          </p:nvSpPr>
          <p:spPr>
            <a:xfrm flipH="1">
              <a:off x="4392000" y="1423400"/>
              <a:ext cx="360000" cy="180000"/>
            </a:xfrm>
            <a:prstGeom prst="triangle">
              <a:avLst>
                <a:gd fmla="val 510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1"/>
            <p:cNvSpPr/>
            <p:nvPr/>
          </p:nvSpPr>
          <p:spPr>
            <a:xfrm>
              <a:off x="4212000" y="1560650"/>
              <a:ext cx="720000" cy="720000"/>
            </a:xfrm>
            <a:prstGeom prst="ellipse">
              <a:avLst/>
            </a:prstGeom>
            <a:solidFill>
              <a:schemeClr val="accent6"/>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3" name="Google Shape;1073;p61"/>
          <p:cNvSpPr txBox="1"/>
          <p:nvPr/>
        </p:nvSpPr>
        <p:spPr>
          <a:xfrm>
            <a:off x="2772275" y="4305375"/>
            <a:ext cx="3183300" cy="338400"/>
          </a:xfrm>
          <a:prstGeom prst="rect">
            <a:avLst/>
          </a:prstGeom>
          <a:noFill/>
          <a:ln>
            <a:noFill/>
          </a:ln>
        </p:spPr>
        <p:txBody>
          <a:bodyPr anchorCtr="0" anchor="ctr" bIns="91425" lIns="0" spcFirstLastPara="1" rIns="0" wrap="square" tIns="91425">
            <a:noAutofit/>
          </a:bodyPr>
          <a:lstStyle/>
          <a:p>
            <a:pPr indent="0" lvl="0" marL="0" rtl="0" algn="ctr">
              <a:lnSpc>
                <a:spcPct val="100000"/>
              </a:lnSpc>
              <a:spcBef>
                <a:spcPts val="0"/>
              </a:spcBef>
              <a:spcAft>
                <a:spcPts val="0"/>
              </a:spcAft>
              <a:buNone/>
            </a:pPr>
            <a:r>
              <a:rPr b="1" lang="en-GB" sz="1900">
                <a:solidFill>
                  <a:schemeClr val="dk1"/>
                </a:solidFill>
                <a:latin typeface="Didact Gothic"/>
                <a:ea typeface="Didact Gothic"/>
                <a:cs typeface="Didact Gothic"/>
                <a:sym typeface="Didact Gothic"/>
              </a:rPr>
              <a:t>Peptide Abundance</a:t>
            </a:r>
            <a:endParaRPr b="1" sz="1900">
              <a:solidFill>
                <a:schemeClr val="dk1"/>
              </a:solidFill>
              <a:latin typeface="Didact Gothic"/>
              <a:ea typeface="Didact Gothic"/>
              <a:cs typeface="Didact Gothic"/>
              <a:sym typeface="Didact Gothic"/>
            </a:endParaRPr>
          </a:p>
        </p:txBody>
      </p:sp>
      <p:sp>
        <p:nvSpPr>
          <p:cNvPr id="1074" name="Google Shape;1074;p61"/>
          <p:cNvSpPr txBox="1"/>
          <p:nvPr/>
        </p:nvSpPr>
        <p:spPr>
          <a:xfrm>
            <a:off x="5531300" y="4123525"/>
            <a:ext cx="3183300" cy="338400"/>
          </a:xfrm>
          <a:prstGeom prst="rect">
            <a:avLst/>
          </a:prstGeom>
          <a:noFill/>
          <a:ln>
            <a:noFill/>
          </a:ln>
        </p:spPr>
        <p:txBody>
          <a:bodyPr anchorCtr="0" anchor="ctr" bIns="91425" lIns="0" spcFirstLastPara="1" rIns="0" wrap="square" tIns="91425">
            <a:noAutofit/>
          </a:bodyPr>
          <a:lstStyle/>
          <a:p>
            <a:pPr indent="0" lvl="0" marL="0" rtl="0" algn="ctr">
              <a:lnSpc>
                <a:spcPct val="100000"/>
              </a:lnSpc>
              <a:spcBef>
                <a:spcPts val="0"/>
              </a:spcBef>
              <a:spcAft>
                <a:spcPts val="0"/>
              </a:spcAft>
              <a:buNone/>
            </a:pPr>
            <a:r>
              <a:rPr b="1" lang="en-GB" sz="1900">
                <a:solidFill>
                  <a:schemeClr val="dk1"/>
                </a:solidFill>
                <a:latin typeface="Didact Gothic"/>
                <a:ea typeface="Didact Gothic"/>
                <a:cs typeface="Didact Gothic"/>
                <a:sym typeface="Didact Gothic"/>
              </a:rPr>
              <a:t>Patients</a:t>
            </a:r>
            <a:endParaRPr b="1" sz="1900">
              <a:solidFill>
                <a:schemeClr val="dk1"/>
              </a:solidFill>
              <a:latin typeface="Didact Gothic"/>
              <a:ea typeface="Didact Gothic"/>
              <a:cs typeface="Didact Gothic"/>
              <a:sym typeface="Didact Gothic"/>
            </a:endParaRPr>
          </a:p>
          <a:p>
            <a:pPr indent="0" lvl="0" marL="0" rtl="0" algn="ctr">
              <a:lnSpc>
                <a:spcPct val="100000"/>
              </a:lnSpc>
              <a:spcBef>
                <a:spcPts val="0"/>
              </a:spcBef>
              <a:spcAft>
                <a:spcPts val="0"/>
              </a:spcAft>
              <a:buNone/>
            </a:pPr>
            <a:r>
              <a:rPr b="1" lang="en-GB" sz="1900">
                <a:solidFill>
                  <a:schemeClr val="dk1"/>
                </a:solidFill>
                <a:latin typeface="Didact Gothic"/>
                <a:ea typeface="Didact Gothic"/>
                <a:cs typeface="Didact Gothic"/>
                <a:sym typeface="Didact Gothic"/>
              </a:rPr>
              <a:t>Individuality of PK</a:t>
            </a:r>
            <a:endParaRPr b="1" sz="1900">
              <a:solidFill>
                <a:schemeClr val="dk1"/>
              </a:solidFill>
              <a:latin typeface="Didact Gothic"/>
              <a:ea typeface="Didact Gothic"/>
              <a:cs typeface="Didact Gothic"/>
              <a:sym typeface="Didact Gothic"/>
            </a:endParaRPr>
          </a:p>
          <a:p>
            <a:pPr indent="0" lvl="0" marL="0" rtl="0" algn="ctr">
              <a:lnSpc>
                <a:spcPct val="100000"/>
              </a:lnSpc>
              <a:spcBef>
                <a:spcPts val="0"/>
              </a:spcBef>
              <a:spcAft>
                <a:spcPts val="0"/>
              </a:spcAft>
              <a:buNone/>
            </a:pPr>
            <a:r>
              <a:rPr b="1" lang="en-GB" sz="1900">
                <a:solidFill>
                  <a:schemeClr val="dk1"/>
                </a:solidFill>
                <a:latin typeface="Didact Gothic"/>
                <a:ea typeface="Didact Gothic"/>
                <a:cs typeface="Didact Gothic"/>
                <a:sym typeface="Didact Gothic"/>
              </a:rPr>
              <a:t>Drugs</a:t>
            </a:r>
            <a:endParaRPr b="1" sz="1900">
              <a:solidFill>
                <a:schemeClr val="dk1"/>
              </a:solidFill>
              <a:latin typeface="Didact Gothic"/>
              <a:ea typeface="Didact Gothic"/>
              <a:cs typeface="Didact Gothic"/>
              <a:sym typeface="Didact Gothic"/>
            </a:endParaRPr>
          </a:p>
        </p:txBody>
      </p:sp>
      <p:pic>
        <p:nvPicPr>
          <p:cNvPr id="1075" name="Google Shape;1075;p61"/>
          <p:cNvPicPr preferRelativeResize="0"/>
          <p:nvPr/>
        </p:nvPicPr>
        <p:blipFill>
          <a:blip r:embed="rId3">
            <a:alphaModFix/>
          </a:blip>
          <a:stretch>
            <a:fillRect/>
          </a:stretch>
        </p:blipFill>
        <p:spPr>
          <a:xfrm>
            <a:off x="3792762" y="3090063"/>
            <a:ext cx="1142329" cy="857250"/>
          </a:xfrm>
          <a:prstGeom prst="rect">
            <a:avLst/>
          </a:prstGeom>
          <a:noFill/>
          <a:ln>
            <a:noFill/>
          </a:ln>
        </p:spPr>
      </p:pic>
      <p:grpSp>
        <p:nvGrpSpPr>
          <p:cNvPr id="1076" name="Google Shape;1076;p61"/>
          <p:cNvGrpSpPr/>
          <p:nvPr/>
        </p:nvGrpSpPr>
        <p:grpSpPr>
          <a:xfrm>
            <a:off x="1219500" y="2407681"/>
            <a:ext cx="1247400" cy="1364828"/>
            <a:chOff x="2447400" y="1717200"/>
            <a:chExt cx="720000" cy="857250"/>
          </a:xfrm>
        </p:grpSpPr>
        <p:sp>
          <p:nvSpPr>
            <p:cNvPr id="1077" name="Google Shape;1077;p61"/>
            <p:cNvSpPr/>
            <p:nvPr/>
          </p:nvSpPr>
          <p:spPr>
            <a:xfrm rot="10800000">
              <a:off x="2627400" y="2394450"/>
              <a:ext cx="360000" cy="180000"/>
            </a:xfrm>
            <a:prstGeom prst="triangle">
              <a:avLst>
                <a:gd fmla="val 510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1"/>
            <p:cNvSpPr/>
            <p:nvPr/>
          </p:nvSpPr>
          <p:spPr>
            <a:xfrm>
              <a:off x="2447400" y="1717200"/>
              <a:ext cx="720000" cy="720000"/>
            </a:xfrm>
            <a:prstGeom prst="ellipse">
              <a:avLst/>
            </a:prstGeom>
            <a:solidFill>
              <a:schemeClr val="accent6"/>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78" name="Google Shape;1078;p61"/>
          <p:cNvPicPr preferRelativeResize="0"/>
          <p:nvPr/>
        </p:nvPicPr>
        <p:blipFill>
          <a:blip r:embed="rId4">
            <a:alphaModFix/>
          </a:blip>
          <a:stretch>
            <a:fillRect/>
          </a:stretch>
        </p:blipFill>
        <p:spPr>
          <a:xfrm>
            <a:off x="1371368" y="2571750"/>
            <a:ext cx="857220" cy="857250"/>
          </a:xfrm>
          <a:prstGeom prst="rect">
            <a:avLst/>
          </a:prstGeom>
          <a:noFill/>
          <a:ln>
            <a:noFill/>
          </a:ln>
        </p:spPr>
      </p:pic>
      <p:grpSp>
        <p:nvGrpSpPr>
          <p:cNvPr id="1079" name="Google Shape;1079;p61"/>
          <p:cNvGrpSpPr/>
          <p:nvPr/>
        </p:nvGrpSpPr>
        <p:grpSpPr>
          <a:xfrm>
            <a:off x="6499250" y="2476856"/>
            <a:ext cx="1247400" cy="1364828"/>
            <a:chOff x="2447400" y="1717200"/>
            <a:chExt cx="720000" cy="857250"/>
          </a:xfrm>
        </p:grpSpPr>
        <p:sp>
          <p:nvSpPr>
            <p:cNvPr id="1080" name="Google Shape;1080;p61"/>
            <p:cNvSpPr/>
            <p:nvPr/>
          </p:nvSpPr>
          <p:spPr>
            <a:xfrm rot="10800000">
              <a:off x="2627400" y="2394450"/>
              <a:ext cx="360000" cy="180000"/>
            </a:xfrm>
            <a:prstGeom prst="triangle">
              <a:avLst>
                <a:gd fmla="val 510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1"/>
            <p:cNvSpPr/>
            <p:nvPr/>
          </p:nvSpPr>
          <p:spPr>
            <a:xfrm>
              <a:off x="2447400" y="1717200"/>
              <a:ext cx="720000" cy="720000"/>
            </a:xfrm>
            <a:prstGeom prst="ellipse">
              <a:avLst/>
            </a:prstGeom>
            <a:solidFill>
              <a:schemeClr val="accent6"/>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1" name="Google Shape;1081;p61"/>
          <p:cNvGrpSpPr/>
          <p:nvPr/>
        </p:nvGrpSpPr>
        <p:grpSpPr>
          <a:xfrm>
            <a:off x="6694263" y="2605399"/>
            <a:ext cx="857349" cy="857168"/>
            <a:chOff x="4901325" y="653175"/>
            <a:chExt cx="4356450" cy="4409300"/>
          </a:xfrm>
        </p:grpSpPr>
        <p:sp>
          <p:nvSpPr>
            <p:cNvPr id="1082" name="Google Shape;1082;p61"/>
            <p:cNvSpPr/>
            <p:nvPr/>
          </p:nvSpPr>
          <p:spPr>
            <a:xfrm>
              <a:off x="8390600" y="2474700"/>
              <a:ext cx="534450" cy="1749800"/>
            </a:xfrm>
            <a:custGeom>
              <a:rect b="b" l="l" r="r" t="t"/>
              <a:pathLst>
                <a:path extrusionOk="0" h="69992" w="21378">
                  <a:moveTo>
                    <a:pt x="19622" y="1"/>
                  </a:moveTo>
                  <a:cubicBezTo>
                    <a:pt x="19383" y="1"/>
                    <a:pt x="19139" y="214"/>
                    <a:pt x="19243" y="504"/>
                  </a:cubicBezTo>
                  <a:cubicBezTo>
                    <a:pt x="20077" y="2939"/>
                    <a:pt x="20277" y="5541"/>
                    <a:pt x="20410" y="8109"/>
                  </a:cubicBezTo>
                  <a:cubicBezTo>
                    <a:pt x="20544" y="10511"/>
                    <a:pt x="20577" y="12913"/>
                    <a:pt x="20477" y="15281"/>
                  </a:cubicBezTo>
                  <a:cubicBezTo>
                    <a:pt x="20377" y="20051"/>
                    <a:pt x="19876" y="24788"/>
                    <a:pt x="18976" y="29458"/>
                  </a:cubicBezTo>
                  <a:cubicBezTo>
                    <a:pt x="17275" y="38898"/>
                    <a:pt x="14106" y="48038"/>
                    <a:pt x="9636" y="56477"/>
                  </a:cubicBezTo>
                  <a:cubicBezTo>
                    <a:pt x="8402" y="58879"/>
                    <a:pt x="7034" y="61147"/>
                    <a:pt x="5566" y="63449"/>
                  </a:cubicBezTo>
                  <a:cubicBezTo>
                    <a:pt x="4132" y="65617"/>
                    <a:pt x="2631" y="67885"/>
                    <a:pt x="362" y="69253"/>
                  </a:cubicBezTo>
                  <a:cubicBezTo>
                    <a:pt x="1" y="69448"/>
                    <a:pt x="243" y="69991"/>
                    <a:pt x="565" y="69991"/>
                  </a:cubicBezTo>
                  <a:cubicBezTo>
                    <a:pt x="629" y="69991"/>
                    <a:pt x="697" y="69970"/>
                    <a:pt x="763" y="69920"/>
                  </a:cubicBezTo>
                  <a:cubicBezTo>
                    <a:pt x="2764" y="68719"/>
                    <a:pt x="4232" y="66818"/>
                    <a:pt x="5499" y="64916"/>
                  </a:cubicBezTo>
                  <a:cubicBezTo>
                    <a:pt x="6900" y="62882"/>
                    <a:pt x="8135" y="60780"/>
                    <a:pt x="9336" y="58645"/>
                  </a:cubicBezTo>
                  <a:cubicBezTo>
                    <a:pt x="11737" y="54409"/>
                    <a:pt x="13739" y="49972"/>
                    <a:pt x="15440" y="45436"/>
                  </a:cubicBezTo>
                  <a:cubicBezTo>
                    <a:pt x="18809" y="36296"/>
                    <a:pt x="20777" y="26689"/>
                    <a:pt x="21211" y="16949"/>
                  </a:cubicBezTo>
                  <a:cubicBezTo>
                    <a:pt x="21377" y="14280"/>
                    <a:pt x="21377" y="11545"/>
                    <a:pt x="21244" y="8776"/>
                  </a:cubicBezTo>
                  <a:cubicBezTo>
                    <a:pt x="21111" y="5907"/>
                    <a:pt x="20910" y="3039"/>
                    <a:pt x="19976" y="270"/>
                  </a:cubicBezTo>
                  <a:cubicBezTo>
                    <a:pt x="19913" y="80"/>
                    <a:pt x="19768" y="1"/>
                    <a:pt x="19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1"/>
            <p:cNvSpPr/>
            <p:nvPr/>
          </p:nvSpPr>
          <p:spPr>
            <a:xfrm>
              <a:off x="8413825" y="3596225"/>
              <a:ext cx="184725" cy="390125"/>
            </a:xfrm>
            <a:custGeom>
              <a:rect b="b" l="l" r="r" t="t"/>
              <a:pathLst>
                <a:path extrusionOk="0" h="15605" w="7389">
                  <a:moveTo>
                    <a:pt x="2731" y="1"/>
                  </a:moveTo>
                  <a:cubicBezTo>
                    <a:pt x="2536" y="1"/>
                    <a:pt x="2337" y="34"/>
                    <a:pt x="2135" y="108"/>
                  </a:cubicBezTo>
                  <a:cubicBezTo>
                    <a:pt x="1135" y="508"/>
                    <a:pt x="534" y="1576"/>
                    <a:pt x="301" y="2543"/>
                  </a:cubicBezTo>
                  <a:cubicBezTo>
                    <a:pt x="1" y="3710"/>
                    <a:pt x="167" y="4945"/>
                    <a:pt x="501" y="6079"/>
                  </a:cubicBezTo>
                  <a:cubicBezTo>
                    <a:pt x="834" y="7213"/>
                    <a:pt x="1335" y="8247"/>
                    <a:pt x="1935" y="9248"/>
                  </a:cubicBezTo>
                  <a:cubicBezTo>
                    <a:pt x="2636" y="10382"/>
                    <a:pt x="3370" y="11516"/>
                    <a:pt x="4204" y="12550"/>
                  </a:cubicBezTo>
                  <a:cubicBezTo>
                    <a:pt x="5037" y="13617"/>
                    <a:pt x="5971" y="14685"/>
                    <a:pt x="6972" y="15552"/>
                  </a:cubicBezTo>
                  <a:cubicBezTo>
                    <a:pt x="7009" y="15589"/>
                    <a:pt x="7051" y="15604"/>
                    <a:pt x="7093" y="15604"/>
                  </a:cubicBezTo>
                  <a:cubicBezTo>
                    <a:pt x="7244" y="15604"/>
                    <a:pt x="7388" y="15401"/>
                    <a:pt x="7206" y="15219"/>
                  </a:cubicBezTo>
                  <a:lnTo>
                    <a:pt x="7172" y="15185"/>
                  </a:lnTo>
                  <a:cubicBezTo>
                    <a:pt x="6972" y="12517"/>
                    <a:pt x="6805" y="9881"/>
                    <a:pt x="6539" y="7213"/>
                  </a:cubicBezTo>
                  <a:cubicBezTo>
                    <a:pt x="6372" y="5078"/>
                    <a:pt x="6105" y="2776"/>
                    <a:pt x="4704" y="1109"/>
                  </a:cubicBezTo>
                  <a:cubicBezTo>
                    <a:pt x="4198" y="523"/>
                    <a:pt x="3501" y="1"/>
                    <a:pt x="27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1"/>
            <p:cNvSpPr/>
            <p:nvPr/>
          </p:nvSpPr>
          <p:spPr>
            <a:xfrm>
              <a:off x="8582000" y="3862350"/>
              <a:ext cx="405600" cy="159650"/>
            </a:xfrm>
            <a:custGeom>
              <a:rect b="b" l="l" r="r" t="t"/>
              <a:pathLst>
                <a:path extrusionOk="0" h="6386" w="16224">
                  <a:moveTo>
                    <a:pt x="12861" y="0"/>
                  </a:moveTo>
                  <a:cubicBezTo>
                    <a:pt x="11122" y="0"/>
                    <a:pt x="9374" y="686"/>
                    <a:pt x="7784" y="1371"/>
                  </a:cubicBezTo>
                  <a:cubicBezTo>
                    <a:pt x="5315" y="2405"/>
                    <a:pt x="2914" y="3473"/>
                    <a:pt x="445" y="4574"/>
                  </a:cubicBezTo>
                  <a:cubicBezTo>
                    <a:pt x="412" y="4574"/>
                    <a:pt x="412" y="4574"/>
                    <a:pt x="379" y="4507"/>
                  </a:cubicBezTo>
                  <a:cubicBezTo>
                    <a:pt x="357" y="4501"/>
                    <a:pt x="336" y="4499"/>
                    <a:pt x="316" y="4499"/>
                  </a:cubicBezTo>
                  <a:cubicBezTo>
                    <a:pt x="93" y="4499"/>
                    <a:pt x="0" y="4815"/>
                    <a:pt x="245" y="4907"/>
                  </a:cubicBezTo>
                  <a:cubicBezTo>
                    <a:pt x="1479" y="5374"/>
                    <a:pt x="2814" y="5708"/>
                    <a:pt x="4148" y="5908"/>
                  </a:cubicBezTo>
                  <a:cubicBezTo>
                    <a:pt x="5482" y="6108"/>
                    <a:pt x="6817" y="6275"/>
                    <a:pt x="8151" y="6375"/>
                  </a:cubicBezTo>
                  <a:cubicBezTo>
                    <a:pt x="8384" y="6382"/>
                    <a:pt x="8618" y="6386"/>
                    <a:pt x="8851" y="6386"/>
                  </a:cubicBezTo>
                  <a:cubicBezTo>
                    <a:pt x="9784" y="6386"/>
                    <a:pt x="10713" y="6322"/>
                    <a:pt x="11620" y="6108"/>
                  </a:cubicBezTo>
                  <a:cubicBezTo>
                    <a:pt x="12787" y="5875"/>
                    <a:pt x="13955" y="5441"/>
                    <a:pt x="14822" y="4640"/>
                  </a:cubicBezTo>
                  <a:cubicBezTo>
                    <a:pt x="15589" y="3973"/>
                    <a:pt x="16223" y="2939"/>
                    <a:pt x="16090" y="1905"/>
                  </a:cubicBezTo>
                  <a:cubicBezTo>
                    <a:pt x="15956" y="871"/>
                    <a:pt x="14922" y="271"/>
                    <a:pt x="13988" y="104"/>
                  </a:cubicBezTo>
                  <a:cubicBezTo>
                    <a:pt x="13614" y="32"/>
                    <a:pt x="13238" y="0"/>
                    <a:pt x="128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1"/>
            <p:cNvSpPr/>
            <p:nvPr/>
          </p:nvSpPr>
          <p:spPr>
            <a:xfrm>
              <a:off x="8495550" y="3374400"/>
              <a:ext cx="232775" cy="364250"/>
            </a:xfrm>
            <a:custGeom>
              <a:rect b="b" l="l" r="r" t="t"/>
              <a:pathLst>
                <a:path extrusionOk="0" h="14570" w="9311">
                  <a:moveTo>
                    <a:pt x="2343" y="1"/>
                  </a:moveTo>
                  <a:cubicBezTo>
                    <a:pt x="2037" y="1"/>
                    <a:pt x="1729" y="73"/>
                    <a:pt x="1435" y="241"/>
                  </a:cubicBezTo>
                  <a:cubicBezTo>
                    <a:pt x="534" y="775"/>
                    <a:pt x="167" y="1909"/>
                    <a:pt x="67" y="2910"/>
                  </a:cubicBezTo>
                  <a:cubicBezTo>
                    <a:pt x="1" y="4111"/>
                    <a:pt x="367" y="5311"/>
                    <a:pt x="901" y="6379"/>
                  </a:cubicBezTo>
                  <a:cubicBezTo>
                    <a:pt x="1402" y="7413"/>
                    <a:pt x="2102" y="8380"/>
                    <a:pt x="2869" y="9248"/>
                  </a:cubicBezTo>
                  <a:cubicBezTo>
                    <a:pt x="3737" y="10248"/>
                    <a:pt x="4704" y="11216"/>
                    <a:pt x="5705" y="12083"/>
                  </a:cubicBezTo>
                  <a:cubicBezTo>
                    <a:pt x="6705" y="12984"/>
                    <a:pt x="7739" y="13818"/>
                    <a:pt x="8907" y="14551"/>
                  </a:cubicBezTo>
                  <a:cubicBezTo>
                    <a:pt x="8933" y="14564"/>
                    <a:pt x="8959" y="14570"/>
                    <a:pt x="8984" y="14570"/>
                  </a:cubicBezTo>
                  <a:cubicBezTo>
                    <a:pt x="9159" y="14570"/>
                    <a:pt x="9311" y="14305"/>
                    <a:pt x="9107" y="14218"/>
                  </a:cubicBezTo>
                  <a:lnTo>
                    <a:pt x="9074" y="14151"/>
                  </a:lnTo>
                  <a:cubicBezTo>
                    <a:pt x="8373" y="11616"/>
                    <a:pt x="7739" y="9048"/>
                    <a:pt x="7039" y="6446"/>
                  </a:cubicBezTo>
                  <a:cubicBezTo>
                    <a:pt x="6505" y="4411"/>
                    <a:pt x="5838" y="2209"/>
                    <a:pt x="4170" y="775"/>
                  </a:cubicBezTo>
                  <a:cubicBezTo>
                    <a:pt x="3668" y="341"/>
                    <a:pt x="3009" y="1"/>
                    <a:pt x="23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1"/>
            <p:cNvSpPr/>
            <p:nvPr/>
          </p:nvSpPr>
          <p:spPr>
            <a:xfrm>
              <a:off x="8710700" y="3558825"/>
              <a:ext cx="391975" cy="185400"/>
            </a:xfrm>
            <a:custGeom>
              <a:rect b="b" l="l" r="r" t="t"/>
              <a:pathLst>
                <a:path extrusionOk="0" h="7416" w="15679">
                  <a:moveTo>
                    <a:pt x="12808" y="0"/>
                  </a:moveTo>
                  <a:cubicBezTo>
                    <a:pt x="10704" y="0"/>
                    <a:pt x="8762" y="1199"/>
                    <a:pt x="7072" y="2271"/>
                  </a:cubicBezTo>
                  <a:cubicBezTo>
                    <a:pt x="4837" y="3739"/>
                    <a:pt x="2636" y="5240"/>
                    <a:pt x="401" y="6707"/>
                  </a:cubicBezTo>
                  <a:lnTo>
                    <a:pt x="301" y="6707"/>
                  </a:lnTo>
                  <a:cubicBezTo>
                    <a:pt x="101" y="6707"/>
                    <a:pt x="1" y="7074"/>
                    <a:pt x="268" y="7108"/>
                  </a:cubicBezTo>
                  <a:cubicBezTo>
                    <a:pt x="1395" y="7333"/>
                    <a:pt x="2547" y="7416"/>
                    <a:pt x="3682" y="7416"/>
                  </a:cubicBezTo>
                  <a:cubicBezTo>
                    <a:pt x="3890" y="7416"/>
                    <a:pt x="4097" y="7413"/>
                    <a:pt x="4304" y="7408"/>
                  </a:cubicBezTo>
                  <a:cubicBezTo>
                    <a:pt x="5638" y="7408"/>
                    <a:pt x="6972" y="7341"/>
                    <a:pt x="8307" y="7174"/>
                  </a:cubicBezTo>
                  <a:cubicBezTo>
                    <a:pt x="9474" y="7008"/>
                    <a:pt x="10608" y="6741"/>
                    <a:pt x="11676" y="6341"/>
                  </a:cubicBezTo>
                  <a:cubicBezTo>
                    <a:pt x="12776" y="5907"/>
                    <a:pt x="13844" y="5240"/>
                    <a:pt x="14611" y="4339"/>
                  </a:cubicBezTo>
                  <a:cubicBezTo>
                    <a:pt x="15245" y="3539"/>
                    <a:pt x="15679" y="2404"/>
                    <a:pt x="15345" y="1404"/>
                  </a:cubicBezTo>
                  <a:cubicBezTo>
                    <a:pt x="15078" y="403"/>
                    <a:pt x="13944" y="36"/>
                    <a:pt x="12977" y="3"/>
                  </a:cubicBezTo>
                  <a:cubicBezTo>
                    <a:pt x="12920" y="1"/>
                    <a:pt x="12864" y="0"/>
                    <a:pt x="128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1"/>
            <p:cNvSpPr/>
            <p:nvPr/>
          </p:nvSpPr>
          <p:spPr>
            <a:xfrm>
              <a:off x="8560600" y="3149225"/>
              <a:ext cx="244950" cy="357900"/>
            </a:xfrm>
            <a:custGeom>
              <a:rect b="b" l="l" r="r" t="t"/>
              <a:pathLst>
                <a:path extrusionOk="0" h="14316" w="9798">
                  <a:moveTo>
                    <a:pt x="2223" y="1"/>
                  </a:moveTo>
                  <a:cubicBezTo>
                    <a:pt x="1891" y="1"/>
                    <a:pt x="1564" y="82"/>
                    <a:pt x="1268" y="275"/>
                  </a:cubicBezTo>
                  <a:cubicBezTo>
                    <a:pt x="401" y="876"/>
                    <a:pt x="67" y="2043"/>
                    <a:pt x="0" y="3044"/>
                  </a:cubicBezTo>
                  <a:cubicBezTo>
                    <a:pt x="0" y="4245"/>
                    <a:pt x="434" y="5412"/>
                    <a:pt x="1001" y="6446"/>
                  </a:cubicBezTo>
                  <a:cubicBezTo>
                    <a:pt x="1602" y="7480"/>
                    <a:pt x="2302" y="8414"/>
                    <a:pt x="3103" y="9248"/>
                  </a:cubicBezTo>
                  <a:cubicBezTo>
                    <a:pt x="4003" y="10182"/>
                    <a:pt x="5004" y="11116"/>
                    <a:pt x="6071" y="11950"/>
                  </a:cubicBezTo>
                  <a:cubicBezTo>
                    <a:pt x="7105" y="12817"/>
                    <a:pt x="8240" y="13618"/>
                    <a:pt x="9407" y="14285"/>
                  </a:cubicBezTo>
                  <a:cubicBezTo>
                    <a:pt x="9445" y="14307"/>
                    <a:pt x="9481" y="14316"/>
                    <a:pt x="9515" y="14316"/>
                  </a:cubicBezTo>
                  <a:cubicBezTo>
                    <a:pt x="9693" y="14316"/>
                    <a:pt x="9798" y="14058"/>
                    <a:pt x="9574" y="13918"/>
                  </a:cubicBezTo>
                  <a:lnTo>
                    <a:pt x="9507" y="13885"/>
                  </a:lnTo>
                  <a:lnTo>
                    <a:pt x="7139" y="6246"/>
                  </a:lnTo>
                  <a:cubicBezTo>
                    <a:pt x="6505" y="4178"/>
                    <a:pt x="5738" y="2010"/>
                    <a:pt x="4003" y="675"/>
                  </a:cubicBezTo>
                  <a:cubicBezTo>
                    <a:pt x="3520" y="302"/>
                    <a:pt x="2863" y="1"/>
                    <a:pt x="2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1"/>
            <p:cNvSpPr/>
            <p:nvPr/>
          </p:nvSpPr>
          <p:spPr>
            <a:xfrm>
              <a:off x="8789600" y="3313650"/>
              <a:ext cx="386450" cy="196025"/>
            </a:xfrm>
            <a:custGeom>
              <a:rect b="b" l="l" r="r" t="t"/>
              <a:pathLst>
                <a:path extrusionOk="0" h="7841" w="15458">
                  <a:moveTo>
                    <a:pt x="12753" y="0"/>
                  </a:moveTo>
                  <a:cubicBezTo>
                    <a:pt x="12709" y="0"/>
                    <a:pt x="12666" y="1"/>
                    <a:pt x="12623" y="3"/>
                  </a:cubicBezTo>
                  <a:cubicBezTo>
                    <a:pt x="10454" y="36"/>
                    <a:pt x="8486" y="1337"/>
                    <a:pt x="6818" y="2571"/>
                  </a:cubicBezTo>
                  <a:cubicBezTo>
                    <a:pt x="4650" y="4106"/>
                    <a:pt x="2515" y="5707"/>
                    <a:pt x="347" y="7308"/>
                  </a:cubicBezTo>
                  <a:lnTo>
                    <a:pt x="280" y="7308"/>
                  </a:lnTo>
                  <a:cubicBezTo>
                    <a:pt x="260" y="7303"/>
                    <a:pt x="241" y="7300"/>
                    <a:pt x="223" y="7300"/>
                  </a:cubicBezTo>
                  <a:cubicBezTo>
                    <a:pt x="10" y="7300"/>
                    <a:pt x="1" y="7644"/>
                    <a:pt x="247" y="7675"/>
                  </a:cubicBezTo>
                  <a:cubicBezTo>
                    <a:pt x="1159" y="7789"/>
                    <a:pt x="2086" y="7840"/>
                    <a:pt x="3008" y="7840"/>
                  </a:cubicBezTo>
                  <a:cubicBezTo>
                    <a:pt x="3435" y="7840"/>
                    <a:pt x="3861" y="7829"/>
                    <a:pt x="4283" y="7808"/>
                  </a:cubicBezTo>
                  <a:cubicBezTo>
                    <a:pt x="5618" y="7708"/>
                    <a:pt x="6952" y="7575"/>
                    <a:pt x="8286" y="7375"/>
                  </a:cubicBezTo>
                  <a:cubicBezTo>
                    <a:pt x="9420" y="7174"/>
                    <a:pt x="10588" y="6874"/>
                    <a:pt x="11622" y="6374"/>
                  </a:cubicBezTo>
                  <a:cubicBezTo>
                    <a:pt x="12689" y="5873"/>
                    <a:pt x="13757" y="5206"/>
                    <a:pt x="14457" y="4239"/>
                  </a:cubicBezTo>
                  <a:cubicBezTo>
                    <a:pt x="15024" y="3405"/>
                    <a:pt x="15458" y="2304"/>
                    <a:pt x="15091" y="1304"/>
                  </a:cubicBezTo>
                  <a:cubicBezTo>
                    <a:pt x="14772" y="348"/>
                    <a:pt x="13693" y="0"/>
                    <a:pt x="127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1"/>
            <p:cNvSpPr/>
            <p:nvPr/>
          </p:nvSpPr>
          <p:spPr>
            <a:xfrm>
              <a:off x="8634825" y="2875925"/>
              <a:ext cx="245075" cy="358200"/>
            </a:xfrm>
            <a:custGeom>
              <a:rect b="b" l="l" r="r" t="t"/>
              <a:pathLst>
                <a:path extrusionOk="0" h="14328" w="9803">
                  <a:moveTo>
                    <a:pt x="2192" y="0"/>
                  </a:moveTo>
                  <a:cubicBezTo>
                    <a:pt x="1871" y="0"/>
                    <a:pt x="1555" y="78"/>
                    <a:pt x="1268" y="266"/>
                  </a:cubicBezTo>
                  <a:cubicBezTo>
                    <a:pt x="367" y="866"/>
                    <a:pt x="34" y="2034"/>
                    <a:pt x="0" y="3035"/>
                  </a:cubicBezTo>
                  <a:cubicBezTo>
                    <a:pt x="0" y="4235"/>
                    <a:pt x="434" y="5403"/>
                    <a:pt x="1001" y="6470"/>
                  </a:cubicBezTo>
                  <a:cubicBezTo>
                    <a:pt x="1568" y="7504"/>
                    <a:pt x="2302" y="8405"/>
                    <a:pt x="3102" y="9239"/>
                  </a:cubicBezTo>
                  <a:cubicBezTo>
                    <a:pt x="4003" y="10206"/>
                    <a:pt x="5004" y="11107"/>
                    <a:pt x="6038" y="11941"/>
                  </a:cubicBezTo>
                  <a:cubicBezTo>
                    <a:pt x="7105" y="12842"/>
                    <a:pt x="8206" y="13609"/>
                    <a:pt x="9374" y="14309"/>
                  </a:cubicBezTo>
                  <a:cubicBezTo>
                    <a:pt x="9407" y="14322"/>
                    <a:pt x="9440" y="14328"/>
                    <a:pt x="9471" y="14328"/>
                  </a:cubicBezTo>
                  <a:cubicBezTo>
                    <a:pt x="9683" y="14328"/>
                    <a:pt x="9803" y="14055"/>
                    <a:pt x="9540" y="13909"/>
                  </a:cubicBezTo>
                  <a:lnTo>
                    <a:pt x="9507" y="13876"/>
                  </a:lnTo>
                  <a:lnTo>
                    <a:pt x="7139" y="6237"/>
                  </a:lnTo>
                  <a:cubicBezTo>
                    <a:pt x="6505" y="4202"/>
                    <a:pt x="5704" y="2034"/>
                    <a:pt x="4003" y="700"/>
                  </a:cubicBezTo>
                  <a:cubicBezTo>
                    <a:pt x="3512" y="320"/>
                    <a:pt x="2841" y="0"/>
                    <a:pt x="21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1"/>
            <p:cNvSpPr/>
            <p:nvPr/>
          </p:nvSpPr>
          <p:spPr>
            <a:xfrm>
              <a:off x="8863750" y="3040950"/>
              <a:ext cx="386525" cy="196425"/>
            </a:xfrm>
            <a:custGeom>
              <a:rect b="b" l="l" r="r" t="t"/>
              <a:pathLst>
                <a:path extrusionOk="0" h="7857" w="15461">
                  <a:moveTo>
                    <a:pt x="12752" y="1"/>
                  </a:moveTo>
                  <a:cubicBezTo>
                    <a:pt x="12709" y="1"/>
                    <a:pt x="12667" y="1"/>
                    <a:pt x="12625" y="3"/>
                  </a:cubicBezTo>
                  <a:cubicBezTo>
                    <a:pt x="10457" y="70"/>
                    <a:pt x="8489" y="1337"/>
                    <a:pt x="6821" y="2605"/>
                  </a:cubicBezTo>
                  <a:cubicBezTo>
                    <a:pt x="4653" y="4139"/>
                    <a:pt x="2518" y="5740"/>
                    <a:pt x="350" y="7308"/>
                  </a:cubicBezTo>
                  <a:lnTo>
                    <a:pt x="283" y="7308"/>
                  </a:lnTo>
                  <a:cubicBezTo>
                    <a:pt x="263" y="7303"/>
                    <a:pt x="244" y="7301"/>
                    <a:pt x="226" y="7301"/>
                  </a:cubicBezTo>
                  <a:cubicBezTo>
                    <a:pt x="13" y="7301"/>
                    <a:pt x="1" y="7647"/>
                    <a:pt x="217" y="7708"/>
                  </a:cubicBezTo>
                  <a:cubicBezTo>
                    <a:pt x="1106" y="7797"/>
                    <a:pt x="2025" y="7857"/>
                    <a:pt x="2935" y="7857"/>
                  </a:cubicBezTo>
                  <a:cubicBezTo>
                    <a:pt x="3389" y="7857"/>
                    <a:pt x="3841" y="7842"/>
                    <a:pt x="4286" y="7808"/>
                  </a:cubicBezTo>
                  <a:cubicBezTo>
                    <a:pt x="5620" y="7742"/>
                    <a:pt x="6921" y="7608"/>
                    <a:pt x="8289" y="7408"/>
                  </a:cubicBezTo>
                  <a:cubicBezTo>
                    <a:pt x="9390" y="7208"/>
                    <a:pt x="10557" y="6908"/>
                    <a:pt x="11625" y="6407"/>
                  </a:cubicBezTo>
                  <a:cubicBezTo>
                    <a:pt x="12692" y="5907"/>
                    <a:pt x="13726" y="5240"/>
                    <a:pt x="14460" y="4273"/>
                  </a:cubicBezTo>
                  <a:cubicBezTo>
                    <a:pt x="15027" y="3439"/>
                    <a:pt x="15461" y="2304"/>
                    <a:pt x="15061" y="1304"/>
                  </a:cubicBezTo>
                  <a:cubicBezTo>
                    <a:pt x="14742" y="348"/>
                    <a:pt x="13662" y="1"/>
                    <a:pt x="12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1"/>
            <p:cNvSpPr/>
            <p:nvPr/>
          </p:nvSpPr>
          <p:spPr>
            <a:xfrm>
              <a:off x="8623150" y="2620250"/>
              <a:ext cx="297100" cy="318400"/>
            </a:xfrm>
            <a:custGeom>
              <a:rect b="b" l="l" r="r" t="t"/>
              <a:pathLst>
                <a:path extrusionOk="0" h="12736" w="11884">
                  <a:moveTo>
                    <a:pt x="2151" y="1"/>
                  </a:moveTo>
                  <a:cubicBezTo>
                    <a:pt x="1691" y="1"/>
                    <a:pt x="1248" y="139"/>
                    <a:pt x="901" y="486"/>
                  </a:cubicBezTo>
                  <a:cubicBezTo>
                    <a:pt x="134" y="1220"/>
                    <a:pt x="0" y="2420"/>
                    <a:pt x="167" y="3421"/>
                  </a:cubicBezTo>
                  <a:cubicBezTo>
                    <a:pt x="400" y="4622"/>
                    <a:pt x="1068" y="5690"/>
                    <a:pt x="1801" y="6590"/>
                  </a:cubicBezTo>
                  <a:cubicBezTo>
                    <a:pt x="2569" y="7457"/>
                    <a:pt x="3469" y="8258"/>
                    <a:pt x="4403" y="8925"/>
                  </a:cubicBezTo>
                  <a:cubicBezTo>
                    <a:pt x="5471" y="9726"/>
                    <a:pt x="6638" y="10426"/>
                    <a:pt x="7806" y="11060"/>
                  </a:cubicBezTo>
                  <a:cubicBezTo>
                    <a:pt x="9007" y="11727"/>
                    <a:pt x="10241" y="12294"/>
                    <a:pt x="11508" y="12728"/>
                  </a:cubicBezTo>
                  <a:cubicBezTo>
                    <a:pt x="11530" y="12733"/>
                    <a:pt x="11552" y="12736"/>
                    <a:pt x="11572" y="12736"/>
                  </a:cubicBezTo>
                  <a:cubicBezTo>
                    <a:pt x="11794" y="12736"/>
                    <a:pt x="11884" y="12422"/>
                    <a:pt x="11608" y="12361"/>
                  </a:cubicBezTo>
                  <a:cubicBezTo>
                    <a:pt x="11575" y="12294"/>
                    <a:pt x="11508" y="12294"/>
                    <a:pt x="11508" y="12294"/>
                  </a:cubicBezTo>
                  <a:cubicBezTo>
                    <a:pt x="10274" y="9959"/>
                    <a:pt x="9007" y="7591"/>
                    <a:pt x="7772" y="5256"/>
                  </a:cubicBezTo>
                  <a:cubicBezTo>
                    <a:pt x="6772" y="3421"/>
                    <a:pt x="5604" y="1420"/>
                    <a:pt x="3636" y="419"/>
                  </a:cubicBezTo>
                  <a:cubicBezTo>
                    <a:pt x="3196" y="173"/>
                    <a:pt x="2664" y="1"/>
                    <a:pt x="21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1"/>
            <p:cNvSpPr/>
            <p:nvPr/>
          </p:nvSpPr>
          <p:spPr>
            <a:xfrm>
              <a:off x="8904175" y="2689075"/>
              <a:ext cx="353600" cy="248550"/>
            </a:xfrm>
            <a:custGeom>
              <a:rect b="b" l="l" r="r" t="t"/>
              <a:pathLst>
                <a:path extrusionOk="0" h="9942" w="14144">
                  <a:moveTo>
                    <a:pt x="11823" y="1"/>
                  </a:moveTo>
                  <a:cubicBezTo>
                    <a:pt x="11555" y="1"/>
                    <a:pt x="11288" y="37"/>
                    <a:pt x="11042" y="101"/>
                  </a:cubicBezTo>
                  <a:cubicBezTo>
                    <a:pt x="8907" y="535"/>
                    <a:pt x="7239" y="2169"/>
                    <a:pt x="5805" y="3704"/>
                  </a:cubicBezTo>
                  <a:cubicBezTo>
                    <a:pt x="4003" y="5638"/>
                    <a:pt x="2202" y="7607"/>
                    <a:pt x="367" y="9541"/>
                  </a:cubicBezTo>
                  <a:lnTo>
                    <a:pt x="267" y="9541"/>
                  </a:lnTo>
                  <a:cubicBezTo>
                    <a:pt x="1" y="9541"/>
                    <a:pt x="34" y="9942"/>
                    <a:pt x="267" y="9942"/>
                  </a:cubicBezTo>
                  <a:cubicBezTo>
                    <a:pt x="1602" y="9841"/>
                    <a:pt x="3003" y="9641"/>
                    <a:pt x="4270" y="9308"/>
                  </a:cubicBezTo>
                  <a:cubicBezTo>
                    <a:pt x="5571" y="8974"/>
                    <a:pt x="6872" y="8607"/>
                    <a:pt x="8106" y="8140"/>
                  </a:cubicBezTo>
                  <a:cubicBezTo>
                    <a:pt x="9207" y="7707"/>
                    <a:pt x="10241" y="7206"/>
                    <a:pt x="11209" y="6539"/>
                  </a:cubicBezTo>
                  <a:cubicBezTo>
                    <a:pt x="12176" y="5872"/>
                    <a:pt x="13077" y="5005"/>
                    <a:pt x="13577" y="3937"/>
                  </a:cubicBezTo>
                  <a:cubicBezTo>
                    <a:pt x="14011" y="3003"/>
                    <a:pt x="14144" y="1802"/>
                    <a:pt x="13644" y="935"/>
                  </a:cubicBezTo>
                  <a:cubicBezTo>
                    <a:pt x="13256" y="257"/>
                    <a:pt x="12534" y="1"/>
                    <a:pt x="118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1"/>
            <p:cNvSpPr/>
            <p:nvPr/>
          </p:nvSpPr>
          <p:spPr>
            <a:xfrm>
              <a:off x="8623150" y="2357675"/>
              <a:ext cx="297100" cy="318300"/>
            </a:xfrm>
            <a:custGeom>
              <a:rect b="b" l="l" r="r" t="t"/>
              <a:pathLst>
                <a:path extrusionOk="0" h="12732" w="11884">
                  <a:moveTo>
                    <a:pt x="2172" y="1"/>
                  </a:moveTo>
                  <a:cubicBezTo>
                    <a:pt x="1705" y="1"/>
                    <a:pt x="1253" y="146"/>
                    <a:pt x="901" y="515"/>
                  </a:cubicBezTo>
                  <a:cubicBezTo>
                    <a:pt x="134" y="1215"/>
                    <a:pt x="0" y="2416"/>
                    <a:pt x="167" y="3417"/>
                  </a:cubicBezTo>
                  <a:cubicBezTo>
                    <a:pt x="400" y="4618"/>
                    <a:pt x="1068" y="5685"/>
                    <a:pt x="1801" y="6586"/>
                  </a:cubicBezTo>
                  <a:cubicBezTo>
                    <a:pt x="2569" y="7453"/>
                    <a:pt x="3469" y="8253"/>
                    <a:pt x="4403" y="8921"/>
                  </a:cubicBezTo>
                  <a:cubicBezTo>
                    <a:pt x="5471" y="9721"/>
                    <a:pt x="6638" y="10422"/>
                    <a:pt x="7806" y="11055"/>
                  </a:cubicBezTo>
                  <a:cubicBezTo>
                    <a:pt x="9007" y="11723"/>
                    <a:pt x="10241" y="12290"/>
                    <a:pt x="11508" y="12723"/>
                  </a:cubicBezTo>
                  <a:cubicBezTo>
                    <a:pt x="11530" y="12729"/>
                    <a:pt x="11552" y="12731"/>
                    <a:pt x="11572" y="12731"/>
                  </a:cubicBezTo>
                  <a:cubicBezTo>
                    <a:pt x="11794" y="12731"/>
                    <a:pt x="11884" y="12418"/>
                    <a:pt x="11608" y="12356"/>
                  </a:cubicBezTo>
                  <a:cubicBezTo>
                    <a:pt x="11575" y="12290"/>
                    <a:pt x="11508" y="12290"/>
                    <a:pt x="11508" y="12290"/>
                  </a:cubicBezTo>
                  <a:cubicBezTo>
                    <a:pt x="10274" y="9955"/>
                    <a:pt x="9007" y="7586"/>
                    <a:pt x="7772" y="5251"/>
                  </a:cubicBezTo>
                  <a:cubicBezTo>
                    <a:pt x="6772" y="3417"/>
                    <a:pt x="5604" y="1415"/>
                    <a:pt x="3636" y="415"/>
                  </a:cubicBezTo>
                  <a:cubicBezTo>
                    <a:pt x="3202" y="172"/>
                    <a:pt x="2679" y="1"/>
                    <a:pt x="21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1"/>
            <p:cNvSpPr/>
            <p:nvPr/>
          </p:nvSpPr>
          <p:spPr>
            <a:xfrm>
              <a:off x="8904175" y="2427225"/>
              <a:ext cx="353600" cy="248550"/>
            </a:xfrm>
            <a:custGeom>
              <a:rect b="b" l="l" r="r" t="t"/>
              <a:pathLst>
                <a:path extrusionOk="0" h="9942" w="14144">
                  <a:moveTo>
                    <a:pt x="11823" y="1"/>
                  </a:moveTo>
                  <a:cubicBezTo>
                    <a:pt x="11555" y="1"/>
                    <a:pt x="11288" y="37"/>
                    <a:pt x="11042" y="101"/>
                  </a:cubicBezTo>
                  <a:cubicBezTo>
                    <a:pt x="8907" y="535"/>
                    <a:pt x="7239" y="2169"/>
                    <a:pt x="5805" y="3704"/>
                  </a:cubicBezTo>
                  <a:cubicBezTo>
                    <a:pt x="4003" y="5638"/>
                    <a:pt x="2202" y="7606"/>
                    <a:pt x="367" y="9541"/>
                  </a:cubicBezTo>
                  <a:lnTo>
                    <a:pt x="267" y="9541"/>
                  </a:lnTo>
                  <a:cubicBezTo>
                    <a:pt x="1" y="9574"/>
                    <a:pt x="34" y="9941"/>
                    <a:pt x="267" y="9941"/>
                  </a:cubicBezTo>
                  <a:cubicBezTo>
                    <a:pt x="1602" y="9841"/>
                    <a:pt x="3003" y="9641"/>
                    <a:pt x="4270" y="9308"/>
                  </a:cubicBezTo>
                  <a:cubicBezTo>
                    <a:pt x="5571" y="8974"/>
                    <a:pt x="6872" y="8607"/>
                    <a:pt x="8106" y="8140"/>
                  </a:cubicBezTo>
                  <a:cubicBezTo>
                    <a:pt x="9207" y="7740"/>
                    <a:pt x="10241" y="7239"/>
                    <a:pt x="11209" y="6539"/>
                  </a:cubicBezTo>
                  <a:cubicBezTo>
                    <a:pt x="12176" y="5905"/>
                    <a:pt x="13077" y="5004"/>
                    <a:pt x="13577" y="3937"/>
                  </a:cubicBezTo>
                  <a:cubicBezTo>
                    <a:pt x="14011" y="3003"/>
                    <a:pt x="14144" y="1802"/>
                    <a:pt x="13644" y="935"/>
                  </a:cubicBezTo>
                  <a:cubicBezTo>
                    <a:pt x="13256" y="257"/>
                    <a:pt x="12534" y="1"/>
                    <a:pt x="118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1"/>
            <p:cNvSpPr/>
            <p:nvPr/>
          </p:nvSpPr>
          <p:spPr>
            <a:xfrm>
              <a:off x="8754900" y="2115700"/>
              <a:ext cx="153475" cy="401350"/>
            </a:xfrm>
            <a:custGeom>
              <a:rect b="b" l="l" r="r" t="t"/>
              <a:pathLst>
                <a:path extrusionOk="0" h="16054" w="6139">
                  <a:moveTo>
                    <a:pt x="2987" y="1"/>
                  </a:moveTo>
                  <a:cubicBezTo>
                    <a:pt x="2852" y="1"/>
                    <a:pt x="2712" y="17"/>
                    <a:pt x="2569" y="53"/>
                  </a:cubicBezTo>
                  <a:cubicBezTo>
                    <a:pt x="1568" y="287"/>
                    <a:pt x="835" y="1254"/>
                    <a:pt x="468" y="2188"/>
                  </a:cubicBezTo>
                  <a:cubicBezTo>
                    <a:pt x="1" y="3289"/>
                    <a:pt x="34" y="4556"/>
                    <a:pt x="201" y="5724"/>
                  </a:cubicBezTo>
                  <a:cubicBezTo>
                    <a:pt x="401" y="6891"/>
                    <a:pt x="734" y="7959"/>
                    <a:pt x="1201" y="9059"/>
                  </a:cubicBezTo>
                  <a:cubicBezTo>
                    <a:pt x="1702" y="10294"/>
                    <a:pt x="2336" y="11461"/>
                    <a:pt x="3003" y="12629"/>
                  </a:cubicBezTo>
                  <a:cubicBezTo>
                    <a:pt x="3670" y="13796"/>
                    <a:pt x="4404" y="14930"/>
                    <a:pt x="5304" y="15964"/>
                  </a:cubicBezTo>
                  <a:cubicBezTo>
                    <a:pt x="5349" y="16027"/>
                    <a:pt x="5405" y="16053"/>
                    <a:pt x="5459" y="16053"/>
                  </a:cubicBezTo>
                  <a:cubicBezTo>
                    <a:pt x="5609" y="16053"/>
                    <a:pt x="5743" y="15851"/>
                    <a:pt x="5571" y="15631"/>
                  </a:cubicBezTo>
                  <a:lnTo>
                    <a:pt x="5538" y="15597"/>
                  </a:lnTo>
                  <a:cubicBezTo>
                    <a:pt x="5705" y="12962"/>
                    <a:pt x="5871" y="10294"/>
                    <a:pt x="6005" y="7625"/>
                  </a:cubicBezTo>
                  <a:cubicBezTo>
                    <a:pt x="6138" y="5557"/>
                    <a:pt x="6138" y="3255"/>
                    <a:pt x="5004" y="1387"/>
                  </a:cubicBezTo>
                  <a:cubicBezTo>
                    <a:pt x="4571" y="694"/>
                    <a:pt x="3862" y="1"/>
                    <a:pt x="2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1"/>
            <p:cNvSpPr/>
            <p:nvPr/>
          </p:nvSpPr>
          <p:spPr>
            <a:xfrm>
              <a:off x="8086925" y="2007375"/>
              <a:ext cx="291600" cy="1810075"/>
            </a:xfrm>
            <a:custGeom>
              <a:rect b="b" l="l" r="r" t="t"/>
              <a:pathLst>
                <a:path extrusionOk="0" h="72403" w="11664">
                  <a:moveTo>
                    <a:pt x="6458" y="0"/>
                  </a:moveTo>
                  <a:cubicBezTo>
                    <a:pt x="6326" y="0"/>
                    <a:pt x="6192" y="64"/>
                    <a:pt x="6105" y="216"/>
                  </a:cubicBezTo>
                  <a:cubicBezTo>
                    <a:pt x="4704" y="2685"/>
                    <a:pt x="3903" y="5453"/>
                    <a:pt x="3203" y="8255"/>
                  </a:cubicBezTo>
                  <a:cubicBezTo>
                    <a:pt x="2502" y="10924"/>
                    <a:pt x="1935" y="13593"/>
                    <a:pt x="1568" y="16328"/>
                  </a:cubicBezTo>
                  <a:cubicBezTo>
                    <a:pt x="34" y="25935"/>
                    <a:pt x="1" y="35742"/>
                    <a:pt x="1435" y="45349"/>
                  </a:cubicBezTo>
                  <a:cubicBezTo>
                    <a:pt x="2169" y="50152"/>
                    <a:pt x="3236" y="54922"/>
                    <a:pt x="4704" y="59525"/>
                  </a:cubicBezTo>
                  <a:cubicBezTo>
                    <a:pt x="5438" y="61861"/>
                    <a:pt x="6272" y="64229"/>
                    <a:pt x="7206" y="66464"/>
                  </a:cubicBezTo>
                  <a:cubicBezTo>
                    <a:pt x="8073" y="68599"/>
                    <a:pt x="9107" y="70700"/>
                    <a:pt x="10842" y="72301"/>
                  </a:cubicBezTo>
                  <a:cubicBezTo>
                    <a:pt x="10920" y="72373"/>
                    <a:pt x="11006" y="72403"/>
                    <a:pt x="11090" y="72403"/>
                  </a:cubicBezTo>
                  <a:cubicBezTo>
                    <a:pt x="11396" y="72403"/>
                    <a:pt x="11664" y="71996"/>
                    <a:pt x="11375" y="71734"/>
                  </a:cubicBezTo>
                  <a:cubicBezTo>
                    <a:pt x="9407" y="69900"/>
                    <a:pt x="8407" y="67398"/>
                    <a:pt x="7439" y="64963"/>
                  </a:cubicBezTo>
                  <a:cubicBezTo>
                    <a:pt x="6505" y="62461"/>
                    <a:pt x="5605" y="59926"/>
                    <a:pt x="4871" y="57324"/>
                  </a:cubicBezTo>
                  <a:cubicBezTo>
                    <a:pt x="2202" y="48151"/>
                    <a:pt x="1001" y="38577"/>
                    <a:pt x="1201" y="29037"/>
                  </a:cubicBezTo>
                  <a:cubicBezTo>
                    <a:pt x="1268" y="24234"/>
                    <a:pt x="1768" y="19463"/>
                    <a:pt x="2602" y="14793"/>
                  </a:cubicBezTo>
                  <a:cubicBezTo>
                    <a:pt x="3036" y="12458"/>
                    <a:pt x="3536" y="10123"/>
                    <a:pt x="4170" y="7788"/>
                  </a:cubicBezTo>
                  <a:cubicBezTo>
                    <a:pt x="4771" y="5287"/>
                    <a:pt x="5538" y="2852"/>
                    <a:pt x="6839" y="583"/>
                  </a:cubicBezTo>
                  <a:cubicBezTo>
                    <a:pt x="6996" y="269"/>
                    <a:pt x="6730" y="0"/>
                    <a:pt x="64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1"/>
            <p:cNvSpPr/>
            <p:nvPr/>
          </p:nvSpPr>
          <p:spPr>
            <a:xfrm>
              <a:off x="8222000" y="3185625"/>
              <a:ext cx="241050" cy="359875"/>
            </a:xfrm>
            <a:custGeom>
              <a:rect b="b" l="l" r="r" t="t"/>
              <a:pathLst>
                <a:path extrusionOk="0" h="14395" w="9642">
                  <a:moveTo>
                    <a:pt x="7302" y="0"/>
                  </a:moveTo>
                  <a:cubicBezTo>
                    <a:pt x="6657" y="0"/>
                    <a:pt x="5993" y="333"/>
                    <a:pt x="5505" y="754"/>
                  </a:cubicBezTo>
                  <a:cubicBezTo>
                    <a:pt x="3804" y="2121"/>
                    <a:pt x="3037" y="4290"/>
                    <a:pt x="2470" y="6324"/>
                  </a:cubicBezTo>
                  <a:cubicBezTo>
                    <a:pt x="1703" y="8860"/>
                    <a:pt x="969" y="11461"/>
                    <a:pt x="202" y="13997"/>
                  </a:cubicBezTo>
                  <a:lnTo>
                    <a:pt x="168" y="14030"/>
                  </a:lnTo>
                  <a:cubicBezTo>
                    <a:pt x="0" y="14142"/>
                    <a:pt x="114" y="14394"/>
                    <a:pt x="273" y="14394"/>
                  </a:cubicBezTo>
                  <a:cubicBezTo>
                    <a:pt x="304" y="14394"/>
                    <a:pt x="336" y="14385"/>
                    <a:pt x="368" y="14364"/>
                  </a:cubicBezTo>
                  <a:cubicBezTo>
                    <a:pt x="1536" y="13696"/>
                    <a:pt x="2637" y="12862"/>
                    <a:pt x="3671" y="11995"/>
                  </a:cubicBezTo>
                  <a:cubicBezTo>
                    <a:pt x="4671" y="11128"/>
                    <a:pt x="5672" y="10194"/>
                    <a:pt x="6606" y="9227"/>
                  </a:cubicBezTo>
                  <a:cubicBezTo>
                    <a:pt x="7373" y="8359"/>
                    <a:pt x="8107" y="7459"/>
                    <a:pt x="8641" y="6391"/>
                  </a:cubicBezTo>
                  <a:cubicBezTo>
                    <a:pt x="9208" y="5357"/>
                    <a:pt x="9642" y="4190"/>
                    <a:pt x="9542" y="2989"/>
                  </a:cubicBezTo>
                  <a:cubicBezTo>
                    <a:pt x="9508" y="1988"/>
                    <a:pt x="9141" y="821"/>
                    <a:pt x="8241" y="287"/>
                  </a:cubicBezTo>
                  <a:cubicBezTo>
                    <a:pt x="7949" y="85"/>
                    <a:pt x="7628" y="0"/>
                    <a:pt x="7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1"/>
            <p:cNvSpPr/>
            <p:nvPr/>
          </p:nvSpPr>
          <p:spPr>
            <a:xfrm>
              <a:off x="7850100" y="3358725"/>
              <a:ext cx="387275" cy="190800"/>
            </a:xfrm>
            <a:custGeom>
              <a:rect b="b" l="l" r="r" t="t"/>
              <a:pathLst>
                <a:path extrusionOk="0" h="7632" w="15491">
                  <a:moveTo>
                    <a:pt x="2735" y="1"/>
                  </a:moveTo>
                  <a:cubicBezTo>
                    <a:pt x="1801" y="1"/>
                    <a:pt x="667" y="334"/>
                    <a:pt x="334" y="1335"/>
                  </a:cubicBezTo>
                  <a:cubicBezTo>
                    <a:pt x="0" y="2269"/>
                    <a:pt x="400" y="3437"/>
                    <a:pt x="1001" y="4237"/>
                  </a:cubicBezTo>
                  <a:cubicBezTo>
                    <a:pt x="1701" y="5205"/>
                    <a:pt x="2802" y="5872"/>
                    <a:pt x="3870" y="6339"/>
                  </a:cubicBezTo>
                  <a:cubicBezTo>
                    <a:pt x="4904" y="6772"/>
                    <a:pt x="6071" y="7073"/>
                    <a:pt x="7205" y="7239"/>
                  </a:cubicBezTo>
                  <a:cubicBezTo>
                    <a:pt x="8540" y="7440"/>
                    <a:pt x="9874" y="7573"/>
                    <a:pt x="11208" y="7606"/>
                  </a:cubicBezTo>
                  <a:cubicBezTo>
                    <a:pt x="11542" y="7623"/>
                    <a:pt x="11877" y="7631"/>
                    <a:pt x="12214" y="7631"/>
                  </a:cubicBezTo>
                  <a:cubicBezTo>
                    <a:pt x="13224" y="7631"/>
                    <a:pt x="14244" y="7556"/>
                    <a:pt x="15244" y="7406"/>
                  </a:cubicBezTo>
                  <a:cubicBezTo>
                    <a:pt x="15491" y="7406"/>
                    <a:pt x="15481" y="7065"/>
                    <a:pt x="15242" y="7065"/>
                  </a:cubicBezTo>
                  <a:cubicBezTo>
                    <a:pt x="15222" y="7065"/>
                    <a:pt x="15201" y="7068"/>
                    <a:pt x="15178" y="7073"/>
                  </a:cubicBezTo>
                  <a:lnTo>
                    <a:pt x="15078" y="7073"/>
                  </a:lnTo>
                  <a:lnTo>
                    <a:pt x="8573" y="2436"/>
                  </a:lnTo>
                  <a:cubicBezTo>
                    <a:pt x="6872" y="1235"/>
                    <a:pt x="4904" y="1"/>
                    <a:pt x="27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1"/>
            <p:cNvSpPr/>
            <p:nvPr/>
          </p:nvSpPr>
          <p:spPr>
            <a:xfrm>
              <a:off x="8145825" y="2952025"/>
              <a:ext cx="287200" cy="324400"/>
            </a:xfrm>
            <a:custGeom>
              <a:rect b="b" l="l" r="r" t="t"/>
              <a:pathLst>
                <a:path extrusionOk="0" h="12976" w="11488">
                  <a:moveTo>
                    <a:pt x="9299" y="1"/>
                  </a:moveTo>
                  <a:cubicBezTo>
                    <a:pt x="8787" y="1"/>
                    <a:pt x="8265" y="174"/>
                    <a:pt x="7818" y="424"/>
                  </a:cubicBezTo>
                  <a:cubicBezTo>
                    <a:pt x="5884" y="1458"/>
                    <a:pt x="4750" y="3493"/>
                    <a:pt x="3849" y="5361"/>
                  </a:cubicBezTo>
                  <a:cubicBezTo>
                    <a:pt x="2648" y="7729"/>
                    <a:pt x="1481" y="10131"/>
                    <a:pt x="313" y="12533"/>
                  </a:cubicBezTo>
                  <a:cubicBezTo>
                    <a:pt x="313" y="12533"/>
                    <a:pt x="246" y="12533"/>
                    <a:pt x="213" y="12600"/>
                  </a:cubicBezTo>
                  <a:cubicBezTo>
                    <a:pt x="1" y="12691"/>
                    <a:pt x="64" y="12975"/>
                    <a:pt x="279" y="12975"/>
                  </a:cubicBezTo>
                  <a:cubicBezTo>
                    <a:pt x="300" y="12975"/>
                    <a:pt x="323" y="12973"/>
                    <a:pt x="346" y="12967"/>
                  </a:cubicBezTo>
                  <a:cubicBezTo>
                    <a:pt x="1647" y="12500"/>
                    <a:pt x="2848" y="11866"/>
                    <a:pt x="4016" y="11199"/>
                  </a:cubicBezTo>
                  <a:cubicBezTo>
                    <a:pt x="5183" y="10531"/>
                    <a:pt x="6317" y="9798"/>
                    <a:pt x="7351" y="8997"/>
                  </a:cubicBezTo>
                  <a:cubicBezTo>
                    <a:pt x="8252" y="8297"/>
                    <a:pt x="9153" y="7496"/>
                    <a:pt x="9853" y="6595"/>
                  </a:cubicBezTo>
                  <a:cubicBezTo>
                    <a:pt x="10587" y="5661"/>
                    <a:pt x="11221" y="4594"/>
                    <a:pt x="11354" y="3360"/>
                  </a:cubicBezTo>
                  <a:cubicBezTo>
                    <a:pt x="11488" y="2359"/>
                    <a:pt x="11321" y="1158"/>
                    <a:pt x="10554" y="458"/>
                  </a:cubicBezTo>
                  <a:cubicBezTo>
                    <a:pt x="10182" y="132"/>
                    <a:pt x="9744" y="1"/>
                    <a:pt x="92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1"/>
            <p:cNvSpPr/>
            <p:nvPr/>
          </p:nvSpPr>
          <p:spPr>
            <a:xfrm>
              <a:off x="7800900" y="3035300"/>
              <a:ext cx="361100" cy="240900"/>
            </a:xfrm>
            <a:custGeom>
              <a:rect b="b" l="l" r="r" t="t"/>
              <a:pathLst>
                <a:path extrusionOk="0" h="9636" w="14444">
                  <a:moveTo>
                    <a:pt x="2354" y="1"/>
                  </a:moveTo>
                  <a:cubicBezTo>
                    <a:pt x="1605" y="1"/>
                    <a:pt x="870" y="272"/>
                    <a:pt x="500" y="963"/>
                  </a:cubicBezTo>
                  <a:cubicBezTo>
                    <a:pt x="0" y="1863"/>
                    <a:pt x="267" y="3064"/>
                    <a:pt x="667" y="3965"/>
                  </a:cubicBezTo>
                  <a:cubicBezTo>
                    <a:pt x="1201" y="5032"/>
                    <a:pt x="2135" y="5866"/>
                    <a:pt x="3136" y="6533"/>
                  </a:cubicBezTo>
                  <a:cubicBezTo>
                    <a:pt x="4103" y="7167"/>
                    <a:pt x="5170" y="7667"/>
                    <a:pt x="6271" y="8034"/>
                  </a:cubicBezTo>
                  <a:cubicBezTo>
                    <a:pt x="7539" y="8468"/>
                    <a:pt x="8840" y="8802"/>
                    <a:pt x="10141" y="9102"/>
                  </a:cubicBezTo>
                  <a:cubicBezTo>
                    <a:pt x="11442" y="9369"/>
                    <a:pt x="12809" y="9602"/>
                    <a:pt x="14143" y="9636"/>
                  </a:cubicBezTo>
                  <a:cubicBezTo>
                    <a:pt x="14444" y="9636"/>
                    <a:pt x="14444" y="9202"/>
                    <a:pt x="14177" y="9202"/>
                  </a:cubicBezTo>
                  <a:lnTo>
                    <a:pt x="14110" y="9202"/>
                  </a:lnTo>
                  <a:cubicBezTo>
                    <a:pt x="12209" y="7334"/>
                    <a:pt x="10341" y="5433"/>
                    <a:pt x="8473" y="3531"/>
                  </a:cubicBezTo>
                  <a:cubicBezTo>
                    <a:pt x="6972" y="2030"/>
                    <a:pt x="5270" y="496"/>
                    <a:pt x="3136" y="95"/>
                  </a:cubicBezTo>
                  <a:cubicBezTo>
                    <a:pt x="2884" y="35"/>
                    <a:pt x="2618" y="1"/>
                    <a:pt x="23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1"/>
            <p:cNvSpPr/>
            <p:nvPr/>
          </p:nvSpPr>
          <p:spPr>
            <a:xfrm>
              <a:off x="8116375" y="2719725"/>
              <a:ext cx="298300" cy="314700"/>
            </a:xfrm>
            <a:custGeom>
              <a:rect b="b" l="l" r="r" t="t"/>
              <a:pathLst>
                <a:path extrusionOk="0" h="12588" w="11932">
                  <a:moveTo>
                    <a:pt x="9768" y="1"/>
                  </a:moveTo>
                  <a:cubicBezTo>
                    <a:pt x="9280" y="1"/>
                    <a:pt x="8780" y="143"/>
                    <a:pt x="8363" y="343"/>
                  </a:cubicBezTo>
                  <a:cubicBezTo>
                    <a:pt x="6395" y="1310"/>
                    <a:pt x="5194" y="3312"/>
                    <a:pt x="4193" y="5146"/>
                  </a:cubicBezTo>
                  <a:lnTo>
                    <a:pt x="290" y="12151"/>
                  </a:lnTo>
                  <a:cubicBezTo>
                    <a:pt x="257" y="12151"/>
                    <a:pt x="257" y="12151"/>
                    <a:pt x="224" y="12218"/>
                  </a:cubicBezTo>
                  <a:cubicBezTo>
                    <a:pt x="0" y="12250"/>
                    <a:pt x="82" y="12587"/>
                    <a:pt x="323" y="12587"/>
                  </a:cubicBezTo>
                  <a:cubicBezTo>
                    <a:pt x="334" y="12587"/>
                    <a:pt x="345" y="12586"/>
                    <a:pt x="357" y="12585"/>
                  </a:cubicBezTo>
                  <a:cubicBezTo>
                    <a:pt x="1658" y="12151"/>
                    <a:pt x="2892" y="11618"/>
                    <a:pt x="4060" y="10984"/>
                  </a:cubicBezTo>
                  <a:cubicBezTo>
                    <a:pt x="5227" y="10350"/>
                    <a:pt x="6395" y="9683"/>
                    <a:pt x="7495" y="8916"/>
                  </a:cubicBezTo>
                  <a:cubicBezTo>
                    <a:pt x="8429" y="8249"/>
                    <a:pt x="9297" y="7481"/>
                    <a:pt x="10097" y="6614"/>
                  </a:cubicBezTo>
                  <a:cubicBezTo>
                    <a:pt x="10898" y="5747"/>
                    <a:pt x="11565" y="4646"/>
                    <a:pt x="11765" y="3478"/>
                  </a:cubicBezTo>
                  <a:cubicBezTo>
                    <a:pt x="11932" y="2478"/>
                    <a:pt x="11865" y="1277"/>
                    <a:pt x="11098" y="510"/>
                  </a:cubicBezTo>
                  <a:cubicBezTo>
                    <a:pt x="10731" y="143"/>
                    <a:pt x="10256" y="1"/>
                    <a:pt x="97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1"/>
            <p:cNvSpPr/>
            <p:nvPr/>
          </p:nvSpPr>
          <p:spPr>
            <a:xfrm>
              <a:off x="7779200" y="2780625"/>
              <a:ext cx="353625" cy="252900"/>
            </a:xfrm>
            <a:custGeom>
              <a:rect b="b" l="l" r="r" t="t"/>
              <a:pathLst>
                <a:path extrusionOk="0" h="10116" w="14145">
                  <a:moveTo>
                    <a:pt x="2329" y="1"/>
                  </a:moveTo>
                  <a:cubicBezTo>
                    <a:pt x="1610" y="1"/>
                    <a:pt x="913" y="237"/>
                    <a:pt x="534" y="876"/>
                  </a:cubicBezTo>
                  <a:cubicBezTo>
                    <a:pt x="1" y="1776"/>
                    <a:pt x="168" y="2977"/>
                    <a:pt x="568" y="3878"/>
                  </a:cubicBezTo>
                  <a:cubicBezTo>
                    <a:pt x="1068" y="4979"/>
                    <a:pt x="1969" y="5846"/>
                    <a:pt x="2903" y="6546"/>
                  </a:cubicBezTo>
                  <a:cubicBezTo>
                    <a:pt x="3870" y="7214"/>
                    <a:pt x="4904" y="7781"/>
                    <a:pt x="6005" y="8181"/>
                  </a:cubicBezTo>
                  <a:cubicBezTo>
                    <a:pt x="7239" y="8648"/>
                    <a:pt x="8540" y="9048"/>
                    <a:pt x="9841" y="9382"/>
                  </a:cubicBezTo>
                  <a:cubicBezTo>
                    <a:pt x="11175" y="9782"/>
                    <a:pt x="12510" y="10016"/>
                    <a:pt x="13844" y="10116"/>
                  </a:cubicBezTo>
                  <a:cubicBezTo>
                    <a:pt x="14077" y="10116"/>
                    <a:pt x="14144" y="9715"/>
                    <a:pt x="13844" y="9715"/>
                  </a:cubicBezTo>
                  <a:lnTo>
                    <a:pt x="13744" y="9715"/>
                  </a:lnTo>
                  <a:cubicBezTo>
                    <a:pt x="11943" y="7781"/>
                    <a:pt x="10175" y="5779"/>
                    <a:pt x="8373" y="3811"/>
                  </a:cubicBezTo>
                  <a:cubicBezTo>
                    <a:pt x="6939" y="2210"/>
                    <a:pt x="5338" y="609"/>
                    <a:pt x="3203" y="108"/>
                  </a:cubicBezTo>
                  <a:cubicBezTo>
                    <a:pt x="2922" y="41"/>
                    <a:pt x="2624" y="1"/>
                    <a:pt x="23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1"/>
            <p:cNvSpPr/>
            <p:nvPr/>
          </p:nvSpPr>
          <p:spPr>
            <a:xfrm>
              <a:off x="8099975" y="2437250"/>
              <a:ext cx="297200" cy="314800"/>
            </a:xfrm>
            <a:custGeom>
              <a:rect b="b" l="l" r="r" t="t"/>
              <a:pathLst>
                <a:path extrusionOk="0" h="12592" w="11888">
                  <a:moveTo>
                    <a:pt x="9707" y="0"/>
                  </a:moveTo>
                  <a:cubicBezTo>
                    <a:pt x="9211" y="0"/>
                    <a:pt x="8702" y="150"/>
                    <a:pt x="8285" y="367"/>
                  </a:cubicBezTo>
                  <a:cubicBezTo>
                    <a:pt x="6350" y="1334"/>
                    <a:pt x="5116" y="3336"/>
                    <a:pt x="4115" y="5171"/>
                  </a:cubicBezTo>
                  <a:lnTo>
                    <a:pt x="246" y="12176"/>
                  </a:lnTo>
                  <a:cubicBezTo>
                    <a:pt x="212" y="12176"/>
                    <a:pt x="212" y="12176"/>
                    <a:pt x="179" y="12209"/>
                  </a:cubicBezTo>
                  <a:cubicBezTo>
                    <a:pt x="1" y="12268"/>
                    <a:pt x="61" y="12592"/>
                    <a:pt x="240" y="12592"/>
                  </a:cubicBezTo>
                  <a:cubicBezTo>
                    <a:pt x="263" y="12592"/>
                    <a:pt x="287" y="12587"/>
                    <a:pt x="312" y="12576"/>
                  </a:cubicBezTo>
                  <a:cubicBezTo>
                    <a:pt x="1580" y="12176"/>
                    <a:pt x="2848" y="11609"/>
                    <a:pt x="4015" y="11008"/>
                  </a:cubicBezTo>
                  <a:cubicBezTo>
                    <a:pt x="5183" y="10374"/>
                    <a:pt x="6350" y="9707"/>
                    <a:pt x="7418" y="8907"/>
                  </a:cubicBezTo>
                  <a:cubicBezTo>
                    <a:pt x="8385" y="8239"/>
                    <a:pt x="9252" y="7506"/>
                    <a:pt x="10053" y="6605"/>
                  </a:cubicBezTo>
                  <a:cubicBezTo>
                    <a:pt x="10853" y="5738"/>
                    <a:pt x="11520" y="4670"/>
                    <a:pt x="11721" y="3503"/>
                  </a:cubicBezTo>
                  <a:cubicBezTo>
                    <a:pt x="11887" y="2502"/>
                    <a:pt x="11821" y="1268"/>
                    <a:pt x="11053" y="534"/>
                  </a:cubicBezTo>
                  <a:cubicBezTo>
                    <a:pt x="10687" y="150"/>
                    <a:pt x="10203" y="0"/>
                    <a:pt x="97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1"/>
            <p:cNvSpPr/>
            <p:nvPr/>
          </p:nvSpPr>
          <p:spPr>
            <a:xfrm>
              <a:off x="7762525" y="2499150"/>
              <a:ext cx="353625" cy="252500"/>
            </a:xfrm>
            <a:custGeom>
              <a:rect b="b" l="l" r="r" t="t"/>
              <a:pathLst>
                <a:path extrusionOk="0" h="10100" w="14145">
                  <a:moveTo>
                    <a:pt x="2349" y="0"/>
                  </a:moveTo>
                  <a:cubicBezTo>
                    <a:pt x="1623" y="0"/>
                    <a:pt x="916" y="225"/>
                    <a:pt x="534" y="893"/>
                  </a:cubicBezTo>
                  <a:cubicBezTo>
                    <a:pt x="1" y="1761"/>
                    <a:pt x="167" y="2961"/>
                    <a:pt x="568" y="3895"/>
                  </a:cubicBezTo>
                  <a:cubicBezTo>
                    <a:pt x="1068" y="4963"/>
                    <a:pt x="1969" y="5863"/>
                    <a:pt x="2903" y="6564"/>
                  </a:cubicBezTo>
                  <a:cubicBezTo>
                    <a:pt x="3870" y="7231"/>
                    <a:pt x="4904" y="7765"/>
                    <a:pt x="6005" y="8198"/>
                  </a:cubicBezTo>
                  <a:cubicBezTo>
                    <a:pt x="7239" y="8632"/>
                    <a:pt x="8540" y="9066"/>
                    <a:pt x="9841" y="9399"/>
                  </a:cubicBezTo>
                  <a:cubicBezTo>
                    <a:pt x="11175" y="9766"/>
                    <a:pt x="12510" y="10033"/>
                    <a:pt x="13844" y="10100"/>
                  </a:cubicBezTo>
                  <a:cubicBezTo>
                    <a:pt x="14077" y="10100"/>
                    <a:pt x="14144" y="9733"/>
                    <a:pt x="13844" y="9733"/>
                  </a:cubicBezTo>
                  <a:lnTo>
                    <a:pt x="13744" y="9733"/>
                  </a:lnTo>
                  <a:cubicBezTo>
                    <a:pt x="11942" y="7765"/>
                    <a:pt x="10175" y="5763"/>
                    <a:pt x="8373" y="3795"/>
                  </a:cubicBezTo>
                  <a:cubicBezTo>
                    <a:pt x="6939" y="2228"/>
                    <a:pt x="5338" y="593"/>
                    <a:pt x="3203" y="93"/>
                  </a:cubicBezTo>
                  <a:cubicBezTo>
                    <a:pt x="2928" y="36"/>
                    <a:pt x="2637" y="0"/>
                    <a:pt x="2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1"/>
            <p:cNvSpPr/>
            <p:nvPr/>
          </p:nvSpPr>
          <p:spPr>
            <a:xfrm>
              <a:off x="8120525" y="2188600"/>
              <a:ext cx="341700" cy="265400"/>
            </a:xfrm>
            <a:custGeom>
              <a:rect b="b" l="l" r="r" t="t"/>
              <a:pathLst>
                <a:path extrusionOk="0" h="10616" w="13668">
                  <a:moveTo>
                    <a:pt x="11380" y="1"/>
                  </a:moveTo>
                  <a:cubicBezTo>
                    <a:pt x="11050" y="1"/>
                    <a:pt x="10713" y="52"/>
                    <a:pt x="10398" y="139"/>
                  </a:cubicBezTo>
                  <a:cubicBezTo>
                    <a:pt x="8330" y="706"/>
                    <a:pt x="6729" y="2441"/>
                    <a:pt x="5395" y="4042"/>
                  </a:cubicBezTo>
                  <a:cubicBezTo>
                    <a:pt x="3693" y="6110"/>
                    <a:pt x="1992" y="8145"/>
                    <a:pt x="324" y="10213"/>
                  </a:cubicBezTo>
                  <a:lnTo>
                    <a:pt x="224" y="10213"/>
                  </a:lnTo>
                  <a:cubicBezTo>
                    <a:pt x="1" y="10277"/>
                    <a:pt x="22" y="10615"/>
                    <a:pt x="228" y="10615"/>
                  </a:cubicBezTo>
                  <a:cubicBezTo>
                    <a:pt x="238" y="10615"/>
                    <a:pt x="248" y="10615"/>
                    <a:pt x="258" y="10613"/>
                  </a:cubicBezTo>
                  <a:cubicBezTo>
                    <a:pt x="1592" y="10447"/>
                    <a:pt x="2926" y="10146"/>
                    <a:pt x="4227" y="9713"/>
                  </a:cubicBezTo>
                  <a:cubicBezTo>
                    <a:pt x="5528" y="9346"/>
                    <a:pt x="6762" y="8879"/>
                    <a:pt x="7997" y="8345"/>
                  </a:cubicBezTo>
                  <a:cubicBezTo>
                    <a:pt x="9031" y="7878"/>
                    <a:pt x="10065" y="7311"/>
                    <a:pt x="10999" y="6544"/>
                  </a:cubicBezTo>
                  <a:cubicBezTo>
                    <a:pt x="11899" y="5810"/>
                    <a:pt x="12767" y="4909"/>
                    <a:pt x="13200" y="3808"/>
                  </a:cubicBezTo>
                  <a:cubicBezTo>
                    <a:pt x="13567" y="2874"/>
                    <a:pt x="13667" y="1674"/>
                    <a:pt x="13100" y="806"/>
                  </a:cubicBezTo>
                  <a:cubicBezTo>
                    <a:pt x="12718" y="222"/>
                    <a:pt x="12063" y="1"/>
                    <a:pt x="113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1"/>
            <p:cNvSpPr/>
            <p:nvPr/>
          </p:nvSpPr>
          <p:spPr>
            <a:xfrm>
              <a:off x="7828400" y="2151575"/>
              <a:ext cx="308325" cy="302425"/>
            </a:xfrm>
            <a:custGeom>
              <a:rect b="b" l="l" r="r" t="t"/>
              <a:pathLst>
                <a:path extrusionOk="0" h="12097" w="12333">
                  <a:moveTo>
                    <a:pt x="2127" y="1"/>
                  </a:moveTo>
                  <a:cubicBezTo>
                    <a:pt x="1605" y="1"/>
                    <a:pt x="1105" y="163"/>
                    <a:pt x="735" y="586"/>
                  </a:cubicBezTo>
                  <a:cubicBezTo>
                    <a:pt x="34" y="1353"/>
                    <a:pt x="1" y="2554"/>
                    <a:pt x="201" y="3522"/>
                  </a:cubicBezTo>
                  <a:cubicBezTo>
                    <a:pt x="434" y="4689"/>
                    <a:pt x="1168" y="5690"/>
                    <a:pt x="2002" y="6590"/>
                  </a:cubicBezTo>
                  <a:cubicBezTo>
                    <a:pt x="2769" y="7424"/>
                    <a:pt x="3737" y="8125"/>
                    <a:pt x="4704" y="8759"/>
                  </a:cubicBezTo>
                  <a:cubicBezTo>
                    <a:pt x="5838" y="9459"/>
                    <a:pt x="7006" y="10060"/>
                    <a:pt x="8207" y="10660"/>
                  </a:cubicBezTo>
                  <a:cubicBezTo>
                    <a:pt x="9408" y="11260"/>
                    <a:pt x="10708" y="11727"/>
                    <a:pt x="12009" y="12094"/>
                  </a:cubicBezTo>
                  <a:cubicBezTo>
                    <a:pt x="12020" y="12096"/>
                    <a:pt x="12029" y="12096"/>
                    <a:pt x="12039" y="12096"/>
                  </a:cubicBezTo>
                  <a:cubicBezTo>
                    <a:pt x="12251" y="12096"/>
                    <a:pt x="12333" y="11761"/>
                    <a:pt x="12109" y="11761"/>
                  </a:cubicBezTo>
                  <a:lnTo>
                    <a:pt x="12043" y="11761"/>
                  </a:lnTo>
                  <a:cubicBezTo>
                    <a:pt x="10675" y="9459"/>
                    <a:pt x="9274" y="7157"/>
                    <a:pt x="7873" y="4923"/>
                  </a:cubicBezTo>
                  <a:cubicBezTo>
                    <a:pt x="6772" y="3121"/>
                    <a:pt x="5505" y="1187"/>
                    <a:pt x="3503" y="319"/>
                  </a:cubicBezTo>
                  <a:cubicBezTo>
                    <a:pt x="3078" y="130"/>
                    <a:pt x="2594" y="1"/>
                    <a:pt x="21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1"/>
            <p:cNvSpPr/>
            <p:nvPr/>
          </p:nvSpPr>
          <p:spPr>
            <a:xfrm>
              <a:off x="8173100" y="1932125"/>
              <a:ext cx="341650" cy="265025"/>
            </a:xfrm>
            <a:custGeom>
              <a:rect b="b" l="l" r="r" t="t"/>
              <a:pathLst>
                <a:path extrusionOk="0" h="10601" w="13666">
                  <a:moveTo>
                    <a:pt x="11410" y="1"/>
                  </a:moveTo>
                  <a:cubicBezTo>
                    <a:pt x="11080" y="1"/>
                    <a:pt x="10745" y="48"/>
                    <a:pt x="10430" y="124"/>
                  </a:cubicBezTo>
                  <a:cubicBezTo>
                    <a:pt x="8329" y="725"/>
                    <a:pt x="6761" y="2426"/>
                    <a:pt x="5427" y="4060"/>
                  </a:cubicBezTo>
                  <a:cubicBezTo>
                    <a:pt x="3725" y="6095"/>
                    <a:pt x="1991" y="8130"/>
                    <a:pt x="323" y="10231"/>
                  </a:cubicBezTo>
                  <a:lnTo>
                    <a:pt x="256" y="10231"/>
                  </a:lnTo>
                  <a:cubicBezTo>
                    <a:pt x="1" y="10263"/>
                    <a:pt x="51" y="10600"/>
                    <a:pt x="260" y="10600"/>
                  </a:cubicBezTo>
                  <a:cubicBezTo>
                    <a:pt x="270" y="10600"/>
                    <a:pt x="279" y="10600"/>
                    <a:pt x="290" y="10598"/>
                  </a:cubicBezTo>
                  <a:cubicBezTo>
                    <a:pt x="1624" y="10432"/>
                    <a:pt x="2958" y="10131"/>
                    <a:pt x="4259" y="9731"/>
                  </a:cubicBezTo>
                  <a:cubicBezTo>
                    <a:pt x="5560" y="9364"/>
                    <a:pt x="6794" y="8897"/>
                    <a:pt x="7995" y="8363"/>
                  </a:cubicBezTo>
                  <a:cubicBezTo>
                    <a:pt x="9062" y="7896"/>
                    <a:pt x="10097" y="7296"/>
                    <a:pt x="10997" y="6562"/>
                  </a:cubicBezTo>
                  <a:cubicBezTo>
                    <a:pt x="11931" y="5795"/>
                    <a:pt x="12798" y="4928"/>
                    <a:pt x="13232" y="3793"/>
                  </a:cubicBezTo>
                  <a:cubicBezTo>
                    <a:pt x="13599" y="2893"/>
                    <a:pt x="13666" y="1692"/>
                    <a:pt x="13132" y="791"/>
                  </a:cubicBezTo>
                  <a:cubicBezTo>
                    <a:pt x="12749" y="206"/>
                    <a:pt x="12093" y="1"/>
                    <a:pt x="114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1"/>
            <p:cNvSpPr/>
            <p:nvPr/>
          </p:nvSpPr>
          <p:spPr>
            <a:xfrm>
              <a:off x="7880950" y="1894850"/>
              <a:ext cx="308350" cy="302300"/>
            </a:xfrm>
            <a:custGeom>
              <a:rect b="b" l="l" r="r" t="t"/>
              <a:pathLst>
                <a:path extrusionOk="0" h="12092" w="12334">
                  <a:moveTo>
                    <a:pt x="2133" y="1"/>
                  </a:moveTo>
                  <a:cubicBezTo>
                    <a:pt x="1623" y="1"/>
                    <a:pt x="1132" y="164"/>
                    <a:pt x="768" y="581"/>
                  </a:cubicBezTo>
                  <a:cubicBezTo>
                    <a:pt x="67" y="1382"/>
                    <a:pt x="0" y="2583"/>
                    <a:pt x="200" y="3550"/>
                  </a:cubicBezTo>
                  <a:cubicBezTo>
                    <a:pt x="467" y="4717"/>
                    <a:pt x="1168" y="5718"/>
                    <a:pt x="2002" y="6585"/>
                  </a:cubicBezTo>
                  <a:cubicBezTo>
                    <a:pt x="2802" y="7419"/>
                    <a:pt x="3770" y="8120"/>
                    <a:pt x="4737" y="8754"/>
                  </a:cubicBezTo>
                  <a:cubicBezTo>
                    <a:pt x="5838" y="9454"/>
                    <a:pt x="7005" y="10088"/>
                    <a:pt x="8240" y="10688"/>
                  </a:cubicBezTo>
                  <a:cubicBezTo>
                    <a:pt x="9440" y="11255"/>
                    <a:pt x="10741" y="11756"/>
                    <a:pt x="12009" y="12089"/>
                  </a:cubicBezTo>
                  <a:cubicBezTo>
                    <a:pt x="12021" y="12091"/>
                    <a:pt x="12032" y="12091"/>
                    <a:pt x="12043" y="12091"/>
                  </a:cubicBezTo>
                  <a:cubicBezTo>
                    <a:pt x="12281" y="12091"/>
                    <a:pt x="12334" y="11756"/>
                    <a:pt x="12142" y="11756"/>
                  </a:cubicBezTo>
                  <a:lnTo>
                    <a:pt x="12076" y="11756"/>
                  </a:lnTo>
                  <a:cubicBezTo>
                    <a:pt x="10675" y="9454"/>
                    <a:pt x="9307" y="7186"/>
                    <a:pt x="7906" y="4918"/>
                  </a:cubicBezTo>
                  <a:cubicBezTo>
                    <a:pt x="6805" y="3116"/>
                    <a:pt x="5504" y="1215"/>
                    <a:pt x="3503" y="348"/>
                  </a:cubicBezTo>
                  <a:cubicBezTo>
                    <a:pt x="3087" y="140"/>
                    <a:pt x="2602" y="1"/>
                    <a:pt x="2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1"/>
            <p:cNvSpPr/>
            <p:nvPr/>
          </p:nvSpPr>
          <p:spPr>
            <a:xfrm>
              <a:off x="8226475" y="1664575"/>
              <a:ext cx="203225" cy="381875"/>
            </a:xfrm>
            <a:custGeom>
              <a:rect b="b" l="l" r="r" t="t"/>
              <a:pathLst>
                <a:path extrusionOk="0" h="15275" w="8129">
                  <a:moveTo>
                    <a:pt x="5586" y="1"/>
                  </a:moveTo>
                  <a:cubicBezTo>
                    <a:pt x="4849" y="1"/>
                    <a:pt x="4139" y="455"/>
                    <a:pt x="3658" y="986"/>
                  </a:cubicBezTo>
                  <a:cubicBezTo>
                    <a:pt x="2157" y="2587"/>
                    <a:pt x="1757" y="4889"/>
                    <a:pt x="1424" y="6923"/>
                  </a:cubicBezTo>
                  <a:cubicBezTo>
                    <a:pt x="990" y="9559"/>
                    <a:pt x="623" y="12160"/>
                    <a:pt x="256" y="14829"/>
                  </a:cubicBezTo>
                  <a:lnTo>
                    <a:pt x="189" y="14896"/>
                  </a:lnTo>
                  <a:cubicBezTo>
                    <a:pt x="0" y="15031"/>
                    <a:pt x="117" y="15275"/>
                    <a:pt x="292" y="15275"/>
                  </a:cubicBezTo>
                  <a:cubicBezTo>
                    <a:pt x="334" y="15275"/>
                    <a:pt x="378" y="15261"/>
                    <a:pt x="423" y="15229"/>
                  </a:cubicBezTo>
                  <a:cubicBezTo>
                    <a:pt x="1490" y="14395"/>
                    <a:pt x="2458" y="13428"/>
                    <a:pt x="3325" y="12427"/>
                  </a:cubicBezTo>
                  <a:cubicBezTo>
                    <a:pt x="4192" y="11427"/>
                    <a:pt x="5093" y="10393"/>
                    <a:pt x="5827" y="9292"/>
                  </a:cubicBezTo>
                  <a:cubicBezTo>
                    <a:pt x="6494" y="8324"/>
                    <a:pt x="7094" y="7324"/>
                    <a:pt x="7461" y="6223"/>
                  </a:cubicBezTo>
                  <a:cubicBezTo>
                    <a:pt x="7861" y="5089"/>
                    <a:pt x="8128" y="3888"/>
                    <a:pt x="7928" y="2720"/>
                  </a:cubicBezTo>
                  <a:cubicBezTo>
                    <a:pt x="7761" y="1720"/>
                    <a:pt x="7194" y="619"/>
                    <a:pt x="6294" y="152"/>
                  </a:cubicBezTo>
                  <a:cubicBezTo>
                    <a:pt x="6060" y="47"/>
                    <a:pt x="5821" y="1"/>
                    <a:pt x="55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1"/>
            <p:cNvSpPr/>
            <p:nvPr/>
          </p:nvSpPr>
          <p:spPr>
            <a:xfrm>
              <a:off x="5234900" y="2483050"/>
              <a:ext cx="533750" cy="1749775"/>
            </a:xfrm>
            <a:custGeom>
              <a:rect b="b" l="l" r="r" t="t"/>
              <a:pathLst>
                <a:path extrusionOk="0" h="69991" w="21350">
                  <a:moveTo>
                    <a:pt x="1722" y="1"/>
                  </a:moveTo>
                  <a:cubicBezTo>
                    <a:pt x="1576" y="1"/>
                    <a:pt x="1431" y="80"/>
                    <a:pt x="1368" y="270"/>
                  </a:cubicBezTo>
                  <a:cubicBezTo>
                    <a:pt x="434" y="3038"/>
                    <a:pt x="234" y="5907"/>
                    <a:pt x="100" y="8776"/>
                  </a:cubicBezTo>
                  <a:cubicBezTo>
                    <a:pt x="0" y="11511"/>
                    <a:pt x="0" y="14246"/>
                    <a:pt x="100" y="17015"/>
                  </a:cubicBezTo>
                  <a:cubicBezTo>
                    <a:pt x="534" y="26722"/>
                    <a:pt x="2502" y="36362"/>
                    <a:pt x="5871" y="45469"/>
                  </a:cubicBezTo>
                  <a:cubicBezTo>
                    <a:pt x="7539" y="50039"/>
                    <a:pt x="9574" y="54442"/>
                    <a:pt x="11975" y="58645"/>
                  </a:cubicBezTo>
                  <a:cubicBezTo>
                    <a:pt x="13210" y="60780"/>
                    <a:pt x="14444" y="62881"/>
                    <a:pt x="15811" y="64916"/>
                  </a:cubicBezTo>
                  <a:cubicBezTo>
                    <a:pt x="17112" y="66817"/>
                    <a:pt x="18580" y="68719"/>
                    <a:pt x="20581" y="69920"/>
                  </a:cubicBezTo>
                  <a:cubicBezTo>
                    <a:pt x="20653" y="69969"/>
                    <a:pt x="20724" y="69991"/>
                    <a:pt x="20791" y="69991"/>
                  </a:cubicBezTo>
                  <a:cubicBezTo>
                    <a:pt x="21126" y="69991"/>
                    <a:pt x="21349" y="69447"/>
                    <a:pt x="21015" y="69252"/>
                  </a:cubicBezTo>
                  <a:cubicBezTo>
                    <a:pt x="18713" y="67885"/>
                    <a:pt x="17212" y="65616"/>
                    <a:pt x="15778" y="63448"/>
                  </a:cubicBezTo>
                  <a:cubicBezTo>
                    <a:pt x="14344" y="61147"/>
                    <a:pt x="12943" y="58878"/>
                    <a:pt x="11708" y="56477"/>
                  </a:cubicBezTo>
                  <a:cubicBezTo>
                    <a:pt x="7239" y="48037"/>
                    <a:pt x="4070" y="38897"/>
                    <a:pt x="2368" y="29457"/>
                  </a:cubicBezTo>
                  <a:cubicBezTo>
                    <a:pt x="1468" y="24787"/>
                    <a:pt x="967" y="20051"/>
                    <a:pt x="867" y="15280"/>
                  </a:cubicBezTo>
                  <a:cubicBezTo>
                    <a:pt x="767" y="12912"/>
                    <a:pt x="834" y="10510"/>
                    <a:pt x="934" y="8109"/>
                  </a:cubicBezTo>
                  <a:cubicBezTo>
                    <a:pt x="1068" y="5540"/>
                    <a:pt x="1268" y="2938"/>
                    <a:pt x="2102" y="503"/>
                  </a:cubicBezTo>
                  <a:cubicBezTo>
                    <a:pt x="2205" y="213"/>
                    <a:pt x="1962" y="1"/>
                    <a:pt x="17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1"/>
            <p:cNvSpPr/>
            <p:nvPr/>
          </p:nvSpPr>
          <p:spPr>
            <a:xfrm>
              <a:off x="5561150" y="3604575"/>
              <a:ext cx="184125" cy="390025"/>
            </a:xfrm>
            <a:custGeom>
              <a:rect b="b" l="l" r="r" t="t"/>
              <a:pathLst>
                <a:path extrusionOk="0" h="15601" w="7365">
                  <a:moveTo>
                    <a:pt x="4631" y="0"/>
                  </a:moveTo>
                  <a:cubicBezTo>
                    <a:pt x="3854" y="0"/>
                    <a:pt x="3141" y="522"/>
                    <a:pt x="2661" y="1108"/>
                  </a:cubicBezTo>
                  <a:cubicBezTo>
                    <a:pt x="1294" y="2776"/>
                    <a:pt x="993" y="5078"/>
                    <a:pt x="827" y="7212"/>
                  </a:cubicBezTo>
                  <a:cubicBezTo>
                    <a:pt x="560" y="9881"/>
                    <a:pt x="393" y="12516"/>
                    <a:pt x="193" y="15185"/>
                  </a:cubicBezTo>
                  <a:lnTo>
                    <a:pt x="160" y="15218"/>
                  </a:lnTo>
                  <a:cubicBezTo>
                    <a:pt x="0" y="15378"/>
                    <a:pt x="137" y="15600"/>
                    <a:pt x="283" y="15600"/>
                  </a:cubicBezTo>
                  <a:cubicBezTo>
                    <a:pt x="321" y="15600"/>
                    <a:pt x="359" y="15586"/>
                    <a:pt x="393" y="15552"/>
                  </a:cubicBezTo>
                  <a:cubicBezTo>
                    <a:pt x="1394" y="14651"/>
                    <a:pt x="2328" y="13617"/>
                    <a:pt x="3162" y="12550"/>
                  </a:cubicBezTo>
                  <a:cubicBezTo>
                    <a:pt x="3996" y="11516"/>
                    <a:pt x="4729" y="10381"/>
                    <a:pt x="5463" y="9247"/>
                  </a:cubicBezTo>
                  <a:cubicBezTo>
                    <a:pt x="6030" y="8247"/>
                    <a:pt x="6531" y="7212"/>
                    <a:pt x="6864" y="6078"/>
                  </a:cubicBezTo>
                  <a:cubicBezTo>
                    <a:pt x="7198" y="4944"/>
                    <a:pt x="7365" y="3710"/>
                    <a:pt x="7064" y="2542"/>
                  </a:cubicBezTo>
                  <a:cubicBezTo>
                    <a:pt x="6831" y="1575"/>
                    <a:pt x="6231" y="508"/>
                    <a:pt x="5230" y="107"/>
                  </a:cubicBezTo>
                  <a:cubicBezTo>
                    <a:pt x="5028" y="33"/>
                    <a:pt x="4828" y="0"/>
                    <a:pt x="46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1"/>
            <p:cNvSpPr/>
            <p:nvPr/>
          </p:nvSpPr>
          <p:spPr>
            <a:xfrm>
              <a:off x="5172350" y="3869475"/>
              <a:ext cx="404750" cy="159550"/>
            </a:xfrm>
            <a:custGeom>
              <a:rect b="b" l="l" r="r" t="t"/>
              <a:pathLst>
                <a:path extrusionOk="0" h="6382" w="16190">
                  <a:moveTo>
                    <a:pt x="3401" y="0"/>
                  </a:moveTo>
                  <a:cubicBezTo>
                    <a:pt x="2999" y="0"/>
                    <a:pt x="2599" y="37"/>
                    <a:pt x="2202" y="119"/>
                  </a:cubicBezTo>
                  <a:cubicBezTo>
                    <a:pt x="1268" y="286"/>
                    <a:pt x="234" y="853"/>
                    <a:pt x="100" y="1920"/>
                  </a:cubicBezTo>
                  <a:cubicBezTo>
                    <a:pt x="0" y="2954"/>
                    <a:pt x="601" y="3988"/>
                    <a:pt x="1368" y="4656"/>
                  </a:cubicBezTo>
                  <a:cubicBezTo>
                    <a:pt x="2235" y="5456"/>
                    <a:pt x="3403" y="5856"/>
                    <a:pt x="4570" y="6123"/>
                  </a:cubicBezTo>
                  <a:cubicBezTo>
                    <a:pt x="5429" y="6300"/>
                    <a:pt x="6307" y="6381"/>
                    <a:pt x="7190" y="6381"/>
                  </a:cubicBezTo>
                  <a:cubicBezTo>
                    <a:pt x="7473" y="6381"/>
                    <a:pt x="7756" y="6373"/>
                    <a:pt x="8039" y="6357"/>
                  </a:cubicBezTo>
                  <a:cubicBezTo>
                    <a:pt x="9374" y="6290"/>
                    <a:pt x="10708" y="6123"/>
                    <a:pt x="12042" y="5923"/>
                  </a:cubicBezTo>
                  <a:cubicBezTo>
                    <a:pt x="13377" y="5690"/>
                    <a:pt x="14711" y="5356"/>
                    <a:pt x="15945" y="4922"/>
                  </a:cubicBezTo>
                  <a:cubicBezTo>
                    <a:pt x="16190" y="4831"/>
                    <a:pt x="16098" y="4514"/>
                    <a:pt x="15900" y="4514"/>
                  </a:cubicBezTo>
                  <a:cubicBezTo>
                    <a:pt x="15883" y="4514"/>
                    <a:pt x="15864" y="4517"/>
                    <a:pt x="15845" y="4522"/>
                  </a:cubicBezTo>
                  <a:cubicBezTo>
                    <a:pt x="15778" y="4555"/>
                    <a:pt x="15778" y="4555"/>
                    <a:pt x="15745" y="4555"/>
                  </a:cubicBezTo>
                  <a:cubicBezTo>
                    <a:pt x="13276" y="3488"/>
                    <a:pt x="10875" y="2387"/>
                    <a:pt x="8406" y="1353"/>
                  </a:cubicBezTo>
                  <a:cubicBezTo>
                    <a:pt x="6864" y="677"/>
                    <a:pt x="5124" y="0"/>
                    <a:pt x="3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1"/>
            <p:cNvSpPr/>
            <p:nvPr/>
          </p:nvSpPr>
          <p:spPr>
            <a:xfrm>
              <a:off x="5431825" y="3381550"/>
              <a:ext cx="232575" cy="364450"/>
            </a:xfrm>
            <a:custGeom>
              <a:rect b="b" l="l" r="r" t="t"/>
              <a:pathLst>
                <a:path extrusionOk="0" h="14578" w="9303">
                  <a:moveTo>
                    <a:pt x="6924" y="0"/>
                  </a:moveTo>
                  <a:cubicBezTo>
                    <a:pt x="6262" y="0"/>
                    <a:pt x="5611" y="356"/>
                    <a:pt x="5132" y="789"/>
                  </a:cubicBezTo>
                  <a:cubicBezTo>
                    <a:pt x="3465" y="2190"/>
                    <a:pt x="2797" y="4425"/>
                    <a:pt x="2230" y="6460"/>
                  </a:cubicBezTo>
                  <a:cubicBezTo>
                    <a:pt x="1530" y="9028"/>
                    <a:pt x="896" y="11630"/>
                    <a:pt x="196" y="14165"/>
                  </a:cubicBezTo>
                  <a:lnTo>
                    <a:pt x="162" y="14199"/>
                  </a:lnTo>
                  <a:cubicBezTo>
                    <a:pt x="0" y="14334"/>
                    <a:pt x="100" y="14578"/>
                    <a:pt x="250" y="14578"/>
                  </a:cubicBezTo>
                  <a:cubicBezTo>
                    <a:pt x="286" y="14578"/>
                    <a:pt x="324" y="14564"/>
                    <a:pt x="362" y="14532"/>
                  </a:cubicBezTo>
                  <a:cubicBezTo>
                    <a:pt x="1530" y="13832"/>
                    <a:pt x="2564" y="12998"/>
                    <a:pt x="3565" y="12097"/>
                  </a:cubicBezTo>
                  <a:cubicBezTo>
                    <a:pt x="4565" y="11197"/>
                    <a:pt x="5533" y="10263"/>
                    <a:pt x="6400" y="9262"/>
                  </a:cubicBezTo>
                  <a:cubicBezTo>
                    <a:pt x="7167" y="8361"/>
                    <a:pt x="7868" y="7427"/>
                    <a:pt x="8368" y="6360"/>
                  </a:cubicBezTo>
                  <a:cubicBezTo>
                    <a:pt x="8902" y="5326"/>
                    <a:pt x="9302" y="4125"/>
                    <a:pt x="9202" y="2924"/>
                  </a:cubicBezTo>
                  <a:cubicBezTo>
                    <a:pt x="9135" y="1923"/>
                    <a:pt x="8735" y="789"/>
                    <a:pt x="7834" y="255"/>
                  </a:cubicBezTo>
                  <a:cubicBezTo>
                    <a:pt x="7539" y="76"/>
                    <a:pt x="7231" y="0"/>
                    <a:pt x="6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1"/>
            <p:cNvSpPr/>
            <p:nvPr/>
          </p:nvSpPr>
          <p:spPr>
            <a:xfrm>
              <a:off x="5056425" y="3567150"/>
              <a:ext cx="391700" cy="185425"/>
            </a:xfrm>
            <a:custGeom>
              <a:rect b="b" l="l" r="r" t="t"/>
              <a:pathLst>
                <a:path extrusionOk="0" h="7417" w="15668">
                  <a:moveTo>
                    <a:pt x="2871" y="1"/>
                  </a:moveTo>
                  <a:cubicBezTo>
                    <a:pt x="2815" y="1"/>
                    <a:pt x="2759" y="1"/>
                    <a:pt x="2703" y="3"/>
                  </a:cubicBezTo>
                  <a:cubicBezTo>
                    <a:pt x="1735" y="37"/>
                    <a:pt x="634" y="404"/>
                    <a:pt x="334" y="1404"/>
                  </a:cubicBezTo>
                  <a:cubicBezTo>
                    <a:pt x="1" y="2405"/>
                    <a:pt x="468" y="3539"/>
                    <a:pt x="1068" y="4340"/>
                  </a:cubicBezTo>
                  <a:cubicBezTo>
                    <a:pt x="1835" y="5240"/>
                    <a:pt x="2903" y="5907"/>
                    <a:pt x="4004" y="6341"/>
                  </a:cubicBezTo>
                  <a:cubicBezTo>
                    <a:pt x="5071" y="6741"/>
                    <a:pt x="6205" y="7008"/>
                    <a:pt x="7373" y="7175"/>
                  </a:cubicBezTo>
                  <a:cubicBezTo>
                    <a:pt x="8707" y="7342"/>
                    <a:pt x="10041" y="7409"/>
                    <a:pt x="11375" y="7409"/>
                  </a:cubicBezTo>
                  <a:cubicBezTo>
                    <a:pt x="11582" y="7414"/>
                    <a:pt x="11789" y="7416"/>
                    <a:pt x="11997" y="7416"/>
                  </a:cubicBezTo>
                  <a:cubicBezTo>
                    <a:pt x="13132" y="7416"/>
                    <a:pt x="14284" y="7334"/>
                    <a:pt x="15412" y="7108"/>
                  </a:cubicBezTo>
                  <a:cubicBezTo>
                    <a:pt x="15668" y="7076"/>
                    <a:pt x="15586" y="6706"/>
                    <a:pt x="15402" y="6706"/>
                  </a:cubicBezTo>
                  <a:cubicBezTo>
                    <a:pt x="15394" y="6706"/>
                    <a:pt x="15386" y="6707"/>
                    <a:pt x="15378" y="6708"/>
                  </a:cubicBezTo>
                  <a:lnTo>
                    <a:pt x="15312" y="6708"/>
                  </a:lnTo>
                  <a:cubicBezTo>
                    <a:pt x="13043" y="5240"/>
                    <a:pt x="10842" y="3739"/>
                    <a:pt x="8640" y="2272"/>
                  </a:cubicBezTo>
                  <a:cubicBezTo>
                    <a:pt x="6918" y="1199"/>
                    <a:pt x="4975" y="1"/>
                    <a:pt x="28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1"/>
            <p:cNvSpPr/>
            <p:nvPr/>
          </p:nvSpPr>
          <p:spPr>
            <a:xfrm>
              <a:off x="5353600" y="3156375"/>
              <a:ext cx="244900" cy="358225"/>
            </a:xfrm>
            <a:custGeom>
              <a:rect b="b" l="l" r="r" t="t"/>
              <a:pathLst>
                <a:path extrusionOk="0" h="14329" w="9796">
                  <a:moveTo>
                    <a:pt x="7575" y="0"/>
                  </a:moveTo>
                  <a:cubicBezTo>
                    <a:pt x="6934" y="0"/>
                    <a:pt x="6277" y="316"/>
                    <a:pt x="5793" y="690"/>
                  </a:cubicBezTo>
                  <a:cubicBezTo>
                    <a:pt x="4092" y="2024"/>
                    <a:pt x="3291" y="4192"/>
                    <a:pt x="2657" y="6227"/>
                  </a:cubicBezTo>
                  <a:lnTo>
                    <a:pt x="289" y="13866"/>
                  </a:lnTo>
                  <a:lnTo>
                    <a:pt x="256" y="13932"/>
                  </a:lnTo>
                  <a:cubicBezTo>
                    <a:pt x="0" y="14046"/>
                    <a:pt x="107" y="14328"/>
                    <a:pt x="308" y="14328"/>
                  </a:cubicBezTo>
                  <a:cubicBezTo>
                    <a:pt x="344" y="14328"/>
                    <a:pt x="382" y="14319"/>
                    <a:pt x="422" y="14299"/>
                  </a:cubicBezTo>
                  <a:cubicBezTo>
                    <a:pt x="1590" y="13632"/>
                    <a:pt x="2691" y="12832"/>
                    <a:pt x="3758" y="11964"/>
                  </a:cubicBezTo>
                  <a:cubicBezTo>
                    <a:pt x="4792" y="11130"/>
                    <a:pt x="5793" y="10196"/>
                    <a:pt x="6694" y="9229"/>
                  </a:cubicBezTo>
                  <a:cubicBezTo>
                    <a:pt x="7494" y="8395"/>
                    <a:pt x="8195" y="7494"/>
                    <a:pt x="8795" y="6460"/>
                  </a:cubicBezTo>
                  <a:cubicBezTo>
                    <a:pt x="9362" y="5393"/>
                    <a:pt x="9796" y="4225"/>
                    <a:pt x="9796" y="3025"/>
                  </a:cubicBezTo>
                  <a:cubicBezTo>
                    <a:pt x="9762" y="2024"/>
                    <a:pt x="9429" y="856"/>
                    <a:pt x="8528" y="289"/>
                  </a:cubicBezTo>
                  <a:cubicBezTo>
                    <a:pt x="8233" y="85"/>
                    <a:pt x="7906" y="0"/>
                    <a:pt x="75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1"/>
            <p:cNvSpPr/>
            <p:nvPr/>
          </p:nvSpPr>
          <p:spPr>
            <a:xfrm>
              <a:off x="4983050" y="3321850"/>
              <a:ext cx="386550" cy="196150"/>
            </a:xfrm>
            <a:custGeom>
              <a:rect b="b" l="l" r="r" t="t"/>
              <a:pathLst>
                <a:path extrusionOk="0" h="7846" w="15462">
                  <a:moveTo>
                    <a:pt x="2620" y="1"/>
                  </a:moveTo>
                  <a:cubicBezTo>
                    <a:pt x="1729" y="1"/>
                    <a:pt x="709" y="382"/>
                    <a:pt x="401" y="1276"/>
                  </a:cubicBezTo>
                  <a:cubicBezTo>
                    <a:pt x="0" y="2310"/>
                    <a:pt x="434" y="3411"/>
                    <a:pt x="1001" y="4245"/>
                  </a:cubicBezTo>
                  <a:cubicBezTo>
                    <a:pt x="1735" y="5212"/>
                    <a:pt x="2769" y="5879"/>
                    <a:pt x="3836" y="6379"/>
                  </a:cubicBezTo>
                  <a:cubicBezTo>
                    <a:pt x="4904" y="6880"/>
                    <a:pt x="6071" y="7180"/>
                    <a:pt x="7172" y="7380"/>
                  </a:cubicBezTo>
                  <a:cubicBezTo>
                    <a:pt x="8506" y="7580"/>
                    <a:pt x="9841" y="7714"/>
                    <a:pt x="11175" y="7814"/>
                  </a:cubicBezTo>
                  <a:cubicBezTo>
                    <a:pt x="11597" y="7835"/>
                    <a:pt x="12026" y="7846"/>
                    <a:pt x="12458" y="7846"/>
                  </a:cubicBezTo>
                  <a:cubicBezTo>
                    <a:pt x="13390" y="7846"/>
                    <a:pt x="14333" y="7794"/>
                    <a:pt x="15244" y="7680"/>
                  </a:cubicBezTo>
                  <a:cubicBezTo>
                    <a:pt x="15461" y="7649"/>
                    <a:pt x="15448" y="7273"/>
                    <a:pt x="15231" y="7273"/>
                  </a:cubicBezTo>
                  <a:cubicBezTo>
                    <a:pt x="15215" y="7273"/>
                    <a:pt x="15197" y="7275"/>
                    <a:pt x="15178" y="7280"/>
                  </a:cubicBezTo>
                  <a:lnTo>
                    <a:pt x="15111" y="7280"/>
                  </a:lnTo>
                  <a:cubicBezTo>
                    <a:pt x="12943" y="5712"/>
                    <a:pt x="10808" y="4111"/>
                    <a:pt x="8640" y="2577"/>
                  </a:cubicBezTo>
                  <a:cubicBezTo>
                    <a:pt x="6972" y="1342"/>
                    <a:pt x="5004" y="42"/>
                    <a:pt x="2836" y="8"/>
                  </a:cubicBezTo>
                  <a:cubicBezTo>
                    <a:pt x="2765" y="3"/>
                    <a:pt x="2693" y="1"/>
                    <a:pt x="26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1"/>
            <p:cNvSpPr/>
            <p:nvPr/>
          </p:nvSpPr>
          <p:spPr>
            <a:xfrm>
              <a:off x="5279125" y="2884500"/>
              <a:ext cx="245175" cy="357925"/>
            </a:xfrm>
            <a:custGeom>
              <a:rect b="b" l="l" r="r" t="t"/>
              <a:pathLst>
                <a:path extrusionOk="0" h="14317" w="9807">
                  <a:moveTo>
                    <a:pt x="7602" y="1"/>
                  </a:moveTo>
                  <a:cubicBezTo>
                    <a:pt x="6959" y="1"/>
                    <a:pt x="6309" y="316"/>
                    <a:pt x="5803" y="690"/>
                  </a:cubicBezTo>
                  <a:cubicBezTo>
                    <a:pt x="4102" y="2024"/>
                    <a:pt x="3301" y="4193"/>
                    <a:pt x="2668" y="6227"/>
                  </a:cubicBezTo>
                  <a:lnTo>
                    <a:pt x="299" y="13866"/>
                  </a:lnTo>
                  <a:lnTo>
                    <a:pt x="266" y="13900"/>
                  </a:lnTo>
                  <a:cubicBezTo>
                    <a:pt x="1" y="14017"/>
                    <a:pt x="126" y="14317"/>
                    <a:pt x="342" y="14317"/>
                  </a:cubicBezTo>
                  <a:cubicBezTo>
                    <a:pt x="371" y="14317"/>
                    <a:pt x="401" y="14312"/>
                    <a:pt x="433" y="14300"/>
                  </a:cubicBezTo>
                  <a:cubicBezTo>
                    <a:pt x="1600" y="13633"/>
                    <a:pt x="2734" y="12832"/>
                    <a:pt x="3768" y="11965"/>
                  </a:cubicBezTo>
                  <a:cubicBezTo>
                    <a:pt x="4802" y="11131"/>
                    <a:pt x="5803" y="10197"/>
                    <a:pt x="6737" y="9230"/>
                  </a:cubicBezTo>
                  <a:cubicBezTo>
                    <a:pt x="7504" y="8396"/>
                    <a:pt x="8205" y="7495"/>
                    <a:pt x="8805" y="6461"/>
                  </a:cubicBezTo>
                  <a:cubicBezTo>
                    <a:pt x="9406" y="5394"/>
                    <a:pt x="9806" y="4226"/>
                    <a:pt x="9806" y="3025"/>
                  </a:cubicBezTo>
                  <a:cubicBezTo>
                    <a:pt x="9773" y="2024"/>
                    <a:pt x="9439" y="857"/>
                    <a:pt x="8572" y="290"/>
                  </a:cubicBezTo>
                  <a:cubicBezTo>
                    <a:pt x="8265" y="85"/>
                    <a:pt x="7934" y="1"/>
                    <a:pt x="76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1"/>
            <p:cNvSpPr/>
            <p:nvPr/>
          </p:nvSpPr>
          <p:spPr>
            <a:xfrm>
              <a:off x="4909650" y="3048450"/>
              <a:ext cx="385900" cy="196400"/>
            </a:xfrm>
            <a:custGeom>
              <a:rect b="b" l="l" r="r" t="t"/>
              <a:pathLst>
                <a:path extrusionOk="0" h="7856" w="15436">
                  <a:moveTo>
                    <a:pt x="2676" y="1"/>
                  </a:moveTo>
                  <a:cubicBezTo>
                    <a:pt x="1766" y="1"/>
                    <a:pt x="686" y="348"/>
                    <a:pt x="368" y="1304"/>
                  </a:cubicBezTo>
                  <a:cubicBezTo>
                    <a:pt x="1" y="2305"/>
                    <a:pt x="401" y="3439"/>
                    <a:pt x="1002" y="4273"/>
                  </a:cubicBezTo>
                  <a:cubicBezTo>
                    <a:pt x="1702" y="5240"/>
                    <a:pt x="2736" y="5907"/>
                    <a:pt x="3804" y="6408"/>
                  </a:cubicBezTo>
                  <a:cubicBezTo>
                    <a:pt x="4871" y="6908"/>
                    <a:pt x="6038" y="7175"/>
                    <a:pt x="7139" y="7408"/>
                  </a:cubicBezTo>
                  <a:cubicBezTo>
                    <a:pt x="8507" y="7608"/>
                    <a:pt x="9808" y="7742"/>
                    <a:pt x="11142" y="7809"/>
                  </a:cubicBezTo>
                  <a:cubicBezTo>
                    <a:pt x="11580" y="7841"/>
                    <a:pt x="12019" y="7856"/>
                    <a:pt x="12456" y="7856"/>
                  </a:cubicBezTo>
                  <a:cubicBezTo>
                    <a:pt x="13383" y="7856"/>
                    <a:pt x="14305" y="7789"/>
                    <a:pt x="15212" y="7675"/>
                  </a:cubicBezTo>
                  <a:cubicBezTo>
                    <a:pt x="15435" y="7643"/>
                    <a:pt x="15414" y="7306"/>
                    <a:pt x="15208" y="7306"/>
                  </a:cubicBezTo>
                  <a:cubicBezTo>
                    <a:pt x="15198" y="7306"/>
                    <a:pt x="15188" y="7307"/>
                    <a:pt x="15178" y="7308"/>
                  </a:cubicBezTo>
                  <a:lnTo>
                    <a:pt x="15078" y="7308"/>
                  </a:lnTo>
                  <a:cubicBezTo>
                    <a:pt x="12910" y="5707"/>
                    <a:pt x="10775" y="4139"/>
                    <a:pt x="8607" y="2605"/>
                  </a:cubicBezTo>
                  <a:cubicBezTo>
                    <a:pt x="6939" y="1337"/>
                    <a:pt x="5004" y="36"/>
                    <a:pt x="2803" y="3"/>
                  </a:cubicBezTo>
                  <a:cubicBezTo>
                    <a:pt x="2761" y="2"/>
                    <a:pt x="2719" y="1"/>
                    <a:pt x="2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1"/>
            <p:cNvSpPr/>
            <p:nvPr/>
          </p:nvSpPr>
          <p:spPr>
            <a:xfrm>
              <a:off x="5239850" y="2627750"/>
              <a:ext cx="296125" cy="317800"/>
            </a:xfrm>
            <a:custGeom>
              <a:rect b="b" l="l" r="r" t="t"/>
              <a:pathLst>
                <a:path extrusionOk="0" h="12712" w="11845">
                  <a:moveTo>
                    <a:pt x="9698" y="1"/>
                  </a:moveTo>
                  <a:cubicBezTo>
                    <a:pt x="9180" y="1"/>
                    <a:pt x="8648" y="173"/>
                    <a:pt x="8208" y="419"/>
                  </a:cubicBezTo>
                  <a:cubicBezTo>
                    <a:pt x="6240" y="1420"/>
                    <a:pt x="5073" y="3421"/>
                    <a:pt x="4072" y="5256"/>
                  </a:cubicBezTo>
                  <a:cubicBezTo>
                    <a:pt x="2838" y="7591"/>
                    <a:pt x="1570" y="9959"/>
                    <a:pt x="336" y="12294"/>
                  </a:cubicBezTo>
                  <a:cubicBezTo>
                    <a:pt x="336" y="12294"/>
                    <a:pt x="302" y="12294"/>
                    <a:pt x="236" y="12328"/>
                  </a:cubicBezTo>
                  <a:cubicBezTo>
                    <a:pt x="0" y="12416"/>
                    <a:pt x="50" y="12712"/>
                    <a:pt x="249" y="12712"/>
                  </a:cubicBezTo>
                  <a:cubicBezTo>
                    <a:pt x="275" y="12712"/>
                    <a:pt x="304" y="12707"/>
                    <a:pt x="336" y="12695"/>
                  </a:cubicBezTo>
                  <a:cubicBezTo>
                    <a:pt x="1603" y="12294"/>
                    <a:pt x="2838" y="11727"/>
                    <a:pt x="4038" y="11027"/>
                  </a:cubicBezTo>
                  <a:cubicBezTo>
                    <a:pt x="5206" y="10426"/>
                    <a:pt x="6373" y="9726"/>
                    <a:pt x="7474" y="8925"/>
                  </a:cubicBezTo>
                  <a:cubicBezTo>
                    <a:pt x="8375" y="8258"/>
                    <a:pt x="9309" y="7458"/>
                    <a:pt x="10043" y="6590"/>
                  </a:cubicBezTo>
                  <a:cubicBezTo>
                    <a:pt x="10810" y="5656"/>
                    <a:pt x="11477" y="4622"/>
                    <a:pt x="11677" y="3421"/>
                  </a:cubicBezTo>
                  <a:cubicBezTo>
                    <a:pt x="11844" y="2421"/>
                    <a:pt x="11711" y="1186"/>
                    <a:pt x="10977" y="486"/>
                  </a:cubicBezTo>
                  <a:cubicBezTo>
                    <a:pt x="10614" y="139"/>
                    <a:pt x="10162" y="1"/>
                    <a:pt x="9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1"/>
            <p:cNvSpPr/>
            <p:nvPr/>
          </p:nvSpPr>
          <p:spPr>
            <a:xfrm>
              <a:off x="4901325" y="2696250"/>
              <a:ext cx="354125" cy="248100"/>
            </a:xfrm>
            <a:custGeom>
              <a:rect b="b" l="l" r="r" t="t"/>
              <a:pathLst>
                <a:path extrusionOk="0" h="9924" w="14165">
                  <a:moveTo>
                    <a:pt x="2370" y="0"/>
                  </a:moveTo>
                  <a:cubicBezTo>
                    <a:pt x="1643" y="0"/>
                    <a:pt x="897" y="246"/>
                    <a:pt x="501" y="915"/>
                  </a:cubicBezTo>
                  <a:cubicBezTo>
                    <a:pt x="0" y="1816"/>
                    <a:pt x="167" y="3016"/>
                    <a:pt x="567" y="3917"/>
                  </a:cubicBezTo>
                  <a:cubicBezTo>
                    <a:pt x="1068" y="5018"/>
                    <a:pt x="2002" y="5885"/>
                    <a:pt x="2936" y="6552"/>
                  </a:cubicBezTo>
                  <a:cubicBezTo>
                    <a:pt x="3903" y="7219"/>
                    <a:pt x="4937" y="7720"/>
                    <a:pt x="6038" y="8153"/>
                  </a:cubicBezTo>
                  <a:cubicBezTo>
                    <a:pt x="7272" y="8587"/>
                    <a:pt x="8573" y="8987"/>
                    <a:pt x="9874" y="9321"/>
                  </a:cubicBezTo>
                  <a:cubicBezTo>
                    <a:pt x="11175" y="9655"/>
                    <a:pt x="12543" y="9855"/>
                    <a:pt x="13877" y="9921"/>
                  </a:cubicBezTo>
                  <a:cubicBezTo>
                    <a:pt x="13886" y="9923"/>
                    <a:pt x="13895" y="9923"/>
                    <a:pt x="13904" y="9923"/>
                  </a:cubicBezTo>
                  <a:cubicBezTo>
                    <a:pt x="14115" y="9923"/>
                    <a:pt x="14165" y="9554"/>
                    <a:pt x="13877" y="9554"/>
                  </a:cubicBezTo>
                  <a:lnTo>
                    <a:pt x="13777" y="9554"/>
                  </a:lnTo>
                  <a:cubicBezTo>
                    <a:pt x="11942" y="7586"/>
                    <a:pt x="10141" y="5652"/>
                    <a:pt x="8306" y="3717"/>
                  </a:cubicBezTo>
                  <a:cubicBezTo>
                    <a:pt x="6905" y="2183"/>
                    <a:pt x="5237" y="548"/>
                    <a:pt x="3102" y="81"/>
                  </a:cubicBezTo>
                  <a:cubicBezTo>
                    <a:pt x="2871" y="30"/>
                    <a:pt x="2622"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1"/>
            <p:cNvSpPr/>
            <p:nvPr/>
          </p:nvSpPr>
          <p:spPr>
            <a:xfrm>
              <a:off x="5239600" y="2366025"/>
              <a:ext cx="296375" cy="318275"/>
            </a:xfrm>
            <a:custGeom>
              <a:rect b="b" l="l" r="r" t="t"/>
              <a:pathLst>
                <a:path extrusionOk="0" h="12731" w="11855">
                  <a:moveTo>
                    <a:pt x="9687" y="1"/>
                  </a:moveTo>
                  <a:cubicBezTo>
                    <a:pt x="9176" y="1"/>
                    <a:pt x="8652" y="171"/>
                    <a:pt x="8218" y="414"/>
                  </a:cubicBezTo>
                  <a:cubicBezTo>
                    <a:pt x="6250" y="1415"/>
                    <a:pt x="5083" y="3416"/>
                    <a:pt x="4082" y="5251"/>
                  </a:cubicBezTo>
                  <a:cubicBezTo>
                    <a:pt x="2848" y="7586"/>
                    <a:pt x="1580" y="9954"/>
                    <a:pt x="346" y="12289"/>
                  </a:cubicBezTo>
                  <a:cubicBezTo>
                    <a:pt x="346" y="12289"/>
                    <a:pt x="312" y="12289"/>
                    <a:pt x="246" y="12356"/>
                  </a:cubicBezTo>
                  <a:cubicBezTo>
                    <a:pt x="1" y="12417"/>
                    <a:pt x="65" y="12731"/>
                    <a:pt x="283" y="12731"/>
                  </a:cubicBezTo>
                  <a:cubicBezTo>
                    <a:pt x="303" y="12731"/>
                    <a:pt x="324" y="12728"/>
                    <a:pt x="346" y="12723"/>
                  </a:cubicBezTo>
                  <a:cubicBezTo>
                    <a:pt x="1613" y="12289"/>
                    <a:pt x="2848" y="11722"/>
                    <a:pt x="4048" y="11055"/>
                  </a:cubicBezTo>
                  <a:cubicBezTo>
                    <a:pt x="5216" y="10421"/>
                    <a:pt x="6383" y="9721"/>
                    <a:pt x="7484" y="8920"/>
                  </a:cubicBezTo>
                  <a:cubicBezTo>
                    <a:pt x="8385" y="8253"/>
                    <a:pt x="9319" y="7452"/>
                    <a:pt x="10053" y="6585"/>
                  </a:cubicBezTo>
                  <a:cubicBezTo>
                    <a:pt x="10820" y="5685"/>
                    <a:pt x="11487" y="4617"/>
                    <a:pt x="11687" y="3416"/>
                  </a:cubicBezTo>
                  <a:cubicBezTo>
                    <a:pt x="11854" y="2416"/>
                    <a:pt x="11721" y="1215"/>
                    <a:pt x="10987" y="514"/>
                  </a:cubicBezTo>
                  <a:cubicBezTo>
                    <a:pt x="10619" y="146"/>
                    <a:pt x="10158" y="1"/>
                    <a:pt x="96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1"/>
            <p:cNvSpPr/>
            <p:nvPr/>
          </p:nvSpPr>
          <p:spPr>
            <a:xfrm>
              <a:off x="4901325" y="2434375"/>
              <a:ext cx="354450" cy="248900"/>
            </a:xfrm>
            <a:custGeom>
              <a:rect b="b" l="l" r="r" t="t"/>
              <a:pathLst>
                <a:path extrusionOk="0" h="9956" w="14178">
                  <a:moveTo>
                    <a:pt x="2370" y="1"/>
                  </a:moveTo>
                  <a:cubicBezTo>
                    <a:pt x="1643" y="1"/>
                    <a:pt x="897" y="247"/>
                    <a:pt x="501" y="916"/>
                  </a:cubicBezTo>
                  <a:cubicBezTo>
                    <a:pt x="0" y="1816"/>
                    <a:pt x="167" y="3017"/>
                    <a:pt x="567" y="3918"/>
                  </a:cubicBezTo>
                  <a:cubicBezTo>
                    <a:pt x="1068" y="5019"/>
                    <a:pt x="2002" y="5886"/>
                    <a:pt x="2936" y="6553"/>
                  </a:cubicBezTo>
                  <a:cubicBezTo>
                    <a:pt x="3903" y="7220"/>
                    <a:pt x="4937" y="7721"/>
                    <a:pt x="6038" y="8154"/>
                  </a:cubicBezTo>
                  <a:cubicBezTo>
                    <a:pt x="7272" y="8621"/>
                    <a:pt x="8573" y="8988"/>
                    <a:pt x="9874" y="9322"/>
                  </a:cubicBezTo>
                  <a:cubicBezTo>
                    <a:pt x="11175" y="9655"/>
                    <a:pt x="12543" y="9855"/>
                    <a:pt x="13877" y="9956"/>
                  </a:cubicBezTo>
                  <a:cubicBezTo>
                    <a:pt x="14110" y="9956"/>
                    <a:pt x="14177" y="9555"/>
                    <a:pt x="13877" y="9555"/>
                  </a:cubicBezTo>
                  <a:lnTo>
                    <a:pt x="13777" y="9555"/>
                  </a:lnTo>
                  <a:cubicBezTo>
                    <a:pt x="11942" y="7587"/>
                    <a:pt x="10141" y="5652"/>
                    <a:pt x="8306" y="3718"/>
                  </a:cubicBezTo>
                  <a:cubicBezTo>
                    <a:pt x="6905" y="2183"/>
                    <a:pt x="5237" y="549"/>
                    <a:pt x="3102" y="82"/>
                  </a:cubicBezTo>
                  <a:cubicBezTo>
                    <a:pt x="2871" y="30"/>
                    <a:pt x="2622" y="1"/>
                    <a:pt x="2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1"/>
            <p:cNvSpPr/>
            <p:nvPr/>
          </p:nvSpPr>
          <p:spPr>
            <a:xfrm>
              <a:off x="5251575" y="2124050"/>
              <a:ext cx="152625" cy="400525"/>
            </a:xfrm>
            <a:custGeom>
              <a:rect b="b" l="l" r="r" t="t"/>
              <a:pathLst>
                <a:path extrusionOk="0" h="16021" w="6105">
                  <a:moveTo>
                    <a:pt x="3128" y="0"/>
                  </a:moveTo>
                  <a:cubicBezTo>
                    <a:pt x="2268" y="0"/>
                    <a:pt x="1534" y="694"/>
                    <a:pt x="1101" y="1387"/>
                  </a:cubicBezTo>
                  <a:cubicBezTo>
                    <a:pt x="0" y="3255"/>
                    <a:pt x="0" y="5557"/>
                    <a:pt x="100" y="7625"/>
                  </a:cubicBezTo>
                  <a:cubicBezTo>
                    <a:pt x="234" y="10293"/>
                    <a:pt x="401" y="12962"/>
                    <a:pt x="567" y="15597"/>
                  </a:cubicBezTo>
                  <a:lnTo>
                    <a:pt x="534" y="15630"/>
                  </a:lnTo>
                  <a:cubicBezTo>
                    <a:pt x="380" y="15835"/>
                    <a:pt x="541" y="16020"/>
                    <a:pt x="684" y="16020"/>
                  </a:cubicBezTo>
                  <a:cubicBezTo>
                    <a:pt x="728" y="16020"/>
                    <a:pt x="770" y="16003"/>
                    <a:pt x="801" y="15964"/>
                  </a:cubicBezTo>
                  <a:cubicBezTo>
                    <a:pt x="1701" y="14930"/>
                    <a:pt x="2435" y="13796"/>
                    <a:pt x="3102" y="12628"/>
                  </a:cubicBezTo>
                  <a:cubicBezTo>
                    <a:pt x="3770" y="11461"/>
                    <a:pt x="4403" y="10293"/>
                    <a:pt x="4904" y="9059"/>
                  </a:cubicBezTo>
                  <a:cubicBezTo>
                    <a:pt x="5371" y="7958"/>
                    <a:pt x="5704" y="6891"/>
                    <a:pt x="5904" y="5723"/>
                  </a:cubicBezTo>
                  <a:cubicBezTo>
                    <a:pt x="6071" y="4556"/>
                    <a:pt x="6105" y="3288"/>
                    <a:pt x="5671" y="2187"/>
                  </a:cubicBezTo>
                  <a:cubicBezTo>
                    <a:pt x="5271" y="1253"/>
                    <a:pt x="4537" y="286"/>
                    <a:pt x="3536" y="53"/>
                  </a:cubicBezTo>
                  <a:cubicBezTo>
                    <a:pt x="3398" y="17"/>
                    <a:pt x="3261" y="0"/>
                    <a:pt x="31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1"/>
            <p:cNvSpPr/>
            <p:nvPr/>
          </p:nvSpPr>
          <p:spPr>
            <a:xfrm>
              <a:off x="5780500" y="2014875"/>
              <a:ext cx="292525" cy="1810000"/>
            </a:xfrm>
            <a:custGeom>
              <a:rect b="b" l="l" r="r" t="t"/>
              <a:pathLst>
                <a:path extrusionOk="0" h="72400" w="11701">
                  <a:moveTo>
                    <a:pt x="5210" y="0"/>
                  </a:moveTo>
                  <a:cubicBezTo>
                    <a:pt x="4941" y="0"/>
                    <a:pt x="4682" y="269"/>
                    <a:pt x="4862" y="584"/>
                  </a:cubicBezTo>
                  <a:cubicBezTo>
                    <a:pt x="6129" y="2818"/>
                    <a:pt x="6897" y="5287"/>
                    <a:pt x="7530" y="7789"/>
                  </a:cubicBezTo>
                  <a:cubicBezTo>
                    <a:pt x="8131" y="10124"/>
                    <a:pt x="8631" y="12459"/>
                    <a:pt x="9065" y="14794"/>
                  </a:cubicBezTo>
                  <a:cubicBezTo>
                    <a:pt x="9899" y="19464"/>
                    <a:pt x="10399" y="24234"/>
                    <a:pt x="10466" y="29004"/>
                  </a:cubicBezTo>
                  <a:cubicBezTo>
                    <a:pt x="10699" y="38577"/>
                    <a:pt x="9465" y="48151"/>
                    <a:pt x="6797" y="57324"/>
                  </a:cubicBezTo>
                  <a:cubicBezTo>
                    <a:pt x="6063" y="59926"/>
                    <a:pt x="5162" y="62461"/>
                    <a:pt x="4228" y="64963"/>
                  </a:cubicBezTo>
                  <a:cubicBezTo>
                    <a:pt x="3261" y="67365"/>
                    <a:pt x="2260" y="69866"/>
                    <a:pt x="292" y="71701"/>
                  </a:cubicBezTo>
                  <a:cubicBezTo>
                    <a:pt x="0" y="71966"/>
                    <a:pt x="277" y="72399"/>
                    <a:pt x="604" y="72399"/>
                  </a:cubicBezTo>
                  <a:cubicBezTo>
                    <a:pt x="689" y="72399"/>
                    <a:pt x="777" y="72370"/>
                    <a:pt x="859" y="72302"/>
                  </a:cubicBezTo>
                  <a:cubicBezTo>
                    <a:pt x="2560" y="70700"/>
                    <a:pt x="3594" y="68599"/>
                    <a:pt x="4462" y="66464"/>
                  </a:cubicBezTo>
                  <a:cubicBezTo>
                    <a:pt x="5396" y="64196"/>
                    <a:pt x="6229" y="61861"/>
                    <a:pt x="6963" y="59526"/>
                  </a:cubicBezTo>
                  <a:cubicBezTo>
                    <a:pt x="8431" y="54889"/>
                    <a:pt x="9498" y="50152"/>
                    <a:pt x="10232" y="45349"/>
                  </a:cubicBezTo>
                  <a:cubicBezTo>
                    <a:pt x="11700" y="35709"/>
                    <a:pt x="11633" y="25935"/>
                    <a:pt x="10099" y="16328"/>
                  </a:cubicBezTo>
                  <a:cubicBezTo>
                    <a:pt x="9732" y="13593"/>
                    <a:pt x="9198" y="10924"/>
                    <a:pt x="8464" y="8256"/>
                  </a:cubicBezTo>
                  <a:cubicBezTo>
                    <a:pt x="7764" y="5454"/>
                    <a:pt x="6963" y="2652"/>
                    <a:pt x="5562" y="217"/>
                  </a:cubicBezTo>
                  <a:cubicBezTo>
                    <a:pt x="5475" y="64"/>
                    <a:pt x="5341" y="0"/>
                    <a:pt x="52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1"/>
            <p:cNvSpPr/>
            <p:nvPr/>
          </p:nvSpPr>
          <p:spPr>
            <a:xfrm>
              <a:off x="5696050" y="3193950"/>
              <a:ext cx="241050" cy="359900"/>
            </a:xfrm>
            <a:custGeom>
              <a:rect b="b" l="l" r="r" t="t"/>
              <a:pathLst>
                <a:path extrusionOk="0" h="14396" w="9642">
                  <a:moveTo>
                    <a:pt x="2323" y="1"/>
                  </a:moveTo>
                  <a:cubicBezTo>
                    <a:pt x="1996" y="1"/>
                    <a:pt x="1671" y="86"/>
                    <a:pt x="1368" y="287"/>
                  </a:cubicBezTo>
                  <a:cubicBezTo>
                    <a:pt x="501" y="821"/>
                    <a:pt x="134" y="1989"/>
                    <a:pt x="101" y="2989"/>
                  </a:cubicBezTo>
                  <a:cubicBezTo>
                    <a:pt x="1" y="4190"/>
                    <a:pt x="434" y="5358"/>
                    <a:pt x="1001" y="6392"/>
                  </a:cubicBezTo>
                  <a:cubicBezTo>
                    <a:pt x="1568" y="7459"/>
                    <a:pt x="2269" y="8360"/>
                    <a:pt x="3069" y="9227"/>
                  </a:cubicBezTo>
                  <a:cubicBezTo>
                    <a:pt x="3970" y="10194"/>
                    <a:pt x="4971" y="11128"/>
                    <a:pt x="5972" y="11996"/>
                  </a:cubicBezTo>
                  <a:cubicBezTo>
                    <a:pt x="7006" y="12863"/>
                    <a:pt x="8106" y="13697"/>
                    <a:pt x="9274" y="14364"/>
                  </a:cubicBezTo>
                  <a:cubicBezTo>
                    <a:pt x="9306" y="14386"/>
                    <a:pt x="9339" y="14395"/>
                    <a:pt x="9369" y="14395"/>
                  </a:cubicBezTo>
                  <a:cubicBezTo>
                    <a:pt x="9528" y="14395"/>
                    <a:pt x="9642" y="14142"/>
                    <a:pt x="9474" y="14031"/>
                  </a:cubicBezTo>
                  <a:lnTo>
                    <a:pt x="9441" y="13997"/>
                  </a:lnTo>
                  <a:cubicBezTo>
                    <a:pt x="8673" y="11462"/>
                    <a:pt x="7940" y="8860"/>
                    <a:pt x="7172" y="6325"/>
                  </a:cubicBezTo>
                  <a:cubicBezTo>
                    <a:pt x="6605" y="4290"/>
                    <a:pt x="5838" y="2122"/>
                    <a:pt x="4137" y="754"/>
                  </a:cubicBezTo>
                  <a:cubicBezTo>
                    <a:pt x="3627" y="333"/>
                    <a:pt x="2971"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1"/>
            <p:cNvSpPr/>
            <p:nvPr/>
          </p:nvSpPr>
          <p:spPr>
            <a:xfrm>
              <a:off x="5921775" y="3367075"/>
              <a:ext cx="387250" cy="190775"/>
            </a:xfrm>
            <a:custGeom>
              <a:rect b="b" l="l" r="r" t="t"/>
              <a:pathLst>
                <a:path extrusionOk="0" h="7631" w="15490">
                  <a:moveTo>
                    <a:pt x="12754" y="0"/>
                  </a:moveTo>
                  <a:cubicBezTo>
                    <a:pt x="10586" y="0"/>
                    <a:pt x="8618" y="1235"/>
                    <a:pt x="6916" y="2436"/>
                  </a:cubicBezTo>
                  <a:lnTo>
                    <a:pt x="412" y="7072"/>
                  </a:lnTo>
                  <a:lnTo>
                    <a:pt x="312" y="7072"/>
                  </a:lnTo>
                  <a:cubicBezTo>
                    <a:pt x="289" y="7067"/>
                    <a:pt x="269" y="7064"/>
                    <a:pt x="249" y="7064"/>
                  </a:cubicBezTo>
                  <a:cubicBezTo>
                    <a:pt x="36" y="7064"/>
                    <a:pt x="0" y="7375"/>
                    <a:pt x="245" y="7406"/>
                  </a:cubicBezTo>
                  <a:cubicBezTo>
                    <a:pt x="1246" y="7556"/>
                    <a:pt x="2265" y="7631"/>
                    <a:pt x="3275" y="7631"/>
                  </a:cubicBezTo>
                  <a:cubicBezTo>
                    <a:pt x="3612" y="7631"/>
                    <a:pt x="3948" y="7623"/>
                    <a:pt x="4281" y="7606"/>
                  </a:cubicBezTo>
                  <a:cubicBezTo>
                    <a:pt x="5615" y="7573"/>
                    <a:pt x="6950" y="7439"/>
                    <a:pt x="8284" y="7239"/>
                  </a:cubicBezTo>
                  <a:cubicBezTo>
                    <a:pt x="9418" y="7072"/>
                    <a:pt x="10586" y="6772"/>
                    <a:pt x="11620" y="6338"/>
                  </a:cubicBezTo>
                  <a:cubicBezTo>
                    <a:pt x="12687" y="5871"/>
                    <a:pt x="13788" y="5204"/>
                    <a:pt x="14488" y="4237"/>
                  </a:cubicBezTo>
                  <a:cubicBezTo>
                    <a:pt x="15089" y="3436"/>
                    <a:pt x="15489" y="2269"/>
                    <a:pt x="15156" y="1335"/>
                  </a:cubicBezTo>
                  <a:cubicBezTo>
                    <a:pt x="14822" y="334"/>
                    <a:pt x="13721" y="0"/>
                    <a:pt x="127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1"/>
            <p:cNvSpPr/>
            <p:nvPr/>
          </p:nvSpPr>
          <p:spPr>
            <a:xfrm>
              <a:off x="5726900" y="2960300"/>
              <a:ext cx="287200" cy="324450"/>
            </a:xfrm>
            <a:custGeom>
              <a:rect b="b" l="l" r="r" t="t"/>
              <a:pathLst>
                <a:path extrusionOk="0" h="12978" w="11488">
                  <a:moveTo>
                    <a:pt x="2189" y="0"/>
                  </a:moveTo>
                  <a:cubicBezTo>
                    <a:pt x="1730" y="0"/>
                    <a:pt x="1279" y="130"/>
                    <a:pt x="901" y="460"/>
                  </a:cubicBezTo>
                  <a:cubicBezTo>
                    <a:pt x="168" y="1161"/>
                    <a:pt x="1" y="2362"/>
                    <a:pt x="101" y="3362"/>
                  </a:cubicBezTo>
                  <a:cubicBezTo>
                    <a:pt x="234" y="4563"/>
                    <a:pt x="868" y="5664"/>
                    <a:pt x="1602" y="6565"/>
                  </a:cubicBezTo>
                  <a:cubicBezTo>
                    <a:pt x="2336" y="7499"/>
                    <a:pt x="3203" y="8299"/>
                    <a:pt x="4104" y="9000"/>
                  </a:cubicBezTo>
                  <a:cubicBezTo>
                    <a:pt x="5171" y="9800"/>
                    <a:pt x="6272" y="10534"/>
                    <a:pt x="7439" y="11201"/>
                  </a:cubicBezTo>
                  <a:cubicBezTo>
                    <a:pt x="8607" y="11868"/>
                    <a:pt x="9841" y="12502"/>
                    <a:pt x="11109" y="12969"/>
                  </a:cubicBezTo>
                  <a:cubicBezTo>
                    <a:pt x="11131" y="12975"/>
                    <a:pt x="11152" y="12977"/>
                    <a:pt x="11172" y="12977"/>
                  </a:cubicBezTo>
                  <a:cubicBezTo>
                    <a:pt x="11395" y="12977"/>
                    <a:pt x="11487" y="12661"/>
                    <a:pt x="11242" y="12569"/>
                  </a:cubicBezTo>
                  <a:cubicBezTo>
                    <a:pt x="11209" y="12535"/>
                    <a:pt x="11175" y="12535"/>
                    <a:pt x="11175" y="12535"/>
                  </a:cubicBezTo>
                  <a:cubicBezTo>
                    <a:pt x="9975" y="10134"/>
                    <a:pt x="8840" y="7732"/>
                    <a:pt x="7606" y="5364"/>
                  </a:cubicBezTo>
                  <a:cubicBezTo>
                    <a:pt x="6706" y="3496"/>
                    <a:pt x="5571" y="1461"/>
                    <a:pt x="3670" y="393"/>
                  </a:cubicBezTo>
                  <a:cubicBezTo>
                    <a:pt x="3229" y="164"/>
                    <a:pt x="2704" y="0"/>
                    <a:pt x="21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1"/>
            <p:cNvSpPr/>
            <p:nvPr/>
          </p:nvSpPr>
          <p:spPr>
            <a:xfrm>
              <a:off x="5997100" y="3042475"/>
              <a:ext cx="361125" cy="241225"/>
            </a:xfrm>
            <a:custGeom>
              <a:rect b="b" l="l" r="r" t="t"/>
              <a:pathLst>
                <a:path extrusionOk="0" h="9649" w="14445">
                  <a:moveTo>
                    <a:pt x="12031" y="0"/>
                  </a:moveTo>
                  <a:cubicBezTo>
                    <a:pt x="11787" y="0"/>
                    <a:pt x="11542" y="27"/>
                    <a:pt x="11309" y="75"/>
                  </a:cubicBezTo>
                  <a:cubicBezTo>
                    <a:pt x="9207" y="509"/>
                    <a:pt x="7473" y="2043"/>
                    <a:pt x="5971" y="3544"/>
                  </a:cubicBezTo>
                  <a:cubicBezTo>
                    <a:pt x="4103" y="5412"/>
                    <a:pt x="2235" y="7347"/>
                    <a:pt x="367" y="9215"/>
                  </a:cubicBezTo>
                  <a:lnTo>
                    <a:pt x="267" y="9215"/>
                  </a:lnTo>
                  <a:cubicBezTo>
                    <a:pt x="1" y="9248"/>
                    <a:pt x="1" y="9649"/>
                    <a:pt x="301" y="9649"/>
                  </a:cubicBezTo>
                  <a:cubicBezTo>
                    <a:pt x="1635" y="9582"/>
                    <a:pt x="3036" y="9382"/>
                    <a:pt x="4304" y="9082"/>
                  </a:cubicBezTo>
                  <a:cubicBezTo>
                    <a:pt x="5605" y="8815"/>
                    <a:pt x="6905" y="8481"/>
                    <a:pt x="8206" y="8048"/>
                  </a:cubicBezTo>
                  <a:cubicBezTo>
                    <a:pt x="9274" y="7681"/>
                    <a:pt x="10375" y="7180"/>
                    <a:pt x="11309" y="6547"/>
                  </a:cubicBezTo>
                  <a:cubicBezTo>
                    <a:pt x="12309" y="5879"/>
                    <a:pt x="13243" y="5045"/>
                    <a:pt x="13777" y="3978"/>
                  </a:cubicBezTo>
                  <a:cubicBezTo>
                    <a:pt x="14211" y="3077"/>
                    <a:pt x="14444" y="1877"/>
                    <a:pt x="13944" y="976"/>
                  </a:cubicBezTo>
                  <a:cubicBezTo>
                    <a:pt x="13564" y="267"/>
                    <a:pt x="12800" y="0"/>
                    <a:pt x="120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1"/>
            <p:cNvSpPr/>
            <p:nvPr/>
          </p:nvSpPr>
          <p:spPr>
            <a:xfrm>
              <a:off x="5744425" y="2727250"/>
              <a:ext cx="298850" cy="314825"/>
            </a:xfrm>
            <a:custGeom>
              <a:rect b="b" l="l" r="r" t="t"/>
              <a:pathLst>
                <a:path extrusionOk="0" h="12593" w="11954">
                  <a:moveTo>
                    <a:pt x="2164" y="0"/>
                  </a:moveTo>
                  <a:cubicBezTo>
                    <a:pt x="1677" y="0"/>
                    <a:pt x="1201" y="142"/>
                    <a:pt x="834" y="509"/>
                  </a:cubicBezTo>
                  <a:cubicBezTo>
                    <a:pt x="67" y="1276"/>
                    <a:pt x="0" y="2477"/>
                    <a:pt x="167" y="3478"/>
                  </a:cubicBezTo>
                  <a:cubicBezTo>
                    <a:pt x="367" y="4645"/>
                    <a:pt x="1034" y="5746"/>
                    <a:pt x="1835" y="6613"/>
                  </a:cubicBezTo>
                  <a:cubicBezTo>
                    <a:pt x="2602" y="7481"/>
                    <a:pt x="3503" y="8248"/>
                    <a:pt x="4470" y="8915"/>
                  </a:cubicBezTo>
                  <a:cubicBezTo>
                    <a:pt x="5538" y="9682"/>
                    <a:pt x="6705" y="10349"/>
                    <a:pt x="7873" y="10983"/>
                  </a:cubicBezTo>
                  <a:cubicBezTo>
                    <a:pt x="9040" y="11617"/>
                    <a:pt x="10308" y="12151"/>
                    <a:pt x="11575" y="12584"/>
                  </a:cubicBezTo>
                  <a:cubicBezTo>
                    <a:pt x="11597" y="12590"/>
                    <a:pt x="11618" y="12592"/>
                    <a:pt x="11638" y="12592"/>
                  </a:cubicBezTo>
                  <a:cubicBezTo>
                    <a:pt x="11861" y="12592"/>
                    <a:pt x="11954" y="12276"/>
                    <a:pt x="11709" y="12184"/>
                  </a:cubicBezTo>
                  <a:cubicBezTo>
                    <a:pt x="11675" y="12151"/>
                    <a:pt x="11675" y="12151"/>
                    <a:pt x="11642" y="12151"/>
                  </a:cubicBezTo>
                  <a:lnTo>
                    <a:pt x="7739" y="5146"/>
                  </a:lnTo>
                  <a:cubicBezTo>
                    <a:pt x="6738" y="3311"/>
                    <a:pt x="5538" y="1309"/>
                    <a:pt x="3570" y="342"/>
                  </a:cubicBezTo>
                  <a:cubicBezTo>
                    <a:pt x="3153" y="142"/>
                    <a:pt x="2652" y="0"/>
                    <a:pt x="21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1"/>
            <p:cNvSpPr/>
            <p:nvPr/>
          </p:nvSpPr>
          <p:spPr>
            <a:xfrm>
              <a:off x="6027600" y="2787825"/>
              <a:ext cx="352300" cy="252550"/>
            </a:xfrm>
            <a:custGeom>
              <a:rect b="b" l="l" r="r" t="t"/>
              <a:pathLst>
                <a:path extrusionOk="0" h="10102" w="14092">
                  <a:moveTo>
                    <a:pt x="11706" y="1"/>
                  </a:moveTo>
                  <a:cubicBezTo>
                    <a:pt x="11430" y="1"/>
                    <a:pt x="11152" y="33"/>
                    <a:pt x="10889" y="87"/>
                  </a:cubicBezTo>
                  <a:cubicBezTo>
                    <a:pt x="8754" y="588"/>
                    <a:pt x="7120" y="2222"/>
                    <a:pt x="5719" y="3823"/>
                  </a:cubicBezTo>
                  <a:cubicBezTo>
                    <a:pt x="3918" y="5758"/>
                    <a:pt x="2116" y="7759"/>
                    <a:pt x="348" y="9728"/>
                  </a:cubicBezTo>
                  <a:lnTo>
                    <a:pt x="248" y="9728"/>
                  </a:lnTo>
                  <a:cubicBezTo>
                    <a:pt x="0" y="9728"/>
                    <a:pt x="12" y="10101"/>
                    <a:pt x="201" y="10101"/>
                  </a:cubicBezTo>
                  <a:cubicBezTo>
                    <a:pt x="216" y="10101"/>
                    <a:pt x="232" y="10099"/>
                    <a:pt x="248" y="10094"/>
                  </a:cubicBezTo>
                  <a:cubicBezTo>
                    <a:pt x="1583" y="10028"/>
                    <a:pt x="2917" y="9761"/>
                    <a:pt x="4251" y="9394"/>
                  </a:cubicBezTo>
                  <a:cubicBezTo>
                    <a:pt x="5552" y="9060"/>
                    <a:pt x="6853" y="8660"/>
                    <a:pt x="8087" y="8193"/>
                  </a:cubicBezTo>
                  <a:cubicBezTo>
                    <a:pt x="9188" y="7759"/>
                    <a:pt x="10222" y="7226"/>
                    <a:pt x="11189" y="6559"/>
                  </a:cubicBezTo>
                  <a:cubicBezTo>
                    <a:pt x="12157" y="5858"/>
                    <a:pt x="13024" y="4991"/>
                    <a:pt x="13524" y="3890"/>
                  </a:cubicBezTo>
                  <a:cubicBezTo>
                    <a:pt x="13925" y="2989"/>
                    <a:pt x="14091" y="1755"/>
                    <a:pt x="13558" y="888"/>
                  </a:cubicBezTo>
                  <a:cubicBezTo>
                    <a:pt x="13169" y="232"/>
                    <a:pt x="12444" y="1"/>
                    <a:pt x="117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1"/>
            <p:cNvSpPr/>
            <p:nvPr/>
          </p:nvSpPr>
          <p:spPr>
            <a:xfrm>
              <a:off x="5761925" y="2445575"/>
              <a:ext cx="297525" cy="314475"/>
            </a:xfrm>
            <a:custGeom>
              <a:rect b="b" l="l" r="r" t="t"/>
              <a:pathLst>
                <a:path extrusionOk="0" h="12579" w="11901">
                  <a:moveTo>
                    <a:pt x="2177" y="1"/>
                  </a:moveTo>
                  <a:cubicBezTo>
                    <a:pt x="1694" y="1"/>
                    <a:pt x="1218" y="151"/>
                    <a:pt x="835" y="534"/>
                  </a:cubicBezTo>
                  <a:cubicBezTo>
                    <a:pt x="101" y="1268"/>
                    <a:pt x="1" y="2469"/>
                    <a:pt x="168" y="3503"/>
                  </a:cubicBezTo>
                  <a:cubicBezTo>
                    <a:pt x="368" y="4671"/>
                    <a:pt x="1035" y="5738"/>
                    <a:pt x="1835" y="6605"/>
                  </a:cubicBezTo>
                  <a:cubicBezTo>
                    <a:pt x="2636" y="7473"/>
                    <a:pt x="3503" y="8240"/>
                    <a:pt x="4471" y="8907"/>
                  </a:cubicBezTo>
                  <a:cubicBezTo>
                    <a:pt x="5538" y="9708"/>
                    <a:pt x="6706" y="10375"/>
                    <a:pt x="7873" y="11009"/>
                  </a:cubicBezTo>
                  <a:cubicBezTo>
                    <a:pt x="9041" y="11609"/>
                    <a:pt x="10308" y="12176"/>
                    <a:pt x="11609" y="12576"/>
                  </a:cubicBezTo>
                  <a:cubicBezTo>
                    <a:pt x="11618" y="12578"/>
                    <a:pt x="11626" y="12579"/>
                    <a:pt x="11635" y="12579"/>
                  </a:cubicBezTo>
                  <a:cubicBezTo>
                    <a:pt x="11817" y="12579"/>
                    <a:pt x="11901" y="12241"/>
                    <a:pt x="11709" y="12210"/>
                  </a:cubicBezTo>
                  <a:cubicBezTo>
                    <a:pt x="11676" y="12176"/>
                    <a:pt x="11676" y="12176"/>
                    <a:pt x="11642" y="12176"/>
                  </a:cubicBezTo>
                  <a:lnTo>
                    <a:pt x="7740" y="5171"/>
                  </a:lnTo>
                  <a:cubicBezTo>
                    <a:pt x="6739" y="3303"/>
                    <a:pt x="5538" y="1335"/>
                    <a:pt x="3570" y="368"/>
                  </a:cubicBezTo>
                  <a:cubicBezTo>
                    <a:pt x="3153" y="151"/>
                    <a:pt x="2661" y="1"/>
                    <a:pt x="21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1"/>
            <p:cNvSpPr/>
            <p:nvPr/>
          </p:nvSpPr>
          <p:spPr>
            <a:xfrm>
              <a:off x="6043800" y="2506650"/>
              <a:ext cx="352775" cy="252525"/>
            </a:xfrm>
            <a:custGeom>
              <a:rect b="b" l="l" r="r" t="t"/>
              <a:pathLst>
                <a:path extrusionOk="0" h="10101" w="14111">
                  <a:moveTo>
                    <a:pt x="11762" y="1"/>
                  </a:moveTo>
                  <a:cubicBezTo>
                    <a:pt x="11474" y="1"/>
                    <a:pt x="11183" y="36"/>
                    <a:pt x="10908" y="93"/>
                  </a:cubicBezTo>
                  <a:cubicBezTo>
                    <a:pt x="8773" y="593"/>
                    <a:pt x="7172" y="2228"/>
                    <a:pt x="5738" y="3796"/>
                  </a:cubicBezTo>
                  <a:cubicBezTo>
                    <a:pt x="3937" y="5764"/>
                    <a:pt x="2135" y="7765"/>
                    <a:pt x="367" y="9733"/>
                  </a:cubicBezTo>
                  <a:lnTo>
                    <a:pt x="267" y="9733"/>
                  </a:lnTo>
                  <a:cubicBezTo>
                    <a:pt x="1" y="9733"/>
                    <a:pt x="34" y="10100"/>
                    <a:pt x="267" y="10100"/>
                  </a:cubicBezTo>
                  <a:cubicBezTo>
                    <a:pt x="1602" y="10000"/>
                    <a:pt x="2936" y="9767"/>
                    <a:pt x="4270" y="9400"/>
                  </a:cubicBezTo>
                  <a:cubicBezTo>
                    <a:pt x="5571" y="9066"/>
                    <a:pt x="6872" y="8632"/>
                    <a:pt x="8106" y="8165"/>
                  </a:cubicBezTo>
                  <a:cubicBezTo>
                    <a:pt x="9207" y="7765"/>
                    <a:pt x="10241" y="7231"/>
                    <a:pt x="11209" y="6564"/>
                  </a:cubicBezTo>
                  <a:cubicBezTo>
                    <a:pt x="12176" y="5830"/>
                    <a:pt x="13043" y="4963"/>
                    <a:pt x="13544" y="3896"/>
                  </a:cubicBezTo>
                  <a:cubicBezTo>
                    <a:pt x="13944" y="2962"/>
                    <a:pt x="14111" y="1761"/>
                    <a:pt x="13577" y="893"/>
                  </a:cubicBezTo>
                  <a:cubicBezTo>
                    <a:pt x="13195" y="225"/>
                    <a:pt x="12488" y="1"/>
                    <a:pt x="117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1"/>
            <p:cNvSpPr/>
            <p:nvPr/>
          </p:nvSpPr>
          <p:spPr>
            <a:xfrm>
              <a:off x="5378325" y="2314650"/>
              <a:ext cx="3259850" cy="2747825"/>
            </a:xfrm>
            <a:custGeom>
              <a:rect b="b" l="l" r="r" t="t"/>
              <a:pathLst>
                <a:path extrusionOk="0" h="109913" w="130394">
                  <a:moveTo>
                    <a:pt x="50637" y="1"/>
                  </a:moveTo>
                  <a:cubicBezTo>
                    <a:pt x="46300" y="268"/>
                    <a:pt x="42031" y="1302"/>
                    <a:pt x="38128" y="3103"/>
                  </a:cubicBezTo>
                  <a:cubicBezTo>
                    <a:pt x="35493" y="4304"/>
                    <a:pt x="33024" y="5805"/>
                    <a:pt x="30556" y="7306"/>
                  </a:cubicBezTo>
                  <a:cubicBezTo>
                    <a:pt x="26653" y="9674"/>
                    <a:pt x="22783" y="12109"/>
                    <a:pt x="18847" y="14478"/>
                  </a:cubicBezTo>
                  <a:cubicBezTo>
                    <a:pt x="15545" y="16479"/>
                    <a:pt x="12143" y="18647"/>
                    <a:pt x="10108" y="21883"/>
                  </a:cubicBezTo>
                  <a:cubicBezTo>
                    <a:pt x="8173" y="24885"/>
                    <a:pt x="7639" y="28521"/>
                    <a:pt x="7139" y="32024"/>
                  </a:cubicBezTo>
                  <a:cubicBezTo>
                    <a:pt x="5338" y="44499"/>
                    <a:pt x="3503" y="56975"/>
                    <a:pt x="1702" y="69450"/>
                  </a:cubicBezTo>
                  <a:cubicBezTo>
                    <a:pt x="834" y="75488"/>
                    <a:pt x="1" y="81692"/>
                    <a:pt x="1435" y="87630"/>
                  </a:cubicBezTo>
                  <a:cubicBezTo>
                    <a:pt x="2536" y="92300"/>
                    <a:pt x="5471" y="96803"/>
                    <a:pt x="9541" y="99038"/>
                  </a:cubicBezTo>
                  <a:cubicBezTo>
                    <a:pt x="8440" y="101840"/>
                    <a:pt x="8173" y="106977"/>
                    <a:pt x="8874" y="109913"/>
                  </a:cubicBezTo>
                  <a:lnTo>
                    <a:pt x="121454" y="109913"/>
                  </a:lnTo>
                  <a:cubicBezTo>
                    <a:pt x="122188" y="107011"/>
                    <a:pt x="121921" y="101840"/>
                    <a:pt x="120787" y="99038"/>
                  </a:cubicBezTo>
                  <a:cubicBezTo>
                    <a:pt x="124890" y="96737"/>
                    <a:pt x="127792" y="92300"/>
                    <a:pt x="128926" y="87630"/>
                  </a:cubicBezTo>
                  <a:cubicBezTo>
                    <a:pt x="130394" y="81692"/>
                    <a:pt x="129526" y="75488"/>
                    <a:pt x="128692" y="69450"/>
                  </a:cubicBezTo>
                  <a:cubicBezTo>
                    <a:pt x="126891" y="56975"/>
                    <a:pt x="125056" y="44499"/>
                    <a:pt x="123255" y="32024"/>
                  </a:cubicBezTo>
                  <a:cubicBezTo>
                    <a:pt x="122755" y="28521"/>
                    <a:pt x="122188" y="24885"/>
                    <a:pt x="120286" y="21883"/>
                  </a:cubicBezTo>
                  <a:cubicBezTo>
                    <a:pt x="118252" y="18647"/>
                    <a:pt x="114849" y="16513"/>
                    <a:pt x="111547" y="14478"/>
                  </a:cubicBezTo>
                  <a:cubicBezTo>
                    <a:pt x="107611" y="12109"/>
                    <a:pt x="103741" y="9674"/>
                    <a:pt x="99838" y="7306"/>
                  </a:cubicBezTo>
                  <a:cubicBezTo>
                    <a:pt x="97370" y="5805"/>
                    <a:pt x="94902" y="4304"/>
                    <a:pt x="92266" y="3103"/>
                  </a:cubicBezTo>
                  <a:cubicBezTo>
                    <a:pt x="88330" y="1302"/>
                    <a:pt x="84061" y="268"/>
                    <a:pt x="79757" y="1"/>
                  </a:cubicBezTo>
                  <a:lnTo>
                    <a:pt x="79757" y="1"/>
                  </a:lnTo>
                  <a:cubicBezTo>
                    <a:pt x="79891" y="1001"/>
                    <a:pt x="80058" y="1969"/>
                    <a:pt x="80258" y="2936"/>
                  </a:cubicBezTo>
                  <a:cubicBezTo>
                    <a:pt x="76722" y="9141"/>
                    <a:pt x="71418" y="14378"/>
                    <a:pt x="65214" y="17980"/>
                  </a:cubicBezTo>
                  <a:lnTo>
                    <a:pt x="65180" y="17980"/>
                  </a:lnTo>
                  <a:cubicBezTo>
                    <a:pt x="58976" y="14444"/>
                    <a:pt x="53706" y="9174"/>
                    <a:pt x="50136" y="2936"/>
                  </a:cubicBezTo>
                  <a:cubicBezTo>
                    <a:pt x="50336" y="1969"/>
                    <a:pt x="50503" y="968"/>
                    <a:pt x="50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1"/>
            <p:cNvSpPr/>
            <p:nvPr/>
          </p:nvSpPr>
          <p:spPr>
            <a:xfrm>
              <a:off x="5697725" y="2196950"/>
              <a:ext cx="341100" cy="265325"/>
            </a:xfrm>
            <a:custGeom>
              <a:rect b="b" l="l" r="r" t="t"/>
              <a:pathLst>
                <a:path extrusionOk="0" h="10613" w="13644">
                  <a:moveTo>
                    <a:pt x="2255" y="0"/>
                  </a:moveTo>
                  <a:cubicBezTo>
                    <a:pt x="1572" y="0"/>
                    <a:pt x="916" y="221"/>
                    <a:pt x="534" y="806"/>
                  </a:cubicBezTo>
                  <a:cubicBezTo>
                    <a:pt x="0" y="1673"/>
                    <a:pt x="67" y="2874"/>
                    <a:pt x="434" y="3808"/>
                  </a:cubicBezTo>
                  <a:cubicBezTo>
                    <a:pt x="868" y="4909"/>
                    <a:pt x="1735" y="5809"/>
                    <a:pt x="2669" y="6543"/>
                  </a:cubicBezTo>
                  <a:cubicBezTo>
                    <a:pt x="3570" y="7311"/>
                    <a:pt x="4604" y="7878"/>
                    <a:pt x="5671" y="8345"/>
                  </a:cubicBezTo>
                  <a:cubicBezTo>
                    <a:pt x="6872" y="8878"/>
                    <a:pt x="8106" y="9345"/>
                    <a:pt x="9407" y="9712"/>
                  </a:cubicBezTo>
                  <a:cubicBezTo>
                    <a:pt x="10708" y="10146"/>
                    <a:pt x="12042" y="10446"/>
                    <a:pt x="13377" y="10613"/>
                  </a:cubicBezTo>
                  <a:cubicBezTo>
                    <a:pt x="13610" y="10613"/>
                    <a:pt x="13643" y="10213"/>
                    <a:pt x="13410" y="10213"/>
                  </a:cubicBezTo>
                  <a:lnTo>
                    <a:pt x="13310" y="10213"/>
                  </a:lnTo>
                  <a:cubicBezTo>
                    <a:pt x="11642" y="8144"/>
                    <a:pt x="9941" y="6110"/>
                    <a:pt x="8240" y="4042"/>
                  </a:cubicBezTo>
                  <a:cubicBezTo>
                    <a:pt x="6905" y="2440"/>
                    <a:pt x="5304" y="706"/>
                    <a:pt x="3236" y="139"/>
                  </a:cubicBezTo>
                  <a:cubicBezTo>
                    <a:pt x="2921" y="52"/>
                    <a:pt x="2585" y="0"/>
                    <a:pt x="22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1"/>
            <p:cNvSpPr/>
            <p:nvPr/>
          </p:nvSpPr>
          <p:spPr>
            <a:xfrm>
              <a:off x="6023550" y="2158675"/>
              <a:ext cx="307975" cy="302375"/>
            </a:xfrm>
            <a:custGeom>
              <a:rect b="b" l="l" r="r" t="t"/>
              <a:pathLst>
                <a:path extrusionOk="0" h="12095" w="12319">
                  <a:moveTo>
                    <a:pt x="10164" y="0"/>
                  </a:moveTo>
                  <a:cubicBezTo>
                    <a:pt x="9702" y="0"/>
                    <a:pt x="9225" y="131"/>
                    <a:pt x="8816" y="335"/>
                  </a:cubicBezTo>
                  <a:cubicBezTo>
                    <a:pt x="6815" y="1203"/>
                    <a:pt x="5514" y="3137"/>
                    <a:pt x="4413" y="4905"/>
                  </a:cubicBezTo>
                  <a:cubicBezTo>
                    <a:pt x="3012" y="7174"/>
                    <a:pt x="1644" y="9475"/>
                    <a:pt x="243" y="11744"/>
                  </a:cubicBezTo>
                  <a:lnTo>
                    <a:pt x="177" y="11744"/>
                  </a:lnTo>
                  <a:cubicBezTo>
                    <a:pt x="0" y="11802"/>
                    <a:pt x="31" y="12094"/>
                    <a:pt x="224" y="12094"/>
                  </a:cubicBezTo>
                  <a:cubicBezTo>
                    <a:pt x="250" y="12094"/>
                    <a:pt x="278" y="12089"/>
                    <a:pt x="310" y="12077"/>
                  </a:cubicBezTo>
                  <a:cubicBezTo>
                    <a:pt x="1578" y="11744"/>
                    <a:pt x="2879" y="11243"/>
                    <a:pt x="4080" y="10676"/>
                  </a:cubicBezTo>
                  <a:cubicBezTo>
                    <a:pt x="5314" y="10076"/>
                    <a:pt x="6481" y="9475"/>
                    <a:pt x="7582" y="8741"/>
                  </a:cubicBezTo>
                  <a:cubicBezTo>
                    <a:pt x="8549" y="8141"/>
                    <a:pt x="9517" y="7407"/>
                    <a:pt x="10317" y="6573"/>
                  </a:cubicBezTo>
                  <a:cubicBezTo>
                    <a:pt x="11151" y="5706"/>
                    <a:pt x="11852" y="4705"/>
                    <a:pt x="12085" y="3538"/>
                  </a:cubicBezTo>
                  <a:cubicBezTo>
                    <a:pt x="12319" y="2570"/>
                    <a:pt x="12252" y="1370"/>
                    <a:pt x="11552" y="569"/>
                  </a:cubicBezTo>
                  <a:cubicBezTo>
                    <a:pt x="11182" y="164"/>
                    <a:pt x="10681" y="0"/>
                    <a:pt x="101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1"/>
            <p:cNvSpPr/>
            <p:nvPr/>
          </p:nvSpPr>
          <p:spPr>
            <a:xfrm>
              <a:off x="5644350" y="1940475"/>
              <a:ext cx="341925" cy="264950"/>
            </a:xfrm>
            <a:custGeom>
              <a:rect b="b" l="l" r="r" t="t"/>
              <a:pathLst>
                <a:path extrusionOk="0" h="10598" w="13677">
                  <a:moveTo>
                    <a:pt x="2278" y="0"/>
                  </a:moveTo>
                  <a:cubicBezTo>
                    <a:pt x="1603" y="0"/>
                    <a:pt x="939" y="206"/>
                    <a:pt x="534" y="791"/>
                  </a:cubicBezTo>
                  <a:cubicBezTo>
                    <a:pt x="0" y="1692"/>
                    <a:pt x="67" y="2892"/>
                    <a:pt x="467" y="3793"/>
                  </a:cubicBezTo>
                  <a:cubicBezTo>
                    <a:pt x="868" y="4927"/>
                    <a:pt x="1735" y="5794"/>
                    <a:pt x="2669" y="6562"/>
                  </a:cubicBezTo>
                  <a:cubicBezTo>
                    <a:pt x="3570" y="7296"/>
                    <a:pt x="4637" y="7896"/>
                    <a:pt x="5671" y="8363"/>
                  </a:cubicBezTo>
                  <a:cubicBezTo>
                    <a:pt x="6872" y="8897"/>
                    <a:pt x="8140" y="9364"/>
                    <a:pt x="9407" y="9731"/>
                  </a:cubicBezTo>
                  <a:cubicBezTo>
                    <a:pt x="10708" y="10131"/>
                    <a:pt x="12042" y="10431"/>
                    <a:pt x="13377" y="10598"/>
                  </a:cubicBezTo>
                  <a:cubicBezTo>
                    <a:pt x="13644" y="10598"/>
                    <a:pt x="13677" y="10231"/>
                    <a:pt x="13410" y="10231"/>
                  </a:cubicBezTo>
                  <a:lnTo>
                    <a:pt x="13343" y="10231"/>
                  </a:lnTo>
                  <a:cubicBezTo>
                    <a:pt x="11675" y="8129"/>
                    <a:pt x="9974" y="6095"/>
                    <a:pt x="8240" y="4060"/>
                  </a:cubicBezTo>
                  <a:cubicBezTo>
                    <a:pt x="6905" y="2425"/>
                    <a:pt x="5338" y="724"/>
                    <a:pt x="3236" y="124"/>
                  </a:cubicBezTo>
                  <a:cubicBezTo>
                    <a:pt x="2932" y="48"/>
                    <a:pt x="2604" y="0"/>
                    <a:pt x="22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1"/>
            <p:cNvSpPr/>
            <p:nvPr/>
          </p:nvSpPr>
          <p:spPr>
            <a:xfrm>
              <a:off x="5970000" y="1902250"/>
              <a:ext cx="308150" cy="302550"/>
            </a:xfrm>
            <a:custGeom>
              <a:rect b="b" l="l" r="r" t="t"/>
              <a:pathLst>
                <a:path extrusionOk="0" h="12102" w="12326">
                  <a:moveTo>
                    <a:pt x="10171" y="0"/>
                  </a:moveTo>
                  <a:cubicBezTo>
                    <a:pt x="9709" y="0"/>
                    <a:pt x="9233" y="130"/>
                    <a:pt x="8823" y="318"/>
                  </a:cubicBezTo>
                  <a:cubicBezTo>
                    <a:pt x="6822" y="1219"/>
                    <a:pt x="5521" y="3120"/>
                    <a:pt x="4454" y="4922"/>
                  </a:cubicBezTo>
                  <a:cubicBezTo>
                    <a:pt x="3019" y="7157"/>
                    <a:pt x="1652" y="9458"/>
                    <a:pt x="284" y="11760"/>
                  </a:cubicBezTo>
                  <a:lnTo>
                    <a:pt x="184" y="11760"/>
                  </a:lnTo>
                  <a:cubicBezTo>
                    <a:pt x="0" y="11791"/>
                    <a:pt x="41" y="12102"/>
                    <a:pt x="255" y="12102"/>
                  </a:cubicBezTo>
                  <a:cubicBezTo>
                    <a:pt x="274" y="12102"/>
                    <a:pt x="295" y="12099"/>
                    <a:pt x="317" y="12094"/>
                  </a:cubicBezTo>
                  <a:cubicBezTo>
                    <a:pt x="1618" y="11760"/>
                    <a:pt x="2886" y="11260"/>
                    <a:pt x="4120" y="10659"/>
                  </a:cubicBezTo>
                  <a:cubicBezTo>
                    <a:pt x="5321" y="10092"/>
                    <a:pt x="6488" y="9458"/>
                    <a:pt x="7623" y="8758"/>
                  </a:cubicBezTo>
                  <a:cubicBezTo>
                    <a:pt x="8557" y="8124"/>
                    <a:pt x="9524" y="7424"/>
                    <a:pt x="10324" y="6590"/>
                  </a:cubicBezTo>
                  <a:cubicBezTo>
                    <a:pt x="11158" y="5722"/>
                    <a:pt x="11859" y="4722"/>
                    <a:pt x="12126" y="3554"/>
                  </a:cubicBezTo>
                  <a:cubicBezTo>
                    <a:pt x="12326" y="2587"/>
                    <a:pt x="12293" y="1386"/>
                    <a:pt x="11559" y="585"/>
                  </a:cubicBezTo>
                  <a:cubicBezTo>
                    <a:pt x="11189" y="162"/>
                    <a:pt x="10688" y="0"/>
                    <a:pt x="101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1"/>
            <p:cNvSpPr/>
            <p:nvPr/>
          </p:nvSpPr>
          <p:spPr>
            <a:xfrm>
              <a:off x="5729400" y="1671725"/>
              <a:ext cx="203075" cy="381575"/>
            </a:xfrm>
            <a:custGeom>
              <a:rect b="b" l="l" r="r" t="t"/>
              <a:pathLst>
                <a:path extrusionOk="0" h="15263" w="8123">
                  <a:moveTo>
                    <a:pt x="2555" y="1"/>
                  </a:moveTo>
                  <a:cubicBezTo>
                    <a:pt x="2316" y="1"/>
                    <a:pt x="2074" y="51"/>
                    <a:pt x="1836" y="166"/>
                  </a:cubicBezTo>
                  <a:cubicBezTo>
                    <a:pt x="935" y="633"/>
                    <a:pt x="401" y="1700"/>
                    <a:pt x="234" y="2701"/>
                  </a:cubicBezTo>
                  <a:cubicBezTo>
                    <a:pt x="1" y="3869"/>
                    <a:pt x="268" y="5103"/>
                    <a:pt x="668" y="6204"/>
                  </a:cubicBezTo>
                  <a:cubicBezTo>
                    <a:pt x="1068" y="7338"/>
                    <a:pt x="1635" y="8339"/>
                    <a:pt x="2303" y="9306"/>
                  </a:cubicBezTo>
                  <a:cubicBezTo>
                    <a:pt x="3070" y="10373"/>
                    <a:pt x="3937" y="11441"/>
                    <a:pt x="4804" y="12442"/>
                  </a:cubicBezTo>
                  <a:cubicBezTo>
                    <a:pt x="5672" y="13409"/>
                    <a:pt x="6639" y="14376"/>
                    <a:pt x="7740" y="15210"/>
                  </a:cubicBezTo>
                  <a:cubicBezTo>
                    <a:pt x="7783" y="15246"/>
                    <a:pt x="7829" y="15262"/>
                    <a:pt x="7870" y="15262"/>
                  </a:cubicBezTo>
                  <a:cubicBezTo>
                    <a:pt x="8019" y="15262"/>
                    <a:pt x="8123" y="15059"/>
                    <a:pt x="7940" y="14877"/>
                  </a:cubicBezTo>
                  <a:lnTo>
                    <a:pt x="7907" y="14843"/>
                  </a:lnTo>
                  <a:cubicBezTo>
                    <a:pt x="7506" y="12175"/>
                    <a:pt x="7139" y="9539"/>
                    <a:pt x="6739" y="6904"/>
                  </a:cubicBezTo>
                  <a:cubicBezTo>
                    <a:pt x="6405" y="4869"/>
                    <a:pt x="5972" y="2601"/>
                    <a:pt x="4471" y="1000"/>
                  </a:cubicBezTo>
                  <a:cubicBezTo>
                    <a:pt x="3993" y="472"/>
                    <a:pt x="3288" y="1"/>
                    <a:pt x="25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1"/>
            <p:cNvSpPr/>
            <p:nvPr/>
          </p:nvSpPr>
          <p:spPr>
            <a:xfrm>
              <a:off x="5669775" y="3663075"/>
              <a:ext cx="381050" cy="474575"/>
            </a:xfrm>
            <a:custGeom>
              <a:rect b="b" l="l" r="r" t="t"/>
              <a:pathLst>
                <a:path extrusionOk="0" h="18983" w="15242">
                  <a:moveTo>
                    <a:pt x="13839" y="1"/>
                  </a:moveTo>
                  <a:cubicBezTo>
                    <a:pt x="13663" y="1"/>
                    <a:pt x="13489" y="24"/>
                    <a:pt x="13327" y="69"/>
                  </a:cubicBezTo>
                  <a:cubicBezTo>
                    <a:pt x="13027" y="169"/>
                    <a:pt x="12727" y="336"/>
                    <a:pt x="12526" y="569"/>
                  </a:cubicBezTo>
                  <a:cubicBezTo>
                    <a:pt x="12226" y="903"/>
                    <a:pt x="12226" y="1270"/>
                    <a:pt x="12059" y="1670"/>
                  </a:cubicBezTo>
                  <a:cubicBezTo>
                    <a:pt x="11859" y="2070"/>
                    <a:pt x="11359" y="2104"/>
                    <a:pt x="10992" y="2337"/>
                  </a:cubicBezTo>
                  <a:cubicBezTo>
                    <a:pt x="10692" y="2504"/>
                    <a:pt x="10392" y="2738"/>
                    <a:pt x="10191" y="3038"/>
                  </a:cubicBezTo>
                  <a:cubicBezTo>
                    <a:pt x="9724" y="3672"/>
                    <a:pt x="9558" y="4506"/>
                    <a:pt x="9491" y="5239"/>
                  </a:cubicBezTo>
                  <a:cubicBezTo>
                    <a:pt x="9324" y="7007"/>
                    <a:pt x="9958" y="9109"/>
                    <a:pt x="8457" y="10410"/>
                  </a:cubicBezTo>
                  <a:cubicBezTo>
                    <a:pt x="8057" y="10743"/>
                    <a:pt x="7656" y="11010"/>
                    <a:pt x="7189" y="11210"/>
                  </a:cubicBezTo>
                  <a:lnTo>
                    <a:pt x="5822" y="11944"/>
                  </a:lnTo>
                  <a:cubicBezTo>
                    <a:pt x="4954" y="12445"/>
                    <a:pt x="4020" y="13012"/>
                    <a:pt x="3220" y="13612"/>
                  </a:cubicBezTo>
                  <a:cubicBezTo>
                    <a:pt x="1552" y="14880"/>
                    <a:pt x="184" y="16681"/>
                    <a:pt x="18" y="18782"/>
                  </a:cubicBezTo>
                  <a:cubicBezTo>
                    <a:pt x="1" y="18916"/>
                    <a:pt x="93" y="18983"/>
                    <a:pt x="188" y="18983"/>
                  </a:cubicBezTo>
                  <a:cubicBezTo>
                    <a:pt x="284" y="18983"/>
                    <a:pt x="384" y="18916"/>
                    <a:pt x="384" y="18782"/>
                  </a:cubicBezTo>
                  <a:cubicBezTo>
                    <a:pt x="551" y="16948"/>
                    <a:pt x="1719" y="15380"/>
                    <a:pt x="3086" y="14246"/>
                  </a:cubicBezTo>
                  <a:cubicBezTo>
                    <a:pt x="3854" y="13612"/>
                    <a:pt x="4721" y="13078"/>
                    <a:pt x="5555" y="12578"/>
                  </a:cubicBezTo>
                  <a:cubicBezTo>
                    <a:pt x="6389" y="12078"/>
                    <a:pt x="7323" y="11677"/>
                    <a:pt x="8090" y="11110"/>
                  </a:cubicBezTo>
                  <a:cubicBezTo>
                    <a:pt x="8857" y="10643"/>
                    <a:pt x="9391" y="10043"/>
                    <a:pt x="9658" y="9176"/>
                  </a:cubicBezTo>
                  <a:cubicBezTo>
                    <a:pt x="9891" y="8342"/>
                    <a:pt x="9858" y="7408"/>
                    <a:pt x="9858" y="6540"/>
                  </a:cubicBezTo>
                  <a:cubicBezTo>
                    <a:pt x="9825" y="5173"/>
                    <a:pt x="9858" y="3138"/>
                    <a:pt x="11359" y="2504"/>
                  </a:cubicBezTo>
                  <a:cubicBezTo>
                    <a:pt x="11759" y="2337"/>
                    <a:pt x="12193" y="2204"/>
                    <a:pt x="12393" y="1737"/>
                  </a:cubicBezTo>
                  <a:cubicBezTo>
                    <a:pt x="12560" y="1370"/>
                    <a:pt x="12593" y="903"/>
                    <a:pt x="12927" y="603"/>
                  </a:cubicBezTo>
                  <a:cubicBezTo>
                    <a:pt x="13187" y="373"/>
                    <a:pt x="13519" y="262"/>
                    <a:pt x="13846" y="262"/>
                  </a:cubicBezTo>
                  <a:cubicBezTo>
                    <a:pt x="14230" y="262"/>
                    <a:pt x="14609" y="415"/>
                    <a:pt x="14861" y="703"/>
                  </a:cubicBezTo>
                  <a:cubicBezTo>
                    <a:pt x="14915" y="811"/>
                    <a:pt x="14980" y="852"/>
                    <a:pt x="15037" y="852"/>
                  </a:cubicBezTo>
                  <a:cubicBezTo>
                    <a:pt x="15156" y="852"/>
                    <a:pt x="15241" y="671"/>
                    <a:pt x="15128" y="536"/>
                  </a:cubicBezTo>
                  <a:cubicBezTo>
                    <a:pt x="14812" y="171"/>
                    <a:pt x="14317" y="1"/>
                    <a:pt x="1383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1"/>
            <p:cNvSpPr/>
            <p:nvPr/>
          </p:nvSpPr>
          <p:spPr>
            <a:xfrm>
              <a:off x="5630075" y="3769825"/>
              <a:ext cx="968325" cy="1112600"/>
            </a:xfrm>
            <a:custGeom>
              <a:rect b="b" l="l" r="r" t="t"/>
              <a:pathLst>
                <a:path extrusionOk="0" h="44504" w="38733">
                  <a:moveTo>
                    <a:pt x="34901" y="0"/>
                  </a:moveTo>
                  <a:cubicBezTo>
                    <a:pt x="34663" y="0"/>
                    <a:pt x="34672" y="402"/>
                    <a:pt x="34929" y="402"/>
                  </a:cubicBezTo>
                  <a:cubicBezTo>
                    <a:pt x="35963" y="469"/>
                    <a:pt x="36831" y="1170"/>
                    <a:pt x="37398" y="2070"/>
                  </a:cubicBezTo>
                  <a:cubicBezTo>
                    <a:pt x="37998" y="3038"/>
                    <a:pt x="38165" y="4172"/>
                    <a:pt x="38098" y="5339"/>
                  </a:cubicBezTo>
                  <a:cubicBezTo>
                    <a:pt x="37965" y="6673"/>
                    <a:pt x="37464" y="7941"/>
                    <a:pt x="36964" y="9175"/>
                  </a:cubicBezTo>
                  <a:cubicBezTo>
                    <a:pt x="36731" y="9776"/>
                    <a:pt x="36464" y="10376"/>
                    <a:pt x="36430" y="11010"/>
                  </a:cubicBezTo>
                  <a:cubicBezTo>
                    <a:pt x="36397" y="11610"/>
                    <a:pt x="36497" y="12144"/>
                    <a:pt x="36797" y="12678"/>
                  </a:cubicBezTo>
                  <a:cubicBezTo>
                    <a:pt x="37098" y="13211"/>
                    <a:pt x="37431" y="13678"/>
                    <a:pt x="37665" y="14212"/>
                  </a:cubicBezTo>
                  <a:cubicBezTo>
                    <a:pt x="37931" y="14813"/>
                    <a:pt x="38065" y="15446"/>
                    <a:pt x="38065" y="16047"/>
                  </a:cubicBezTo>
                  <a:cubicBezTo>
                    <a:pt x="38065" y="17314"/>
                    <a:pt x="37498" y="18382"/>
                    <a:pt x="36831" y="19383"/>
                  </a:cubicBezTo>
                  <a:cubicBezTo>
                    <a:pt x="36164" y="20383"/>
                    <a:pt x="35463" y="21317"/>
                    <a:pt x="35029" y="22451"/>
                  </a:cubicBezTo>
                  <a:cubicBezTo>
                    <a:pt x="34596" y="23552"/>
                    <a:pt x="34362" y="24720"/>
                    <a:pt x="34262" y="25954"/>
                  </a:cubicBezTo>
                  <a:cubicBezTo>
                    <a:pt x="33962" y="28289"/>
                    <a:pt x="33929" y="30691"/>
                    <a:pt x="33195" y="32959"/>
                  </a:cubicBezTo>
                  <a:cubicBezTo>
                    <a:pt x="32528" y="35027"/>
                    <a:pt x="31427" y="36962"/>
                    <a:pt x="29992" y="38563"/>
                  </a:cubicBezTo>
                  <a:cubicBezTo>
                    <a:pt x="28525" y="40197"/>
                    <a:pt x="26790" y="41532"/>
                    <a:pt x="24789" y="42466"/>
                  </a:cubicBezTo>
                  <a:cubicBezTo>
                    <a:pt x="22520" y="43466"/>
                    <a:pt x="20019" y="43967"/>
                    <a:pt x="17584" y="44067"/>
                  </a:cubicBezTo>
                  <a:cubicBezTo>
                    <a:pt x="16997" y="44098"/>
                    <a:pt x="16412" y="44113"/>
                    <a:pt x="15829" y="44113"/>
                  </a:cubicBezTo>
                  <a:cubicBezTo>
                    <a:pt x="13923" y="44113"/>
                    <a:pt x="12027" y="43955"/>
                    <a:pt x="10112" y="43700"/>
                  </a:cubicBezTo>
                  <a:cubicBezTo>
                    <a:pt x="7443" y="43366"/>
                    <a:pt x="4774" y="42966"/>
                    <a:pt x="2173" y="42232"/>
                  </a:cubicBezTo>
                  <a:cubicBezTo>
                    <a:pt x="1572" y="42065"/>
                    <a:pt x="938" y="41865"/>
                    <a:pt x="305" y="41665"/>
                  </a:cubicBezTo>
                  <a:cubicBezTo>
                    <a:pt x="279" y="41654"/>
                    <a:pt x="255" y="41649"/>
                    <a:pt x="233" y="41649"/>
                  </a:cubicBezTo>
                  <a:cubicBezTo>
                    <a:pt x="54" y="41649"/>
                    <a:pt x="0" y="41973"/>
                    <a:pt x="238" y="42032"/>
                  </a:cubicBezTo>
                  <a:cubicBezTo>
                    <a:pt x="2906" y="42966"/>
                    <a:pt x="5675" y="43466"/>
                    <a:pt x="8444" y="43867"/>
                  </a:cubicBezTo>
                  <a:cubicBezTo>
                    <a:pt x="10849" y="44215"/>
                    <a:pt x="13255" y="44503"/>
                    <a:pt x="15689" y="44503"/>
                  </a:cubicBezTo>
                  <a:cubicBezTo>
                    <a:pt x="15820" y="44503"/>
                    <a:pt x="15951" y="44502"/>
                    <a:pt x="16083" y="44501"/>
                  </a:cubicBezTo>
                  <a:cubicBezTo>
                    <a:pt x="18584" y="44501"/>
                    <a:pt x="21119" y="44167"/>
                    <a:pt x="23521" y="43366"/>
                  </a:cubicBezTo>
                  <a:cubicBezTo>
                    <a:pt x="25689" y="42633"/>
                    <a:pt x="27691" y="41398"/>
                    <a:pt x="29359" y="39831"/>
                  </a:cubicBezTo>
                  <a:cubicBezTo>
                    <a:pt x="30960" y="38296"/>
                    <a:pt x="32261" y="36461"/>
                    <a:pt x="33128" y="34393"/>
                  </a:cubicBezTo>
                  <a:cubicBezTo>
                    <a:pt x="33528" y="33393"/>
                    <a:pt x="33895" y="32359"/>
                    <a:pt x="34095" y="31291"/>
                  </a:cubicBezTo>
                  <a:cubicBezTo>
                    <a:pt x="34329" y="30024"/>
                    <a:pt x="34429" y="28789"/>
                    <a:pt x="34562" y="27522"/>
                  </a:cubicBezTo>
                  <a:cubicBezTo>
                    <a:pt x="34662" y="26288"/>
                    <a:pt x="34796" y="25020"/>
                    <a:pt x="35096" y="23819"/>
                  </a:cubicBezTo>
                  <a:cubicBezTo>
                    <a:pt x="35430" y="22551"/>
                    <a:pt x="35963" y="21484"/>
                    <a:pt x="36664" y="20450"/>
                  </a:cubicBezTo>
                  <a:cubicBezTo>
                    <a:pt x="37331" y="19483"/>
                    <a:pt x="38098" y="18482"/>
                    <a:pt x="38398" y="17348"/>
                  </a:cubicBezTo>
                  <a:cubicBezTo>
                    <a:pt x="38732" y="16147"/>
                    <a:pt x="38565" y="14846"/>
                    <a:pt x="37965" y="13779"/>
                  </a:cubicBezTo>
                  <a:cubicBezTo>
                    <a:pt x="37631" y="13245"/>
                    <a:pt x="37264" y="12778"/>
                    <a:pt x="36997" y="12244"/>
                  </a:cubicBezTo>
                  <a:cubicBezTo>
                    <a:pt x="36764" y="11577"/>
                    <a:pt x="36797" y="10910"/>
                    <a:pt x="36997" y="10243"/>
                  </a:cubicBezTo>
                  <a:cubicBezTo>
                    <a:pt x="37231" y="9576"/>
                    <a:pt x="37498" y="8908"/>
                    <a:pt x="37765" y="8275"/>
                  </a:cubicBezTo>
                  <a:cubicBezTo>
                    <a:pt x="37965" y="7641"/>
                    <a:pt x="38165" y="7007"/>
                    <a:pt x="38332" y="6340"/>
                  </a:cubicBezTo>
                  <a:cubicBezTo>
                    <a:pt x="38599" y="5139"/>
                    <a:pt x="38632" y="3905"/>
                    <a:pt x="38165" y="2737"/>
                  </a:cubicBezTo>
                  <a:cubicBezTo>
                    <a:pt x="37798" y="1803"/>
                    <a:pt x="37164" y="936"/>
                    <a:pt x="36297" y="436"/>
                  </a:cubicBezTo>
                  <a:cubicBezTo>
                    <a:pt x="35897" y="169"/>
                    <a:pt x="35430" y="69"/>
                    <a:pt x="34929" y="2"/>
                  </a:cubicBezTo>
                  <a:cubicBezTo>
                    <a:pt x="34919" y="1"/>
                    <a:pt x="34910" y="0"/>
                    <a:pt x="349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1"/>
            <p:cNvSpPr/>
            <p:nvPr/>
          </p:nvSpPr>
          <p:spPr>
            <a:xfrm>
              <a:off x="7943200" y="3670975"/>
              <a:ext cx="428950" cy="508600"/>
            </a:xfrm>
            <a:custGeom>
              <a:rect b="b" l="l" r="r" t="t"/>
              <a:pathLst>
                <a:path extrusionOk="0" h="20344" w="17158">
                  <a:moveTo>
                    <a:pt x="1153" y="1"/>
                  </a:moveTo>
                  <a:cubicBezTo>
                    <a:pt x="839" y="1"/>
                    <a:pt x="529" y="61"/>
                    <a:pt x="246" y="187"/>
                  </a:cubicBezTo>
                  <a:cubicBezTo>
                    <a:pt x="1" y="248"/>
                    <a:pt x="93" y="562"/>
                    <a:pt x="290" y="562"/>
                  </a:cubicBezTo>
                  <a:cubicBezTo>
                    <a:pt x="308" y="562"/>
                    <a:pt x="326" y="559"/>
                    <a:pt x="346" y="554"/>
                  </a:cubicBezTo>
                  <a:cubicBezTo>
                    <a:pt x="627" y="449"/>
                    <a:pt x="922" y="397"/>
                    <a:pt x="1211" y="397"/>
                  </a:cubicBezTo>
                  <a:cubicBezTo>
                    <a:pt x="1847" y="397"/>
                    <a:pt x="2458" y="649"/>
                    <a:pt x="2847" y="1154"/>
                  </a:cubicBezTo>
                  <a:cubicBezTo>
                    <a:pt x="3181" y="1588"/>
                    <a:pt x="3348" y="2121"/>
                    <a:pt x="3448" y="2622"/>
                  </a:cubicBezTo>
                  <a:cubicBezTo>
                    <a:pt x="3515" y="3122"/>
                    <a:pt x="3481" y="3789"/>
                    <a:pt x="3781" y="4223"/>
                  </a:cubicBezTo>
                  <a:cubicBezTo>
                    <a:pt x="4083" y="4665"/>
                    <a:pt x="4579" y="4744"/>
                    <a:pt x="5079" y="4744"/>
                  </a:cubicBezTo>
                  <a:cubicBezTo>
                    <a:pt x="5354" y="4744"/>
                    <a:pt x="5631" y="4720"/>
                    <a:pt x="5877" y="4720"/>
                  </a:cubicBezTo>
                  <a:cubicBezTo>
                    <a:pt x="5925" y="4720"/>
                    <a:pt x="5971" y="4721"/>
                    <a:pt x="6016" y="4723"/>
                  </a:cubicBezTo>
                  <a:cubicBezTo>
                    <a:pt x="6984" y="4790"/>
                    <a:pt x="7517" y="5591"/>
                    <a:pt x="7784" y="6424"/>
                  </a:cubicBezTo>
                  <a:cubicBezTo>
                    <a:pt x="8085" y="7392"/>
                    <a:pt x="8018" y="8393"/>
                    <a:pt x="8251" y="9360"/>
                  </a:cubicBezTo>
                  <a:cubicBezTo>
                    <a:pt x="8451" y="10227"/>
                    <a:pt x="8918" y="11028"/>
                    <a:pt x="9752" y="11461"/>
                  </a:cubicBezTo>
                  <a:cubicBezTo>
                    <a:pt x="11287" y="12295"/>
                    <a:pt x="13288" y="11928"/>
                    <a:pt x="14689" y="13063"/>
                  </a:cubicBezTo>
                  <a:cubicBezTo>
                    <a:pt x="16824" y="14764"/>
                    <a:pt x="16190" y="17866"/>
                    <a:pt x="15657" y="20101"/>
                  </a:cubicBezTo>
                  <a:cubicBezTo>
                    <a:pt x="15637" y="20256"/>
                    <a:pt x="15753" y="20344"/>
                    <a:pt x="15860" y="20344"/>
                  </a:cubicBezTo>
                  <a:cubicBezTo>
                    <a:pt x="15937" y="20344"/>
                    <a:pt x="16010" y="20299"/>
                    <a:pt x="16024" y="20201"/>
                  </a:cubicBezTo>
                  <a:cubicBezTo>
                    <a:pt x="16624" y="18066"/>
                    <a:pt x="17158" y="15531"/>
                    <a:pt x="15757" y="13563"/>
                  </a:cubicBezTo>
                  <a:cubicBezTo>
                    <a:pt x="15156" y="12762"/>
                    <a:pt x="14356" y="12295"/>
                    <a:pt x="13455" y="12062"/>
                  </a:cubicBezTo>
                  <a:cubicBezTo>
                    <a:pt x="12588" y="11795"/>
                    <a:pt x="11620" y="11762"/>
                    <a:pt x="10753" y="11461"/>
                  </a:cubicBezTo>
                  <a:cubicBezTo>
                    <a:pt x="9819" y="11195"/>
                    <a:pt x="9085" y="10627"/>
                    <a:pt x="8785" y="9693"/>
                  </a:cubicBezTo>
                  <a:cubicBezTo>
                    <a:pt x="8451" y="8726"/>
                    <a:pt x="8518" y="7692"/>
                    <a:pt x="8285" y="6691"/>
                  </a:cubicBezTo>
                  <a:cubicBezTo>
                    <a:pt x="8085" y="5857"/>
                    <a:pt x="7651" y="4957"/>
                    <a:pt x="6850" y="4556"/>
                  </a:cubicBezTo>
                  <a:cubicBezTo>
                    <a:pt x="6450" y="4356"/>
                    <a:pt x="5983" y="4356"/>
                    <a:pt x="5516" y="4356"/>
                  </a:cubicBezTo>
                  <a:cubicBezTo>
                    <a:pt x="5383" y="4356"/>
                    <a:pt x="5227" y="4365"/>
                    <a:pt x="5067" y="4365"/>
                  </a:cubicBezTo>
                  <a:cubicBezTo>
                    <a:pt x="4787" y="4365"/>
                    <a:pt x="4494" y="4338"/>
                    <a:pt x="4282" y="4190"/>
                  </a:cubicBezTo>
                  <a:cubicBezTo>
                    <a:pt x="4015" y="3956"/>
                    <a:pt x="3982" y="3589"/>
                    <a:pt x="3948" y="3289"/>
                  </a:cubicBezTo>
                  <a:cubicBezTo>
                    <a:pt x="3915" y="3022"/>
                    <a:pt x="3848" y="2688"/>
                    <a:pt x="3781" y="2388"/>
                  </a:cubicBezTo>
                  <a:cubicBezTo>
                    <a:pt x="3648" y="1788"/>
                    <a:pt x="3448" y="1254"/>
                    <a:pt x="3014" y="787"/>
                  </a:cubicBezTo>
                  <a:cubicBezTo>
                    <a:pt x="2534" y="284"/>
                    <a:pt x="1835" y="1"/>
                    <a:pt x="1153"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1"/>
            <p:cNvSpPr/>
            <p:nvPr/>
          </p:nvSpPr>
          <p:spPr>
            <a:xfrm>
              <a:off x="6539150" y="2383025"/>
              <a:ext cx="947925" cy="488250"/>
            </a:xfrm>
            <a:custGeom>
              <a:rect b="b" l="l" r="r" t="t"/>
              <a:pathLst>
                <a:path extrusionOk="0" h="19530" w="37917">
                  <a:moveTo>
                    <a:pt x="180" y="1"/>
                  </a:moveTo>
                  <a:cubicBezTo>
                    <a:pt x="84" y="1"/>
                    <a:pt x="1" y="68"/>
                    <a:pt x="34" y="201"/>
                  </a:cubicBezTo>
                  <a:cubicBezTo>
                    <a:pt x="101" y="1202"/>
                    <a:pt x="468" y="2136"/>
                    <a:pt x="935" y="3070"/>
                  </a:cubicBezTo>
                  <a:cubicBezTo>
                    <a:pt x="1302" y="3870"/>
                    <a:pt x="1702" y="4671"/>
                    <a:pt x="2136" y="5405"/>
                  </a:cubicBezTo>
                  <a:cubicBezTo>
                    <a:pt x="3036" y="6939"/>
                    <a:pt x="3970" y="8407"/>
                    <a:pt x="5104" y="9741"/>
                  </a:cubicBezTo>
                  <a:cubicBezTo>
                    <a:pt x="7273" y="12443"/>
                    <a:pt x="9908" y="14812"/>
                    <a:pt x="12776" y="16746"/>
                  </a:cubicBezTo>
                  <a:cubicBezTo>
                    <a:pt x="14444" y="17847"/>
                    <a:pt x="16146" y="18748"/>
                    <a:pt x="17980" y="19515"/>
                  </a:cubicBezTo>
                  <a:lnTo>
                    <a:pt x="18047" y="19515"/>
                  </a:lnTo>
                  <a:cubicBezTo>
                    <a:pt x="18069" y="19515"/>
                    <a:pt x="18091" y="19530"/>
                    <a:pt x="18114" y="19530"/>
                  </a:cubicBezTo>
                  <a:cubicBezTo>
                    <a:pt x="18125" y="19530"/>
                    <a:pt x="18136" y="19526"/>
                    <a:pt x="18147" y="19515"/>
                  </a:cubicBezTo>
                  <a:cubicBezTo>
                    <a:pt x="19982" y="19081"/>
                    <a:pt x="21549" y="17914"/>
                    <a:pt x="23050" y="16846"/>
                  </a:cubicBezTo>
                  <a:cubicBezTo>
                    <a:pt x="24485" y="15746"/>
                    <a:pt x="25886" y="14678"/>
                    <a:pt x="27253" y="13511"/>
                  </a:cubicBezTo>
                  <a:cubicBezTo>
                    <a:pt x="29955" y="11176"/>
                    <a:pt x="32491" y="8540"/>
                    <a:pt x="34659" y="5638"/>
                  </a:cubicBezTo>
                  <a:cubicBezTo>
                    <a:pt x="35893" y="4037"/>
                    <a:pt x="36960" y="2303"/>
                    <a:pt x="37894" y="535"/>
                  </a:cubicBezTo>
                  <a:cubicBezTo>
                    <a:pt x="37917" y="357"/>
                    <a:pt x="37776" y="209"/>
                    <a:pt x="37640" y="209"/>
                  </a:cubicBezTo>
                  <a:cubicBezTo>
                    <a:pt x="37572" y="209"/>
                    <a:pt x="37505" y="246"/>
                    <a:pt x="37461" y="335"/>
                  </a:cubicBezTo>
                  <a:cubicBezTo>
                    <a:pt x="35826" y="3503"/>
                    <a:pt x="33758" y="6339"/>
                    <a:pt x="31323" y="8941"/>
                  </a:cubicBezTo>
                  <a:cubicBezTo>
                    <a:pt x="28921" y="11576"/>
                    <a:pt x="26219" y="13911"/>
                    <a:pt x="23384" y="16046"/>
                  </a:cubicBezTo>
                  <a:cubicBezTo>
                    <a:pt x="21750" y="17247"/>
                    <a:pt x="20082" y="18614"/>
                    <a:pt x="18080" y="19115"/>
                  </a:cubicBezTo>
                  <a:cubicBezTo>
                    <a:pt x="14911" y="17780"/>
                    <a:pt x="11976" y="15979"/>
                    <a:pt x="9407" y="13744"/>
                  </a:cubicBezTo>
                  <a:cubicBezTo>
                    <a:pt x="6806" y="11476"/>
                    <a:pt x="4604" y="8874"/>
                    <a:pt x="2869" y="5939"/>
                  </a:cubicBezTo>
                  <a:cubicBezTo>
                    <a:pt x="2369" y="5105"/>
                    <a:pt x="1902" y="4271"/>
                    <a:pt x="1468" y="3403"/>
                  </a:cubicBezTo>
                  <a:cubicBezTo>
                    <a:pt x="968" y="2403"/>
                    <a:pt x="468" y="1302"/>
                    <a:pt x="401" y="201"/>
                  </a:cubicBezTo>
                  <a:cubicBezTo>
                    <a:pt x="384" y="68"/>
                    <a:pt x="276" y="1"/>
                    <a:pt x="18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1"/>
            <p:cNvSpPr/>
            <p:nvPr/>
          </p:nvSpPr>
          <p:spPr>
            <a:xfrm>
              <a:off x="6404900" y="1006700"/>
              <a:ext cx="1208375" cy="1465825"/>
            </a:xfrm>
            <a:custGeom>
              <a:rect b="b" l="l" r="r" t="t"/>
              <a:pathLst>
                <a:path extrusionOk="0" h="58633" w="48335">
                  <a:moveTo>
                    <a:pt x="34297" y="1"/>
                  </a:moveTo>
                  <a:cubicBezTo>
                    <a:pt x="32827" y="1"/>
                    <a:pt x="31502" y="815"/>
                    <a:pt x="30322" y="1716"/>
                  </a:cubicBezTo>
                  <a:cubicBezTo>
                    <a:pt x="28621" y="3083"/>
                    <a:pt x="27086" y="4751"/>
                    <a:pt x="25151" y="5885"/>
                  </a:cubicBezTo>
                  <a:cubicBezTo>
                    <a:pt x="24633" y="6168"/>
                    <a:pt x="23997" y="6452"/>
                    <a:pt x="23386" y="6452"/>
                  </a:cubicBezTo>
                  <a:cubicBezTo>
                    <a:pt x="23133" y="6452"/>
                    <a:pt x="22884" y="6403"/>
                    <a:pt x="22650" y="6286"/>
                  </a:cubicBezTo>
                  <a:cubicBezTo>
                    <a:pt x="21816" y="5919"/>
                    <a:pt x="21449" y="4885"/>
                    <a:pt x="21482" y="3951"/>
                  </a:cubicBezTo>
                  <a:cubicBezTo>
                    <a:pt x="21516" y="3050"/>
                    <a:pt x="21816" y="2116"/>
                    <a:pt x="21816" y="1215"/>
                  </a:cubicBezTo>
                  <a:lnTo>
                    <a:pt x="21816" y="1215"/>
                  </a:lnTo>
                  <a:cubicBezTo>
                    <a:pt x="20281" y="2950"/>
                    <a:pt x="18247" y="4251"/>
                    <a:pt x="16012" y="4918"/>
                  </a:cubicBezTo>
                  <a:cubicBezTo>
                    <a:pt x="15604" y="5043"/>
                    <a:pt x="15161" y="5132"/>
                    <a:pt x="14735" y="5132"/>
                  </a:cubicBezTo>
                  <a:cubicBezTo>
                    <a:pt x="14254" y="5132"/>
                    <a:pt x="13797" y="5019"/>
                    <a:pt x="13443" y="4718"/>
                  </a:cubicBezTo>
                  <a:cubicBezTo>
                    <a:pt x="12909" y="4218"/>
                    <a:pt x="12776" y="3384"/>
                    <a:pt x="12676" y="2616"/>
                  </a:cubicBezTo>
                  <a:cubicBezTo>
                    <a:pt x="11442" y="3017"/>
                    <a:pt x="10574" y="4084"/>
                    <a:pt x="9841" y="5218"/>
                  </a:cubicBezTo>
                  <a:cubicBezTo>
                    <a:pt x="8073" y="8087"/>
                    <a:pt x="6938" y="11389"/>
                    <a:pt x="6605" y="14758"/>
                  </a:cubicBezTo>
                  <a:cubicBezTo>
                    <a:pt x="6438" y="16460"/>
                    <a:pt x="6471" y="18294"/>
                    <a:pt x="5838" y="19895"/>
                  </a:cubicBezTo>
                  <a:cubicBezTo>
                    <a:pt x="5337" y="19629"/>
                    <a:pt x="4804" y="19562"/>
                    <a:pt x="4270" y="19562"/>
                  </a:cubicBezTo>
                  <a:cubicBezTo>
                    <a:pt x="3736" y="19562"/>
                    <a:pt x="3169" y="19695"/>
                    <a:pt x="2669" y="19895"/>
                  </a:cubicBezTo>
                  <a:cubicBezTo>
                    <a:pt x="2102" y="20096"/>
                    <a:pt x="1601" y="20463"/>
                    <a:pt x="1234" y="20930"/>
                  </a:cubicBezTo>
                  <a:cubicBezTo>
                    <a:pt x="300" y="21964"/>
                    <a:pt x="0" y="23398"/>
                    <a:pt x="67" y="24766"/>
                  </a:cubicBezTo>
                  <a:cubicBezTo>
                    <a:pt x="100" y="26133"/>
                    <a:pt x="501" y="27468"/>
                    <a:pt x="901" y="28768"/>
                  </a:cubicBezTo>
                  <a:cubicBezTo>
                    <a:pt x="1435" y="30636"/>
                    <a:pt x="2002" y="32471"/>
                    <a:pt x="2569" y="34373"/>
                  </a:cubicBezTo>
                  <a:cubicBezTo>
                    <a:pt x="2902" y="35573"/>
                    <a:pt x="3303" y="36774"/>
                    <a:pt x="4237" y="37608"/>
                  </a:cubicBezTo>
                  <a:cubicBezTo>
                    <a:pt x="4804" y="38175"/>
                    <a:pt x="5579" y="38445"/>
                    <a:pt x="6366" y="38445"/>
                  </a:cubicBezTo>
                  <a:cubicBezTo>
                    <a:pt x="6412" y="38445"/>
                    <a:pt x="6459" y="38444"/>
                    <a:pt x="6505" y="38442"/>
                  </a:cubicBezTo>
                  <a:cubicBezTo>
                    <a:pt x="6605" y="40277"/>
                    <a:pt x="6838" y="42045"/>
                    <a:pt x="7439" y="43779"/>
                  </a:cubicBezTo>
                  <a:cubicBezTo>
                    <a:pt x="7973" y="45414"/>
                    <a:pt x="8840" y="46948"/>
                    <a:pt x="9907" y="48316"/>
                  </a:cubicBezTo>
                  <a:cubicBezTo>
                    <a:pt x="10508" y="49150"/>
                    <a:pt x="11242" y="49950"/>
                    <a:pt x="11942" y="50718"/>
                  </a:cubicBezTo>
                  <a:cubicBezTo>
                    <a:pt x="13910" y="52719"/>
                    <a:pt x="16112" y="54387"/>
                    <a:pt x="18313" y="56055"/>
                  </a:cubicBezTo>
                  <a:cubicBezTo>
                    <a:pt x="20001" y="57328"/>
                    <a:pt x="21840" y="58632"/>
                    <a:pt x="23861" y="58632"/>
                  </a:cubicBezTo>
                  <a:cubicBezTo>
                    <a:pt x="23957" y="58632"/>
                    <a:pt x="24054" y="58629"/>
                    <a:pt x="24151" y="58623"/>
                  </a:cubicBezTo>
                  <a:cubicBezTo>
                    <a:pt x="24223" y="58627"/>
                    <a:pt x="24296" y="58628"/>
                    <a:pt x="24368" y="58628"/>
                  </a:cubicBezTo>
                  <a:cubicBezTo>
                    <a:pt x="26419" y="58628"/>
                    <a:pt x="28313" y="57279"/>
                    <a:pt x="29988" y="56055"/>
                  </a:cubicBezTo>
                  <a:cubicBezTo>
                    <a:pt x="32190" y="54387"/>
                    <a:pt x="34425" y="52719"/>
                    <a:pt x="36359" y="50718"/>
                  </a:cubicBezTo>
                  <a:cubicBezTo>
                    <a:pt x="37093" y="49950"/>
                    <a:pt x="37794" y="49150"/>
                    <a:pt x="38428" y="48316"/>
                  </a:cubicBezTo>
                  <a:cubicBezTo>
                    <a:pt x="39462" y="46948"/>
                    <a:pt x="40296" y="45414"/>
                    <a:pt x="40863" y="43779"/>
                  </a:cubicBezTo>
                  <a:cubicBezTo>
                    <a:pt x="41463" y="42045"/>
                    <a:pt x="41697" y="40243"/>
                    <a:pt x="41797" y="38442"/>
                  </a:cubicBezTo>
                  <a:cubicBezTo>
                    <a:pt x="42631" y="38442"/>
                    <a:pt x="43465" y="38142"/>
                    <a:pt x="44098" y="37608"/>
                  </a:cubicBezTo>
                  <a:cubicBezTo>
                    <a:pt x="44999" y="36774"/>
                    <a:pt x="45433" y="35540"/>
                    <a:pt x="45766" y="34373"/>
                  </a:cubicBezTo>
                  <a:cubicBezTo>
                    <a:pt x="46300" y="32471"/>
                    <a:pt x="46867" y="30636"/>
                    <a:pt x="47434" y="28768"/>
                  </a:cubicBezTo>
                  <a:cubicBezTo>
                    <a:pt x="47801" y="27434"/>
                    <a:pt x="48201" y="26133"/>
                    <a:pt x="48268" y="24766"/>
                  </a:cubicBezTo>
                  <a:cubicBezTo>
                    <a:pt x="48335" y="23398"/>
                    <a:pt x="48001" y="21964"/>
                    <a:pt x="47167" y="21063"/>
                  </a:cubicBezTo>
                  <a:cubicBezTo>
                    <a:pt x="46867" y="20696"/>
                    <a:pt x="46467" y="20396"/>
                    <a:pt x="46033" y="20129"/>
                  </a:cubicBezTo>
                  <a:cubicBezTo>
                    <a:pt x="45466" y="19795"/>
                    <a:pt x="44799" y="19629"/>
                    <a:pt x="44132" y="19629"/>
                  </a:cubicBezTo>
                  <a:cubicBezTo>
                    <a:pt x="43498" y="19629"/>
                    <a:pt x="42864" y="19762"/>
                    <a:pt x="42297" y="20062"/>
                  </a:cubicBezTo>
                  <a:cubicBezTo>
                    <a:pt x="41029" y="18228"/>
                    <a:pt x="40429" y="16026"/>
                    <a:pt x="40095" y="13791"/>
                  </a:cubicBezTo>
                  <a:cubicBezTo>
                    <a:pt x="39695" y="11456"/>
                    <a:pt x="39662" y="9121"/>
                    <a:pt x="39362" y="6786"/>
                  </a:cubicBezTo>
                  <a:cubicBezTo>
                    <a:pt x="39195" y="5285"/>
                    <a:pt x="38928" y="3784"/>
                    <a:pt x="38161" y="2516"/>
                  </a:cubicBezTo>
                  <a:cubicBezTo>
                    <a:pt x="37427" y="1215"/>
                    <a:pt x="36126" y="115"/>
                    <a:pt x="34625" y="15"/>
                  </a:cubicBezTo>
                  <a:cubicBezTo>
                    <a:pt x="34515" y="5"/>
                    <a:pt x="34405" y="1"/>
                    <a:pt x="34297" y="1"/>
                  </a:cubicBezTo>
                  <a:close/>
                </a:path>
              </a:pathLst>
            </a:custGeom>
            <a:solidFill>
              <a:srgbClr val="BA8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1"/>
            <p:cNvSpPr/>
            <p:nvPr/>
          </p:nvSpPr>
          <p:spPr>
            <a:xfrm>
              <a:off x="6557300" y="1646375"/>
              <a:ext cx="30250" cy="324100"/>
            </a:xfrm>
            <a:custGeom>
              <a:rect b="b" l="l" r="r" t="t"/>
              <a:pathLst>
                <a:path extrusionOk="0" h="12964" w="1210">
                  <a:moveTo>
                    <a:pt x="242" y="1"/>
                  </a:moveTo>
                  <a:cubicBezTo>
                    <a:pt x="125" y="1"/>
                    <a:pt x="1" y="114"/>
                    <a:pt x="42" y="279"/>
                  </a:cubicBezTo>
                  <a:cubicBezTo>
                    <a:pt x="1009" y="3382"/>
                    <a:pt x="509" y="6684"/>
                    <a:pt x="242" y="9886"/>
                  </a:cubicBezTo>
                  <a:cubicBezTo>
                    <a:pt x="175" y="10854"/>
                    <a:pt x="142" y="11821"/>
                    <a:pt x="175" y="12788"/>
                  </a:cubicBezTo>
                  <a:cubicBezTo>
                    <a:pt x="175" y="12905"/>
                    <a:pt x="275" y="12963"/>
                    <a:pt x="371" y="12963"/>
                  </a:cubicBezTo>
                  <a:cubicBezTo>
                    <a:pt x="467" y="12963"/>
                    <a:pt x="559" y="12905"/>
                    <a:pt x="542" y="12788"/>
                  </a:cubicBezTo>
                  <a:cubicBezTo>
                    <a:pt x="509" y="9386"/>
                    <a:pt x="1209" y="6117"/>
                    <a:pt x="909" y="2781"/>
                  </a:cubicBezTo>
                  <a:cubicBezTo>
                    <a:pt x="842" y="1881"/>
                    <a:pt x="676" y="980"/>
                    <a:pt x="409" y="146"/>
                  </a:cubicBezTo>
                  <a:cubicBezTo>
                    <a:pt x="383" y="44"/>
                    <a:pt x="314" y="1"/>
                    <a:pt x="24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1"/>
            <p:cNvSpPr/>
            <p:nvPr/>
          </p:nvSpPr>
          <p:spPr>
            <a:xfrm>
              <a:off x="6451450" y="1603300"/>
              <a:ext cx="86900" cy="303525"/>
            </a:xfrm>
            <a:custGeom>
              <a:rect b="b" l="l" r="r" t="t"/>
              <a:pathLst>
                <a:path extrusionOk="0" h="12141" w="3476">
                  <a:moveTo>
                    <a:pt x="1275" y="1"/>
                  </a:moveTo>
                  <a:cubicBezTo>
                    <a:pt x="707" y="1"/>
                    <a:pt x="173" y="312"/>
                    <a:pt x="40" y="935"/>
                  </a:cubicBezTo>
                  <a:cubicBezTo>
                    <a:pt x="1" y="1090"/>
                    <a:pt x="120" y="1178"/>
                    <a:pt x="233" y="1178"/>
                  </a:cubicBezTo>
                  <a:cubicBezTo>
                    <a:pt x="314" y="1178"/>
                    <a:pt x="393" y="1133"/>
                    <a:pt x="406" y="1035"/>
                  </a:cubicBezTo>
                  <a:cubicBezTo>
                    <a:pt x="473" y="635"/>
                    <a:pt x="873" y="401"/>
                    <a:pt x="1274" y="401"/>
                  </a:cubicBezTo>
                  <a:cubicBezTo>
                    <a:pt x="1707" y="401"/>
                    <a:pt x="2108" y="635"/>
                    <a:pt x="2341" y="1002"/>
                  </a:cubicBezTo>
                  <a:cubicBezTo>
                    <a:pt x="2942" y="1736"/>
                    <a:pt x="3008" y="2836"/>
                    <a:pt x="3075" y="3737"/>
                  </a:cubicBezTo>
                  <a:cubicBezTo>
                    <a:pt x="3108" y="4771"/>
                    <a:pt x="2975" y="5772"/>
                    <a:pt x="2741" y="6772"/>
                  </a:cubicBezTo>
                  <a:cubicBezTo>
                    <a:pt x="2475" y="7740"/>
                    <a:pt x="2241" y="8674"/>
                    <a:pt x="2241" y="9675"/>
                  </a:cubicBezTo>
                  <a:cubicBezTo>
                    <a:pt x="2241" y="10509"/>
                    <a:pt x="2274" y="11576"/>
                    <a:pt x="3075" y="12110"/>
                  </a:cubicBezTo>
                  <a:cubicBezTo>
                    <a:pt x="3107" y="12131"/>
                    <a:pt x="3139" y="12141"/>
                    <a:pt x="3168" y="12141"/>
                  </a:cubicBezTo>
                  <a:cubicBezTo>
                    <a:pt x="3319" y="12141"/>
                    <a:pt x="3410" y="11888"/>
                    <a:pt x="3242" y="11776"/>
                  </a:cubicBezTo>
                  <a:cubicBezTo>
                    <a:pt x="2842" y="11543"/>
                    <a:pt x="2741" y="11076"/>
                    <a:pt x="2675" y="10675"/>
                  </a:cubicBezTo>
                  <a:cubicBezTo>
                    <a:pt x="2608" y="10108"/>
                    <a:pt x="2608" y="9541"/>
                    <a:pt x="2675" y="9007"/>
                  </a:cubicBezTo>
                  <a:cubicBezTo>
                    <a:pt x="2741" y="7873"/>
                    <a:pt x="3142" y="6839"/>
                    <a:pt x="3309" y="5772"/>
                  </a:cubicBezTo>
                  <a:cubicBezTo>
                    <a:pt x="3475" y="4738"/>
                    <a:pt x="3475" y="3670"/>
                    <a:pt x="3309" y="2603"/>
                  </a:cubicBezTo>
                  <a:cubicBezTo>
                    <a:pt x="3142" y="1702"/>
                    <a:pt x="2908" y="735"/>
                    <a:pt x="2108" y="234"/>
                  </a:cubicBezTo>
                  <a:cubicBezTo>
                    <a:pt x="1852" y="79"/>
                    <a:pt x="1559" y="1"/>
                    <a:pt x="1275"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1"/>
            <p:cNvSpPr/>
            <p:nvPr/>
          </p:nvSpPr>
          <p:spPr>
            <a:xfrm>
              <a:off x="6631725" y="2213750"/>
              <a:ext cx="753050" cy="550425"/>
            </a:xfrm>
            <a:custGeom>
              <a:rect b="b" l="l" r="r" t="t"/>
              <a:pathLst>
                <a:path extrusionOk="0" h="22017" w="30122">
                  <a:moveTo>
                    <a:pt x="768" y="0"/>
                  </a:moveTo>
                  <a:cubicBezTo>
                    <a:pt x="768" y="1335"/>
                    <a:pt x="667" y="2702"/>
                    <a:pt x="501" y="4037"/>
                  </a:cubicBezTo>
                  <a:cubicBezTo>
                    <a:pt x="367" y="5037"/>
                    <a:pt x="200" y="6005"/>
                    <a:pt x="0" y="6972"/>
                  </a:cubicBezTo>
                  <a:cubicBezTo>
                    <a:pt x="3536" y="13177"/>
                    <a:pt x="8840" y="18447"/>
                    <a:pt x="15044" y="22016"/>
                  </a:cubicBezTo>
                  <a:lnTo>
                    <a:pt x="15078" y="22016"/>
                  </a:lnTo>
                  <a:cubicBezTo>
                    <a:pt x="21282" y="18480"/>
                    <a:pt x="26586" y="13210"/>
                    <a:pt x="30122" y="6972"/>
                  </a:cubicBezTo>
                  <a:cubicBezTo>
                    <a:pt x="29922" y="6005"/>
                    <a:pt x="29755" y="5004"/>
                    <a:pt x="29588" y="4037"/>
                  </a:cubicBezTo>
                  <a:cubicBezTo>
                    <a:pt x="29421" y="2702"/>
                    <a:pt x="29355" y="1335"/>
                    <a:pt x="29288" y="0"/>
                  </a:cubicBezTo>
                  <a:cubicBezTo>
                    <a:pt x="28687" y="834"/>
                    <a:pt x="27954" y="1635"/>
                    <a:pt x="27253" y="2369"/>
                  </a:cubicBezTo>
                  <a:cubicBezTo>
                    <a:pt x="25285" y="4370"/>
                    <a:pt x="23083" y="6038"/>
                    <a:pt x="20882" y="7706"/>
                  </a:cubicBezTo>
                  <a:cubicBezTo>
                    <a:pt x="19193" y="8981"/>
                    <a:pt x="17351" y="10317"/>
                    <a:pt x="15328" y="10317"/>
                  </a:cubicBezTo>
                  <a:cubicBezTo>
                    <a:pt x="15234" y="10317"/>
                    <a:pt x="15139" y="10314"/>
                    <a:pt x="15044" y="10308"/>
                  </a:cubicBezTo>
                  <a:cubicBezTo>
                    <a:pt x="14994" y="10309"/>
                    <a:pt x="14944" y="10310"/>
                    <a:pt x="14894" y="10310"/>
                  </a:cubicBezTo>
                  <a:cubicBezTo>
                    <a:pt x="12817" y="10310"/>
                    <a:pt x="10901" y="8976"/>
                    <a:pt x="9207" y="7706"/>
                  </a:cubicBezTo>
                  <a:cubicBezTo>
                    <a:pt x="7005" y="6038"/>
                    <a:pt x="4770" y="4370"/>
                    <a:pt x="2836" y="2369"/>
                  </a:cubicBezTo>
                  <a:cubicBezTo>
                    <a:pt x="2102" y="1635"/>
                    <a:pt x="1401" y="834"/>
                    <a:pt x="768" y="0"/>
                  </a:cubicBezTo>
                  <a:close/>
                </a:path>
              </a:pathLst>
            </a:custGeom>
            <a:solidFill>
              <a:srgbClr val="BA8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1"/>
            <p:cNvSpPr/>
            <p:nvPr/>
          </p:nvSpPr>
          <p:spPr>
            <a:xfrm>
              <a:off x="6416575" y="653175"/>
              <a:ext cx="1196700" cy="854250"/>
            </a:xfrm>
            <a:custGeom>
              <a:rect b="b" l="l" r="r" t="t"/>
              <a:pathLst>
                <a:path extrusionOk="0" h="34170" w="47868">
                  <a:moveTo>
                    <a:pt x="24790" y="0"/>
                  </a:moveTo>
                  <a:cubicBezTo>
                    <a:pt x="21011" y="0"/>
                    <a:pt x="17202" y="743"/>
                    <a:pt x="13643" y="2047"/>
                  </a:cubicBezTo>
                  <a:cubicBezTo>
                    <a:pt x="11709" y="2747"/>
                    <a:pt x="9841" y="3581"/>
                    <a:pt x="8173" y="4749"/>
                  </a:cubicBezTo>
                  <a:cubicBezTo>
                    <a:pt x="2969" y="8351"/>
                    <a:pt x="0" y="14756"/>
                    <a:pt x="67" y="21061"/>
                  </a:cubicBezTo>
                  <a:cubicBezTo>
                    <a:pt x="134" y="25397"/>
                    <a:pt x="1501" y="29600"/>
                    <a:pt x="2135" y="33903"/>
                  </a:cubicBezTo>
                  <a:cubicBezTo>
                    <a:pt x="2635" y="33703"/>
                    <a:pt x="3169" y="33569"/>
                    <a:pt x="3703" y="33569"/>
                  </a:cubicBezTo>
                  <a:cubicBezTo>
                    <a:pt x="4237" y="33569"/>
                    <a:pt x="4804" y="33703"/>
                    <a:pt x="5304" y="33903"/>
                  </a:cubicBezTo>
                  <a:cubicBezTo>
                    <a:pt x="5904" y="32269"/>
                    <a:pt x="5871" y="30501"/>
                    <a:pt x="6038" y="28766"/>
                  </a:cubicBezTo>
                  <a:cubicBezTo>
                    <a:pt x="6338" y="25397"/>
                    <a:pt x="7472" y="22095"/>
                    <a:pt x="9307" y="19226"/>
                  </a:cubicBezTo>
                  <a:cubicBezTo>
                    <a:pt x="10007" y="18158"/>
                    <a:pt x="10875" y="17024"/>
                    <a:pt x="12142" y="16657"/>
                  </a:cubicBezTo>
                  <a:cubicBezTo>
                    <a:pt x="12209" y="17391"/>
                    <a:pt x="12309" y="18225"/>
                    <a:pt x="12876" y="18726"/>
                  </a:cubicBezTo>
                  <a:cubicBezTo>
                    <a:pt x="13223" y="19037"/>
                    <a:pt x="13677" y="19151"/>
                    <a:pt x="14156" y="19151"/>
                  </a:cubicBezTo>
                  <a:cubicBezTo>
                    <a:pt x="14598" y="19151"/>
                    <a:pt x="15061" y="19054"/>
                    <a:pt x="15478" y="18926"/>
                  </a:cubicBezTo>
                  <a:cubicBezTo>
                    <a:pt x="17713" y="18325"/>
                    <a:pt x="19714" y="16991"/>
                    <a:pt x="21282" y="15223"/>
                  </a:cubicBezTo>
                  <a:lnTo>
                    <a:pt x="21282" y="15223"/>
                  </a:lnTo>
                  <a:cubicBezTo>
                    <a:pt x="21215" y="16157"/>
                    <a:pt x="20948" y="17058"/>
                    <a:pt x="20948" y="17992"/>
                  </a:cubicBezTo>
                  <a:cubicBezTo>
                    <a:pt x="20948" y="18892"/>
                    <a:pt x="21282" y="19926"/>
                    <a:pt x="22116" y="20327"/>
                  </a:cubicBezTo>
                  <a:cubicBezTo>
                    <a:pt x="22344" y="20436"/>
                    <a:pt x="22591" y="20483"/>
                    <a:pt x="22844" y="20483"/>
                  </a:cubicBezTo>
                  <a:cubicBezTo>
                    <a:pt x="23442" y="20483"/>
                    <a:pt x="24079" y="20221"/>
                    <a:pt x="24618" y="19893"/>
                  </a:cubicBezTo>
                  <a:cubicBezTo>
                    <a:pt x="26519" y="18759"/>
                    <a:pt x="28020" y="17091"/>
                    <a:pt x="29788" y="15723"/>
                  </a:cubicBezTo>
                  <a:cubicBezTo>
                    <a:pt x="30919" y="14806"/>
                    <a:pt x="32246" y="14001"/>
                    <a:pt x="33666" y="14001"/>
                  </a:cubicBezTo>
                  <a:cubicBezTo>
                    <a:pt x="33796" y="14001"/>
                    <a:pt x="33927" y="14008"/>
                    <a:pt x="34058" y="14022"/>
                  </a:cubicBezTo>
                  <a:cubicBezTo>
                    <a:pt x="35559" y="14156"/>
                    <a:pt x="36860" y="15223"/>
                    <a:pt x="37627" y="16524"/>
                  </a:cubicBezTo>
                  <a:cubicBezTo>
                    <a:pt x="38361" y="17825"/>
                    <a:pt x="38661" y="19326"/>
                    <a:pt x="38828" y="20827"/>
                  </a:cubicBezTo>
                  <a:cubicBezTo>
                    <a:pt x="39128" y="23162"/>
                    <a:pt x="39195" y="25497"/>
                    <a:pt x="39528" y="27832"/>
                  </a:cubicBezTo>
                  <a:cubicBezTo>
                    <a:pt x="39862" y="30034"/>
                    <a:pt x="40496" y="32235"/>
                    <a:pt x="41730" y="34070"/>
                  </a:cubicBezTo>
                  <a:cubicBezTo>
                    <a:pt x="42264" y="33770"/>
                    <a:pt x="42931" y="33670"/>
                    <a:pt x="43565" y="33670"/>
                  </a:cubicBezTo>
                  <a:cubicBezTo>
                    <a:pt x="44232" y="33670"/>
                    <a:pt x="44899" y="33836"/>
                    <a:pt x="45499" y="34170"/>
                  </a:cubicBezTo>
                  <a:cubicBezTo>
                    <a:pt x="45800" y="28066"/>
                    <a:pt x="47868" y="21995"/>
                    <a:pt x="46667" y="15857"/>
                  </a:cubicBezTo>
                  <a:cubicBezTo>
                    <a:pt x="45366" y="9219"/>
                    <a:pt x="39929" y="3748"/>
                    <a:pt x="33557" y="1480"/>
                  </a:cubicBezTo>
                  <a:cubicBezTo>
                    <a:pt x="30745" y="464"/>
                    <a:pt x="27777" y="0"/>
                    <a:pt x="247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1"/>
            <p:cNvSpPr/>
            <p:nvPr/>
          </p:nvSpPr>
          <p:spPr>
            <a:xfrm>
              <a:off x="6845200" y="1846600"/>
              <a:ext cx="35050" cy="57275"/>
            </a:xfrm>
            <a:custGeom>
              <a:rect b="b" l="l" r="r" t="t"/>
              <a:pathLst>
                <a:path extrusionOk="0" h="2291" w="1402">
                  <a:moveTo>
                    <a:pt x="328" y="1"/>
                  </a:moveTo>
                  <a:cubicBezTo>
                    <a:pt x="258" y="1"/>
                    <a:pt x="162" y="66"/>
                    <a:pt x="134" y="176"/>
                  </a:cubicBezTo>
                  <a:cubicBezTo>
                    <a:pt x="1" y="1010"/>
                    <a:pt x="368" y="1811"/>
                    <a:pt x="1068" y="2278"/>
                  </a:cubicBezTo>
                  <a:cubicBezTo>
                    <a:pt x="1093" y="2286"/>
                    <a:pt x="1120" y="2290"/>
                    <a:pt x="1147" y="2290"/>
                  </a:cubicBezTo>
                  <a:cubicBezTo>
                    <a:pt x="1229" y="2290"/>
                    <a:pt x="1310" y="2253"/>
                    <a:pt x="1335" y="2178"/>
                  </a:cubicBezTo>
                  <a:cubicBezTo>
                    <a:pt x="1402" y="2044"/>
                    <a:pt x="1368" y="1977"/>
                    <a:pt x="1302" y="1877"/>
                  </a:cubicBezTo>
                  <a:cubicBezTo>
                    <a:pt x="735" y="1544"/>
                    <a:pt x="468" y="877"/>
                    <a:pt x="534" y="276"/>
                  </a:cubicBezTo>
                  <a:cubicBezTo>
                    <a:pt x="534" y="143"/>
                    <a:pt x="501" y="43"/>
                    <a:pt x="368" y="9"/>
                  </a:cubicBezTo>
                  <a:cubicBezTo>
                    <a:pt x="356" y="4"/>
                    <a:pt x="343" y="1"/>
                    <a:pt x="32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1"/>
            <p:cNvSpPr/>
            <p:nvPr/>
          </p:nvSpPr>
          <p:spPr>
            <a:xfrm>
              <a:off x="6720950" y="1919150"/>
              <a:ext cx="151250" cy="264800"/>
            </a:xfrm>
            <a:custGeom>
              <a:rect b="b" l="l" r="r" t="t"/>
              <a:pathLst>
                <a:path extrusionOk="0" h="10592" w="6050">
                  <a:moveTo>
                    <a:pt x="5819" y="0"/>
                  </a:moveTo>
                  <a:cubicBezTo>
                    <a:pt x="5736" y="0"/>
                    <a:pt x="5652" y="45"/>
                    <a:pt x="5638" y="143"/>
                  </a:cubicBezTo>
                  <a:cubicBezTo>
                    <a:pt x="5338" y="1711"/>
                    <a:pt x="4103" y="2811"/>
                    <a:pt x="2969" y="3779"/>
                  </a:cubicBezTo>
                  <a:cubicBezTo>
                    <a:pt x="1835" y="4746"/>
                    <a:pt x="668" y="5814"/>
                    <a:pt x="267" y="7315"/>
                  </a:cubicBezTo>
                  <a:cubicBezTo>
                    <a:pt x="1" y="8315"/>
                    <a:pt x="167" y="9416"/>
                    <a:pt x="201" y="10417"/>
                  </a:cubicBezTo>
                  <a:cubicBezTo>
                    <a:pt x="201" y="10534"/>
                    <a:pt x="309" y="10592"/>
                    <a:pt x="413" y="10592"/>
                  </a:cubicBezTo>
                  <a:cubicBezTo>
                    <a:pt x="518" y="10592"/>
                    <a:pt x="618" y="10534"/>
                    <a:pt x="601" y="10417"/>
                  </a:cubicBezTo>
                  <a:cubicBezTo>
                    <a:pt x="534" y="9916"/>
                    <a:pt x="534" y="9449"/>
                    <a:pt x="501" y="8949"/>
                  </a:cubicBezTo>
                  <a:cubicBezTo>
                    <a:pt x="501" y="8482"/>
                    <a:pt x="468" y="8048"/>
                    <a:pt x="534" y="7615"/>
                  </a:cubicBezTo>
                  <a:cubicBezTo>
                    <a:pt x="701" y="6881"/>
                    <a:pt x="1135" y="6214"/>
                    <a:pt x="1602" y="5613"/>
                  </a:cubicBezTo>
                  <a:cubicBezTo>
                    <a:pt x="2602" y="4446"/>
                    <a:pt x="3870" y="3612"/>
                    <a:pt x="4837" y="2444"/>
                  </a:cubicBezTo>
                  <a:cubicBezTo>
                    <a:pt x="5371" y="1811"/>
                    <a:pt x="5805" y="1077"/>
                    <a:pt x="5971" y="243"/>
                  </a:cubicBezTo>
                  <a:cubicBezTo>
                    <a:pt x="6049" y="88"/>
                    <a:pt x="5935" y="0"/>
                    <a:pt x="581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1"/>
            <p:cNvSpPr/>
            <p:nvPr/>
          </p:nvSpPr>
          <p:spPr>
            <a:xfrm>
              <a:off x="6740625" y="1658375"/>
              <a:ext cx="144500" cy="101100"/>
            </a:xfrm>
            <a:custGeom>
              <a:rect b="b" l="l" r="r" t="t"/>
              <a:pathLst>
                <a:path extrusionOk="0" h="4044" w="5780">
                  <a:moveTo>
                    <a:pt x="5482" y="0"/>
                  </a:moveTo>
                  <a:cubicBezTo>
                    <a:pt x="5436" y="0"/>
                    <a:pt x="5390" y="20"/>
                    <a:pt x="5351" y="66"/>
                  </a:cubicBezTo>
                  <a:cubicBezTo>
                    <a:pt x="3984" y="1701"/>
                    <a:pt x="2216" y="2902"/>
                    <a:pt x="214" y="3669"/>
                  </a:cubicBezTo>
                  <a:cubicBezTo>
                    <a:pt x="0" y="3730"/>
                    <a:pt x="67" y="4044"/>
                    <a:pt x="285" y="4044"/>
                  </a:cubicBezTo>
                  <a:cubicBezTo>
                    <a:pt x="305" y="4044"/>
                    <a:pt x="326" y="4041"/>
                    <a:pt x="348" y="4036"/>
                  </a:cubicBezTo>
                  <a:cubicBezTo>
                    <a:pt x="2382" y="3269"/>
                    <a:pt x="4217" y="2034"/>
                    <a:pt x="5651" y="366"/>
                  </a:cubicBezTo>
                  <a:cubicBezTo>
                    <a:pt x="5779" y="213"/>
                    <a:pt x="5632" y="0"/>
                    <a:pt x="5482"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1"/>
            <p:cNvSpPr/>
            <p:nvPr/>
          </p:nvSpPr>
          <p:spPr>
            <a:xfrm>
              <a:off x="6640900" y="1406850"/>
              <a:ext cx="276725" cy="145500"/>
            </a:xfrm>
            <a:custGeom>
              <a:rect b="b" l="l" r="r" t="t"/>
              <a:pathLst>
                <a:path extrusionOk="0" h="5820" w="11069">
                  <a:moveTo>
                    <a:pt x="8165" y="0"/>
                  </a:moveTo>
                  <a:cubicBezTo>
                    <a:pt x="6664" y="0"/>
                    <a:pt x="5178" y="1701"/>
                    <a:pt x="3870" y="2355"/>
                  </a:cubicBezTo>
                  <a:cubicBezTo>
                    <a:pt x="2836" y="3122"/>
                    <a:pt x="0" y="3356"/>
                    <a:pt x="734" y="5190"/>
                  </a:cubicBezTo>
                  <a:cubicBezTo>
                    <a:pt x="1011" y="5630"/>
                    <a:pt x="1566" y="5819"/>
                    <a:pt x="2269" y="5819"/>
                  </a:cubicBezTo>
                  <a:cubicBezTo>
                    <a:pt x="5296" y="5819"/>
                    <a:pt x="11068" y="2317"/>
                    <a:pt x="9173" y="287"/>
                  </a:cubicBezTo>
                  <a:cubicBezTo>
                    <a:pt x="8838" y="85"/>
                    <a:pt x="8501" y="0"/>
                    <a:pt x="81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1"/>
            <p:cNvSpPr/>
            <p:nvPr/>
          </p:nvSpPr>
          <p:spPr>
            <a:xfrm>
              <a:off x="6709325" y="1353650"/>
              <a:ext cx="115750" cy="71850"/>
            </a:xfrm>
            <a:custGeom>
              <a:rect b="b" l="l" r="r" t="t"/>
              <a:pathLst>
                <a:path extrusionOk="0" h="2874" w="4630">
                  <a:moveTo>
                    <a:pt x="4381" y="1"/>
                  </a:moveTo>
                  <a:cubicBezTo>
                    <a:pt x="4345" y="1"/>
                    <a:pt x="4307" y="14"/>
                    <a:pt x="4268" y="47"/>
                  </a:cubicBezTo>
                  <a:cubicBezTo>
                    <a:pt x="3001" y="1014"/>
                    <a:pt x="1666" y="1848"/>
                    <a:pt x="232" y="2482"/>
                  </a:cubicBezTo>
                  <a:cubicBezTo>
                    <a:pt x="0" y="2540"/>
                    <a:pt x="70" y="2874"/>
                    <a:pt x="246" y="2874"/>
                  </a:cubicBezTo>
                  <a:cubicBezTo>
                    <a:pt x="272" y="2874"/>
                    <a:pt x="301" y="2866"/>
                    <a:pt x="332" y="2849"/>
                  </a:cubicBezTo>
                  <a:cubicBezTo>
                    <a:pt x="1833" y="2181"/>
                    <a:pt x="3234" y="1347"/>
                    <a:pt x="4468" y="347"/>
                  </a:cubicBezTo>
                  <a:cubicBezTo>
                    <a:pt x="4630" y="239"/>
                    <a:pt x="4531" y="1"/>
                    <a:pt x="4381"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1"/>
            <p:cNvSpPr/>
            <p:nvPr/>
          </p:nvSpPr>
          <p:spPr>
            <a:xfrm>
              <a:off x="6704275" y="1370525"/>
              <a:ext cx="48400" cy="34675"/>
            </a:xfrm>
            <a:custGeom>
              <a:rect b="b" l="l" r="r" t="t"/>
              <a:pathLst>
                <a:path extrusionOk="0" h="1387" w="1936">
                  <a:moveTo>
                    <a:pt x="1722" y="0"/>
                  </a:moveTo>
                  <a:cubicBezTo>
                    <a:pt x="1661" y="0"/>
                    <a:pt x="1593" y="19"/>
                    <a:pt x="1535" y="39"/>
                  </a:cubicBezTo>
                  <a:cubicBezTo>
                    <a:pt x="1101" y="406"/>
                    <a:pt x="634" y="706"/>
                    <a:pt x="134" y="1006"/>
                  </a:cubicBezTo>
                  <a:cubicBezTo>
                    <a:pt x="34" y="1039"/>
                    <a:pt x="0" y="1173"/>
                    <a:pt x="34" y="1306"/>
                  </a:cubicBezTo>
                  <a:cubicBezTo>
                    <a:pt x="83" y="1355"/>
                    <a:pt x="149" y="1386"/>
                    <a:pt x="234" y="1386"/>
                  </a:cubicBezTo>
                  <a:cubicBezTo>
                    <a:pt x="265" y="1386"/>
                    <a:pt x="298" y="1382"/>
                    <a:pt x="334" y="1373"/>
                  </a:cubicBezTo>
                  <a:cubicBezTo>
                    <a:pt x="868" y="1073"/>
                    <a:pt x="1368" y="706"/>
                    <a:pt x="1835" y="339"/>
                  </a:cubicBezTo>
                  <a:cubicBezTo>
                    <a:pt x="1935" y="239"/>
                    <a:pt x="1935" y="139"/>
                    <a:pt x="1835" y="39"/>
                  </a:cubicBezTo>
                  <a:cubicBezTo>
                    <a:pt x="1807" y="10"/>
                    <a:pt x="1767" y="0"/>
                    <a:pt x="1722"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1"/>
            <p:cNvSpPr/>
            <p:nvPr/>
          </p:nvSpPr>
          <p:spPr>
            <a:xfrm>
              <a:off x="6738475" y="1594975"/>
              <a:ext cx="91750" cy="89250"/>
            </a:xfrm>
            <a:custGeom>
              <a:rect b="b" l="l" r="r" t="t"/>
              <a:pathLst>
                <a:path extrusionOk="0" h="3570" w="3670">
                  <a:moveTo>
                    <a:pt x="1835" y="0"/>
                  </a:moveTo>
                  <a:cubicBezTo>
                    <a:pt x="834" y="0"/>
                    <a:pt x="0" y="801"/>
                    <a:pt x="0" y="1768"/>
                  </a:cubicBezTo>
                  <a:cubicBezTo>
                    <a:pt x="0" y="2769"/>
                    <a:pt x="834" y="3570"/>
                    <a:pt x="1835" y="3570"/>
                  </a:cubicBezTo>
                  <a:cubicBezTo>
                    <a:pt x="2869" y="3570"/>
                    <a:pt x="3669" y="2769"/>
                    <a:pt x="3669" y="1768"/>
                  </a:cubicBezTo>
                  <a:cubicBezTo>
                    <a:pt x="3669" y="801"/>
                    <a:pt x="2869" y="0"/>
                    <a:pt x="18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1"/>
            <p:cNvSpPr/>
            <p:nvPr/>
          </p:nvSpPr>
          <p:spPr>
            <a:xfrm>
              <a:off x="6647950" y="2203125"/>
              <a:ext cx="729550" cy="270100"/>
            </a:xfrm>
            <a:custGeom>
              <a:rect b="b" l="l" r="r" t="t"/>
              <a:pathLst>
                <a:path extrusionOk="0" h="10804" w="29182">
                  <a:moveTo>
                    <a:pt x="28878" y="1"/>
                  </a:moveTo>
                  <a:cubicBezTo>
                    <a:pt x="28829" y="1"/>
                    <a:pt x="28780" y="17"/>
                    <a:pt x="28739" y="59"/>
                  </a:cubicBezTo>
                  <a:cubicBezTo>
                    <a:pt x="27271" y="1860"/>
                    <a:pt x="25703" y="3528"/>
                    <a:pt x="23969" y="5062"/>
                  </a:cubicBezTo>
                  <a:cubicBezTo>
                    <a:pt x="22268" y="6597"/>
                    <a:pt x="20433" y="8064"/>
                    <a:pt x="18465" y="9265"/>
                  </a:cubicBezTo>
                  <a:cubicBezTo>
                    <a:pt x="17431" y="9899"/>
                    <a:pt x="16297" y="10366"/>
                    <a:pt x="15096" y="10399"/>
                  </a:cubicBezTo>
                  <a:cubicBezTo>
                    <a:pt x="15034" y="10401"/>
                    <a:pt x="14971" y="10402"/>
                    <a:pt x="14909" y="10402"/>
                  </a:cubicBezTo>
                  <a:cubicBezTo>
                    <a:pt x="13737" y="10402"/>
                    <a:pt x="12568" y="10107"/>
                    <a:pt x="11460" y="9632"/>
                  </a:cubicBezTo>
                  <a:cubicBezTo>
                    <a:pt x="10393" y="9198"/>
                    <a:pt x="9425" y="8565"/>
                    <a:pt x="8458" y="7931"/>
                  </a:cubicBezTo>
                  <a:cubicBezTo>
                    <a:pt x="7524" y="7264"/>
                    <a:pt x="6590" y="6597"/>
                    <a:pt x="5723" y="5863"/>
                  </a:cubicBezTo>
                  <a:cubicBezTo>
                    <a:pt x="3754" y="4228"/>
                    <a:pt x="2020" y="2360"/>
                    <a:pt x="452" y="292"/>
                  </a:cubicBezTo>
                  <a:cubicBezTo>
                    <a:pt x="403" y="233"/>
                    <a:pt x="340" y="209"/>
                    <a:pt x="279" y="209"/>
                  </a:cubicBezTo>
                  <a:cubicBezTo>
                    <a:pt x="133" y="209"/>
                    <a:pt x="1" y="351"/>
                    <a:pt x="119" y="492"/>
                  </a:cubicBezTo>
                  <a:cubicBezTo>
                    <a:pt x="1553" y="2394"/>
                    <a:pt x="3121" y="4095"/>
                    <a:pt x="4889" y="5629"/>
                  </a:cubicBezTo>
                  <a:cubicBezTo>
                    <a:pt x="6623" y="7164"/>
                    <a:pt x="8591" y="8698"/>
                    <a:pt x="10693" y="9732"/>
                  </a:cubicBezTo>
                  <a:cubicBezTo>
                    <a:pt x="12004" y="10377"/>
                    <a:pt x="13449" y="10803"/>
                    <a:pt x="14895" y="10803"/>
                  </a:cubicBezTo>
                  <a:cubicBezTo>
                    <a:pt x="15841" y="10803"/>
                    <a:pt x="16788" y="10621"/>
                    <a:pt x="17698" y="10199"/>
                  </a:cubicBezTo>
                  <a:cubicBezTo>
                    <a:pt x="18765" y="9699"/>
                    <a:pt x="19766" y="8932"/>
                    <a:pt x="20733" y="8231"/>
                  </a:cubicBezTo>
                  <a:cubicBezTo>
                    <a:pt x="21701" y="7531"/>
                    <a:pt x="22601" y="6797"/>
                    <a:pt x="23535" y="6029"/>
                  </a:cubicBezTo>
                  <a:cubicBezTo>
                    <a:pt x="25570" y="4262"/>
                    <a:pt x="27438" y="2360"/>
                    <a:pt x="29106" y="259"/>
                  </a:cubicBezTo>
                  <a:cubicBezTo>
                    <a:pt x="29181" y="158"/>
                    <a:pt x="29029" y="1"/>
                    <a:pt x="2887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1"/>
            <p:cNvSpPr/>
            <p:nvPr/>
          </p:nvSpPr>
          <p:spPr>
            <a:xfrm>
              <a:off x="7210700" y="1383225"/>
              <a:ext cx="89225" cy="36025"/>
            </a:xfrm>
            <a:custGeom>
              <a:rect b="b" l="l" r="r" t="t"/>
              <a:pathLst>
                <a:path extrusionOk="0" h="1441" w="3569">
                  <a:moveTo>
                    <a:pt x="294" y="0"/>
                  </a:moveTo>
                  <a:cubicBezTo>
                    <a:pt x="129" y="0"/>
                    <a:pt x="1" y="253"/>
                    <a:pt x="225" y="365"/>
                  </a:cubicBezTo>
                  <a:cubicBezTo>
                    <a:pt x="1125" y="898"/>
                    <a:pt x="2193" y="1232"/>
                    <a:pt x="3227" y="1432"/>
                  </a:cubicBezTo>
                  <a:cubicBezTo>
                    <a:pt x="3246" y="1438"/>
                    <a:pt x="3265" y="1440"/>
                    <a:pt x="3283" y="1440"/>
                  </a:cubicBezTo>
                  <a:cubicBezTo>
                    <a:pt x="3479" y="1440"/>
                    <a:pt x="3569" y="1126"/>
                    <a:pt x="3294" y="1065"/>
                  </a:cubicBezTo>
                  <a:cubicBezTo>
                    <a:pt x="2259" y="898"/>
                    <a:pt x="1292" y="531"/>
                    <a:pt x="391" y="31"/>
                  </a:cubicBezTo>
                  <a:cubicBezTo>
                    <a:pt x="359" y="9"/>
                    <a:pt x="326" y="0"/>
                    <a:pt x="294"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1"/>
            <p:cNvSpPr/>
            <p:nvPr/>
          </p:nvSpPr>
          <p:spPr>
            <a:xfrm>
              <a:off x="7428950" y="1644250"/>
              <a:ext cx="30250" cy="324350"/>
            </a:xfrm>
            <a:custGeom>
              <a:rect b="b" l="l" r="r" t="t"/>
              <a:pathLst>
                <a:path extrusionOk="0" h="12974" w="1210">
                  <a:moveTo>
                    <a:pt x="964" y="0"/>
                  </a:moveTo>
                  <a:cubicBezTo>
                    <a:pt x="886" y="0"/>
                    <a:pt x="807" y="40"/>
                    <a:pt x="768" y="131"/>
                  </a:cubicBezTo>
                  <a:cubicBezTo>
                    <a:pt x="534" y="965"/>
                    <a:pt x="368" y="1899"/>
                    <a:pt x="301" y="2766"/>
                  </a:cubicBezTo>
                  <a:cubicBezTo>
                    <a:pt x="1" y="6068"/>
                    <a:pt x="701" y="9404"/>
                    <a:pt x="668" y="12773"/>
                  </a:cubicBezTo>
                  <a:cubicBezTo>
                    <a:pt x="635" y="12907"/>
                    <a:pt x="726" y="12973"/>
                    <a:pt x="826" y="12973"/>
                  </a:cubicBezTo>
                  <a:cubicBezTo>
                    <a:pt x="926" y="12973"/>
                    <a:pt x="1035" y="12907"/>
                    <a:pt x="1035" y="12773"/>
                  </a:cubicBezTo>
                  <a:cubicBezTo>
                    <a:pt x="1068" y="11806"/>
                    <a:pt x="1035" y="10872"/>
                    <a:pt x="935" y="9905"/>
                  </a:cubicBezTo>
                  <a:cubicBezTo>
                    <a:pt x="701" y="6702"/>
                    <a:pt x="201" y="3400"/>
                    <a:pt x="1168" y="264"/>
                  </a:cubicBezTo>
                  <a:cubicBezTo>
                    <a:pt x="1209" y="101"/>
                    <a:pt x="1087" y="0"/>
                    <a:pt x="964"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1"/>
            <p:cNvSpPr/>
            <p:nvPr/>
          </p:nvSpPr>
          <p:spPr>
            <a:xfrm>
              <a:off x="7478150" y="1600375"/>
              <a:ext cx="86900" cy="303650"/>
            </a:xfrm>
            <a:custGeom>
              <a:rect b="b" l="l" r="r" t="t"/>
              <a:pathLst>
                <a:path extrusionOk="0" h="12146" w="3476">
                  <a:moveTo>
                    <a:pt x="2179" y="1"/>
                  </a:moveTo>
                  <a:cubicBezTo>
                    <a:pt x="1897" y="1"/>
                    <a:pt x="1611" y="75"/>
                    <a:pt x="1368" y="218"/>
                  </a:cubicBezTo>
                  <a:cubicBezTo>
                    <a:pt x="568" y="718"/>
                    <a:pt x="334" y="1686"/>
                    <a:pt x="168" y="2620"/>
                  </a:cubicBezTo>
                  <a:cubicBezTo>
                    <a:pt x="1" y="3654"/>
                    <a:pt x="1" y="4721"/>
                    <a:pt x="168" y="5755"/>
                  </a:cubicBezTo>
                  <a:cubicBezTo>
                    <a:pt x="334" y="6856"/>
                    <a:pt x="735" y="7857"/>
                    <a:pt x="768" y="8991"/>
                  </a:cubicBezTo>
                  <a:cubicBezTo>
                    <a:pt x="868" y="9525"/>
                    <a:pt x="868" y="10125"/>
                    <a:pt x="768" y="10659"/>
                  </a:cubicBezTo>
                  <a:cubicBezTo>
                    <a:pt x="735" y="11059"/>
                    <a:pt x="601" y="11526"/>
                    <a:pt x="234" y="11793"/>
                  </a:cubicBezTo>
                  <a:cubicBezTo>
                    <a:pt x="60" y="11880"/>
                    <a:pt x="164" y="12145"/>
                    <a:pt x="327" y="12145"/>
                  </a:cubicBezTo>
                  <a:cubicBezTo>
                    <a:pt x="350" y="12145"/>
                    <a:pt x="376" y="12139"/>
                    <a:pt x="401" y="12127"/>
                  </a:cubicBezTo>
                  <a:cubicBezTo>
                    <a:pt x="1202" y="11560"/>
                    <a:pt x="1235" y="10492"/>
                    <a:pt x="1235" y="9658"/>
                  </a:cubicBezTo>
                  <a:cubicBezTo>
                    <a:pt x="1235" y="8657"/>
                    <a:pt x="1002" y="7723"/>
                    <a:pt x="735" y="6789"/>
                  </a:cubicBezTo>
                  <a:cubicBezTo>
                    <a:pt x="468" y="5755"/>
                    <a:pt x="368" y="4755"/>
                    <a:pt x="401" y="3721"/>
                  </a:cubicBezTo>
                  <a:cubicBezTo>
                    <a:pt x="434" y="2820"/>
                    <a:pt x="535" y="1719"/>
                    <a:pt x="1102" y="985"/>
                  </a:cubicBezTo>
                  <a:cubicBezTo>
                    <a:pt x="1368" y="652"/>
                    <a:pt x="1769" y="385"/>
                    <a:pt x="2202" y="385"/>
                  </a:cubicBezTo>
                  <a:cubicBezTo>
                    <a:pt x="2603" y="385"/>
                    <a:pt x="3003" y="652"/>
                    <a:pt x="3070" y="1019"/>
                  </a:cubicBezTo>
                  <a:cubicBezTo>
                    <a:pt x="3084" y="1131"/>
                    <a:pt x="3162" y="1178"/>
                    <a:pt x="3244" y="1178"/>
                  </a:cubicBezTo>
                  <a:cubicBezTo>
                    <a:pt x="3357" y="1178"/>
                    <a:pt x="3475" y="1087"/>
                    <a:pt x="3437" y="952"/>
                  </a:cubicBezTo>
                  <a:cubicBezTo>
                    <a:pt x="3303" y="304"/>
                    <a:pt x="2750" y="1"/>
                    <a:pt x="217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1"/>
            <p:cNvSpPr/>
            <p:nvPr/>
          </p:nvSpPr>
          <p:spPr>
            <a:xfrm>
              <a:off x="7136250" y="1844625"/>
              <a:ext cx="35050" cy="56750"/>
            </a:xfrm>
            <a:custGeom>
              <a:rect b="b" l="l" r="r" t="t"/>
              <a:pathLst>
                <a:path extrusionOk="0" h="2270" w="1402">
                  <a:moveTo>
                    <a:pt x="1086" y="0"/>
                  </a:moveTo>
                  <a:cubicBezTo>
                    <a:pt x="1067" y="0"/>
                    <a:pt x="1049" y="7"/>
                    <a:pt x="1034" y="22"/>
                  </a:cubicBezTo>
                  <a:cubicBezTo>
                    <a:pt x="901" y="55"/>
                    <a:pt x="868" y="122"/>
                    <a:pt x="868" y="255"/>
                  </a:cubicBezTo>
                  <a:cubicBezTo>
                    <a:pt x="934" y="889"/>
                    <a:pt x="668" y="1556"/>
                    <a:pt x="100" y="1890"/>
                  </a:cubicBezTo>
                  <a:cubicBezTo>
                    <a:pt x="34" y="1923"/>
                    <a:pt x="0" y="2023"/>
                    <a:pt x="67" y="2190"/>
                  </a:cubicBezTo>
                  <a:cubicBezTo>
                    <a:pt x="92" y="2239"/>
                    <a:pt x="170" y="2270"/>
                    <a:pt x="249" y="2270"/>
                  </a:cubicBezTo>
                  <a:cubicBezTo>
                    <a:pt x="278" y="2270"/>
                    <a:pt x="307" y="2265"/>
                    <a:pt x="334" y="2257"/>
                  </a:cubicBezTo>
                  <a:cubicBezTo>
                    <a:pt x="1034" y="1790"/>
                    <a:pt x="1401" y="1022"/>
                    <a:pt x="1268" y="188"/>
                  </a:cubicBezTo>
                  <a:cubicBezTo>
                    <a:pt x="1242" y="84"/>
                    <a:pt x="1155" y="0"/>
                    <a:pt x="1086"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1"/>
            <p:cNvSpPr/>
            <p:nvPr/>
          </p:nvSpPr>
          <p:spPr>
            <a:xfrm>
              <a:off x="7144325" y="1916225"/>
              <a:ext cx="151225" cy="265025"/>
            </a:xfrm>
            <a:custGeom>
              <a:rect b="b" l="l" r="r" t="t"/>
              <a:pathLst>
                <a:path extrusionOk="0" h="10601" w="6049">
                  <a:moveTo>
                    <a:pt x="229" y="0"/>
                  </a:moveTo>
                  <a:cubicBezTo>
                    <a:pt x="114" y="0"/>
                    <a:pt x="0" y="91"/>
                    <a:pt x="78" y="226"/>
                  </a:cubicBezTo>
                  <a:cubicBezTo>
                    <a:pt x="244" y="1060"/>
                    <a:pt x="645" y="1828"/>
                    <a:pt x="1212" y="2428"/>
                  </a:cubicBezTo>
                  <a:cubicBezTo>
                    <a:pt x="2146" y="3596"/>
                    <a:pt x="3447" y="4429"/>
                    <a:pt x="4447" y="5597"/>
                  </a:cubicBezTo>
                  <a:cubicBezTo>
                    <a:pt x="4914" y="6197"/>
                    <a:pt x="5348" y="6865"/>
                    <a:pt x="5482" y="7598"/>
                  </a:cubicBezTo>
                  <a:cubicBezTo>
                    <a:pt x="5582" y="8032"/>
                    <a:pt x="5548" y="8499"/>
                    <a:pt x="5548" y="8933"/>
                  </a:cubicBezTo>
                  <a:cubicBezTo>
                    <a:pt x="5515" y="9433"/>
                    <a:pt x="5515" y="9900"/>
                    <a:pt x="5448" y="10400"/>
                  </a:cubicBezTo>
                  <a:cubicBezTo>
                    <a:pt x="5432" y="10534"/>
                    <a:pt x="5532" y="10601"/>
                    <a:pt x="5636" y="10601"/>
                  </a:cubicBezTo>
                  <a:cubicBezTo>
                    <a:pt x="5740" y="10601"/>
                    <a:pt x="5848" y="10534"/>
                    <a:pt x="5848" y="10400"/>
                  </a:cubicBezTo>
                  <a:cubicBezTo>
                    <a:pt x="5882" y="9400"/>
                    <a:pt x="6049" y="8332"/>
                    <a:pt x="5782" y="7332"/>
                  </a:cubicBezTo>
                  <a:cubicBezTo>
                    <a:pt x="5381" y="5830"/>
                    <a:pt x="4214" y="4730"/>
                    <a:pt x="3080" y="3762"/>
                  </a:cubicBezTo>
                  <a:cubicBezTo>
                    <a:pt x="1946" y="2828"/>
                    <a:pt x="711" y="1694"/>
                    <a:pt x="411" y="160"/>
                  </a:cubicBezTo>
                  <a:cubicBezTo>
                    <a:pt x="397" y="48"/>
                    <a:pt x="313" y="0"/>
                    <a:pt x="22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1"/>
            <p:cNvSpPr/>
            <p:nvPr/>
          </p:nvSpPr>
          <p:spPr>
            <a:xfrm>
              <a:off x="7131400" y="1656100"/>
              <a:ext cx="144275" cy="100275"/>
            </a:xfrm>
            <a:custGeom>
              <a:rect b="b" l="l" r="r" t="t"/>
              <a:pathLst>
                <a:path extrusionOk="0" h="4011" w="5771">
                  <a:moveTo>
                    <a:pt x="293" y="0"/>
                  </a:moveTo>
                  <a:cubicBezTo>
                    <a:pt x="144" y="0"/>
                    <a:pt x="1" y="172"/>
                    <a:pt x="128" y="324"/>
                  </a:cubicBezTo>
                  <a:cubicBezTo>
                    <a:pt x="1562" y="1992"/>
                    <a:pt x="3397" y="3259"/>
                    <a:pt x="5431" y="3993"/>
                  </a:cubicBezTo>
                  <a:cubicBezTo>
                    <a:pt x="5463" y="4005"/>
                    <a:pt x="5492" y="4010"/>
                    <a:pt x="5519" y="4010"/>
                  </a:cubicBezTo>
                  <a:cubicBezTo>
                    <a:pt x="5717" y="4010"/>
                    <a:pt x="5771" y="3715"/>
                    <a:pt x="5565" y="3626"/>
                  </a:cubicBezTo>
                  <a:cubicBezTo>
                    <a:pt x="3563" y="2893"/>
                    <a:pt x="1796" y="1658"/>
                    <a:pt x="428" y="57"/>
                  </a:cubicBezTo>
                  <a:cubicBezTo>
                    <a:pt x="388" y="17"/>
                    <a:pt x="340" y="0"/>
                    <a:pt x="293"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1"/>
            <p:cNvSpPr/>
            <p:nvPr/>
          </p:nvSpPr>
          <p:spPr>
            <a:xfrm>
              <a:off x="7098900" y="1403950"/>
              <a:ext cx="276700" cy="145075"/>
            </a:xfrm>
            <a:custGeom>
              <a:rect b="b" l="l" r="r" t="t"/>
              <a:pathLst>
                <a:path extrusionOk="0" h="5803" w="11068">
                  <a:moveTo>
                    <a:pt x="2927" y="1"/>
                  </a:moveTo>
                  <a:cubicBezTo>
                    <a:pt x="2583" y="1"/>
                    <a:pt x="2238" y="90"/>
                    <a:pt x="1895" y="303"/>
                  </a:cubicBezTo>
                  <a:cubicBezTo>
                    <a:pt x="0" y="2306"/>
                    <a:pt x="5770" y="5802"/>
                    <a:pt x="8780" y="5802"/>
                  </a:cubicBezTo>
                  <a:cubicBezTo>
                    <a:pt x="9480" y="5802"/>
                    <a:pt x="10030" y="5613"/>
                    <a:pt x="10301" y="5173"/>
                  </a:cubicBezTo>
                  <a:cubicBezTo>
                    <a:pt x="11068" y="3338"/>
                    <a:pt x="8233" y="3138"/>
                    <a:pt x="7198" y="2338"/>
                  </a:cubicBezTo>
                  <a:cubicBezTo>
                    <a:pt x="5897" y="1687"/>
                    <a:pt x="4420" y="1"/>
                    <a:pt x="29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1"/>
            <p:cNvSpPr/>
            <p:nvPr/>
          </p:nvSpPr>
          <p:spPr>
            <a:xfrm>
              <a:off x="7263850" y="1367175"/>
              <a:ext cx="48375" cy="35050"/>
            </a:xfrm>
            <a:custGeom>
              <a:rect b="b" l="l" r="r" t="t"/>
              <a:pathLst>
                <a:path extrusionOk="0" h="1402" w="1935">
                  <a:moveTo>
                    <a:pt x="210" y="1"/>
                  </a:moveTo>
                  <a:cubicBezTo>
                    <a:pt x="168" y="1"/>
                    <a:pt x="128" y="11"/>
                    <a:pt x="100" y="39"/>
                  </a:cubicBezTo>
                  <a:cubicBezTo>
                    <a:pt x="0" y="139"/>
                    <a:pt x="0" y="273"/>
                    <a:pt x="100" y="339"/>
                  </a:cubicBezTo>
                  <a:cubicBezTo>
                    <a:pt x="534" y="706"/>
                    <a:pt x="1034" y="1107"/>
                    <a:pt x="1601" y="1374"/>
                  </a:cubicBezTo>
                  <a:cubicBezTo>
                    <a:pt x="1630" y="1393"/>
                    <a:pt x="1663" y="1401"/>
                    <a:pt x="1694" y="1401"/>
                  </a:cubicBezTo>
                  <a:cubicBezTo>
                    <a:pt x="1771" y="1401"/>
                    <a:pt x="1844" y="1354"/>
                    <a:pt x="1868" y="1307"/>
                  </a:cubicBezTo>
                  <a:cubicBezTo>
                    <a:pt x="1935" y="1173"/>
                    <a:pt x="1868" y="1040"/>
                    <a:pt x="1801" y="1007"/>
                  </a:cubicBezTo>
                  <a:cubicBezTo>
                    <a:pt x="1301" y="706"/>
                    <a:pt x="834" y="440"/>
                    <a:pt x="367" y="39"/>
                  </a:cubicBezTo>
                  <a:cubicBezTo>
                    <a:pt x="328" y="20"/>
                    <a:pt x="268" y="1"/>
                    <a:pt x="21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1"/>
            <p:cNvSpPr/>
            <p:nvPr/>
          </p:nvSpPr>
          <p:spPr>
            <a:xfrm>
              <a:off x="7186275" y="1592475"/>
              <a:ext cx="91775" cy="89250"/>
            </a:xfrm>
            <a:custGeom>
              <a:rect b="b" l="l" r="r" t="t"/>
              <a:pathLst>
                <a:path extrusionOk="0" h="3570" w="3671">
                  <a:moveTo>
                    <a:pt x="1835" y="0"/>
                  </a:moveTo>
                  <a:cubicBezTo>
                    <a:pt x="801" y="0"/>
                    <a:pt x="1" y="801"/>
                    <a:pt x="1" y="1802"/>
                  </a:cubicBezTo>
                  <a:cubicBezTo>
                    <a:pt x="1" y="2769"/>
                    <a:pt x="801" y="3570"/>
                    <a:pt x="1835" y="3570"/>
                  </a:cubicBezTo>
                  <a:cubicBezTo>
                    <a:pt x="2836" y="3570"/>
                    <a:pt x="3670" y="2769"/>
                    <a:pt x="3670" y="1802"/>
                  </a:cubicBezTo>
                  <a:cubicBezTo>
                    <a:pt x="3670" y="801"/>
                    <a:pt x="2836" y="0"/>
                    <a:pt x="18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1"/>
            <p:cNvSpPr/>
            <p:nvPr/>
          </p:nvSpPr>
          <p:spPr>
            <a:xfrm>
              <a:off x="6896075" y="1687950"/>
              <a:ext cx="223525" cy="230600"/>
            </a:xfrm>
            <a:custGeom>
              <a:rect b="b" l="l" r="r" t="t"/>
              <a:pathLst>
                <a:path extrusionOk="0" h="9224" w="8941">
                  <a:moveTo>
                    <a:pt x="4470" y="1"/>
                  </a:moveTo>
                  <a:cubicBezTo>
                    <a:pt x="3812" y="1"/>
                    <a:pt x="3153" y="351"/>
                    <a:pt x="2836" y="1051"/>
                  </a:cubicBezTo>
                  <a:cubicBezTo>
                    <a:pt x="1335" y="4454"/>
                    <a:pt x="1" y="9224"/>
                    <a:pt x="4470" y="9224"/>
                  </a:cubicBezTo>
                  <a:cubicBezTo>
                    <a:pt x="8940" y="9224"/>
                    <a:pt x="7606" y="4454"/>
                    <a:pt x="6105" y="1051"/>
                  </a:cubicBezTo>
                  <a:cubicBezTo>
                    <a:pt x="5788" y="351"/>
                    <a:pt x="5129" y="1"/>
                    <a:pt x="4470"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1"/>
            <p:cNvSpPr/>
            <p:nvPr/>
          </p:nvSpPr>
          <p:spPr>
            <a:xfrm>
              <a:off x="6587175" y="1790650"/>
              <a:ext cx="253050" cy="251025"/>
            </a:xfrm>
            <a:custGeom>
              <a:rect b="b" l="l" r="r" t="t"/>
              <a:pathLst>
                <a:path extrusionOk="0" h="10041" w="10122">
                  <a:moveTo>
                    <a:pt x="6783" y="1"/>
                  </a:moveTo>
                  <a:cubicBezTo>
                    <a:pt x="4601" y="1"/>
                    <a:pt x="0" y="5339"/>
                    <a:pt x="715" y="7418"/>
                  </a:cubicBezTo>
                  <a:cubicBezTo>
                    <a:pt x="1091" y="9313"/>
                    <a:pt x="2114" y="10041"/>
                    <a:pt x="3343" y="10041"/>
                  </a:cubicBezTo>
                  <a:cubicBezTo>
                    <a:pt x="5273" y="10041"/>
                    <a:pt x="7711" y="8245"/>
                    <a:pt x="8954" y="6350"/>
                  </a:cubicBezTo>
                  <a:cubicBezTo>
                    <a:pt x="10122" y="4182"/>
                    <a:pt x="9888" y="446"/>
                    <a:pt x="6953" y="12"/>
                  </a:cubicBezTo>
                  <a:cubicBezTo>
                    <a:pt x="6898" y="5"/>
                    <a:pt x="6841" y="1"/>
                    <a:pt x="6783"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1"/>
            <p:cNvSpPr/>
            <p:nvPr/>
          </p:nvSpPr>
          <p:spPr>
            <a:xfrm>
              <a:off x="7182125" y="1777375"/>
              <a:ext cx="252275" cy="251800"/>
            </a:xfrm>
            <a:custGeom>
              <a:rect b="b" l="l" r="r" t="t"/>
              <a:pathLst>
                <a:path extrusionOk="0" h="10072" w="10091">
                  <a:moveTo>
                    <a:pt x="3318" y="0"/>
                  </a:moveTo>
                  <a:cubicBezTo>
                    <a:pt x="3267" y="0"/>
                    <a:pt x="3217" y="3"/>
                    <a:pt x="3169" y="10"/>
                  </a:cubicBezTo>
                  <a:cubicBezTo>
                    <a:pt x="200" y="443"/>
                    <a:pt x="0" y="4213"/>
                    <a:pt x="1168" y="6381"/>
                  </a:cubicBezTo>
                  <a:cubicBezTo>
                    <a:pt x="2390" y="8276"/>
                    <a:pt x="4820" y="10072"/>
                    <a:pt x="6747" y="10072"/>
                  </a:cubicBezTo>
                  <a:cubicBezTo>
                    <a:pt x="7974" y="10072"/>
                    <a:pt x="8997" y="9343"/>
                    <a:pt x="9373" y="7448"/>
                  </a:cubicBezTo>
                  <a:cubicBezTo>
                    <a:pt x="10090" y="5363"/>
                    <a:pt x="5461" y="0"/>
                    <a:pt x="3318"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1"/>
            <p:cNvSpPr/>
            <p:nvPr/>
          </p:nvSpPr>
          <p:spPr>
            <a:xfrm>
              <a:off x="6886025" y="1879125"/>
              <a:ext cx="242750" cy="47775"/>
            </a:xfrm>
            <a:custGeom>
              <a:rect b="b" l="l" r="r" t="t"/>
              <a:pathLst>
                <a:path extrusionOk="0" h="1911" w="9710">
                  <a:moveTo>
                    <a:pt x="9234" y="1"/>
                  </a:moveTo>
                  <a:cubicBezTo>
                    <a:pt x="8895" y="1"/>
                    <a:pt x="8545" y="65"/>
                    <a:pt x="8241" y="176"/>
                  </a:cubicBezTo>
                  <a:cubicBezTo>
                    <a:pt x="7875" y="309"/>
                    <a:pt x="7574" y="543"/>
                    <a:pt x="7241" y="743"/>
                  </a:cubicBezTo>
                  <a:cubicBezTo>
                    <a:pt x="6576" y="1218"/>
                    <a:pt x="5790" y="1513"/>
                    <a:pt x="4942" y="1513"/>
                  </a:cubicBezTo>
                  <a:cubicBezTo>
                    <a:pt x="4896" y="1513"/>
                    <a:pt x="4851" y="1512"/>
                    <a:pt x="4806" y="1510"/>
                  </a:cubicBezTo>
                  <a:cubicBezTo>
                    <a:pt x="4372" y="1510"/>
                    <a:pt x="3938" y="1377"/>
                    <a:pt x="3538" y="1177"/>
                  </a:cubicBezTo>
                  <a:cubicBezTo>
                    <a:pt x="3205" y="1010"/>
                    <a:pt x="2871" y="743"/>
                    <a:pt x="2537" y="543"/>
                  </a:cubicBezTo>
                  <a:cubicBezTo>
                    <a:pt x="2055" y="268"/>
                    <a:pt x="1526" y="103"/>
                    <a:pt x="982" y="103"/>
                  </a:cubicBezTo>
                  <a:cubicBezTo>
                    <a:pt x="735" y="103"/>
                    <a:pt x="485" y="137"/>
                    <a:pt x="236" y="209"/>
                  </a:cubicBezTo>
                  <a:cubicBezTo>
                    <a:pt x="0" y="298"/>
                    <a:pt x="76" y="593"/>
                    <a:pt x="281" y="593"/>
                  </a:cubicBezTo>
                  <a:cubicBezTo>
                    <a:pt x="308" y="593"/>
                    <a:pt x="338" y="588"/>
                    <a:pt x="369" y="576"/>
                  </a:cubicBezTo>
                  <a:cubicBezTo>
                    <a:pt x="586" y="526"/>
                    <a:pt x="811" y="501"/>
                    <a:pt x="1036" y="501"/>
                  </a:cubicBezTo>
                  <a:cubicBezTo>
                    <a:pt x="1261" y="501"/>
                    <a:pt x="1487" y="526"/>
                    <a:pt x="1703" y="576"/>
                  </a:cubicBezTo>
                  <a:cubicBezTo>
                    <a:pt x="2070" y="710"/>
                    <a:pt x="2404" y="910"/>
                    <a:pt x="2738" y="1143"/>
                  </a:cubicBezTo>
                  <a:cubicBezTo>
                    <a:pt x="3405" y="1577"/>
                    <a:pt x="4105" y="1877"/>
                    <a:pt x="4906" y="1911"/>
                  </a:cubicBezTo>
                  <a:cubicBezTo>
                    <a:pt x="5706" y="1911"/>
                    <a:pt x="6474" y="1677"/>
                    <a:pt x="7141" y="1310"/>
                  </a:cubicBezTo>
                  <a:cubicBezTo>
                    <a:pt x="7474" y="1077"/>
                    <a:pt x="7774" y="810"/>
                    <a:pt x="8141" y="643"/>
                  </a:cubicBezTo>
                  <a:cubicBezTo>
                    <a:pt x="8485" y="458"/>
                    <a:pt x="8808" y="399"/>
                    <a:pt x="9160" y="399"/>
                  </a:cubicBezTo>
                  <a:cubicBezTo>
                    <a:pt x="9252" y="399"/>
                    <a:pt x="9346" y="403"/>
                    <a:pt x="9442" y="410"/>
                  </a:cubicBezTo>
                  <a:cubicBezTo>
                    <a:pt x="9709" y="410"/>
                    <a:pt x="9709" y="43"/>
                    <a:pt x="9442" y="9"/>
                  </a:cubicBezTo>
                  <a:cubicBezTo>
                    <a:pt x="9374" y="3"/>
                    <a:pt x="9304" y="1"/>
                    <a:pt x="9234"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1"/>
            <p:cNvSpPr/>
            <p:nvPr/>
          </p:nvSpPr>
          <p:spPr>
            <a:xfrm>
              <a:off x="6944450" y="2010275"/>
              <a:ext cx="126775" cy="141800"/>
            </a:xfrm>
            <a:custGeom>
              <a:rect b="b" l="l" r="r" t="t"/>
              <a:pathLst>
                <a:path extrusionOk="0" h="5672" w="5071">
                  <a:moveTo>
                    <a:pt x="2535" y="0"/>
                  </a:moveTo>
                  <a:cubicBezTo>
                    <a:pt x="1101" y="0"/>
                    <a:pt x="0" y="1435"/>
                    <a:pt x="0" y="3269"/>
                  </a:cubicBezTo>
                  <a:cubicBezTo>
                    <a:pt x="0" y="5071"/>
                    <a:pt x="1101" y="5671"/>
                    <a:pt x="2535" y="5671"/>
                  </a:cubicBezTo>
                  <a:cubicBezTo>
                    <a:pt x="3936" y="5671"/>
                    <a:pt x="5071" y="5104"/>
                    <a:pt x="5071" y="3269"/>
                  </a:cubicBezTo>
                  <a:cubicBezTo>
                    <a:pt x="5071" y="1435"/>
                    <a:pt x="3936" y="0"/>
                    <a:pt x="2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1"/>
            <p:cNvSpPr/>
            <p:nvPr/>
          </p:nvSpPr>
          <p:spPr>
            <a:xfrm>
              <a:off x="6957400" y="2183775"/>
              <a:ext cx="103850" cy="24750"/>
            </a:xfrm>
            <a:custGeom>
              <a:rect b="b" l="l" r="r" t="t"/>
              <a:pathLst>
                <a:path extrusionOk="0" h="990" w="4154">
                  <a:moveTo>
                    <a:pt x="3862" y="1"/>
                  </a:moveTo>
                  <a:cubicBezTo>
                    <a:pt x="3827" y="1"/>
                    <a:pt x="3790" y="10"/>
                    <a:pt x="3752" y="32"/>
                  </a:cubicBezTo>
                  <a:cubicBezTo>
                    <a:pt x="3105" y="408"/>
                    <a:pt x="2379" y="588"/>
                    <a:pt x="1640" y="588"/>
                  </a:cubicBezTo>
                  <a:cubicBezTo>
                    <a:pt x="1198" y="588"/>
                    <a:pt x="753" y="524"/>
                    <a:pt x="316" y="399"/>
                  </a:cubicBezTo>
                  <a:cubicBezTo>
                    <a:pt x="296" y="394"/>
                    <a:pt x="277" y="391"/>
                    <a:pt x="259" y="391"/>
                  </a:cubicBezTo>
                  <a:cubicBezTo>
                    <a:pt x="41" y="391"/>
                    <a:pt x="0" y="738"/>
                    <a:pt x="216" y="799"/>
                  </a:cubicBezTo>
                  <a:cubicBezTo>
                    <a:pt x="657" y="927"/>
                    <a:pt x="1109" y="990"/>
                    <a:pt x="1560" y="990"/>
                  </a:cubicBezTo>
                  <a:cubicBezTo>
                    <a:pt x="2406" y="990"/>
                    <a:pt x="3245" y="767"/>
                    <a:pt x="3985" y="332"/>
                  </a:cubicBezTo>
                  <a:cubicBezTo>
                    <a:pt x="4153" y="248"/>
                    <a:pt x="4040" y="1"/>
                    <a:pt x="386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1"/>
            <p:cNvSpPr/>
            <p:nvPr/>
          </p:nvSpPr>
          <p:spPr>
            <a:xfrm>
              <a:off x="6708450" y="827675"/>
              <a:ext cx="99675" cy="231950"/>
            </a:xfrm>
            <a:custGeom>
              <a:rect b="b" l="l" r="r" t="t"/>
              <a:pathLst>
                <a:path extrusionOk="0" h="9278" w="3987">
                  <a:moveTo>
                    <a:pt x="3736" y="0"/>
                  </a:moveTo>
                  <a:cubicBezTo>
                    <a:pt x="3691" y="0"/>
                    <a:pt x="3644" y="21"/>
                    <a:pt x="3603" y="70"/>
                  </a:cubicBezTo>
                  <a:cubicBezTo>
                    <a:pt x="1535" y="2672"/>
                    <a:pt x="300" y="5775"/>
                    <a:pt x="0" y="9077"/>
                  </a:cubicBezTo>
                  <a:cubicBezTo>
                    <a:pt x="0" y="9210"/>
                    <a:pt x="92" y="9277"/>
                    <a:pt x="184" y="9277"/>
                  </a:cubicBezTo>
                  <a:cubicBezTo>
                    <a:pt x="275" y="9277"/>
                    <a:pt x="367" y="9210"/>
                    <a:pt x="367" y="9077"/>
                  </a:cubicBezTo>
                  <a:cubicBezTo>
                    <a:pt x="634" y="5908"/>
                    <a:pt x="1835" y="2839"/>
                    <a:pt x="3836" y="371"/>
                  </a:cubicBezTo>
                  <a:cubicBezTo>
                    <a:pt x="3987" y="195"/>
                    <a:pt x="3873" y="0"/>
                    <a:pt x="3736"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1"/>
            <p:cNvSpPr/>
            <p:nvPr/>
          </p:nvSpPr>
          <p:spPr>
            <a:xfrm>
              <a:off x="6958125" y="882800"/>
              <a:ext cx="116300" cy="144525"/>
            </a:xfrm>
            <a:custGeom>
              <a:rect b="b" l="l" r="r" t="t"/>
              <a:pathLst>
                <a:path extrusionOk="0" h="5781" w="4652">
                  <a:moveTo>
                    <a:pt x="4355" y="1"/>
                  </a:moveTo>
                  <a:cubicBezTo>
                    <a:pt x="4309" y="1"/>
                    <a:pt x="4263" y="20"/>
                    <a:pt x="4223" y="67"/>
                  </a:cubicBezTo>
                  <a:cubicBezTo>
                    <a:pt x="3356" y="968"/>
                    <a:pt x="2489" y="1868"/>
                    <a:pt x="1688" y="2802"/>
                  </a:cubicBezTo>
                  <a:cubicBezTo>
                    <a:pt x="988" y="3636"/>
                    <a:pt x="287" y="4504"/>
                    <a:pt x="20" y="5538"/>
                  </a:cubicBezTo>
                  <a:cubicBezTo>
                    <a:pt x="1" y="5693"/>
                    <a:pt x="117" y="5780"/>
                    <a:pt x="224" y="5780"/>
                  </a:cubicBezTo>
                  <a:cubicBezTo>
                    <a:pt x="301" y="5780"/>
                    <a:pt x="373" y="5735"/>
                    <a:pt x="387" y="5638"/>
                  </a:cubicBezTo>
                  <a:cubicBezTo>
                    <a:pt x="654" y="4537"/>
                    <a:pt x="1388" y="3703"/>
                    <a:pt x="2122" y="2902"/>
                  </a:cubicBezTo>
                  <a:cubicBezTo>
                    <a:pt x="2856" y="2035"/>
                    <a:pt x="3690" y="1168"/>
                    <a:pt x="4524" y="334"/>
                  </a:cubicBezTo>
                  <a:cubicBezTo>
                    <a:pt x="4651" y="206"/>
                    <a:pt x="4505" y="1"/>
                    <a:pt x="4355"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1"/>
            <p:cNvSpPr/>
            <p:nvPr/>
          </p:nvSpPr>
          <p:spPr>
            <a:xfrm>
              <a:off x="7000750" y="931325"/>
              <a:ext cx="101350" cy="66700"/>
            </a:xfrm>
            <a:custGeom>
              <a:rect b="b" l="l" r="r" t="t"/>
              <a:pathLst>
                <a:path extrusionOk="0" h="2668" w="4054">
                  <a:moveTo>
                    <a:pt x="3832" y="0"/>
                  </a:moveTo>
                  <a:cubicBezTo>
                    <a:pt x="3807" y="0"/>
                    <a:pt x="3781" y="9"/>
                    <a:pt x="3753" y="27"/>
                  </a:cubicBezTo>
                  <a:cubicBezTo>
                    <a:pt x="2418" y="594"/>
                    <a:pt x="1184" y="1395"/>
                    <a:pt x="150" y="2362"/>
                  </a:cubicBezTo>
                  <a:cubicBezTo>
                    <a:pt x="1" y="2487"/>
                    <a:pt x="130" y="2667"/>
                    <a:pt x="289" y="2667"/>
                  </a:cubicBezTo>
                  <a:cubicBezTo>
                    <a:pt x="342" y="2667"/>
                    <a:pt x="400" y="2647"/>
                    <a:pt x="450" y="2596"/>
                  </a:cubicBezTo>
                  <a:cubicBezTo>
                    <a:pt x="1451" y="1662"/>
                    <a:pt x="2618" y="928"/>
                    <a:pt x="3853" y="394"/>
                  </a:cubicBezTo>
                  <a:cubicBezTo>
                    <a:pt x="4053" y="308"/>
                    <a:pt x="3983" y="0"/>
                    <a:pt x="3832"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1"/>
            <p:cNvSpPr/>
            <p:nvPr/>
          </p:nvSpPr>
          <p:spPr>
            <a:xfrm>
              <a:off x="7424750" y="1245575"/>
              <a:ext cx="147725" cy="113350"/>
            </a:xfrm>
            <a:custGeom>
              <a:rect b="b" l="l" r="r" t="t"/>
              <a:pathLst>
                <a:path extrusionOk="0" h="4534" w="5909">
                  <a:moveTo>
                    <a:pt x="5632" y="0"/>
                  </a:moveTo>
                  <a:cubicBezTo>
                    <a:pt x="5589" y="0"/>
                    <a:pt x="5545" y="20"/>
                    <a:pt x="5506" y="66"/>
                  </a:cubicBezTo>
                  <a:cubicBezTo>
                    <a:pt x="4005" y="1734"/>
                    <a:pt x="2204" y="3169"/>
                    <a:pt x="169" y="4169"/>
                  </a:cubicBezTo>
                  <a:cubicBezTo>
                    <a:pt x="1" y="4281"/>
                    <a:pt x="115" y="4534"/>
                    <a:pt x="274" y="4534"/>
                  </a:cubicBezTo>
                  <a:cubicBezTo>
                    <a:pt x="304" y="4534"/>
                    <a:pt x="337" y="4525"/>
                    <a:pt x="369" y="4503"/>
                  </a:cubicBezTo>
                  <a:cubicBezTo>
                    <a:pt x="2404" y="3502"/>
                    <a:pt x="4238" y="2068"/>
                    <a:pt x="5806" y="367"/>
                  </a:cubicBezTo>
                  <a:cubicBezTo>
                    <a:pt x="5909" y="213"/>
                    <a:pt x="5775" y="0"/>
                    <a:pt x="5632"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1"/>
            <p:cNvSpPr/>
            <p:nvPr/>
          </p:nvSpPr>
          <p:spPr>
            <a:xfrm>
              <a:off x="7447950" y="1299775"/>
              <a:ext cx="115150" cy="87200"/>
            </a:xfrm>
            <a:custGeom>
              <a:rect b="b" l="l" r="r" t="t"/>
              <a:pathLst>
                <a:path extrusionOk="0" h="3488" w="4606">
                  <a:moveTo>
                    <a:pt x="4323" y="0"/>
                  </a:moveTo>
                  <a:cubicBezTo>
                    <a:pt x="4275" y="0"/>
                    <a:pt x="4225" y="20"/>
                    <a:pt x="4178" y="67"/>
                  </a:cubicBezTo>
                  <a:cubicBezTo>
                    <a:pt x="3010" y="1334"/>
                    <a:pt x="1676" y="2335"/>
                    <a:pt x="175" y="3136"/>
                  </a:cubicBezTo>
                  <a:cubicBezTo>
                    <a:pt x="0" y="3223"/>
                    <a:pt x="130" y="3488"/>
                    <a:pt x="321" y="3488"/>
                  </a:cubicBezTo>
                  <a:cubicBezTo>
                    <a:pt x="349" y="3488"/>
                    <a:pt x="378" y="3482"/>
                    <a:pt x="408" y="3469"/>
                  </a:cubicBezTo>
                  <a:cubicBezTo>
                    <a:pt x="1943" y="2669"/>
                    <a:pt x="3310" y="1568"/>
                    <a:pt x="4478" y="334"/>
                  </a:cubicBezTo>
                  <a:cubicBezTo>
                    <a:pt x="4605" y="206"/>
                    <a:pt x="4479" y="0"/>
                    <a:pt x="4323"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1"/>
            <p:cNvSpPr/>
            <p:nvPr/>
          </p:nvSpPr>
          <p:spPr>
            <a:xfrm>
              <a:off x="7466975" y="1364200"/>
              <a:ext cx="91300" cy="60875"/>
            </a:xfrm>
            <a:custGeom>
              <a:rect b="b" l="l" r="r" t="t"/>
              <a:pathLst>
                <a:path extrusionOk="0" h="2435" w="3652">
                  <a:moveTo>
                    <a:pt x="3367" y="1"/>
                  </a:moveTo>
                  <a:cubicBezTo>
                    <a:pt x="3318" y="1"/>
                    <a:pt x="3265" y="18"/>
                    <a:pt x="3216" y="58"/>
                  </a:cubicBezTo>
                  <a:cubicBezTo>
                    <a:pt x="2349" y="925"/>
                    <a:pt x="1348" y="1593"/>
                    <a:pt x="214" y="2060"/>
                  </a:cubicBezTo>
                  <a:cubicBezTo>
                    <a:pt x="0" y="2121"/>
                    <a:pt x="67" y="2435"/>
                    <a:pt x="285" y="2435"/>
                  </a:cubicBezTo>
                  <a:cubicBezTo>
                    <a:pt x="305" y="2435"/>
                    <a:pt x="326" y="2432"/>
                    <a:pt x="348" y="2427"/>
                  </a:cubicBezTo>
                  <a:cubicBezTo>
                    <a:pt x="1549" y="1926"/>
                    <a:pt x="2649" y="1226"/>
                    <a:pt x="3550" y="292"/>
                  </a:cubicBezTo>
                  <a:cubicBezTo>
                    <a:pt x="3651" y="165"/>
                    <a:pt x="3523" y="1"/>
                    <a:pt x="3367"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1"/>
            <p:cNvSpPr/>
            <p:nvPr/>
          </p:nvSpPr>
          <p:spPr>
            <a:xfrm>
              <a:off x="6439550" y="1230900"/>
              <a:ext cx="112175" cy="75150"/>
            </a:xfrm>
            <a:custGeom>
              <a:rect b="b" l="l" r="r" t="t"/>
              <a:pathLst>
                <a:path extrusionOk="0" h="3006" w="4487">
                  <a:moveTo>
                    <a:pt x="291" y="0"/>
                  </a:moveTo>
                  <a:cubicBezTo>
                    <a:pt x="141" y="0"/>
                    <a:pt x="1" y="190"/>
                    <a:pt x="182" y="320"/>
                  </a:cubicBezTo>
                  <a:cubicBezTo>
                    <a:pt x="1349" y="1454"/>
                    <a:pt x="2584" y="2588"/>
                    <a:pt x="4185" y="2988"/>
                  </a:cubicBezTo>
                  <a:cubicBezTo>
                    <a:pt x="4212" y="3000"/>
                    <a:pt x="4238" y="3006"/>
                    <a:pt x="4262" y="3006"/>
                  </a:cubicBezTo>
                  <a:cubicBezTo>
                    <a:pt x="4437" y="3006"/>
                    <a:pt x="4487" y="2710"/>
                    <a:pt x="4252" y="2622"/>
                  </a:cubicBezTo>
                  <a:cubicBezTo>
                    <a:pt x="2717" y="2221"/>
                    <a:pt x="1550" y="1120"/>
                    <a:pt x="415" y="53"/>
                  </a:cubicBezTo>
                  <a:cubicBezTo>
                    <a:pt x="378" y="16"/>
                    <a:pt x="334" y="0"/>
                    <a:pt x="291"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1"/>
            <p:cNvSpPr/>
            <p:nvPr/>
          </p:nvSpPr>
          <p:spPr>
            <a:xfrm>
              <a:off x="6445125" y="1311050"/>
              <a:ext cx="110625" cy="52850"/>
            </a:xfrm>
            <a:custGeom>
              <a:rect b="b" l="l" r="r" t="t"/>
              <a:pathLst>
                <a:path extrusionOk="0" h="2114" w="4425">
                  <a:moveTo>
                    <a:pt x="269" y="0"/>
                  </a:moveTo>
                  <a:cubicBezTo>
                    <a:pt x="115" y="0"/>
                    <a:pt x="0" y="217"/>
                    <a:pt x="159" y="350"/>
                  </a:cubicBezTo>
                  <a:cubicBezTo>
                    <a:pt x="726" y="783"/>
                    <a:pt x="1393" y="1217"/>
                    <a:pt x="2127" y="1550"/>
                  </a:cubicBezTo>
                  <a:cubicBezTo>
                    <a:pt x="2461" y="1717"/>
                    <a:pt x="2794" y="1851"/>
                    <a:pt x="3128" y="1951"/>
                  </a:cubicBezTo>
                  <a:cubicBezTo>
                    <a:pt x="3350" y="2040"/>
                    <a:pt x="3587" y="2114"/>
                    <a:pt x="3830" y="2114"/>
                  </a:cubicBezTo>
                  <a:cubicBezTo>
                    <a:pt x="3951" y="2114"/>
                    <a:pt x="4073" y="2095"/>
                    <a:pt x="4195" y="2051"/>
                  </a:cubicBezTo>
                  <a:cubicBezTo>
                    <a:pt x="4425" y="1965"/>
                    <a:pt x="4358" y="1657"/>
                    <a:pt x="4166" y="1657"/>
                  </a:cubicBezTo>
                  <a:cubicBezTo>
                    <a:pt x="4134" y="1657"/>
                    <a:pt x="4099" y="1665"/>
                    <a:pt x="4062" y="1684"/>
                  </a:cubicBezTo>
                  <a:cubicBezTo>
                    <a:pt x="3967" y="1712"/>
                    <a:pt x="3873" y="1724"/>
                    <a:pt x="3778" y="1724"/>
                  </a:cubicBezTo>
                  <a:cubicBezTo>
                    <a:pt x="3539" y="1724"/>
                    <a:pt x="3300" y="1646"/>
                    <a:pt x="3061" y="1550"/>
                  </a:cubicBezTo>
                  <a:cubicBezTo>
                    <a:pt x="2728" y="1417"/>
                    <a:pt x="2461" y="1284"/>
                    <a:pt x="2161" y="1117"/>
                  </a:cubicBezTo>
                  <a:cubicBezTo>
                    <a:pt x="1527" y="850"/>
                    <a:pt x="960" y="450"/>
                    <a:pt x="393" y="49"/>
                  </a:cubicBezTo>
                  <a:cubicBezTo>
                    <a:pt x="351" y="15"/>
                    <a:pt x="309" y="0"/>
                    <a:pt x="269"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1"/>
            <p:cNvSpPr/>
            <p:nvPr/>
          </p:nvSpPr>
          <p:spPr>
            <a:xfrm>
              <a:off x="6456125" y="1377775"/>
              <a:ext cx="94475" cy="46325"/>
            </a:xfrm>
            <a:custGeom>
              <a:rect b="b" l="l" r="r" t="t"/>
              <a:pathLst>
                <a:path extrusionOk="0" h="1853" w="3779">
                  <a:moveTo>
                    <a:pt x="293" y="0"/>
                  </a:moveTo>
                  <a:cubicBezTo>
                    <a:pt x="131" y="0"/>
                    <a:pt x="1" y="217"/>
                    <a:pt x="186" y="349"/>
                  </a:cubicBezTo>
                  <a:cubicBezTo>
                    <a:pt x="1120" y="1083"/>
                    <a:pt x="2254" y="1617"/>
                    <a:pt x="3455" y="1850"/>
                  </a:cubicBezTo>
                  <a:cubicBezTo>
                    <a:pt x="3467" y="1852"/>
                    <a:pt x="3478" y="1852"/>
                    <a:pt x="3489" y="1852"/>
                  </a:cubicBezTo>
                  <a:cubicBezTo>
                    <a:pt x="3727" y="1852"/>
                    <a:pt x="3779" y="1514"/>
                    <a:pt x="3555" y="1450"/>
                  </a:cubicBezTo>
                  <a:cubicBezTo>
                    <a:pt x="2421" y="1250"/>
                    <a:pt x="1320" y="783"/>
                    <a:pt x="420" y="49"/>
                  </a:cubicBezTo>
                  <a:cubicBezTo>
                    <a:pt x="378" y="15"/>
                    <a:pt x="334" y="0"/>
                    <a:pt x="293"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1"/>
            <p:cNvSpPr/>
            <p:nvPr/>
          </p:nvSpPr>
          <p:spPr>
            <a:xfrm>
              <a:off x="6688050" y="1578250"/>
              <a:ext cx="175275" cy="68625"/>
            </a:xfrm>
            <a:custGeom>
              <a:rect b="b" l="l" r="r" t="t"/>
              <a:pathLst>
                <a:path extrusionOk="0" h="2745" w="7011">
                  <a:moveTo>
                    <a:pt x="5457" y="1"/>
                  </a:moveTo>
                  <a:cubicBezTo>
                    <a:pt x="3503" y="1"/>
                    <a:pt x="1567" y="797"/>
                    <a:pt x="182" y="2237"/>
                  </a:cubicBezTo>
                  <a:cubicBezTo>
                    <a:pt x="1" y="2471"/>
                    <a:pt x="203" y="2745"/>
                    <a:pt x="427" y="2745"/>
                  </a:cubicBezTo>
                  <a:cubicBezTo>
                    <a:pt x="491" y="2745"/>
                    <a:pt x="557" y="2723"/>
                    <a:pt x="616" y="2671"/>
                  </a:cubicBezTo>
                  <a:cubicBezTo>
                    <a:pt x="1862" y="1341"/>
                    <a:pt x="3615" y="610"/>
                    <a:pt x="5395" y="610"/>
                  </a:cubicBezTo>
                  <a:cubicBezTo>
                    <a:pt x="5759" y="610"/>
                    <a:pt x="6125" y="640"/>
                    <a:pt x="6487" y="703"/>
                  </a:cubicBezTo>
                  <a:cubicBezTo>
                    <a:pt x="6499" y="704"/>
                    <a:pt x="6511" y="704"/>
                    <a:pt x="6523" y="704"/>
                  </a:cubicBezTo>
                  <a:cubicBezTo>
                    <a:pt x="6926" y="704"/>
                    <a:pt x="7010" y="167"/>
                    <a:pt x="6654" y="102"/>
                  </a:cubicBezTo>
                  <a:cubicBezTo>
                    <a:pt x="6257" y="34"/>
                    <a:pt x="5857" y="1"/>
                    <a:pt x="5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1"/>
            <p:cNvSpPr/>
            <p:nvPr/>
          </p:nvSpPr>
          <p:spPr>
            <a:xfrm>
              <a:off x="7155725" y="1578250"/>
              <a:ext cx="175875" cy="68625"/>
            </a:xfrm>
            <a:custGeom>
              <a:rect b="b" l="l" r="r" t="t"/>
              <a:pathLst>
                <a:path extrusionOk="0" h="2745" w="7035">
                  <a:moveTo>
                    <a:pt x="1583" y="1"/>
                  </a:moveTo>
                  <a:cubicBezTo>
                    <a:pt x="1185" y="1"/>
                    <a:pt x="786" y="34"/>
                    <a:pt x="389" y="102"/>
                  </a:cubicBezTo>
                  <a:cubicBezTo>
                    <a:pt x="0" y="167"/>
                    <a:pt x="115" y="704"/>
                    <a:pt x="489" y="704"/>
                  </a:cubicBezTo>
                  <a:cubicBezTo>
                    <a:pt x="500" y="704"/>
                    <a:pt x="511" y="704"/>
                    <a:pt x="522" y="703"/>
                  </a:cubicBezTo>
                  <a:cubicBezTo>
                    <a:pt x="885" y="640"/>
                    <a:pt x="1251" y="610"/>
                    <a:pt x="1616" y="610"/>
                  </a:cubicBezTo>
                  <a:cubicBezTo>
                    <a:pt x="3405" y="610"/>
                    <a:pt x="5180" y="1341"/>
                    <a:pt x="6427" y="2671"/>
                  </a:cubicBezTo>
                  <a:cubicBezTo>
                    <a:pt x="6478" y="2723"/>
                    <a:pt x="6540" y="2745"/>
                    <a:pt x="6602" y="2745"/>
                  </a:cubicBezTo>
                  <a:cubicBezTo>
                    <a:pt x="6818" y="2745"/>
                    <a:pt x="7035" y="2471"/>
                    <a:pt x="6827" y="2237"/>
                  </a:cubicBezTo>
                  <a:cubicBezTo>
                    <a:pt x="5442" y="797"/>
                    <a:pt x="3529" y="1"/>
                    <a:pt x="1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1"/>
            <p:cNvSpPr/>
            <p:nvPr/>
          </p:nvSpPr>
          <p:spPr>
            <a:xfrm>
              <a:off x="5671875" y="2777050"/>
              <a:ext cx="1052425" cy="1027475"/>
            </a:xfrm>
            <a:custGeom>
              <a:rect b="b" l="l" r="r" t="t"/>
              <a:pathLst>
                <a:path extrusionOk="0" h="41099" w="42097">
                  <a:moveTo>
                    <a:pt x="19072" y="0"/>
                  </a:moveTo>
                  <a:cubicBezTo>
                    <a:pt x="18489" y="0"/>
                    <a:pt x="17927" y="304"/>
                    <a:pt x="17546" y="685"/>
                  </a:cubicBezTo>
                  <a:cubicBezTo>
                    <a:pt x="17079" y="1185"/>
                    <a:pt x="16746" y="1786"/>
                    <a:pt x="16445" y="2353"/>
                  </a:cubicBezTo>
                  <a:cubicBezTo>
                    <a:pt x="15044" y="5122"/>
                    <a:pt x="13376" y="7790"/>
                    <a:pt x="11542" y="10292"/>
                  </a:cubicBezTo>
                  <a:cubicBezTo>
                    <a:pt x="11208" y="10792"/>
                    <a:pt x="10808" y="11293"/>
                    <a:pt x="10574" y="11860"/>
                  </a:cubicBezTo>
                  <a:cubicBezTo>
                    <a:pt x="10374" y="12327"/>
                    <a:pt x="10274" y="12794"/>
                    <a:pt x="10241" y="13294"/>
                  </a:cubicBezTo>
                  <a:cubicBezTo>
                    <a:pt x="9674" y="12494"/>
                    <a:pt x="9207" y="11760"/>
                    <a:pt x="8640" y="10959"/>
                  </a:cubicBezTo>
                  <a:cubicBezTo>
                    <a:pt x="7906" y="9825"/>
                    <a:pt x="7105" y="8691"/>
                    <a:pt x="6105" y="7790"/>
                  </a:cubicBezTo>
                  <a:cubicBezTo>
                    <a:pt x="5104" y="6856"/>
                    <a:pt x="3803" y="6156"/>
                    <a:pt x="2469" y="6089"/>
                  </a:cubicBezTo>
                  <a:cubicBezTo>
                    <a:pt x="2373" y="6080"/>
                    <a:pt x="2277" y="6075"/>
                    <a:pt x="2181" y="6075"/>
                  </a:cubicBezTo>
                  <a:cubicBezTo>
                    <a:pt x="1574" y="6075"/>
                    <a:pt x="975" y="6266"/>
                    <a:pt x="601" y="6756"/>
                  </a:cubicBezTo>
                  <a:cubicBezTo>
                    <a:pt x="0" y="7523"/>
                    <a:pt x="434" y="8657"/>
                    <a:pt x="834" y="9525"/>
                  </a:cubicBezTo>
                  <a:cubicBezTo>
                    <a:pt x="3069" y="14028"/>
                    <a:pt x="5838" y="18164"/>
                    <a:pt x="8473" y="22434"/>
                  </a:cubicBezTo>
                  <a:cubicBezTo>
                    <a:pt x="9107" y="23368"/>
                    <a:pt x="9674" y="24369"/>
                    <a:pt x="10274" y="25369"/>
                  </a:cubicBezTo>
                  <a:cubicBezTo>
                    <a:pt x="11375" y="27271"/>
                    <a:pt x="12376" y="29172"/>
                    <a:pt x="13310" y="31107"/>
                  </a:cubicBezTo>
                  <a:cubicBezTo>
                    <a:pt x="14210" y="32841"/>
                    <a:pt x="14978" y="34643"/>
                    <a:pt x="15445" y="36544"/>
                  </a:cubicBezTo>
                  <a:cubicBezTo>
                    <a:pt x="15478" y="36644"/>
                    <a:pt x="15545" y="36678"/>
                    <a:pt x="15578" y="36711"/>
                  </a:cubicBezTo>
                  <a:cubicBezTo>
                    <a:pt x="17880" y="39146"/>
                    <a:pt x="21082" y="40714"/>
                    <a:pt x="24418" y="41014"/>
                  </a:cubicBezTo>
                  <a:cubicBezTo>
                    <a:pt x="25003" y="41072"/>
                    <a:pt x="25594" y="41099"/>
                    <a:pt x="26186" y="41099"/>
                  </a:cubicBezTo>
                  <a:cubicBezTo>
                    <a:pt x="26945" y="41099"/>
                    <a:pt x="27705" y="41056"/>
                    <a:pt x="28454" y="40981"/>
                  </a:cubicBezTo>
                  <a:cubicBezTo>
                    <a:pt x="29788" y="40847"/>
                    <a:pt x="31223" y="40680"/>
                    <a:pt x="32323" y="39980"/>
                  </a:cubicBezTo>
                  <a:cubicBezTo>
                    <a:pt x="34325" y="37145"/>
                    <a:pt x="35092" y="33475"/>
                    <a:pt x="34825" y="29973"/>
                  </a:cubicBezTo>
                  <a:cubicBezTo>
                    <a:pt x="34792" y="29773"/>
                    <a:pt x="34792" y="29506"/>
                    <a:pt x="34825" y="29306"/>
                  </a:cubicBezTo>
                  <a:cubicBezTo>
                    <a:pt x="34925" y="28872"/>
                    <a:pt x="35159" y="28538"/>
                    <a:pt x="35459" y="28271"/>
                  </a:cubicBezTo>
                  <a:cubicBezTo>
                    <a:pt x="37227" y="26270"/>
                    <a:pt x="38828" y="24135"/>
                    <a:pt x="40262" y="21867"/>
                  </a:cubicBezTo>
                  <a:cubicBezTo>
                    <a:pt x="41163" y="20433"/>
                    <a:pt x="42097" y="18765"/>
                    <a:pt x="42064" y="16930"/>
                  </a:cubicBezTo>
                  <a:cubicBezTo>
                    <a:pt x="41997" y="16530"/>
                    <a:pt x="41930" y="16129"/>
                    <a:pt x="41663" y="15829"/>
                  </a:cubicBezTo>
                  <a:cubicBezTo>
                    <a:pt x="41455" y="15568"/>
                    <a:pt x="41103" y="15430"/>
                    <a:pt x="40752" y="15430"/>
                  </a:cubicBezTo>
                  <a:cubicBezTo>
                    <a:pt x="40654" y="15430"/>
                    <a:pt x="40557" y="15441"/>
                    <a:pt x="40462" y="15462"/>
                  </a:cubicBezTo>
                  <a:cubicBezTo>
                    <a:pt x="39995" y="15529"/>
                    <a:pt x="39629" y="15763"/>
                    <a:pt x="39262" y="15963"/>
                  </a:cubicBezTo>
                  <a:cubicBezTo>
                    <a:pt x="37060" y="17297"/>
                    <a:pt x="35259" y="19198"/>
                    <a:pt x="33591" y="21166"/>
                  </a:cubicBezTo>
                  <a:cubicBezTo>
                    <a:pt x="32624" y="22267"/>
                    <a:pt x="31723" y="23368"/>
                    <a:pt x="30789" y="24502"/>
                  </a:cubicBezTo>
                  <a:cubicBezTo>
                    <a:pt x="30489" y="24936"/>
                    <a:pt x="30155" y="25303"/>
                    <a:pt x="29788" y="25670"/>
                  </a:cubicBezTo>
                  <a:cubicBezTo>
                    <a:pt x="30922" y="22968"/>
                    <a:pt x="32090" y="20299"/>
                    <a:pt x="33224" y="17597"/>
                  </a:cubicBezTo>
                  <a:cubicBezTo>
                    <a:pt x="34091" y="15596"/>
                    <a:pt x="34925" y="13528"/>
                    <a:pt x="35392" y="11359"/>
                  </a:cubicBezTo>
                  <a:cubicBezTo>
                    <a:pt x="35626" y="10192"/>
                    <a:pt x="35726" y="8991"/>
                    <a:pt x="35559" y="7824"/>
                  </a:cubicBezTo>
                  <a:cubicBezTo>
                    <a:pt x="35426" y="6956"/>
                    <a:pt x="34992" y="5956"/>
                    <a:pt x="34125" y="5789"/>
                  </a:cubicBezTo>
                  <a:cubicBezTo>
                    <a:pt x="34016" y="5760"/>
                    <a:pt x="33906" y="5747"/>
                    <a:pt x="33796" y="5747"/>
                  </a:cubicBezTo>
                  <a:cubicBezTo>
                    <a:pt x="33398" y="5747"/>
                    <a:pt x="32997" y="5920"/>
                    <a:pt x="32657" y="6156"/>
                  </a:cubicBezTo>
                  <a:cubicBezTo>
                    <a:pt x="31723" y="6789"/>
                    <a:pt x="31089" y="7824"/>
                    <a:pt x="30489" y="8824"/>
                  </a:cubicBezTo>
                  <a:cubicBezTo>
                    <a:pt x="28087" y="13094"/>
                    <a:pt x="26486" y="17697"/>
                    <a:pt x="23917" y="21834"/>
                  </a:cubicBezTo>
                  <a:cubicBezTo>
                    <a:pt x="23951" y="20933"/>
                    <a:pt x="24051" y="19966"/>
                    <a:pt x="24084" y="19032"/>
                  </a:cubicBezTo>
                  <a:cubicBezTo>
                    <a:pt x="24117" y="18464"/>
                    <a:pt x="24151" y="17864"/>
                    <a:pt x="24418" y="17330"/>
                  </a:cubicBezTo>
                  <a:cubicBezTo>
                    <a:pt x="24584" y="16930"/>
                    <a:pt x="24918" y="16596"/>
                    <a:pt x="25218" y="16263"/>
                  </a:cubicBezTo>
                  <a:cubicBezTo>
                    <a:pt x="25985" y="15362"/>
                    <a:pt x="26619" y="14428"/>
                    <a:pt x="27253" y="13428"/>
                  </a:cubicBezTo>
                  <a:cubicBezTo>
                    <a:pt x="28621" y="11126"/>
                    <a:pt x="29755" y="8524"/>
                    <a:pt x="29788" y="5855"/>
                  </a:cubicBezTo>
                  <a:cubicBezTo>
                    <a:pt x="29822" y="4921"/>
                    <a:pt x="29721" y="3954"/>
                    <a:pt x="29221" y="3154"/>
                  </a:cubicBezTo>
                  <a:cubicBezTo>
                    <a:pt x="28783" y="2452"/>
                    <a:pt x="27986" y="1955"/>
                    <a:pt x="27167" y="1955"/>
                  </a:cubicBezTo>
                  <a:cubicBezTo>
                    <a:pt x="27051" y="1955"/>
                    <a:pt x="26935" y="1965"/>
                    <a:pt x="26819" y="1986"/>
                  </a:cubicBezTo>
                  <a:cubicBezTo>
                    <a:pt x="25952" y="2153"/>
                    <a:pt x="25285" y="2920"/>
                    <a:pt x="24818" y="3654"/>
                  </a:cubicBezTo>
                  <a:cubicBezTo>
                    <a:pt x="23917" y="5122"/>
                    <a:pt x="23284" y="6689"/>
                    <a:pt x="22583" y="8257"/>
                  </a:cubicBezTo>
                  <a:cubicBezTo>
                    <a:pt x="21449" y="10659"/>
                    <a:pt x="20048" y="12927"/>
                    <a:pt x="18380" y="14995"/>
                  </a:cubicBezTo>
                  <a:cubicBezTo>
                    <a:pt x="18147" y="14428"/>
                    <a:pt x="17980" y="13828"/>
                    <a:pt x="17813" y="13261"/>
                  </a:cubicBezTo>
                  <a:cubicBezTo>
                    <a:pt x="17780" y="13127"/>
                    <a:pt x="17780" y="12961"/>
                    <a:pt x="17780" y="12827"/>
                  </a:cubicBezTo>
                  <a:cubicBezTo>
                    <a:pt x="17780" y="12694"/>
                    <a:pt x="17880" y="12594"/>
                    <a:pt x="17946" y="12460"/>
                  </a:cubicBezTo>
                  <a:cubicBezTo>
                    <a:pt x="18980" y="10992"/>
                    <a:pt x="19914" y="9425"/>
                    <a:pt x="20482" y="7757"/>
                  </a:cubicBezTo>
                  <a:cubicBezTo>
                    <a:pt x="21115" y="6089"/>
                    <a:pt x="21416" y="4254"/>
                    <a:pt x="21115" y="2486"/>
                  </a:cubicBezTo>
                  <a:cubicBezTo>
                    <a:pt x="21049" y="1953"/>
                    <a:pt x="20915" y="1419"/>
                    <a:pt x="20615" y="952"/>
                  </a:cubicBezTo>
                  <a:cubicBezTo>
                    <a:pt x="20315" y="485"/>
                    <a:pt x="19881" y="118"/>
                    <a:pt x="19314" y="18"/>
                  </a:cubicBezTo>
                  <a:cubicBezTo>
                    <a:pt x="19233" y="6"/>
                    <a:pt x="19153" y="0"/>
                    <a:pt x="19072" y="0"/>
                  </a:cubicBezTo>
                  <a:close/>
                </a:path>
              </a:pathLst>
            </a:custGeom>
            <a:solidFill>
              <a:srgbClr val="BA8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1"/>
            <p:cNvSpPr/>
            <p:nvPr/>
          </p:nvSpPr>
          <p:spPr>
            <a:xfrm>
              <a:off x="5911625" y="3106675"/>
              <a:ext cx="15450" cy="217050"/>
            </a:xfrm>
            <a:custGeom>
              <a:rect b="b" l="l" r="r" t="t"/>
              <a:pathLst>
                <a:path extrusionOk="0" h="8682" w="618">
                  <a:moveTo>
                    <a:pt x="188" y="1"/>
                  </a:moveTo>
                  <a:cubicBezTo>
                    <a:pt x="92" y="1"/>
                    <a:pt x="0" y="59"/>
                    <a:pt x="17" y="176"/>
                  </a:cubicBezTo>
                  <a:cubicBezTo>
                    <a:pt x="184" y="2944"/>
                    <a:pt x="184" y="5746"/>
                    <a:pt x="17" y="8482"/>
                  </a:cubicBezTo>
                  <a:cubicBezTo>
                    <a:pt x="17" y="8615"/>
                    <a:pt x="109" y="8682"/>
                    <a:pt x="201" y="8682"/>
                  </a:cubicBezTo>
                  <a:cubicBezTo>
                    <a:pt x="292" y="8682"/>
                    <a:pt x="384" y="8615"/>
                    <a:pt x="384" y="8482"/>
                  </a:cubicBezTo>
                  <a:cubicBezTo>
                    <a:pt x="551" y="5746"/>
                    <a:pt x="618" y="2944"/>
                    <a:pt x="384" y="176"/>
                  </a:cubicBezTo>
                  <a:cubicBezTo>
                    <a:pt x="384" y="59"/>
                    <a:pt x="284" y="1"/>
                    <a:pt x="18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1"/>
            <p:cNvSpPr/>
            <p:nvPr/>
          </p:nvSpPr>
          <p:spPr>
            <a:xfrm>
              <a:off x="6067850" y="3150100"/>
              <a:ext cx="68275" cy="225575"/>
            </a:xfrm>
            <a:custGeom>
              <a:rect b="b" l="l" r="r" t="t"/>
              <a:pathLst>
                <a:path extrusionOk="0" h="9023" w="2731">
                  <a:moveTo>
                    <a:pt x="2479" y="0"/>
                  </a:moveTo>
                  <a:cubicBezTo>
                    <a:pt x="2416" y="0"/>
                    <a:pt x="2351" y="30"/>
                    <a:pt x="2308" y="107"/>
                  </a:cubicBezTo>
                  <a:cubicBezTo>
                    <a:pt x="2041" y="707"/>
                    <a:pt x="1540" y="1107"/>
                    <a:pt x="1207" y="1708"/>
                  </a:cubicBezTo>
                  <a:cubicBezTo>
                    <a:pt x="806" y="2375"/>
                    <a:pt x="806" y="3176"/>
                    <a:pt x="706" y="3876"/>
                  </a:cubicBezTo>
                  <a:cubicBezTo>
                    <a:pt x="473" y="5511"/>
                    <a:pt x="239" y="7178"/>
                    <a:pt x="39" y="8780"/>
                  </a:cubicBezTo>
                  <a:cubicBezTo>
                    <a:pt x="0" y="8935"/>
                    <a:pt x="120" y="9022"/>
                    <a:pt x="233" y="9022"/>
                  </a:cubicBezTo>
                  <a:cubicBezTo>
                    <a:pt x="314" y="9022"/>
                    <a:pt x="392" y="8977"/>
                    <a:pt x="406" y="8880"/>
                  </a:cubicBezTo>
                  <a:cubicBezTo>
                    <a:pt x="606" y="7245"/>
                    <a:pt x="873" y="5677"/>
                    <a:pt x="1073" y="4043"/>
                  </a:cubicBezTo>
                  <a:cubicBezTo>
                    <a:pt x="1140" y="3342"/>
                    <a:pt x="1207" y="2508"/>
                    <a:pt x="1540" y="1808"/>
                  </a:cubicBezTo>
                  <a:cubicBezTo>
                    <a:pt x="1874" y="1241"/>
                    <a:pt x="2374" y="841"/>
                    <a:pt x="2641" y="240"/>
                  </a:cubicBezTo>
                  <a:cubicBezTo>
                    <a:pt x="2731" y="128"/>
                    <a:pt x="2609" y="0"/>
                    <a:pt x="247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1"/>
            <p:cNvSpPr/>
            <p:nvPr/>
          </p:nvSpPr>
          <p:spPr>
            <a:xfrm>
              <a:off x="6259800" y="3323400"/>
              <a:ext cx="15025" cy="59250"/>
            </a:xfrm>
            <a:custGeom>
              <a:rect b="b" l="l" r="r" t="t"/>
              <a:pathLst>
                <a:path extrusionOk="0" h="2370" w="601">
                  <a:moveTo>
                    <a:pt x="350" y="0"/>
                  </a:moveTo>
                  <a:cubicBezTo>
                    <a:pt x="241" y="0"/>
                    <a:pt x="133" y="58"/>
                    <a:pt x="133" y="180"/>
                  </a:cubicBezTo>
                  <a:cubicBezTo>
                    <a:pt x="133" y="813"/>
                    <a:pt x="100" y="1481"/>
                    <a:pt x="0" y="2114"/>
                  </a:cubicBezTo>
                  <a:cubicBezTo>
                    <a:pt x="0" y="2248"/>
                    <a:pt x="67" y="2315"/>
                    <a:pt x="200" y="2348"/>
                  </a:cubicBezTo>
                  <a:cubicBezTo>
                    <a:pt x="215" y="2363"/>
                    <a:pt x="233" y="2369"/>
                    <a:pt x="252" y="2369"/>
                  </a:cubicBezTo>
                  <a:cubicBezTo>
                    <a:pt x="321" y="2369"/>
                    <a:pt x="408" y="2285"/>
                    <a:pt x="434" y="2181"/>
                  </a:cubicBezTo>
                  <a:cubicBezTo>
                    <a:pt x="500" y="1514"/>
                    <a:pt x="600" y="847"/>
                    <a:pt x="567" y="146"/>
                  </a:cubicBezTo>
                  <a:cubicBezTo>
                    <a:pt x="551" y="50"/>
                    <a:pt x="450" y="0"/>
                    <a:pt x="350"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1"/>
            <p:cNvSpPr/>
            <p:nvPr/>
          </p:nvSpPr>
          <p:spPr>
            <a:xfrm>
              <a:off x="6394875" y="3415125"/>
              <a:ext cx="26725" cy="40675"/>
            </a:xfrm>
            <a:custGeom>
              <a:rect b="b" l="l" r="r" t="t"/>
              <a:pathLst>
                <a:path extrusionOk="0" h="1627" w="1069">
                  <a:moveTo>
                    <a:pt x="889" y="1"/>
                  </a:moveTo>
                  <a:cubicBezTo>
                    <a:pt x="808" y="1"/>
                    <a:pt x="726" y="38"/>
                    <a:pt x="701" y="113"/>
                  </a:cubicBezTo>
                  <a:cubicBezTo>
                    <a:pt x="501" y="514"/>
                    <a:pt x="234" y="947"/>
                    <a:pt x="34" y="1347"/>
                  </a:cubicBezTo>
                  <a:cubicBezTo>
                    <a:pt x="1" y="1448"/>
                    <a:pt x="34" y="1581"/>
                    <a:pt x="134" y="1614"/>
                  </a:cubicBezTo>
                  <a:cubicBezTo>
                    <a:pt x="151" y="1623"/>
                    <a:pt x="172" y="1627"/>
                    <a:pt x="194" y="1627"/>
                  </a:cubicBezTo>
                  <a:cubicBezTo>
                    <a:pt x="261" y="1627"/>
                    <a:pt x="343" y="1589"/>
                    <a:pt x="368" y="1514"/>
                  </a:cubicBezTo>
                  <a:cubicBezTo>
                    <a:pt x="568" y="1114"/>
                    <a:pt x="835" y="680"/>
                    <a:pt x="1035" y="280"/>
                  </a:cubicBezTo>
                  <a:cubicBezTo>
                    <a:pt x="1068" y="247"/>
                    <a:pt x="1035" y="113"/>
                    <a:pt x="968" y="13"/>
                  </a:cubicBezTo>
                  <a:cubicBezTo>
                    <a:pt x="943" y="5"/>
                    <a:pt x="916" y="1"/>
                    <a:pt x="88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1"/>
            <p:cNvSpPr/>
            <p:nvPr/>
          </p:nvSpPr>
          <p:spPr>
            <a:xfrm>
              <a:off x="6524825" y="3331625"/>
              <a:ext cx="48375" cy="65600"/>
            </a:xfrm>
            <a:custGeom>
              <a:rect b="b" l="l" r="r" t="t"/>
              <a:pathLst>
                <a:path extrusionOk="0" h="2624" w="1935">
                  <a:moveTo>
                    <a:pt x="303" y="0"/>
                  </a:moveTo>
                  <a:cubicBezTo>
                    <a:pt x="132" y="0"/>
                    <a:pt x="1" y="292"/>
                    <a:pt x="207" y="351"/>
                  </a:cubicBezTo>
                  <a:cubicBezTo>
                    <a:pt x="1007" y="785"/>
                    <a:pt x="1308" y="1685"/>
                    <a:pt x="1508" y="2453"/>
                  </a:cubicBezTo>
                  <a:cubicBezTo>
                    <a:pt x="1548" y="2573"/>
                    <a:pt x="1631" y="2624"/>
                    <a:pt x="1710" y="2624"/>
                  </a:cubicBezTo>
                  <a:cubicBezTo>
                    <a:pt x="1827" y="2624"/>
                    <a:pt x="1934" y="2512"/>
                    <a:pt x="1875" y="2352"/>
                  </a:cubicBezTo>
                  <a:cubicBezTo>
                    <a:pt x="1608" y="1485"/>
                    <a:pt x="1274" y="484"/>
                    <a:pt x="374" y="17"/>
                  </a:cubicBezTo>
                  <a:cubicBezTo>
                    <a:pt x="350" y="6"/>
                    <a:pt x="326" y="0"/>
                    <a:pt x="303"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1"/>
            <p:cNvSpPr/>
            <p:nvPr/>
          </p:nvSpPr>
          <p:spPr>
            <a:xfrm>
              <a:off x="6553325" y="3326625"/>
              <a:ext cx="33400" cy="50475"/>
            </a:xfrm>
            <a:custGeom>
              <a:rect b="b" l="l" r="r" t="t"/>
              <a:pathLst>
                <a:path extrusionOk="0" h="2019" w="1336">
                  <a:moveTo>
                    <a:pt x="230" y="1"/>
                  </a:moveTo>
                  <a:cubicBezTo>
                    <a:pt x="176" y="1"/>
                    <a:pt x="117" y="17"/>
                    <a:pt x="67" y="51"/>
                  </a:cubicBezTo>
                  <a:cubicBezTo>
                    <a:pt x="1" y="151"/>
                    <a:pt x="1" y="284"/>
                    <a:pt x="67" y="351"/>
                  </a:cubicBezTo>
                  <a:cubicBezTo>
                    <a:pt x="534" y="718"/>
                    <a:pt x="835" y="1218"/>
                    <a:pt x="901" y="1819"/>
                  </a:cubicBezTo>
                  <a:cubicBezTo>
                    <a:pt x="901" y="1952"/>
                    <a:pt x="1001" y="2019"/>
                    <a:pt x="1135" y="2019"/>
                  </a:cubicBezTo>
                  <a:cubicBezTo>
                    <a:pt x="1202" y="2019"/>
                    <a:pt x="1335" y="1952"/>
                    <a:pt x="1335" y="1819"/>
                  </a:cubicBezTo>
                  <a:cubicBezTo>
                    <a:pt x="1235" y="1118"/>
                    <a:pt x="901" y="484"/>
                    <a:pt x="368" y="51"/>
                  </a:cubicBezTo>
                  <a:cubicBezTo>
                    <a:pt x="334" y="17"/>
                    <a:pt x="284" y="1"/>
                    <a:pt x="23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1"/>
            <p:cNvSpPr/>
            <p:nvPr/>
          </p:nvSpPr>
          <p:spPr>
            <a:xfrm>
              <a:off x="6374875" y="3198625"/>
              <a:ext cx="64050" cy="32550"/>
            </a:xfrm>
            <a:custGeom>
              <a:rect b="b" l="l" r="r" t="t"/>
              <a:pathLst>
                <a:path extrusionOk="0" h="1302" w="2562">
                  <a:moveTo>
                    <a:pt x="301" y="0"/>
                  </a:moveTo>
                  <a:cubicBezTo>
                    <a:pt x="167" y="0"/>
                    <a:pt x="100" y="67"/>
                    <a:pt x="34" y="167"/>
                  </a:cubicBezTo>
                  <a:cubicBezTo>
                    <a:pt x="0" y="267"/>
                    <a:pt x="100" y="367"/>
                    <a:pt x="200" y="434"/>
                  </a:cubicBezTo>
                  <a:cubicBezTo>
                    <a:pt x="934" y="501"/>
                    <a:pt x="1601" y="801"/>
                    <a:pt x="2135" y="1268"/>
                  </a:cubicBezTo>
                  <a:cubicBezTo>
                    <a:pt x="2170" y="1291"/>
                    <a:pt x="2207" y="1301"/>
                    <a:pt x="2242" y="1301"/>
                  </a:cubicBezTo>
                  <a:cubicBezTo>
                    <a:pt x="2413" y="1301"/>
                    <a:pt x="2562" y="1072"/>
                    <a:pt x="2369" y="934"/>
                  </a:cubicBezTo>
                  <a:cubicBezTo>
                    <a:pt x="1802" y="434"/>
                    <a:pt x="1034" y="100"/>
                    <a:pt x="3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1"/>
            <p:cNvSpPr/>
            <p:nvPr/>
          </p:nvSpPr>
          <p:spPr>
            <a:xfrm>
              <a:off x="6383200" y="3227800"/>
              <a:ext cx="41725" cy="28800"/>
            </a:xfrm>
            <a:custGeom>
              <a:rect b="b" l="l" r="r" t="t"/>
              <a:pathLst>
                <a:path extrusionOk="0" h="1152" w="1669">
                  <a:moveTo>
                    <a:pt x="268" y="1"/>
                  </a:moveTo>
                  <a:cubicBezTo>
                    <a:pt x="168" y="1"/>
                    <a:pt x="34" y="68"/>
                    <a:pt x="1" y="168"/>
                  </a:cubicBezTo>
                  <a:cubicBezTo>
                    <a:pt x="1" y="268"/>
                    <a:pt x="34" y="368"/>
                    <a:pt x="168" y="434"/>
                  </a:cubicBezTo>
                  <a:cubicBezTo>
                    <a:pt x="435" y="468"/>
                    <a:pt x="601" y="568"/>
                    <a:pt x="835" y="668"/>
                  </a:cubicBezTo>
                  <a:cubicBezTo>
                    <a:pt x="868" y="735"/>
                    <a:pt x="935" y="735"/>
                    <a:pt x="968" y="768"/>
                  </a:cubicBezTo>
                  <a:cubicBezTo>
                    <a:pt x="968" y="768"/>
                    <a:pt x="1002" y="768"/>
                    <a:pt x="1002" y="801"/>
                  </a:cubicBezTo>
                  <a:cubicBezTo>
                    <a:pt x="1035" y="801"/>
                    <a:pt x="1035" y="835"/>
                    <a:pt x="1102" y="835"/>
                  </a:cubicBezTo>
                  <a:lnTo>
                    <a:pt x="1335" y="1102"/>
                  </a:lnTo>
                  <a:cubicBezTo>
                    <a:pt x="1385" y="1135"/>
                    <a:pt x="1435" y="1152"/>
                    <a:pt x="1485" y="1152"/>
                  </a:cubicBezTo>
                  <a:cubicBezTo>
                    <a:pt x="1535" y="1152"/>
                    <a:pt x="1585" y="1135"/>
                    <a:pt x="1635" y="1102"/>
                  </a:cubicBezTo>
                  <a:cubicBezTo>
                    <a:pt x="1669" y="935"/>
                    <a:pt x="1669" y="835"/>
                    <a:pt x="1602" y="768"/>
                  </a:cubicBezTo>
                  <a:cubicBezTo>
                    <a:pt x="1268" y="334"/>
                    <a:pt x="768" y="101"/>
                    <a:pt x="26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1"/>
            <p:cNvSpPr/>
            <p:nvPr/>
          </p:nvSpPr>
          <p:spPr>
            <a:xfrm>
              <a:off x="6169150" y="3139350"/>
              <a:ext cx="66275" cy="34675"/>
            </a:xfrm>
            <a:custGeom>
              <a:rect b="b" l="l" r="r" t="t"/>
              <a:pathLst>
                <a:path extrusionOk="0" h="1387" w="2651">
                  <a:moveTo>
                    <a:pt x="290" y="1"/>
                  </a:moveTo>
                  <a:cubicBezTo>
                    <a:pt x="52" y="1"/>
                    <a:pt x="0" y="338"/>
                    <a:pt x="224" y="370"/>
                  </a:cubicBezTo>
                  <a:cubicBezTo>
                    <a:pt x="991" y="503"/>
                    <a:pt x="1658" y="837"/>
                    <a:pt x="2225" y="1337"/>
                  </a:cubicBezTo>
                  <a:cubicBezTo>
                    <a:pt x="2259" y="1372"/>
                    <a:pt x="2299" y="1386"/>
                    <a:pt x="2339" y="1386"/>
                  </a:cubicBezTo>
                  <a:cubicBezTo>
                    <a:pt x="2494" y="1386"/>
                    <a:pt x="2651" y="1169"/>
                    <a:pt x="2492" y="1037"/>
                  </a:cubicBezTo>
                  <a:cubicBezTo>
                    <a:pt x="1858" y="503"/>
                    <a:pt x="1091" y="136"/>
                    <a:pt x="324" y="3"/>
                  </a:cubicBezTo>
                  <a:cubicBezTo>
                    <a:pt x="312" y="2"/>
                    <a:pt x="301" y="1"/>
                    <a:pt x="29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1"/>
            <p:cNvSpPr/>
            <p:nvPr/>
          </p:nvSpPr>
          <p:spPr>
            <a:xfrm>
              <a:off x="6158050" y="3176950"/>
              <a:ext cx="55450" cy="27175"/>
            </a:xfrm>
            <a:custGeom>
              <a:rect b="b" l="l" r="r" t="t"/>
              <a:pathLst>
                <a:path extrusionOk="0" h="1087" w="2218">
                  <a:moveTo>
                    <a:pt x="201" y="0"/>
                  </a:moveTo>
                  <a:cubicBezTo>
                    <a:pt x="67" y="0"/>
                    <a:pt x="0" y="67"/>
                    <a:pt x="0" y="200"/>
                  </a:cubicBezTo>
                  <a:cubicBezTo>
                    <a:pt x="0" y="334"/>
                    <a:pt x="67" y="367"/>
                    <a:pt x="201" y="400"/>
                  </a:cubicBezTo>
                  <a:cubicBezTo>
                    <a:pt x="801" y="467"/>
                    <a:pt x="1335" y="667"/>
                    <a:pt x="1768" y="1034"/>
                  </a:cubicBezTo>
                  <a:cubicBezTo>
                    <a:pt x="1812" y="1071"/>
                    <a:pt x="1861" y="1087"/>
                    <a:pt x="1908" y="1087"/>
                  </a:cubicBezTo>
                  <a:cubicBezTo>
                    <a:pt x="2075" y="1087"/>
                    <a:pt x="2217" y="890"/>
                    <a:pt x="2035" y="734"/>
                  </a:cubicBezTo>
                  <a:cubicBezTo>
                    <a:pt x="1535" y="300"/>
                    <a:pt x="868" y="33"/>
                    <a:pt x="2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1"/>
            <p:cNvSpPr/>
            <p:nvPr/>
          </p:nvSpPr>
          <p:spPr>
            <a:xfrm>
              <a:off x="5975975" y="3079725"/>
              <a:ext cx="67700" cy="17350"/>
            </a:xfrm>
            <a:custGeom>
              <a:rect b="b" l="l" r="r" t="t"/>
              <a:pathLst>
                <a:path extrusionOk="0" h="694" w="2708">
                  <a:moveTo>
                    <a:pt x="1139" y="0"/>
                  </a:moveTo>
                  <a:cubicBezTo>
                    <a:pt x="835" y="0"/>
                    <a:pt x="532" y="49"/>
                    <a:pt x="245" y="153"/>
                  </a:cubicBezTo>
                  <a:cubicBezTo>
                    <a:pt x="0" y="214"/>
                    <a:pt x="92" y="528"/>
                    <a:pt x="315" y="528"/>
                  </a:cubicBezTo>
                  <a:cubicBezTo>
                    <a:pt x="335" y="528"/>
                    <a:pt x="356" y="525"/>
                    <a:pt x="379" y="520"/>
                  </a:cubicBezTo>
                  <a:cubicBezTo>
                    <a:pt x="656" y="437"/>
                    <a:pt x="940" y="394"/>
                    <a:pt x="1222" y="394"/>
                  </a:cubicBezTo>
                  <a:cubicBezTo>
                    <a:pt x="1617" y="394"/>
                    <a:pt x="2010" y="478"/>
                    <a:pt x="2380" y="653"/>
                  </a:cubicBezTo>
                  <a:cubicBezTo>
                    <a:pt x="2414" y="682"/>
                    <a:pt x="2447" y="694"/>
                    <a:pt x="2477" y="694"/>
                  </a:cubicBezTo>
                  <a:cubicBezTo>
                    <a:pt x="2625" y="694"/>
                    <a:pt x="2707" y="403"/>
                    <a:pt x="2513" y="320"/>
                  </a:cubicBezTo>
                  <a:cubicBezTo>
                    <a:pt x="2087" y="117"/>
                    <a:pt x="1611" y="0"/>
                    <a:pt x="113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1"/>
            <p:cNvSpPr/>
            <p:nvPr/>
          </p:nvSpPr>
          <p:spPr>
            <a:xfrm>
              <a:off x="5978750" y="3107400"/>
              <a:ext cx="36725" cy="11400"/>
            </a:xfrm>
            <a:custGeom>
              <a:rect b="b" l="l" r="r" t="t"/>
              <a:pathLst>
                <a:path extrusionOk="0" h="456" w="1469">
                  <a:moveTo>
                    <a:pt x="637" y="0"/>
                  </a:moveTo>
                  <a:cubicBezTo>
                    <a:pt x="474" y="0"/>
                    <a:pt x="317" y="17"/>
                    <a:pt x="167" y="47"/>
                  </a:cubicBezTo>
                  <a:cubicBezTo>
                    <a:pt x="134" y="47"/>
                    <a:pt x="101" y="47"/>
                    <a:pt x="34" y="113"/>
                  </a:cubicBezTo>
                  <a:cubicBezTo>
                    <a:pt x="1" y="147"/>
                    <a:pt x="1" y="180"/>
                    <a:pt x="1" y="247"/>
                  </a:cubicBezTo>
                  <a:cubicBezTo>
                    <a:pt x="1" y="314"/>
                    <a:pt x="101" y="447"/>
                    <a:pt x="201" y="447"/>
                  </a:cubicBezTo>
                  <a:cubicBezTo>
                    <a:pt x="368" y="414"/>
                    <a:pt x="534" y="414"/>
                    <a:pt x="701" y="414"/>
                  </a:cubicBezTo>
                  <a:lnTo>
                    <a:pt x="968" y="414"/>
                  </a:lnTo>
                  <a:cubicBezTo>
                    <a:pt x="1035" y="414"/>
                    <a:pt x="1135" y="447"/>
                    <a:pt x="1202" y="447"/>
                  </a:cubicBezTo>
                  <a:cubicBezTo>
                    <a:pt x="1219" y="453"/>
                    <a:pt x="1236" y="456"/>
                    <a:pt x="1253" y="456"/>
                  </a:cubicBezTo>
                  <a:cubicBezTo>
                    <a:pt x="1335" y="456"/>
                    <a:pt x="1413" y="391"/>
                    <a:pt x="1468" y="280"/>
                  </a:cubicBezTo>
                  <a:cubicBezTo>
                    <a:pt x="1435" y="180"/>
                    <a:pt x="1368" y="113"/>
                    <a:pt x="1268" y="80"/>
                  </a:cubicBezTo>
                  <a:cubicBezTo>
                    <a:pt x="1048" y="25"/>
                    <a:pt x="838" y="0"/>
                    <a:pt x="637"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1"/>
            <p:cNvSpPr/>
            <p:nvPr/>
          </p:nvSpPr>
          <p:spPr>
            <a:xfrm>
              <a:off x="5812250" y="3165925"/>
              <a:ext cx="54775" cy="42125"/>
            </a:xfrm>
            <a:custGeom>
              <a:rect b="b" l="l" r="r" t="t"/>
              <a:pathLst>
                <a:path extrusionOk="0" h="1685" w="2191">
                  <a:moveTo>
                    <a:pt x="1988" y="1"/>
                  </a:moveTo>
                  <a:cubicBezTo>
                    <a:pt x="1977" y="1"/>
                    <a:pt x="1966" y="3"/>
                    <a:pt x="1957" y="7"/>
                  </a:cubicBezTo>
                  <a:cubicBezTo>
                    <a:pt x="1257" y="308"/>
                    <a:pt x="556" y="775"/>
                    <a:pt x="123" y="1342"/>
                  </a:cubicBezTo>
                  <a:cubicBezTo>
                    <a:pt x="0" y="1513"/>
                    <a:pt x="129" y="1684"/>
                    <a:pt x="259" y="1684"/>
                  </a:cubicBezTo>
                  <a:cubicBezTo>
                    <a:pt x="307" y="1684"/>
                    <a:pt x="354" y="1662"/>
                    <a:pt x="390" y="1609"/>
                  </a:cubicBezTo>
                  <a:cubicBezTo>
                    <a:pt x="857" y="1075"/>
                    <a:pt x="1457" y="641"/>
                    <a:pt x="2057" y="408"/>
                  </a:cubicBezTo>
                  <a:cubicBezTo>
                    <a:pt x="2157" y="341"/>
                    <a:pt x="2191" y="274"/>
                    <a:pt x="2191" y="141"/>
                  </a:cubicBezTo>
                  <a:cubicBezTo>
                    <a:pt x="2162" y="83"/>
                    <a:pt x="2059" y="1"/>
                    <a:pt x="198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1"/>
            <p:cNvSpPr/>
            <p:nvPr/>
          </p:nvSpPr>
          <p:spPr>
            <a:xfrm>
              <a:off x="5832825" y="3193300"/>
              <a:ext cx="33375" cy="31050"/>
            </a:xfrm>
            <a:custGeom>
              <a:rect b="b" l="l" r="r" t="t"/>
              <a:pathLst>
                <a:path extrusionOk="0" h="1242" w="1335">
                  <a:moveTo>
                    <a:pt x="1096" y="0"/>
                  </a:moveTo>
                  <a:cubicBezTo>
                    <a:pt x="1068" y="0"/>
                    <a:pt x="1037" y="4"/>
                    <a:pt x="1001" y="13"/>
                  </a:cubicBezTo>
                  <a:cubicBezTo>
                    <a:pt x="601" y="213"/>
                    <a:pt x="267" y="547"/>
                    <a:pt x="34" y="981"/>
                  </a:cubicBezTo>
                  <a:cubicBezTo>
                    <a:pt x="0" y="1047"/>
                    <a:pt x="34" y="1181"/>
                    <a:pt x="134" y="1214"/>
                  </a:cubicBezTo>
                  <a:cubicBezTo>
                    <a:pt x="153" y="1234"/>
                    <a:pt x="178" y="1242"/>
                    <a:pt x="205" y="1242"/>
                  </a:cubicBezTo>
                  <a:cubicBezTo>
                    <a:pt x="270" y="1242"/>
                    <a:pt x="344" y="1195"/>
                    <a:pt x="367" y="1147"/>
                  </a:cubicBezTo>
                  <a:cubicBezTo>
                    <a:pt x="400" y="1114"/>
                    <a:pt x="400" y="1047"/>
                    <a:pt x="467" y="1014"/>
                  </a:cubicBezTo>
                  <a:lnTo>
                    <a:pt x="467" y="981"/>
                  </a:lnTo>
                  <a:lnTo>
                    <a:pt x="501" y="914"/>
                  </a:lnTo>
                  <a:cubicBezTo>
                    <a:pt x="567" y="847"/>
                    <a:pt x="634" y="780"/>
                    <a:pt x="701" y="680"/>
                  </a:cubicBezTo>
                  <a:cubicBezTo>
                    <a:pt x="734" y="647"/>
                    <a:pt x="801" y="580"/>
                    <a:pt x="834" y="580"/>
                  </a:cubicBezTo>
                  <a:cubicBezTo>
                    <a:pt x="867" y="580"/>
                    <a:pt x="867" y="547"/>
                    <a:pt x="901" y="547"/>
                  </a:cubicBezTo>
                  <a:cubicBezTo>
                    <a:pt x="1001" y="514"/>
                    <a:pt x="1068" y="413"/>
                    <a:pt x="1168" y="380"/>
                  </a:cubicBezTo>
                  <a:cubicBezTo>
                    <a:pt x="1301" y="313"/>
                    <a:pt x="1334" y="180"/>
                    <a:pt x="1301" y="80"/>
                  </a:cubicBezTo>
                  <a:cubicBezTo>
                    <a:pt x="1228" y="31"/>
                    <a:pt x="1172" y="0"/>
                    <a:pt x="1096"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1"/>
            <p:cNvSpPr/>
            <p:nvPr/>
          </p:nvSpPr>
          <p:spPr>
            <a:xfrm>
              <a:off x="6008225" y="3420375"/>
              <a:ext cx="79000" cy="20875"/>
            </a:xfrm>
            <a:custGeom>
              <a:rect b="b" l="l" r="r" t="t"/>
              <a:pathLst>
                <a:path extrusionOk="0" h="835" w="3160">
                  <a:moveTo>
                    <a:pt x="1039" y="1"/>
                  </a:moveTo>
                  <a:cubicBezTo>
                    <a:pt x="777" y="1"/>
                    <a:pt x="515" y="24"/>
                    <a:pt x="256" y="70"/>
                  </a:cubicBezTo>
                  <a:cubicBezTo>
                    <a:pt x="1" y="102"/>
                    <a:pt x="112" y="439"/>
                    <a:pt x="326" y="439"/>
                  </a:cubicBezTo>
                  <a:cubicBezTo>
                    <a:pt x="336" y="439"/>
                    <a:pt x="346" y="438"/>
                    <a:pt x="356" y="437"/>
                  </a:cubicBezTo>
                  <a:cubicBezTo>
                    <a:pt x="591" y="390"/>
                    <a:pt x="832" y="367"/>
                    <a:pt x="1072" y="367"/>
                  </a:cubicBezTo>
                  <a:cubicBezTo>
                    <a:pt x="1682" y="367"/>
                    <a:pt x="2288" y="517"/>
                    <a:pt x="2791" y="804"/>
                  </a:cubicBezTo>
                  <a:cubicBezTo>
                    <a:pt x="2829" y="825"/>
                    <a:pt x="2865" y="835"/>
                    <a:pt x="2898" y="835"/>
                  </a:cubicBezTo>
                  <a:cubicBezTo>
                    <a:pt x="3069" y="835"/>
                    <a:pt x="3159" y="582"/>
                    <a:pt x="2991" y="470"/>
                  </a:cubicBezTo>
                  <a:cubicBezTo>
                    <a:pt x="2389" y="157"/>
                    <a:pt x="1717" y="1"/>
                    <a:pt x="103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1"/>
            <p:cNvSpPr/>
            <p:nvPr/>
          </p:nvSpPr>
          <p:spPr>
            <a:xfrm>
              <a:off x="6124700" y="3438475"/>
              <a:ext cx="82125" cy="21400"/>
            </a:xfrm>
            <a:custGeom>
              <a:rect b="b" l="l" r="r" t="t"/>
              <a:pathLst>
                <a:path extrusionOk="0" h="856" w="3285">
                  <a:moveTo>
                    <a:pt x="627" y="0"/>
                  </a:moveTo>
                  <a:cubicBezTo>
                    <a:pt x="507" y="0"/>
                    <a:pt x="387" y="5"/>
                    <a:pt x="267" y="13"/>
                  </a:cubicBezTo>
                  <a:cubicBezTo>
                    <a:pt x="11" y="13"/>
                    <a:pt x="1" y="382"/>
                    <a:pt x="236" y="382"/>
                  </a:cubicBezTo>
                  <a:cubicBezTo>
                    <a:pt x="246" y="382"/>
                    <a:pt x="256" y="381"/>
                    <a:pt x="267" y="380"/>
                  </a:cubicBezTo>
                  <a:cubicBezTo>
                    <a:pt x="372" y="376"/>
                    <a:pt x="477" y="374"/>
                    <a:pt x="583" y="374"/>
                  </a:cubicBezTo>
                  <a:cubicBezTo>
                    <a:pt x="1384" y="374"/>
                    <a:pt x="2199" y="493"/>
                    <a:pt x="2936" y="847"/>
                  </a:cubicBezTo>
                  <a:cubicBezTo>
                    <a:pt x="2954" y="853"/>
                    <a:pt x="2971" y="856"/>
                    <a:pt x="2989" y="856"/>
                  </a:cubicBezTo>
                  <a:cubicBezTo>
                    <a:pt x="3163" y="856"/>
                    <a:pt x="3284" y="574"/>
                    <a:pt x="3102" y="514"/>
                  </a:cubicBezTo>
                  <a:cubicBezTo>
                    <a:pt x="2288" y="194"/>
                    <a:pt x="1448" y="0"/>
                    <a:pt x="627"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1"/>
            <p:cNvSpPr/>
            <p:nvPr/>
          </p:nvSpPr>
          <p:spPr>
            <a:xfrm>
              <a:off x="6269800" y="3477975"/>
              <a:ext cx="57550" cy="37050"/>
            </a:xfrm>
            <a:custGeom>
              <a:rect b="b" l="l" r="r" t="t"/>
              <a:pathLst>
                <a:path extrusionOk="0" h="1482" w="2302">
                  <a:moveTo>
                    <a:pt x="200" y="1"/>
                  </a:moveTo>
                  <a:cubicBezTo>
                    <a:pt x="67" y="1"/>
                    <a:pt x="0" y="134"/>
                    <a:pt x="0" y="234"/>
                  </a:cubicBezTo>
                  <a:cubicBezTo>
                    <a:pt x="0" y="335"/>
                    <a:pt x="67" y="368"/>
                    <a:pt x="200" y="435"/>
                  </a:cubicBezTo>
                  <a:cubicBezTo>
                    <a:pt x="868" y="468"/>
                    <a:pt x="1501" y="835"/>
                    <a:pt x="1868" y="1402"/>
                  </a:cubicBezTo>
                  <a:cubicBezTo>
                    <a:pt x="1893" y="1451"/>
                    <a:pt x="1971" y="1482"/>
                    <a:pt x="2063" y="1482"/>
                  </a:cubicBezTo>
                  <a:cubicBezTo>
                    <a:pt x="2097" y="1482"/>
                    <a:pt x="2133" y="1478"/>
                    <a:pt x="2169" y="1469"/>
                  </a:cubicBezTo>
                  <a:cubicBezTo>
                    <a:pt x="2235" y="1435"/>
                    <a:pt x="2302" y="1269"/>
                    <a:pt x="2235" y="1168"/>
                  </a:cubicBezTo>
                  <a:cubicBezTo>
                    <a:pt x="1802" y="501"/>
                    <a:pt x="1034" y="101"/>
                    <a:pt x="20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1"/>
            <p:cNvSpPr/>
            <p:nvPr/>
          </p:nvSpPr>
          <p:spPr>
            <a:xfrm>
              <a:off x="7192125" y="2813650"/>
              <a:ext cx="994900" cy="1052100"/>
            </a:xfrm>
            <a:custGeom>
              <a:rect b="b" l="l" r="r" t="t"/>
              <a:pathLst>
                <a:path extrusionOk="0" h="42084" w="39796">
                  <a:moveTo>
                    <a:pt x="19957" y="0"/>
                  </a:moveTo>
                  <a:cubicBezTo>
                    <a:pt x="19752" y="0"/>
                    <a:pt x="19546" y="38"/>
                    <a:pt x="19347" y="122"/>
                  </a:cubicBezTo>
                  <a:cubicBezTo>
                    <a:pt x="18847" y="289"/>
                    <a:pt x="18447" y="722"/>
                    <a:pt x="18247" y="1289"/>
                  </a:cubicBezTo>
                  <a:cubicBezTo>
                    <a:pt x="18047" y="1790"/>
                    <a:pt x="18013" y="2357"/>
                    <a:pt x="18047" y="2890"/>
                  </a:cubicBezTo>
                  <a:cubicBezTo>
                    <a:pt x="18113" y="4692"/>
                    <a:pt x="18714" y="6393"/>
                    <a:pt x="19648" y="7961"/>
                  </a:cubicBezTo>
                  <a:cubicBezTo>
                    <a:pt x="20548" y="9495"/>
                    <a:pt x="21716" y="10829"/>
                    <a:pt x="22983" y="12130"/>
                  </a:cubicBezTo>
                  <a:cubicBezTo>
                    <a:pt x="23050" y="12230"/>
                    <a:pt x="23184" y="12330"/>
                    <a:pt x="23217" y="12464"/>
                  </a:cubicBezTo>
                  <a:cubicBezTo>
                    <a:pt x="23284" y="12564"/>
                    <a:pt x="23284" y="12731"/>
                    <a:pt x="23217" y="12864"/>
                  </a:cubicBezTo>
                  <a:cubicBezTo>
                    <a:pt x="23150" y="13465"/>
                    <a:pt x="23117" y="14065"/>
                    <a:pt x="23017" y="14665"/>
                  </a:cubicBezTo>
                  <a:cubicBezTo>
                    <a:pt x="21015" y="12898"/>
                    <a:pt x="19181" y="10963"/>
                    <a:pt x="17646" y="8795"/>
                  </a:cubicBezTo>
                  <a:cubicBezTo>
                    <a:pt x="16646" y="7394"/>
                    <a:pt x="15778" y="5959"/>
                    <a:pt x="14611" y="4692"/>
                  </a:cubicBezTo>
                  <a:cubicBezTo>
                    <a:pt x="13977" y="4025"/>
                    <a:pt x="13210" y="3391"/>
                    <a:pt x="12309" y="3391"/>
                  </a:cubicBezTo>
                  <a:cubicBezTo>
                    <a:pt x="11342" y="3391"/>
                    <a:pt x="10541" y="4158"/>
                    <a:pt x="10208" y="4992"/>
                  </a:cubicBezTo>
                  <a:cubicBezTo>
                    <a:pt x="9874" y="5859"/>
                    <a:pt x="9941" y="6827"/>
                    <a:pt x="10141" y="7727"/>
                  </a:cubicBezTo>
                  <a:cubicBezTo>
                    <a:pt x="10675" y="10362"/>
                    <a:pt x="12276" y="12664"/>
                    <a:pt x="14044" y="14665"/>
                  </a:cubicBezTo>
                  <a:cubicBezTo>
                    <a:pt x="14844" y="15533"/>
                    <a:pt x="15678" y="16367"/>
                    <a:pt x="16612" y="17067"/>
                  </a:cubicBezTo>
                  <a:cubicBezTo>
                    <a:pt x="16946" y="17367"/>
                    <a:pt x="17313" y="17634"/>
                    <a:pt x="17613" y="18001"/>
                  </a:cubicBezTo>
                  <a:cubicBezTo>
                    <a:pt x="17946" y="18468"/>
                    <a:pt x="18113" y="19035"/>
                    <a:pt x="18213" y="19636"/>
                  </a:cubicBezTo>
                  <a:cubicBezTo>
                    <a:pt x="18447" y="20536"/>
                    <a:pt x="18680" y="21404"/>
                    <a:pt x="18880" y="22338"/>
                  </a:cubicBezTo>
                  <a:cubicBezTo>
                    <a:pt x="15611" y="18802"/>
                    <a:pt x="13143" y="14499"/>
                    <a:pt x="10007" y="10796"/>
                  </a:cubicBezTo>
                  <a:cubicBezTo>
                    <a:pt x="9274" y="9895"/>
                    <a:pt x="8440" y="9028"/>
                    <a:pt x="7372" y="8561"/>
                  </a:cubicBezTo>
                  <a:cubicBezTo>
                    <a:pt x="7067" y="8439"/>
                    <a:pt x="6749" y="8366"/>
                    <a:pt x="6442" y="8366"/>
                  </a:cubicBezTo>
                  <a:cubicBezTo>
                    <a:pt x="6245" y="8366"/>
                    <a:pt x="6053" y="8396"/>
                    <a:pt x="5871" y="8461"/>
                  </a:cubicBezTo>
                  <a:cubicBezTo>
                    <a:pt x="5037" y="8795"/>
                    <a:pt x="4837" y="9829"/>
                    <a:pt x="4837" y="10696"/>
                  </a:cubicBezTo>
                  <a:cubicBezTo>
                    <a:pt x="4870" y="11897"/>
                    <a:pt x="5204" y="13064"/>
                    <a:pt x="5671" y="14165"/>
                  </a:cubicBezTo>
                  <a:cubicBezTo>
                    <a:pt x="6505" y="16200"/>
                    <a:pt x="7706" y="18035"/>
                    <a:pt x="8940" y="19869"/>
                  </a:cubicBezTo>
                  <a:cubicBezTo>
                    <a:pt x="10541" y="22304"/>
                    <a:pt x="12176" y="24739"/>
                    <a:pt x="13777" y="27174"/>
                  </a:cubicBezTo>
                  <a:cubicBezTo>
                    <a:pt x="13343" y="26874"/>
                    <a:pt x="12943" y="26541"/>
                    <a:pt x="12543" y="26207"/>
                  </a:cubicBezTo>
                  <a:lnTo>
                    <a:pt x="9174" y="23472"/>
                  </a:lnTo>
                  <a:cubicBezTo>
                    <a:pt x="7172" y="21871"/>
                    <a:pt x="5037" y="20269"/>
                    <a:pt x="2636" y="19369"/>
                  </a:cubicBezTo>
                  <a:cubicBezTo>
                    <a:pt x="2247" y="19219"/>
                    <a:pt x="1886" y="19097"/>
                    <a:pt x="1479" y="19097"/>
                  </a:cubicBezTo>
                  <a:cubicBezTo>
                    <a:pt x="1431" y="19097"/>
                    <a:pt x="1383" y="19098"/>
                    <a:pt x="1335" y="19102"/>
                  </a:cubicBezTo>
                  <a:cubicBezTo>
                    <a:pt x="934" y="19102"/>
                    <a:pt x="467" y="19335"/>
                    <a:pt x="200" y="19702"/>
                  </a:cubicBezTo>
                  <a:cubicBezTo>
                    <a:pt x="0" y="20036"/>
                    <a:pt x="0" y="20436"/>
                    <a:pt x="34" y="20837"/>
                  </a:cubicBezTo>
                  <a:cubicBezTo>
                    <a:pt x="367" y="22705"/>
                    <a:pt x="1601" y="24139"/>
                    <a:pt x="2802" y="25406"/>
                  </a:cubicBezTo>
                  <a:cubicBezTo>
                    <a:pt x="4637" y="27375"/>
                    <a:pt x="6605" y="29176"/>
                    <a:pt x="8707" y="30810"/>
                  </a:cubicBezTo>
                  <a:cubicBezTo>
                    <a:pt x="9040" y="31044"/>
                    <a:pt x="9374" y="31277"/>
                    <a:pt x="9540" y="31711"/>
                  </a:cubicBezTo>
                  <a:cubicBezTo>
                    <a:pt x="9641" y="31911"/>
                    <a:pt x="9674" y="32111"/>
                    <a:pt x="9674" y="32378"/>
                  </a:cubicBezTo>
                  <a:cubicBezTo>
                    <a:pt x="10108" y="35847"/>
                    <a:pt x="11475" y="39350"/>
                    <a:pt x="14010" y="41718"/>
                  </a:cubicBezTo>
                  <a:cubicBezTo>
                    <a:pt x="14718" y="41994"/>
                    <a:pt x="15519" y="42083"/>
                    <a:pt x="16331" y="42083"/>
                  </a:cubicBezTo>
                  <a:cubicBezTo>
                    <a:pt x="16895" y="42083"/>
                    <a:pt x="17466" y="42040"/>
                    <a:pt x="18013" y="41985"/>
                  </a:cubicBezTo>
                  <a:cubicBezTo>
                    <a:pt x="19347" y="41852"/>
                    <a:pt x="20715" y="41651"/>
                    <a:pt x="22016" y="41251"/>
                  </a:cubicBezTo>
                  <a:cubicBezTo>
                    <a:pt x="25218" y="40351"/>
                    <a:pt x="28054" y="38216"/>
                    <a:pt x="29888" y="35380"/>
                  </a:cubicBezTo>
                  <a:cubicBezTo>
                    <a:pt x="29955" y="35347"/>
                    <a:pt x="29988" y="35247"/>
                    <a:pt x="29988" y="35214"/>
                  </a:cubicBezTo>
                  <a:cubicBezTo>
                    <a:pt x="30055" y="33245"/>
                    <a:pt x="30522" y="31344"/>
                    <a:pt x="31056" y="29443"/>
                  </a:cubicBezTo>
                  <a:cubicBezTo>
                    <a:pt x="31656" y="27375"/>
                    <a:pt x="32290" y="25340"/>
                    <a:pt x="33024" y="23272"/>
                  </a:cubicBezTo>
                  <a:cubicBezTo>
                    <a:pt x="33391" y="22204"/>
                    <a:pt x="33824" y="21103"/>
                    <a:pt x="34225" y="20036"/>
                  </a:cubicBezTo>
                  <a:cubicBezTo>
                    <a:pt x="36026" y="15366"/>
                    <a:pt x="37994" y="10763"/>
                    <a:pt x="39328" y="5993"/>
                  </a:cubicBezTo>
                  <a:cubicBezTo>
                    <a:pt x="39562" y="5025"/>
                    <a:pt x="39795" y="3858"/>
                    <a:pt x="39028" y="3191"/>
                  </a:cubicBezTo>
                  <a:cubicBezTo>
                    <a:pt x="38715" y="2898"/>
                    <a:pt x="38284" y="2789"/>
                    <a:pt x="37842" y="2789"/>
                  </a:cubicBezTo>
                  <a:cubicBezTo>
                    <a:pt x="37578" y="2789"/>
                    <a:pt x="37310" y="2828"/>
                    <a:pt x="37060" y="2890"/>
                  </a:cubicBezTo>
                  <a:cubicBezTo>
                    <a:pt x="35726" y="3224"/>
                    <a:pt x="34658" y="4158"/>
                    <a:pt x="33824" y="5225"/>
                  </a:cubicBezTo>
                  <a:cubicBezTo>
                    <a:pt x="33024" y="6326"/>
                    <a:pt x="32457" y="7560"/>
                    <a:pt x="31890" y="8828"/>
                  </a:cubicBezTo>
                  <a:cubicBezTo>
                    <a:pt x="31523" y="9695"/>
                    <a:pt x="31156" y="10529"/>
                    <a:pt x="30789" y="11396"/>
                  </a:cubicBezTo>
                  <a:cubicBezTo>
                    <a:pt x="30656" y="10963"/>
                    <a:pt x="30422" y="10496"/>
                    <a:pt x="30189" y="10062"/>
                  </a:cubicBezTo>
                  <a:cubicBezTo>
                    <a:pt x="29855" y="9562"/>
                    <a:pt x="29388" y="9128"/>
                    <a:pt x="28954" y="8695"/>
                  </a:cubicBezTo>
                  <a:cubicBezTo>
                    <a:pt x="26686" y="6560"/>
                    <a:pt x="24551" y="4291"/>
                    <a:pt x="22616" y="1856"/>
                  </a:cubicBezTo>
                  <a:cubicBezTo>
                    <a:pt x="22183" y="1356"/>
                    <a:pt x="21783" y="822"/>
                    <a:pt x="21215" y="455"/>
                  </a:cubicBezTo>
                  <a:cubicBezTo>
                    <a:pt x="20849" y="181"/>
                    <a:pt x="20405" y="0"/>
                    <a:pt x="19957" y="0"/>
                  </a:cubicBezTo>
                  <a:close/>
                </a:path>
              </a:pathLst>
            </a:custGeom>
            <a:solidFill>
              <a:srgbClr val="BA8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1"/>
            <p:cNvSpPr/>
            <p:nvPr/>
          </p:nvSpPr>
          <p:spPr>
            <a:xfrm>
              <a:off x="7963875" y="3093050"/>
              <a:ext cx="49750" cy="214450"/>
            </a:xfrm>
            <a:custGeom>
              <a:rect b="b" l="l" r="r" t="t"/>
              <a:pathLst>
                <a:path extrusionOk="0" h="8578" w="1990">
                  <a:moveTo>
                    <a:pt x="225" y="1"/>
                  </a:moveTo>
                  <a:cubicBezTo>
                    <a:pt x="118" y="1"/>
                    <a:pt x="0" y="90"/>
                    <a:pt x="19" y="220"/>
                  </a:cubicBezTo>
                  <a:cubicBezTo>
                    <a:pt x="353" y="2989"/>
                    <a:pt x="920" y="5691"/>
                    <a:pt x="1587" y="8393"/>
                  </a:cubicBezTo>
                  <a:cubicBezTo>
                    <a:pt x="1602" y="8518"/>
                    <a:pt x="1699" y="8577"/>
                    <a:pt x="1790" y="8577"/>
                  </a:cubicBezTo>
                  <a:cubicBezTo>
                    <a:pt x="1893" y="8577"/>
                    <a:pt x="1989" y="8501"/>
                    <a:pt x="1954" y="8360"/>
                  </a:cubicBezTo>
                  <a:cubicBezTo>
                    <a:pt x="1287" y="5658"/>
                    <a:pt x="753" y="2956"/>
                    <a:pt x="386" y="187"/>
                  </a:cubicBezTo>
                  <a:cubicBezTo>
                    <a:pt x="386" y="55"/>
                    <a:pt x="309" y="1"/>
                    <a:pt x="225"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1"/>
            <p:cNvSpPr/>
            <p:nvPr/>
          </p:nvSpPr>
          <p:spPr>
            <a:xfrm>
              <a:off x="7760850" y="3176000"/>
              <a:ext cx="108425" cy="211425"/>
            </a:xfrm>
            <a:custGeom>
              <a:rect b="b" l="l" r="r" t="t"/>
              <a:pathLst>
                <a:path extrusionOk="0" h="8457" w="4337">
                  <a:moveTo>
                    <a:pt x="293" y="1"/>
                  </a:moveTo>
                  <a:cubicBezTo>
                    <a:pt x="145" y="1"/>
                    <a:pt x="1" y="188"/>
                    <a:pt x="101" y="338"/>
                  </a:cubicBezTo>
                  <a:cubicBezTo>
                    <a:pt x="468" y="839"/>
                    <a:pt x="1068" y="1172"/>
                    <a:pt x="1469" y="1673"/>
                  </a:cubicBezTo>
                  <a:cubicBezTo>
                    <a:pt x="1969" y="2206"/>
                    <a:pt x="2102" y="3040"/>
                    <a:pt x="2369" y="3707"/>
                  </a:cubicBezTo>
                  <a:cubicBezTo>
                    <a:pt x="2870" y="5242"/>
                    <a:pt x="3403" y="6776"/>
                    <a:pt x="3904" y="8344"/>
                  </a:cubicBezTo>
                  <a:cubicBezTo>
                    <a:pt x="3926" y="8423"/>
                    <a:pt x="3988" y="8456"/>
                    <a:pt x="4055" y="8456"/>
                  </a:cubicBezTo>
                  <a:cubicBezTo>
                    <a:pt x="4185" y="8456"/>
                    <a:pt x="4337" y="8331"/>
                    <a:pt x="4271" y="8177"/>
                  </a:cubicBezTo>
                  <a:cubicBezTo>
                    <a:pt x="3737" y="6576"/>
                    <a:pt x="3237" y="5042"/>
                    <a:pt x="2703" y="3440"/>
                  </a:cubicBezTo>
                  <a:cubicBezTo>
                    <a:pt x="2469" y="2807"/>
                    <a:pt x="2303" y="2006"/>
                    <a:pt x="1802" y="1406"/>
                  </a:cubicBezTo>
                  <a:cubicBezTo>
                    <a:pt x="1402" y="905"/>
                    <a:pt x="801" y="638"/>
                    <a:pt x="435" y="71"/>
                  </a:cubicBezTo>
                  <a:cubicBezTo>
                    <a:pt x="393" y="21"/>
                    <a:pt x="343" y="1"/>
                    <a:pt x="293"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1"/>
            <p:cNvSpPr/>
            <p:nvPr/>
          </p:nvSpPr>
          <p:spPr>
            <a:xfrm>
              <a:off x="7660175" y="3372275"/>
              <a:ext cx="23150" cy="57675"/>
            </a:xfrm>
            <a:custGeom>
              <a:rect b="b" l="l" r="r" t="t"/>
              <a:pathLst>
                <a:path extrusionOk="0" h="2307" w="926">
                  <a:moveTo>
                    <a:pt x="206" y="0"/>
                  </a:moveTo>
                  <a:cubicBezTo>
                    <a:pt x="100" y="0"/>
                    <a:pt x="0" y="91"/>
                    <a:pt x="58" y="226"/>
                  </a:cubicBezTo>
                  <a:cubicBezTo>
                    <a:pt x="125" y="893"/>
                    <a:pt x="325" y="1560"/>
                    <a:pt x="559" y="2194"/>
                  </a:cubicBezTo>
                  <a:cubicBezTo>
                    <a:pt x="584" y="2269"/>
                    <a:pt x="665" y="2307"/>
                    <a:pt x="732" y="2307"/>
                  </a:cubicBezTo>
                  <a:cubicBezTo>
                    <a:pt x="755" y="2307"/>
                    <a:pt x="776" y="2303"/>
                    <a:pt x="792" y="2294"/>
                  </a:cubicBezTo>
                  <a:cubicBezTo>
                    <a:pt x="892" y="2228"/>
                    <a:pt x="926" y="2094"/>
                    <a:pt x="892" y="2027"/>
                  </a:cubicBezTo>
                  <a:cubicBezTo>
                    <a:pt x="625" y="1394"/>
                    <a:pt x="492" y="793"/>
                    <a:pt x="392" y="159"/>
                  </a:cubicBezTo>
                  <a:cubicBezTo>
                    <a:pt x="364" y="47"/>
                    <a:pt x="283" y="0"/>
                    <a:pt x="206"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1"/>
            <p:cNvSpPr/>
            <p:nvPr/>
          </p:nvSpPr>
          <p:spPr>
            <a:xfrm>
              <a:off x="7530700" y="3490650"/>
              <a:ext cx="33375" cy="38900"/>
            </a:xfrm>
            <a:custGeom>
              <a:rect b="b" l="l" r="r" t="t"/>
              <a:pathLst>
                <a:path extrusionOk="0" h="1556" w="1335">
                  <a:moveTo>
                    <a:pt x="212" y="1"/>
                  </a:moveTo>
                  <a:cubicBezTo>
                    <a:pt x="168" y="1"/>
                    <a:pt x="128" y="19"/>
                    <a:pt x="100" y="61"/>
                  </a:cubicBezTo>
                  <a:cubicBezTo>
                    <a:pt x="0" y="94"/>
                    <a:pt x="0" y="228"/>
                    <a:pt x="34" y="328"/>
                  </a:cubicBezTo>
                  <a:lnTo>
                    <a:pt x="934" y="1462"/>
                  </a:lnTo>
                  <a:cubicBezTo>
                    <a:pt x="973" y="1520"/>
                    <a:pt x="1034" y="1556"/>
                    <a:pt x="1099" y="1556"/>
                  </a:cubicBezTo>
                  <a:cubicBezTo>
                    <a:pt x="1145" y="1556"/>
                    <a:pt x="1193" y="1537"/>
                    <a:pt x="1235" y="1495"/>
                  </a:cubicBezTo>
                  <a:cubicBezTo>
                    <a:pt x="1301" y="1429"/>
                    <a:pt x="1335" y="1295"/>
                    <a:pt x="1268" y="1229"/>
                  </a:cubicBezTo>
                  <a:lnTo>
                    <a:pt x="401" y="94"/>
                  </a:lnTo>
                  <a:cubicBezTo>
                    <a:pt x="342" y="36"/>
                    <a:pt x="273" y="1"/>
                    <a:pt x="21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1"/>
            <p:cNvSpPr/>
            <p:nvPr/>
          </p:nvSpPr>
          <p:spPr>
            <a:xfrm>
              <a:off x="7377225" y="3429300"/>
              <a:ext cx="37300" cy="70700"/>
            </a:xfrm>
            <a:custGeom>
              <a:rect b="b" l="l" r="r" t="t"/>
              <a:pathLst>
                <a:path extrusionOk="0" h="2828" w="1492">
                  <a:moveTo>
                    <a:pt x="1188" y="1"/>
                  </a:moveTo>
                  <a:cubicBezTo>
                    <a:pt x="1149" y="1"/>
                    <a:pt x="1108" y="15"/>
                    <a:pt x="1069" y="47"/>
                  </a:cubicBezTo>
                  <a:cubicBezTo>
                    <a:pt x="268" y="680"/>
                    <a:pt x="102" y="1714"/>
                    <a:pt x="35" y="2615"/>
                  </a:cubicBezTo>
                  <a:cubicBezTo>
                    <a:pt x="1" y="2752"/>
                    <a:pt x="99" y="2828"/>
                    <a:pt x="207" y="2828"/>
                  </a:cubicBezTo>
                  <a:cubicBezTo>
                    <a:pt x="309" y="2828"/>
                    <a:pt x="419" y="2761"/>
                    <a:pt x="435" y="2615"/>
                  </a:cubicBezTo>
                  <a:cubicBezTo>
                    <a:pt x="535" y="1848"/>
                    <a:pt x="635" y="881"/>
                    <a:pt x="1303" y="347"/>
                  </a:cubicBezTo>
                  <a:cubicBezTo>
                    <a:pt x="1491" y="239"/>
                    <a:pt x="1353" y="1"/>
                    <a:pt x="118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1"/>
            <p:cNvSpPr/>
            <p:nvPr/>
          </p:nvSpPr>
          <p:spPr>
            <a:xfrm>
              <a:off x="7358900" y="3429175"/>
              <a:ext cx="25875" cy="53000"/>
            </a:xfrm>
            <a:custGeom>
              <a:rect b="b" l="l" r="r" t="t"/>
              <a:pathLst>
                <a:path extrusionOk="0" h="2120" w="1035">
                  <a:moveTo>
                    <a:pt x="801" y="1"/>
                  </a:moveTo>
                  <a:cubicBezTo>
                    <a:pt x="732" y="1"/>
                    <a:pt x="677" y="43"/>
                    <a:pt x="635" y="85"/>
                  </a:cubicBezTo>
                  <a:cubicBezTo>
                    <a:pt x="201" y="619"/>
                    <a:pt x="1" y="1286"/>
                    <a:pt x="34" y="1953"/>
                  </a:cubicBezTo>
                  <a:cubicBezTo>
                    <a:pt x="34" y="2086"/>
                    <a:pt x="168" y="2120"/>
                    <a:pt x="268" y="2120"/>
                  </a:cubicBezTo>
                  <a:cubicBezTo>
                    <a:pt x="368" y="2120"/>
                    <a:pt x="434" y="2053"/>
                    <a:pt x="434" y="1920"/>
                  </a:cubicBezTo>
                  <a:cubicBezTo>
                    <a:pt x="368" y="1319"/>
                    <a:pt x="601" y="752"/>
                    <a:pt x="968" y="318"/>
                  </a:cubicBezTo>
                  <a:cubicBezTo>
                    <a:pt x="1035" y="252"/>
                    <a:pt x="1001" y="85"/>
                    <a:pt x="935" y="52"/>
                  </a:cubicBezTo>
                  <a:cubicBezTo>
                    <a:pt x="886" y="15"/>
                    <a:pt x="841" y="1"/>
                    <a:pt x="801"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1"/>
            <p:cNvSpPr/>
            <p:nvPr/>
          </p:nvSpPr>
          <p:spPr>
            <a:xfrm>
              <a:off x="7479300" y="3271325"/>
              <a:ext cx="57250" cy="40150"/>
            </a:xfrm>
            <a:custGeom>
              <a:rect b="b" l="l" r="r" t="t"/>
              <a:pathLst>
                <a:path extrusionOk="0" h="1606" w="2290">
                  <a:moveTo>
                    <a:pt x="2061" y="0"/>
                  </a:moveTo>
                  <a:cubicBezTo>
                    <a:pt x="2034" y="0"/>
                    <a:pt x="2009" y="8"/>
                    <a:pt x="1990" y="28"/>
                  </a:cubicBezTo>
                  <a:cubicBezTo>
                    <a:pt x="1289" y="261"/>
                    <a:pt x="622" y="728"/>
                    <a:pt x="122" y="1329"/>
                  </a:cubicBezTo>
                  <a:cubicBezTo>
                    <a:pt x="1" y="1450"/>
                    <a:pt x="108" y="1606"/>
                    <a:pt x="240" y="1606"/>
                  </a:cubicBezTo>
                  <a:cubicBezTo>
                    <a:pt x="290" y="1606"/>
                    <a:pt x="343" y="1584"/>
                    <a:pt x="388" y="1529"/>
                  </a:cubicBezTo>
                  <a:cubicBezTo>
                    <a:pt x="855" y="995"/>
                    <a:pt x="1489" y="561"/>
                    <a:pt x="2156" y="361"/>
                  </a:cubicBezTo>
                  <a:cubicBezTo>
                    <a:pt x="2223" y="295"/>
                    <a:pt x="2290" y="195"/>
                    <a:pt x="2223" y="94"/>
                  </a:cubicBezTo>
                  <a:cubicBezTo>
                    <a:pt x="2200" y="47"/>
                    <a:pt x="2126" y="0"/>
                    <a:pt x="206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1"/>
            <p:cNvSpPr/>
            <p:nvPr/>
          </p:nvSpPr>
          <p:spPr>
            <a:xfrm>
              <a:off x="7496500" y="3299675"/>
              <a:ext cx="37550" cy="32850"/>
            </a:xfrm>
            <a:custGeom>
              <a:rect b="b" l="l" r="r" t="t"/>
              <a:pathLst>
                <a:path extrusionOk="0" h="1314" w="1502">
                  <a:moveTo>
                    <a:pt x="1295" y="0"/>
                  </a:moveTo>
                  <a:cubicBezTo>
                    <a:pt x="1263" y="0"/>
                    <a:pt x="1231" y="8"/>
                    <a:pt x="1202" y="28"/>
                  </a:cubicBezTo>
                  <a:cubicBezTo>
                    <a:pt x="768" y="195"/>
                    <a:pt x="301" y="562"/>
                    <a:pt x="34" y="1029"/>
                  </a:cubicBezTo>
                  <a:cubicBezTo>
                    <a:pt x="1" y="1129"/>
                    <a:pt x="1" y="1229"/>
                    <a:pt x="101" y="1262"/>
                  </a:cubicBezTo>
                  <a:cubicBezTo>
                    <a:pt x="125" y="1299"/>
                    <a:pt x="163" y="1313"/>
                    <a:pt x="203" y="1313"/>
                  </a:cubicBezTo>
                  <a:cubicBezTo>
                    <a:pt x="272" y="1313"/>
                    <a:pt x="347" y="1271"/>
                    <a:pt x="368" y="1229"/>
                  </a:cubicBezTo>
                  <a:cubicBezTo>
                    <a:pt x="434" y="1129"/>
                    <a:pt x="501" y="1029"/>
                    <a:pt x="601" y="929"/>
                  </a:cubicBezTo>
                  <a:cubicBezTo>
                    <a:pt x="601" y="895"/>
                    <a:pt x="634" y="895"/>
                    <a:pt x="634" y="862"/>
                  </a:cubicBezTo>
                  <a:lnTo>
                    <a:pt x="668" y="795"/>
                  </a:lnTo>
                  <a:lnTo>
                    <a:pt x="801" y="695"/>
                  </a:lnTo>
                  <a:cubicBezTo>
                    <a:pt x="968" y="528"/>
                    <a:pt x="1135" y="428"/>
                    <a:pt x="1368" y="361"/>
                  </a:cubicBezTo>
                  <a:cubicBezTo>
                    <a:pt x="1468" y="295"/>
                    <a:pt x="1502" y="195"/>
                    <a:pt x="1468" y="95"/>
                  </a:cubicBezTo>
                  <a:cubicBezTo>
                    <a:pt x="1445" y="47"/>
                    <a:pt x="1371" y="0"/>
                    <a:pt x="1295"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1"/>
            <p:cNvSpPr/>
            <p:nvPr/>
          </p:nvSpPr>
          <p:spPr>
            <a:xfrm>
              <a:off x="7667800" y="3173400"/>
              <a:ext cx="60925" cy="44225"/>
            </a:xfrm>
            <a:custGeom>
              <a:rect b="b" l="l" r="r" t="t"/>
              <a:pathLst>
                <a:path extrusionOk="0" h="1769" w="2437">
                  <a:moveTo>
                    <a:pt x="2118" y="1"/>
                  </a:moveTo>
                  <a:cubicBezTo>
                    <a:pt x="2098" y="1"/>
                    <a:pt x="2077" y="3"/>
                    <a:pt x="2055" y="9"/>
                  </a:cubicBezTo>
                  <a:cubicBezTo>
                    <a:pt x="1288" y="342"/>
                    <a:pt x="621" y="843"/>
                    <a:pt x="120" y="1476"/>
                  </a:cubicBezTo>
                  <a:cubicBezTo>
                    <a:pt x="0" y="1596"/>
                    <a:pt x="139" y="1768"/>
                    <a:pt x="289" y="1768"/>
                  </a:cubicBezTo>
                  <a:cubicBezTo>
                    <a:pt x="347" y="1768"/>
                    <a:pt x="407" y="1742"/>
                    <a:pt x="454" y="1676"/>
                  </a:cubicBezTo>
                  <a:cubicBezTo>
                    <a:pt x="888" y="1109"/>
                    <a:pt x="1521" y="642"/>
                    <a:pt x="2222" y="409"/>
                  </a:cubicBezTo>
                  <a:cubicBezTo>
                    <a:pt x="2436" y="317"/>
                    <a:pt x="2341" y="1"/>
                    <a:pt x="211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1"/>
            <p:cNvSpPr/>
            <p:nvPr/>
          </p:nvSpPr>
          <p:spPr>
            <a:xfrm>
              <a:off x="7695725" y="3207650"/>
              <a:ext cx="49325" cy="35500"/>
            </a:xfrm>
            <a:custGeom>
              <a:rect b="b" l="l" r="r" t="t"/>
              <a:pathLst>
                <a:path extrusionOk="0" h="1420" w="1973">
                  <a:moveTo>
                    <a:pt x="1772" y="1"/>
                  </a:moveTo>
                  <a:cubicBezTo>
                    <a:pt x="1761" y="1"/>
                    <a:pt x="1749" y="3"/>
                    <a:pt x="1739" y="6"/>
                  </a:cubicBezTo>
                  <a:cubicBezTo>
                    <a:pt x="1071" y="206"/>
                    <a:pt x="504" y="573"/>
                    <a:pt x="71" y="1107"/>
                  </a:cubicBezTo>
                  <a:cubicBezTo>
                    <a:pt x="1" y="1247"/>
                    <a:pt x="110" y="1419"/>
                    <a:pt x="228" y="1419"/>
                  </a:cubicBezTo>
                  <a:cubicBezTo>
                    <a:pt x="279" y="1419"/>
                    <a:pt x="331" y="1387"/>
                    <a:pt x="371" y="1307"/>
                  </a:cubicBezTo>
                  <a:cubicBezTo>
                    <a:pt x="738" y="840"/>
                    <a:pt x="1238" y="507"/>
                    <a:pt x="1805" y="407"/>
                  </a:cubicBezTo>
                  <a:cubicBezTo>
                    <a:pt x="1905" y="407"/>
                    <a:pt x="1972" y="306"/>
                    <a:pt x="1972" y="173"/>
                  </a:cubicBezTo>
                  <a:cubicBezTo>
                    <a:pt x="1972" y="114"/>
                    <a:pt x="1866" y="1"/>
                    <a:pt x="177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1"/>
            <p:cNvSpPr/>
            <p:nvPr/>
          </p:nvSpPr>
          <p:spPr>
            <a:xfrm>
              <a:off x="7841950" y="3082525"/>
              <a:ext cx="65425" cy="23950"/>
            </a:xfrm>
            <a:custGeom>
              <a:rect b="b" l="l" r="r" t="t"/>
              <a:pathLst>
                <a:path extrusionOk="0" h="958" w="2617">
                  <a:moveTo>
                    <a:pt x="1906" y="1"/>
                  </a:moveTo>
                  <a:cubicBezTo>
                    <a:pt x="1298" y="1"/>
                    <a:pt x="665" y="209"/>
                    <a:pt x="159" y="608"/>
                  </a:cubicBezTo>
                  <a:cubicBezTo>
                    <a:pt x="0" y="741"/>
                    <a:pt x="115" y="957"/>
                    <a:pt x="269" y="957"/>
                  </a:cubicBezTo>
                  <a:cubicBezTo>
                    <a:pt x="309" y="957"/>
                    <a:pt x="352" y="943"/>
                    <a:pt x="393" y="908"/>
                  </a:cubicBezTo>
                  <a:cubicBezTo>
                    <a:pt x="826" y="556"/>
                    <a:pt x="1392" y="380"/>
                    <a:pt x="1947" y="380"/>
                  </a:cubicBezTo>
                  <a:cubicBezTo>
                    <a:pt x="2075" y="380"/>
                    <a:pt x="2202" y="389"/>
                    <a:pt x="2328" y="408"/>
                  </a:cubicBezTo>
                  <a:cubicBezTo>
                    <a:pt x="2338" y="409"/>
                    <a:pt x="2348" y="410"/>
                    <a:pt x="2357" y="410"/>
                  </a:cubicBezTo>
                  <a:cubicBezTo>
                    <a:pt x="2566" y="410"/>
                    <a:pt x="2616" y="73"/>
                    <a:pt x="2361" y="41"/>
                  </a:cubicBezTo>
                  <a:cubicBezTo>
                    <a:pt x="2213" y="14"/>
                    <a:pt x="2060" y="1"/>
                    <a:pt x="1906"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1"/>
            <p:cNvSpPr/>
            <p:nvPr/>
          </p:nvSpPr>
          <p:spPr>
            <a:xfrm>
              <a:off x="7874275" y="3106900"/>
              <a:ext cx="35875" cy="14500"/>
            </a:xfrm>
            <a:custGeom>
              <a:rect b="b" l="l" r="r" t="t"/>
              <a:pathLst>
                <a:path extrusionOk="0" h="580" w="1435">
                  <a:moveTo>
                    <a:pt x="1201" y="0"/>
                  </a:moveTo>
                  <a:cubicBezTo>
                    <a:pt x="834" y="67"/>
                    <a:pt x="434" y="133"/>
                    <a:pt x="101" y="267"/>
                  </a:cubicBezTo>
                  <a:cubicBezTo>
                    <a:pt x="34" y="300"/>
                    <a:pt x="0" y="434"/>
                    <a:pt x="34" y="467"/>
                  </a:cubicBezTo>
                  <a:cubicBezTo>
                    <a:pt x="59" y="542"/>
                    <a:pt x="140" y="580"/>
                    <a:pt x="207" y="580"/>
                  </a:cubicBezTo>
                  <a:cubicBezTo>
                    <a:pt x="230" y="580"/>
                    <a:pt x="251" y="575"/>
                    <a:pt x="267" y="567"/>
                  </a:cubicBezTo>
                  <a:cubicBezTo>
                    <a:pt x="367" y="500"/>
                    <a:pt x="434" y="500"/>
                    <a:pt x="534" y="467"/>
                  </a:cubicBezTo>
                  <a:lnTo>
                    <a:pt x="668" y="467"/>
                  </a:lnTo>
                  <a:cubicBezTo>
                    <a:pt x="701" y="434"/>
                    <a:pt x="734" y="434"/>
                    <a:pt x="768" y="434"/>
                  </a:cubicBezTo>
                  <a:cubicBezTo>
                    <a:pt x="934" y="434"/>
                    <a:pt x="1101" y="400"/>
                    <a:pt x="1268" y="400"/>
                  </a:cubicBezTo>
                  <a:cubicBezTo>
                    <a:pt x="1401" y="400"/>
                    <a:pt x="1435" y="267"/>
                    <a:pt x="1435" y="167"/>
                  </a:cubicBezTo>
                  <a:cubicBezTo>
                    <a:pt x="1435" y="133"/>
                    <a:pt x="1401" y="100"/>
                    <a:pt x="1368" y="67"/>
                  </a:cubicBezTo>
                  <a:cubicBezTo>
                    <a:pt x="1268" y="0"/>
                    <a:pt x="1235" y="0"/>
                    <a:pt x="12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1"/>
            <p:cNvSpPr/>
            <p:nvPr/>
          </p:nvSpPr>
          <p:spPr>
            <a:xfrm>
              <a:off x="8029375" y="3142575"/>
              <a:ext cx="62450" cy="33850"/>
            </a:xfrm>
            <a:custGeom>
              <a:rect b="b" l="l" r="r" t="t"/>
              <a:pathLst>
                <a:path extrusionOk="0" h="1354" w="2498">
                  <a:moveTo>
                    <a:pt x="204" y="1"/>
                  </a:moveTo>
                  <a:cubicBezTo>
                    <a:pt x="134" y="1"/>
                    <a:pt x="34" y="88"/>
                    <a:pt x="34" y="174"/>
                  </a:cubicBezTo>
                  <a:cubicBezTo>
                    <a:pt x="1" y="308"/>
                    <a:pt x="68" y="374"/>
                    <a:pt x="201" y="408"/>
                  </a:cubicBezTo>
                  <a:cubicBezTo>
                    <a:pt x="902" y="541"/>
                    <a:pt x="1535" y="841"/>
                    <a:pt x="2069" y="1308"/>
                  </a:cubicBezTo>
                  <a:cubicBezTo>
                    <a:pt x="2114" y="1340"/>
                    <a:pt x="2158" y="1354"/>
                    <a:pt x="2200" y="1354"/>
                  </a:cubicBezTo>
                  <a:cubicBezTo>
                    <a:pt x="2376" y="1354"/>
                    <a:pt x="2498" y="1110"/>
                    <a:pt x="2336" y="975"/>
                  </a:cubicBezTo>
                  <a:cubicBezTo>
                    <a:pt x="1702" y="474"/>
                    <a:pt x="1002" y="141"/>
                    <a:pt x="234" y="7"/>
                  </a:cubicBezTo>
                  <a:cubicBezTo>
                    <a:pt x="225" y="3"/>
                    <a:pt x="215" y="1"/>
                    <a:pt x="204"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1"/>
            <p:cNvSpPr/>
            <p:nvPr/>
          </p:nvSpPr>
          <p:spPr>
            <a:xfrm>
              <a:off x="8035400" y="3167550"/>
              <a:ext cx="37375" cy="27000"/>
            </a:xfrm>
            <a:custGeom>
              <a:rect b="b" l="l" r="r" t="t"/>
              <a:pathLst>
                <a:path extrusionOk="0" h="1080" w="1495">
                  <a:moveTo>
                    <a:pt x="253" y="0"/>
                  </a:moveTo>
                  <a:cubicBezTo>
                    <a:pt x="183" y="0"/>
                    <a:pt x="88" y="60"/>
                    <a:pt x="60" y="143"/>
                  </a:cubicBezTo>
                  <a:cubicBezTo>
                    <a:pt x="1" y="232"/>
                    <a:pt x="47" y="348"/>
                    <a:pt x="106" y="348"/>
                  </a:cubicBezTo>
                  <a:cubicBezTo>
                    <a:pt x="113" y="348"/>
                    <a:pt x="120" y="346"/>
                    <a:pt x="127" y="343"/>
                  </a:cubicBezTo>
                  <a:cubicBezTo>
                    <a:pt x="194" y="376"/>
                    <a:pt x="327" y="409"/>
                    <a:pt x="427" y="443"/>
                  </a:cubicBezTo>
                  <a:cubicBezTo>
                    <a:pt x="460" y="443"/>
                    <a:pt x="460" y="509"/>
                    <a:pt x="494" y="509"/>
                  </a:cubicBezTo>
                  <a:cubicBezTo>
                    <a:pt x="527" y="543"/>
                    <a:pt x="594" y="543"/>
                    <a:pt x="627" y="576"/>
                  </a:cubicBezTo>
                  <a:cubicBezTo>
                    <a:pt x="727" y="676"/>
                    <a:pt x="794" y="710"/>
                    <a:pt x="861" y="776"/>
                  </a:cubicBezTo>
                  <a:lnTo>
                    <a:pt x="927" y="843"/>
                  </a:lnTo>
                  <a:lnTo>
                    <a:pt x="961" y="876"/>
                  </a:lnTo>
                  <a:lnTo>
                    <a:pt x="1094" y="1010"/>
                  </a:lnTo>
                  <a:cubicBezTo>
                    <a:pt x="1135" y="1051"/>
                    <a:pt x="1202" y="1080"/>
                    <a:pt x="1271" y="1080"/>
                  </a:cubicBezTo>
                  <a:cubicBezTo>
                    <a:pt x="1313" y="1080"/>
                    <a:pt x="1356" y="1069"/>
                    <a:pt x="1394" y="1043"/>
                  </a:cubicBezTo>
                  <a:cubicBezTo>
                    <a:pt x="1461" y="976"/>
                    <a:pt x="1494" y="843"/>
                    <a:pt x="1428" y="743"/>
                  </a:cubicBezTo>
                  <a:cubicBezTo>
                    <a:pt x="1128" y="409"/>
                    <a:pt x="727" y="143"/>
                    <a:pt x="294" y="9"/>
                  </a:cubicBezTo>
                  <a:cubicBezTo>
                    <a:pt x="282" y="3"/>
                    <a:pt x="268" y="0"/>
                    <a:pt x="253"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1"/>
            <p:cNvSpPr/>
            <p:nvPr/>
          </p:nvSpPr>
          <p:spPr>
            <a:xfrm>
              <a:off x="7862850" y="3421275"/>
              <a:ext cx="75650" cy="31600"/>
            </a:xfrm>
            <a:custGeom>
              <a:rect b="b" l="l" r="r" t="t"/>
              <a:pathLst>
                <a:path extrusionOk="0" h="1264" w="3026">
                  <a:moveTo>
                    <a:pt x="2792" y="1"/>
                  </a:moveTo>
                  <a:cubicBezTo>
                    <a:pt x="1825" y="1"/>
                    <a:pt x="891" y="334"/>
                    <a:pt x="157" y="901"/>
                  </a:cubicBezTo>
                  <a:cubicBezTo>
                    <a:pt x="1" y="1032"/>
                    <a:pt x="109" y="1264"/>
                    <a:pt x="259" y="1264"/>
                  </a:cubicBezTo>
                  <a:cubicBezTo>
                    <a:pt x="302" y="1264"/>
                    <a:pt x="347" y="1245"/>
                    <a:pt x="391" y="1202"/>
                  </a:cubicBezTo>
                  <a:cubicBezTo>
                    <a:pt x="1058" y="634"/>
                    <a:pt x="1892" y="368"/>
                    <a:pt x="2726" y="368"/>
                  </a:cubicBezTo>
                  <a:cubicBezTo>
                    <a:pt x="2993" y="368"/>
                    <a:pt x="3026" y="1"/>
                    <a:pt x="279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1"/>
            <p:cNvSpPr/>
            <p:nvPr/>
          </p:nvSpPr>
          <p:spPr>
            <a:xfrm>
              <a:off x="7748725" y="3459600"/>
              <a:ext cx="80250" cy="33800"/>
            </a:xfrm>
            <a:custGeom>
              <a:rect b="b" l="l" r="r" t="t"/>
              <a:pathLst>
                <a:path extrusionOk="0" h="1352" w="3210">
                  <a:moveTo>
                    <a:pt x="2915" y="0"/>
                  </a:moveTo>
                  <a:cubicBezTo>
                    <a:pt x="2906" y="0"/>
                    <a:pt x="2897" y="1"/>
                    <a:pt x="2888" y="2"/>
                  </a:cubicBezTo>
                  <a:cubicBezTo>
                    <a:pt x="1920" y="136"/>
                    <a:pt x="1020" y="469"/>
                    <a:pt x="186" y="1003"/>
                  </a:cubicBezTo>
                  <a:cubicBezTo>
                    <a:pt x="0" y="1135"/>
                    <a:pt x="130" y="1352"/>
                    <a:pt x="275" y="1352"/>
                  </a:cubicBezTo>
                  <a:cubicBezTo>
                    <a:pt x="313" y="1352"/>
                    <a:pt x="352" y="1337"/>
                    <a:pt x="386" y="1303"/>
                  </a:cubicBezTo>
                  <a:cubicBezTo>
                    <a:pt x="1186" y="803"/>
                    <a:pt x="2020" y="502"/>
                    <a:pt x="2921" y="369"/>
                  </a:cubicBezTo>
                  <a:cubicBezTo>
                    <a:pt x="3209" y="369"/>
                    <a:pt x="3128" y="0"/>
                    <a:pt x="2915"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1"/>
            <p:cNvSpPr/>
            <p:nvPr/>
          </p:nvSpPr>
          <p:spPr>
            <a:xfrm>
              <a:off x="7640775" y="3525900"/>
              <a:ext cx="50900" cy="44050"/>
            </a:xfrm>
            <a:custGeom>
              <a:rect b="b" l="l" r="r" t="t"/>
              <a:pathLst>
                <a:path extrusionOk="0" h="1762" w="2036">
                  <a:moveTo>
                    <a:pt x="1878" y="1"/>
                  </a:moveTo>
                  <a:cubicBezTo>
                    <a:pt x="1862" y="1"/>
                    <a:pt x="1848" y="6"/>
                    <a:pt x="1835" y="19"/>
                  </a:cubicBezTo>
                  <a:cubicBezTo>
                    <a:pt x="1035" y="219"/>
                    <a:pt x="367" y="753"/>
                    <a:pt x="34" y="1520"/>
                  </a:cubicBezTo>
                  <a:cubicBezTo>
                    <a:pt x="0" y="1653"/>
                    <a:pt x="67" y="1753"/>
                    <a:pt x="167" y="1753"/>
                  </a:cubicBezTo>
                  <a:cubicBezTo>
                    <a:pt x="179" y="1759"/>
                    <a:pt x="193" y="1762"/>
                    <a:pt x="208" y="1762"/>
                  </a:cubicBezTo>
                  <a:cubicBezTo>
                    <a:pt x="278" y="1762"/>
                    <a:pt x="373" y="1702"/>
                    <a:pt x="401" y="1620"/>
                  </a:cubicBezTo>
                  <a:cubicBezTo>
                    <a:pt x="668" y="1053"/>
                    <a:pt x="1235" y="552"/>
                    <a:pt x="1868" y="386"/>
                  </a:cubicBezTo>
                  <a:cubicBezTo>
                    <a:pt x="1969" y="386"/>
                    <a:pt x="2035" y="286"/>
                    <a:pt x="2035" y="185"/>
                  </a:cubicBezTo>
                  <a:cubicBezTo>
                    <a:pt x="2035" y="104"/>
                    <a:pt x="1947" y="1"/>
                    <a:pt x="187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1"/>
            <p:cNvSpPr/>
            <p:nvPr/>
          </p:nvSpPr>
          <p:spPr>
            <a:xfrm>
              <a:off x="8502425" y="4661025"/>
              <a:ext cx="134325" cy="154725"/>
            </a:xfrm>
            <a:custGeom>
              <a:rect b="b" l="l" r="r" t="t"/>
              <a:pathLst>
                <a:path extrusionOk="0" h="6189" w="5373">
                  <a:moveTo>
                    <a:pt x="5116" y="0"/>
                  </a:moveTo>
                  <a:cubicBezTo>
                    <a:pt x="5047" y="0"/>
                    <a:pt x="4975" y="34"/>
                    <a:pt x="4929" y="113"/>
                  </a:cubicBezTo>
                  <a:cubicBezTo>
                    <a:pt x="4629" y="647"/>
                    <a:pt x="4396" y="1147"/>
                    <a:pt x="4062" y="1647"/>
                  </a:cubicBezTo>
                  <a:cubicBezTo>
                    <a:pt x="3728" y="2181"/>
                    <a:pt x="3261" y="2615"/>
                    <a:pt x="2794" y="3048"/>
                  </a:cubicBezTo>
                  <a:cubicBezTo>
                    <a:pt x="1894" y="3949"/>
                    <a:pt x="960" y="4850"/>
                    <a:pt x="126" y="5850"/>
                  </a:cubicBezTo>
                  <a:cubicBezTo>
                    <a:pt x="1" y="6000"/>
                    <a:pt x="138" y="6188"/>
                    <a:pt x="285" y="6188"/>
                  </a:cubicBezTo>
                  <a:cubicBezTo>
                    <a:pt x="334" y="6188"/>
                    <a:pt x="384" y="6167"/>
                    <a:pt x="426" y="6117"/>
                  </a:cubicBezTo>
                  <a:cubicBezTo>
                    <a:pt x="1260" y="5117"/>
                    <a:pt x="2161" y="4149"/>
                    <a:pt x="3128" y="3249"/>
                  </a:cubicBezTo>
                  <a:cubicBezTo>
                    <a:pt x="3595" y="2848"/>
                    <a:pt x="3962" y="2381"/>
                    <a:pt x="4329" y="1881"/>
                  </a:cubicBezTo>
                  <a:cubicBezTo>
                    <a:pt x="4662" y="1381"/>
                    <a:pt x="4963" y="813"/>
                    <a:pt x="5263" y="280"/>
                  </a:cubicBezTo>
                  <a:cubicBezTo>
                    <a:pt x="5373" y="126"/>
                    <a:pt x="5250" y="0"/>
                    <a:pt x="51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1"/>
            <p:cNvSpPr/>
            <p:nvPr/>
          </p:nvSpPr>
          <p:spPr>
            <a:xfrm>
              <a:off x="8648150" y="4604925"/>
              <a:ext cx="22550" cy="36950"/>
            </a:xfrm>
            <a:custGeom>
              <a:rect b="b" l="l" r="r" t="t"/>
              <a:pathLst>
                <a:path extrusionOk="0" h="1478" w="902">
                  <a:moveTo>
                    <a:pt x="603" y="1"/>
                  </a:moveTo>
                  <a:cubicBezTo>
                    <a:pt x="527" y="1"/>
                    <a:pt x="461" y="85"/>
                    <a:pt x="435" y="189"/>
                  </a:cubicBezTo>
                  <a:cubicBezTo>
                    <a:pt x="301" y="522"/>
                    <a:pt x="168" y="889"/>
                    <a:pt x="68" y="1223"/>
                  </a:cubicBezTo>
                  <a:cubicBezTo>
                    <a:pt x="1" y="1290"/>
                    <a:pt x="101" y="1423"/>
                    <a:pt x="234" y="1456"/>
                  </a:cubicBezTo>
                  <a:cubicBezTo>
                    <a:pt x="256" y="1471"/>
                    <a:pt x="278" y="1478"/>
                    <a:pt x="300" y="1478"/>
                  </a:cubicBezTo>
                  <a:cubicBezTo>
                    <a:pt x="375" y="1478"/>
                    <a:pt x="442" y="1394"/>
                    <a:pt x="468" y="1290"/>
                  </a:cubicBezTo>
                  <a:cubicBezTo>
                    <a:pt x="601" y="956"/>
                    <a:pt x="735" y="589"/>
                    <a:pt x="835" y="255"/>
                  </a:cubicBezTo>
                  <a:cubicBezTo>
                    <a:pt x="902" y="122"/>
                    <a:pt x="801" y="22"/>
                    <a:pt x="668" y="22"/>
                  </a:cubicBezTo>
                  <a:cubicBezTo>
                    <a:pt x="646" y="7"/>
                    <a:pt x="624"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1"/>
            <p:cNvSpPr/>
            <p:nvPr/>
          </p:nvSpPr>
          <p:spPr>
            <a:xfrm>
              <a:off x="5469000" y="2663675"/>
              <a:ext cx="252025" cy="478775"/>
            </a:xfrm>
            <a:custGeom>
              <a:rect b="b" l="l" r="r" t="t"/>
              <a:pathLst>
                <a:path extrusionOk="0" h="19151" w="10081">
                  <a:moveTo>
                    <a:pt x="9781" y="1"/>
                  </a:moveTo>
                  <a:cubicBezTo>
                    <a:pt x="9737" y="1"/>
                    <a:pt x="9691" y="15"/>
                    <a:pt x="9650" y="50"/>
                  </a:cubicBezTo>
                  <a:cubicBezTo>
                    <a:pt x="8382" y="1117"/>
                    <a:pt x="7081" y="2151"/>
                    <a:pt x="5847" y="3185"/>
                  </a:cubicBezTo>
                  <a:cubicBezTo>
                    <a:pt x="5313" y="3652"/>
                    <a:pt x="4746" y="4153"/>
                    <a:pt x="4379" y="4720"/>
                  </a:cubicBezTo>
                  <a:cubicBezTo>
                    <a:pt x="4012" y="5320"/>
                    <a:pt x="3812" y="5921"/>
                    <a:pt x="3545" y="6554"/>
                  </a:cubicBezTo>
                  <a:cubicBezTo>
                    <a:pt x="3312" y="7222"/>
                    <a:pt x="3045" y="7889"/>
                    <a:pt x="2678" y="8489"/>
                  </a:cubicBezTo>
                  <a:cubicBezTo>
                    <a:pt x="2311" y="9123"/>
                    <a:pt x="1844" y="9657"/>
                    <a:pt x="1477" y="10324"/>
                  </a:cubicBezTo>
                  <a:cubicBezTo>
                    <a:pt x="810" y="11525"/>
                    <a:pt x="677" y="12859"/>
                    <a:pt x="577" y="14227"/>
                  </a:cubicBezTo>
                  <a:cubicBezTo>
                    <a:pt x="543" y="15761"/>
                    <a:pt x="577" y="17395"/>
                    <a:pt x="43" y="18863"/>
                  </a:cubicBezTo>
                  <a:cubicBezTo>
                    <a:pt x="0" y="19034"/>
                    <a:pt x="122" y="19150"/>
                    <a:pt x="232" y="19150"/>
                  </a:cubicBezTo>
                  <a:cubicBezTo>
                    <a:pt x="294" y="19150"/>
                    <a:pt x="352" y="19114"/>
                    <a:pt x="376" y="19030"/>
                  </a:cubicBezTo>
                  <a:cubicBezTo>
                    <a:pt x="877" y="17729"/>
                    <a:pt x="910" y="16361"/>
                    <a:pt x="910" y="15027"/>
                  </a:cubicBezTo>
                  <a:cubicBezTo>
                    <a:pt x="977" y="13693"/>
                    <a:pt x="977" y="12258"/>
                    <a:pt x="1511" y="11024"/>
                  </a:cubicBezTo>
                  <a:cubicBezTo>
                    <a:pt x="1811" y="10357"/>
                    <a:pt x="2211" y="9757"/>
                    <a:pt x="2645" y="9190"/>
                  </a:cubicBezTo>
                  <a:cubicBezTo>
                    <a:pt x="3045" y="8589"/>
                    <a:pt x="3379" y="7989"/>
                    <a:pt x="3645" y="7322"/>
                  </a:cubicBezTo>
                  <a:cubicBezTo>
                    <a:pt x="3879" y="6688"/>
                    <a:pt x="4046" y="6054"/>
                    <a:pt x="4346" y="5487"/>
                  </a:cubicBezTo>
                  <a:cubicBezTo>
                    <a:pt x="4679" y="4820"/>
                    <a:pt x="5080" y="4253"/>
                    <a:pt x="5647" y="3752"/>
                  </a:cubicBezTo>
                  <a:cubicBezTo>
                    <a:pt x="6314" y="3185"/>
                    <a:pt x="7014" y="2652"/>
                    <a:pt x="7682" y="2051"/>
                  </a:cubicBezTo>
                  <a:lnTo>
                    <a:pt x="9816" y="317"/>
                  </a:lnTo>
                  <a:cubicBezTo>
                    <a:pt x="10081" y="211"/>
                    <a:pt x="9947" y="1"/>
                    <a:pt x="97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1"/>
            <p:cNvSpPr/>
            <p:nvPr/>
          </p:nvSpPr>
          <p:spPr>
            <a:xfrm>
              <a:off x="5776125" y="2463450"/>
              <a:ext cx="323500" cy="173425"/>
            </a:xfrm>
            <a:custGeom>
              <a:rect b="b" l="l" r="r" t="t"/>
              <a:pathLst>
                <a:path extrusionOk="0" h="6937" w="12940">
                  <a:moveTo>
                    <a:pt x="12630" y="1"/>
                  </a:moveTo>
                  <a:cubicBezTo>
                    <a:pt x="12580" y="1"/>
                    <a:pt x="12527" y="16"/>
                    <a:pt x="12475" y="53"/>
                  </a:cubicBezTo>
                  <a:cubicBezTo>
                    <a:pt x="11708" y="720"/>
                    <a:pt x="10708" y="954"/>
                    <a:pt x="9774" y="1354"/>
                  </a:cubicBezTo>
                  <a:cubicBezTo>
                    <a:pt x="8906" y="1788"/>
                    <a:pt x="8072" y="2288"/>
                    <a:pt x="7272" y="2788"/>
                  </a:cubicBezTo>
                  <a:cubicBezTo>
                    <a:pt x="6438" y="3322"/>
                    <a:pt x="5637" y="3856"/>
                    <a:pt x="4770" y="4323"/>
                  </a:cubicBezTo>
                  <a:cubicBezTo>
                    <a:pt x="3936" y="4790"/>
                    <a:pt x="3069" y="5057"/>
                    <a:pt x="2201" y="5323"/>
                  </a:cubicBezTo>
                  <a:cubicBezTo>
                    <a:pt x="1368" y="5524"/>
                    <a:pt x="434" y="5824"/>
                    <a:pt x="67" y="6658"/>
                  </a:cubicBezTo>
                  <a:cubicBezTo>
                    <a:pt x="1" y="6812"/>
                    <a:pt x="123" y="6937"/>
                    <a:pt x="243" y="6937"/>
                  </a:cubicBezTo>
                  <a:cubicBezTo>
                    <a:pt x="305" y="6937"/>
                    <a:pt x="366" y="6904"/>
                    <a:pt x="400" y="6824"/>
                  </a:cubicBezTo>
                  <a:cubicBezTo>
                    <a:pt x="734" y="6057"/>
                    <a:pt x="1601" y="5857"/>
                    <a:pt x="2368" y="5657"/>
                  </a:cubicBezTo>
                  <a:cubicBezTo>
                    <a:pt x="3236" y="5390"/>
                    <a:pt x="4103" y="5090"/>
                    <a:pt x="4903" y="4690"/>
                  </a:cubicBezTo>
                  <a:cubicBezTo>
                    <a:pt x="6605" y="3822"/>
                    <a:pt x="8106" y="2555"/>
                    <a:pt x="9874" y="1754"/>
                  </a:cubicBezTo>
                  <a:cubicBezTo>
                    <a:pt x="10874" y="1321"/>
                    <a:pt x="11942" y="1054"/>
                    <a:pt x="12809" y="353"/>
                  </a:cubicBezTo>
                  <a:cubicBezTo>
                    <a:pt x="12939" y="197"/>
                    <a:pt x="12805" y="1"/>
                    <a:pt x="12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1"/>
            <p:cNvSpPr/>
            <p:nvPr/>
          </p:nvSpPr>
          <p:spPr>
            <a:xfrm>
              <a:off x="5637000" y="2513175"/>
              <a:ext cx="232425" cy="139250"/>
            </a:xfrm>
            <a:custGeom>
              <a:rect b="b" l="l" r="r" t="t"/>
              <a:pathLst>
                <a:path extrusionOk="0" h="5570" w="9297">
                  <a:moveTo>
                    <a:pt x="9030" y="1"/>
                  </a:moveTo>
                  <a:cubicBezTo>
                    <a:pt x="8999" y="1"/>
                    <a:pt x="8967" y="10"/>
                    <a:pt x="8934" y="32"/>
                  </a:cubicBezTo>
                  <a:cubicBezTo>
                    <a:pt x="8200" y="566"/>
                    <a:pt x="7433" y="999"/>
                    <a:pt x="6532" y="1300"/>
                  </a:cubicBezTo>
                  <a:cubicBezTo>
                    <a:pt x="5698" y="1566"/>
                    <a:pt x="4798" y="1700"/>
                    <a:pt x="3964" y="2067"/>
                  </a:cubicBezTo>
                  <a:cubicBezTo>
                    <a:pt x="2429" y="2801"/>
                    <a:pt x="1262" y="4035"/>
                    <a:pt x="128" y="5236"/>
                  </a:cubicBezTo>
                  <a:cubicBezTo>
                    <a:pt x="0" y="5363"/>
                    <a:pt x="126" y="5569"/>
                    <a:pt x="282" y="5569"/>
                  </a:cubicBezTo>
                  <a:cubicBezTo>
                    <a:pt x="330" y="5569"/>
                    <a:pt x="381" y="5550"/>
                    <a:pt x="428" y="5503"/>
                  </a:cubicBezTo>
                  <a:cubicBezTo>
                    <a:pt x="1529" y="4302"/>
                    <a:pt x="2696" y="3001"/>
                    <a:pt x="4264" y="2367"/>
                  </a:cubicBezTo>
                  <a:cubicBezTo>
                    <a:pt x="5098" y="2033"/>
                    <a:pt x="5999" y="1900"/>
                    <a:pt x="6832" y="1566"/>
                  </a:cubicBezTo>
                  <a:cubicBezTo>
                    <a:pt x="7633" y="1300"/>
                    <a:pt x="8434" y="866"/>
                    <a:pt x="9101" y="332"/>
                  </a:cubicBezTo>
                  <a:cubicBezTo>
                    <a:pt x="9296" y="248"/>
                    <a:pt x="9188" y="1"/>
                    <a:pt x="9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1"/>
            <p:cNvSpPr/>
            <p:nvPr/>
          </p:nvSpPr>
          <p:spPr>
            <a:xfrm>
              <a:off x="5418950" y="2701975"/>
              <a:ext cx="179750" cy="294900"/>
            </a:xfrm>
            <a:custGeom>
              <a:rect b="b" l="l" r="r" t="t"/>
              <a:pathLst>
                <a:path extrusionOk="0" h="11796" w="7190">
                  <a:moveTo>
                    <a:pt x="6891" y="0"/>
                  </a:moveTo>
                  <a:cubicBezTo>
                    <a:pt x="6866" y="0"/>
                    <a:pt x="6840" y="6"/>
                    <a:pt x="6815" y="19"/>
                  </a:cubicBezTo>
                  <a:cubicBezTo>
                    <a:pt x="5481" y="853"/>
                    <a:pt x="4513" y="2187"/>
                    <a:pt x="3746" y="3588"/>
                  </a:cubicBezTo>
                  <a:cubicBezTo>
                    <a:pt x="2845" y="5156"/>
                    <a:pt x="2045" y="6824"/>
                    <a:pt x="1311" y="8525"/>
                  </a:cubicBezTo>
                  <a:cubicBezTo>
                    <a:pt x="844" y="9492"/>
                    <a:pt x="410" y="10493"/>
                    <a:pt x="43" y="11494"/>
                  </a:cubicBezTo>
                  <a:cubicBezTo>
                    <a:pt x="0" y="11665"/>
                    <a:pt x="123" y="11796"/>
                    <a:pt x="234" y="11796"/>
                  </a:cubicBezTo>
                  <a:cubicBezTo>
                    <a:pt x="295" y="11796"/>
                    <a:pt x="353" y="11756"/>
                    <a:pt x="377" y="11660"/>
                  </a:cubicBezTo>
                  <a:cubicBezTo>
                    <a:pt x="1044" y="9959"/>
                    <a:pt x="1811" y="8258"/>
                    <a:pt x="2645" y="6590"/>
                  </a:cubicBezTo>
                  <a:cubicBezTo>
                    <a:pt x="3379" y="5089"/>
                    <a:pt x="4080" y="3521"/>
                    <a:pt x="5080" y="2187"/>
                  </a:cubicBezTo>
                  <a:cubicBezTo>
                    <a:pt x="5647" y="1487"/>
                    <a:pt x="6248" y="853"/>
                    <a:pt x="7015" y="352"/>
                  </a:cubicBezTo>
                  <a:cubicBezTo>
                    <a:pt x="7190" y="265"/>
                    <a:pt x="7060" y="0"/>
                    <a:pt x="6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1"/>
            <p:cNvSpPr/>
            <p:nvPr/>
          </p:nvSpPr>
          <p:spPr>
            <a:xfrm>
              <a:off x="5526175" y="2573500"/>
              <a:ext cx="126500" cy="104075"/>
            </a:xfrm>
            <a:custGeom>
              <a:rect b="b" l="l" r="r" t="t"/>
              <a:pathLst>
                <a:path extrusionOk="0" h="4163" w="5060">
                  <a:moveTo>
                    <a:pt x="4785" y="1"/>
                  </a:moveTo>
                  <a:cubicBezTo>
                    <a:pt x="4736" y="1"/>
                    <a:pt x="4681" y="16"/>
                    <a:pt x="4627" y="54"/>
                  </a:cubicBezTo>
                  <a:cubicBezTo>
                    <a:pt x="3894" y="655"/>
                    <a:pt x="2926" y="921"/>
                    <a:pt x="2126" y="1488"/>
                  </a:cubicBezTo>
                  <a:cubicBezTo>
                    <a:pt x="1725" y="1789"/>
                    <a:pt x="1392" y="2222"/>
                    <a:pt x="1092" y="2589"/>
                  </a:cubicBezTo>
                  <a:cubicBezTo>
                    <a:pt x="725" y="2990"/>
                    <a:pt x="391" y="3423"/>
                    <a:pt x="91" y="3890"/>
                  </a:cubicBezTo>
                  <a:cubicBezTo>
                    <a:pt x="0" y="4026"/>
                    <a:pt x="125" y="4162"/>
                    <a:pt x="256" y="4162"/>
                  </a:cubicBezTo>
                  <a:cubicBezTo>
                    <a:pt x="318" y="4162"/>
                    <a:pt x="382" y="4132"/>
                    <a:pt x="424" y="4057"/>
                  </a:cubicBezTo>
                  <a:cubicBezTo>
                    <a:pt x="725" y="3590"/>
                    <a:pt x="1058" y="3156"/>
                    <a:pt x="1392" y="2756"/>
                  </a:cubicBezTo>
                  <a:cubicBezTo>
                    <a:pt x="1725" y="2389"/>
                    <a:pt x="2059" y="1955"/>
                    <a:pt x="2459" y="1655"/>
                  </a:cubicBezTo>
                  <a:cubicBezTo>
                    <a:pt x="3260" y="1155"/>
                    <a:pt x="4127" y="888"/>
                    <a:pt x="4828" y="254"/>
                  </a:cubicBezTo>
                  <a:cubicBezTo>
                    <a:pt x="5059" y="177"/>
                    <a:pt x="4953" y="1"/>
                    <a:pt x="47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1"/>
            <p:cNvSpPr/>
            <p:nvPr/>
          </p:nvSpPr>
          <p:spPr>
            <a:xfrm>
              <a:off x="8408000" y="2798125"/>
              <a:ext cx="132375" cy="468500"/>
            </a:xfrm>
            <a:custGeom>
              <a:rect b="b" l="l" r="r" t="t"/>
              <a:pathLst>
                <a:path extrusionOk="0" h="18740" w="5295">
                  <a:moveTo>
                    <a:pt x="217" y="1"/>
                  </a:moveTo>
                  <a:cubicBezTo>
                    <a:pt x="125" y="1"/>
                    <a:pt x="33" y="59"/>
                    <a:pt x="33" y="176"/>
                  </a:cubicBezTo>
                  <a:cubicBezTo>
                    <a:pt x="0" y="1477"/>
                    <a:pt x="1168" y="2210"/>
                    <a:pt x="1901" y="3111"/>
                  </a:cubicBezTo>
                  <a:cubicBezTo>
                    <a:pt x="2702" y="4012"/>
                    <a:pt x="3069" y="5179"/>
                    <a:pt x="3336" y="6313"/>
                  </a:cubicBezTo>
                  <a:cubicBezTo>
                    <a:pt x="3569" y="7614"/>
                    <a:pt x="3603" y="8949"/>
                    <a:pt x="3736" y="10283"/>
                  </a:cubicBezTo>
                  <a:cubicBezTo>
                    <a:pt x="3836" y="10950"/>
                    <a:pt x="3903" y="11617"/>
                    <a:pt x="4036" y="12218"/>
                  </a:cubicBezTo>
                  <a:cubicBezTo>
                    <a:pt x="4203" y="12885"/>
                    <a:pt x="4370" y="13552"/>
                    <a:pt x="4437" y="14219"/>
                  </a:cubicBezTo>
                  <a:cubicBezTo>
                    <a:pt x="4603" y="15687"/>
                    <a:pt x="4403" y="17154"/>
                    <a:pt x="4904" y="18555"/>
                  </a:cubicBezTo>
                  <a:cubicBezTo>
                    <a:pt x="4918" y="18684"/>
                    <a:pt x="5000" y="18739"/>
                    <a:pt x="5080" y="18739"/>
                  </a:cubicBezTo>
                  <a:cubicBezTo>
                    <a:pt x="5188" y="18739"/>
                    <a:pt x="5294" y="18641"/>
                    <a:pt x="5237" y="18489"/>
                  </a:cubicBezTo>
                  <a:cubicBezTo>
                    <a:pt x="4837" y="17255"/>
                    <a:pt x="4937" y="15920"/>
                    <a:pt x="4870" y="14619"/>
                  </a:cubicBezTo>
                  <a:cubicBezTo>
                    <a:pt x="4837" y="13952"/>
                    <a:pt x="4670" y="13318"/>
                    <a:pt x="4503" y="12685"/>
                  </a:cubicBezTo>
                  <a:cubicBezTo>
                    <a:pt x="4336" y="12017"/>
                    <a:pt x="4203" y="11350"/>
                    <a:pt x="4103" y="10650"/>
                  </a:cubicBezTo>
                  <a:cubicBezTo>
                    <a:pt x="3869" y="8248"/>
                    <a:pt x="4003" y="5646"/>
                    <a:pt x="2669" y="3511"/>
                  </a:cubicBezTo>
                  <a:cubicBezTo>
                    <a:pt x="2268" y="2944"/>
                    <a:pt x="1835" y="2511"/>
                    <a:pt x="1368" y="2010"/>
                  </a:cubicBezTo>
                  <a:cubicBezTo>
                    <a:pt x="867" y="1510"/>
                    <a:pt x="367" y="943"/>
                    <a:pt x="400" y="176"/>
                  </a:cubicBezTo>
                  <a:cubicBezTo>
                    <a:pt x="400" y="59"/>
                    <a:pt x="309"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1"/>
            <p:cNvSpPr/>
            <p:nvPr/>
          </p:nvSpPr>
          <p:spPr>
            <a:xfrm>
              <a:off x="8529750" y="3295150"/>
              <a:ext cx="26700" cy="151175"/>
            </a:xfrm>
            <a:custGeom>
              <a:rect b="b" l="l" r="r" t="t"/>
              <a:pathLst>
                <a:path extrusionOk="0" h="6047" w="1068">
                  <a:moveTo>
                    <a:pt x="184" y="0"/>
                  </a:moveTo>
                  <a:cubicBezTo>
                    <a:pt x="92" y="0"/>
                    <a:pt x="0" y="59"/>
                    <a:pt x="0" y="176"/>
                  </a:cubicBezTo>
                  <a:cubicBezTo>
                    <a:pt x="0" y="1110"/>
                    <a:pt x="334" y="1977"/>
                    <a:pt x="501" y="2844"/>
                  </a:cubicBezTo>
                  <a:cubicBezTo>
                    <a:pt x="701" y="3845"/>
                    <a:pt x="501" y="4846"/>
                    <a:pt x="501" y="5846"/>
                  </a:cubicBezTo>
                  <a:cubicBezTo>
                    <a:pt x="501" y="5980"/>
                    <a:pt x="601" y="6046"/>
                    <a:pt x="697" y="6046"/>
                  </a:cubicBezTo>
                  <a:cubicBezTo>
                    <a:pt x="792" y="6046"/>
                    <a:pt x="884" y="5980"/>
                    <a:pt x="867" y="5846"/>
                  </a:cubicBezTo>
                  <a:cubicBezTo>
                    <a:pt x="867" y="4879"/>
                    <a:pt x="1068" y="3912"/>
                    <a:pt x="867" y="2944"/>
                  </a:cubicBezTo>
                  <a:cubicBezTo>
                    <a:pt x="701" y="2044"/>
                    <a:pt x="334" y="1143"/>
                    <a:pt x="367" y="176"/>
                  </a:cubicBezTo>
                  <a:cubicBezTo>
                    <a:pt x="367" y="59"/>
                    <a:pt x="275" y="0"/>
                    <a:pt x="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1"/>
            <p:cNvSpPr/>
            <p:nvPr/>
          </p:nvSpPr>
          <p:spPr>
            <a:xfrm>
              <a:off x="8559775" y="3195050"/>
              <a:ext cx="41700" cy="186050"/>
            </a:xfrm>
            <a:custGeom>
              <a:rect b="b" l="l" r="r" t="t"/>
              <a:pathLst>
                <a:path extrusionOk="0" h="7442" w="1668">
                  <a:moveTo>
                    <a:pt x="340" y="1"/>
                  </a:moveTo>
                  <a:cubicBezTo>
                    <a:pt x="259" y="1"/>
                    <a:pt x="181" y="46"/>
                    <a:pt x="167" y="143"/>
                  </a:cubicBezTo>
                  <a:cubicBezTo>
                    <a:pt x="0" y="1311"/>
                    <a:pt x="534" y="2412"/>
                    <a:pt x="834" y="3479"/>
                  </a:cubicBezTo>
                  <a:cubicBezTo>
                    <a:pt x="1201" y="4713"/>
                    <a:pt x="1301" y="5947"/>
                    <a:pt x="1134" y="7215"/>
                  </a:cubicBezTo>
                  <a:cubicBezTo>
                    <a:pt x="1115" y="7351"/>
                    <a:pt x="1230" y="7441"/>
                    <a:pt x="1337" y="7441"/>
                  </a:cubicBezTo>
                  <a:cubicBezTo>
                    <a:pt x="1414" y="7441"/>
                    <a:pt x="1487" y="7394"/>
                    <a:pt x="1501" y="7282"/>
                  </a:cubicBezTo>
                  <a:cubicBezTo>
                    <a:pt x="1668" y="6114"/>
                    <a:pt x="1635" y="4913"/>
                    <a:pt x="1334" y="3746"/>
                  </a:cubicBezTo>
                  <a:cubicBezTo>
                    <a:pt x="1034" y="2612"/>
                    <a:pt x="434" y="1444"/>
                    <a:pt x="534" y="243"/>
                  </a:cubicBezTo>
                  <a:cubicBezTo>
                    <a:pt x="573" y="88"/>
                    <a:pt x="453"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1"/>
            <p:cNvSpPr/>
            <p:nvPr/>
          </p:nvSpPr>
          <p:spPr>
            <a:xfrm>
              <a:off x="8528450" y="2992250"/>
              <a:ext cx="33850" cy="113200"/>
            </a:xfrm>
            <a:custGeom>
              <a:rect b="b" l="l" r="r" t="t"/>
              <a:pathLst>
                <a:path extrusionOk="0" h="4528" w="1354">
                  <a:moveTo>
                    <a:pt x="312" y="1"/>
                  </a:moveTo>
                  <a:cubicBezTo>
                    <a:pt x="169" y="1"/>
                    <a:pt x="0" y="150"/>
                    <a:pt x="119" y="316"/>
                  </a:cubicBezTo>
                  <a:cubicBezTo>
                    <a:pt x="919" y="1484"/>
                    <a:pt x="753" y="2985"/>
                    <a:pt x="786" y="4353"/>
                  </a:cubicBezTo>
                  <a:cubicBezTo>
                    <a:pt x="786" y="4469"/>
                    <a:pt x="894" y="4528"/>
                    <a:pt x="999" y="4528"/>
                  </a:cubicBezTo>
                  <a:cubicBezTo>
                    <a:pt x="1103" y="4528"/>
                    <a:pt x="1203" y="4469"/>
                    <a:pt x="1186" y="4353"/>
                  </a:cubicBezTo>
                  <a:cubicBezTo>
                    <a:pt x="1186" y="2885"/>
                    <a:pt x="1353" y="1350"/>
                    <a:pt x="452" y="83"/>
                  </a:cubicBezTo>
                  <a:cubicBezTo>
                    <a:pt x="424" y="25"/>
                    <a:pt x="370"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1"/>
            <p:cNvSpPr/>
            <p:nvPr/>
          </p:nvSpPr>
          <p:spPr>
            <a:xfrm>
              <a:off x="8459925" y="4455350"/>
              <a:ext cx="214950" cy="358750"/>
            </a:xfrm>
            <a:custGeom>
              <a:rect b="b" l="l" r="r" t="t"/>
              <a:pathLst>
                <a:path extrusionOk="0" h="14350" w="8598">
                  <a:moveTo>
                    <a:pt x="7930" y="1"/>
                  </a:moveTo>
                  <a:cubicBezTo>
                    <a:pt x="7674" y="1"/>
                    <a:pt x="7664" y="370"/>
                    <a:pt x="7899" y="370"/>
                  </a:cubicBezTo>
                  <a:cubicBezTo>
                    <a:pt x="7909" y="370"/>
                    <a:pt x="7920" y="369"/>
                    <a:pt x="7930" y="368"/>
                  </a:cubicBezTo>
                  <a:cubicBezTo>
                    <a:pt x="8497" y="368"/>
                    <a:pt x="7630" y="2903"/>
                    <a:pt x="7530" y="3203"/>
                  </a:cubicBezTo>
                  <a:cubicBezTo>
                    <a:pt x="7163" y="4270"/>
                    <a:pt x="6663" y="5338"/>
                    <a:pt x="6129" y="6339"/>
                  </a:cubicBezTo>
                  <a:cubicBezTo>
                    <a:pt x="5095" y="8273"/>
                    <a:pt x="3927" y="10175"/>
                    <a:pt x="2293" y="11609"/>
                  </a:cubicBezTo>
                  <a:cubicBezTo>
                    <a:pt x="1459" y="12376"/>
                    <a:pt x="592" y="13077"/>
                    <a:pt x="91" y="14077"/>
                  </a:cubicBezTo>
                  <a:cubicBezTo>
                    <a:pt x="1" y="14213"/>
                    <a:pt x="141" y="14349"/>
                    <a:pt x="272" y="14349"/>
                  </a:cubicBezTo>
                  <a:cubicBezTo>
                    <a:pt x="333" y="14349"/>
                    <a:pt x="393" y="14319"/>
                    <a:pt x="425" y="14244"/>
                  </a:cubicBezTo>
                  <a:cubicBezTo>
                    <a:pt x="925" y="13277"/>
                    <a:pt x="1792" y="12576"/>
                    <a:pt x="2593" y="11876"/>
                  </a:cubicBezTo>
                  <a:cubicBezTo>
                    <a:pt x="3460" y="11075"/>
                    <a:pt x="4194" y="10208"/>
                    <a:pt x="4861" y="9241"/>
                  </a:cubicBezTo>
                  <a:cubicBezTo>
                    <a:pt x="5528" y="8240"/>
                    <a:pt x="6129" y="7206"/>
                    <a:pt x="6696" y="6105"/>
                  </a:cubicBezTo>
                  <a:cubicBezTo>
                    <a:pt x="7263" y="5038"/>
                    <a:pt x="7763" y="3937"/>
                    <a:pt x="8130" y="2769"/>
                  </a:cubicBezTo>
                  <a:cubicBezTo>
                    <a:pt x="8330" y="2136"/>
                    <a:pt x="8531" y="1535"/>
                    <a:pt x="8597" y="868"/>
                  </a:cubicBezTo>
                  <a:cubicBezTo>
                    <a:pt x="8531" y="534"/>
                    <a:pt x="8431" y="1"/>
                    <a:pt x="7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1"/>
            <p:cNvSpPr/>
            <p:nvPr/>
          </p:nvSpPr>
          <p:spPr>
            <a:xfrm>
              <a:off x="7138750" y="3355575"/>
              <a:ext cx="241150" cy="314225"/>
            </a:xfrm>
            <a:custGeom>
              <a:rect b="b" l="l" r="r" t="t"/>
              <a:pathLst>
                <a:path extrusionOk="0" h="12569" w="9646">
                  <a:moveTo>
                    <a:pt x="742" y="1"/>
                  </a:moveTo>
                  <a:cubicBezTo>
                    <a:pt x="660" y="1"/>
                    <a:pt x="582" y="48"/>
                    <a:pt x="568" y="160"/>
                  </a:cubicBezTo>
                  <a:cubicBezTo>
                    <a:pt x="0" y="2228"/>
                    <a:pt x="1768" y="3963"/>
                    <a:pt x="3203" y="5130"/>
                  </a:cubicBezTo>
                  <a:cubicBezTo>
                    <a:pt x="4037" y="5798"/>
                    <a:pt x="4837" y="6465"/>
                    <a:pt x="5471" y="7299"/>
                  </a:cubicBezTo>
                  <a:cubicBezTo>
                    <a:pt x="6105" y="8066"/>
                    <a:pt x="6672" y="8967"/>
                    <a:pt x="7206" y="9834"/>
                  </a:cubicBezTo>
                  <a:cubicBezTo>
                    <a:pt x="7839" y="10801"/>
                    <a:pt x="8473" y="11702"/>
                    <a:pt x="9274" y="12536"/>
                  </a:cubicBezTo>
                  <a:cubicBezTo>
                    <a:pt x="9297" y="12559"/>
                    <a:pt x="9324" y="12569"/>
                    <a:pt x="9352" y="12569"/>
                  </a:cubicBezTo>
                  <a:cubicBezTo>
                    <a:pt x="9486" y="12569"/>
                    <a:pt x="9645" y="12335"/>
                    <a:pt x="9507" y="12169"/>
                  </a:cubicBezTo>
                  <a:cubicBezTo>
                    <a:pt x="8140" y="10735"/>
                    <a:pt x="7272" y="8967"/>
                    <a:pt x="6105" y="7399"/>
                  </a:cubicBezTo>
                  <a:cubicBezTo>
                    <a:pt x="5504" y="6632"/>
                    <a:pt x="4837" y="5964"/>
                    <a:pt x="4103" y="5331"/>
                  </a:cubicBezTo>
                  <a:cubicBezTo>
                    <a:pt x="3303" y="4663"/>
                    <a:pt x="2436" y="4063"/>
                    <a:pt x="1802" y="3296"/>
                  </a:cubicBezTo>
                  <a:cubicBezTo>
                    <a:pt x="1101" y="2462"/>
                    <a:pt x="634" y="1328"/>
                    <a:pt x="934" y="227"/>
                  </a:cubicBezTo>
                  <a:cubicBezTo>
                    <a:pt x="973" y="91"/>
                    <a:pt x="855" y="1"/>
                    <a:pt x="7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1"/>
            <p:cNvSpPr/>
            <p:nvPr/>
          </p:nvSpPr>
          <p:spPr>
            <a:xfrm>
              <a:off x="7235625" y="3571875"/>
              <a:ext cx="106850" cy="165200"/>
            </a:xfrm>
            <a:custGeom>
              <a:rect b="b" l="l" r="r" t="t"/>
              <a:pathLst>
                <a:path extrusionOk="0" h="6608" w="4274">
                  <a:moveTo>
                    <a:pt x="247" y="0"/>
                  </a:moveTo>
                  <a:cubicBezTo>
                    <a:pt x="125" y="0"/>
                    <a:pt x="1" y="106"/>
                    <a:pt x="62" y="248"/>
                  </a:cubicBezTo>
                  <a:cubicBezTo>
                    <a:pt x="462" y="1382"/>
                    <a:pt x="1096" y="2383"/>
                    <a:pt x="1930" y="3250"/>
                  </a:cubicBezTo>
                  <a:cubicBezTo>
                    <a:pt x="2397" y="3717"/>
                    <a:pt x="2864" y="4151"/>
                    <a:pt x="3130" y="4684"/>
                  </a:cubicBezTo>
                  <a:cubicBezTo>
                    <a:pt x="3464" y="5218"/>
                    <a:pt x="3631" y="5852"/>
                    <a:pt x="3864" y="6486"/>
                  </a:cubicBezTo>
                  <a:cubicBezTo>
                    <a:pt x="3889" y="6571"/>
                    <a:pt x="3954" y="6608"/>
                    <a:pt x="4023" y="6608"/>
                  </a:cubicBezTo>
                  <a:cubicBezTo>
                    <a:pt x="4142" y="6608"/>
                    <a:pt x="4273" y="6500"/>
                    <a:pt x="4231" y="6352"/>
                  </a:cubicBezTo>
                  <a:cubicBezTo>
                    <a:pt x="4031" y="5752"/>
                    <a:pt x="3864" y="5218"/>
                    <a:pt x="3564" y="4684"/>
                  </a:cubicBezTo>
                  <a:cubicBezTo>
                    <a:pt x="3264" y="4151"/>
                    <a:pt x="2864" y="3684"/>
                    <a:pt x="2430" y="3217"/>
                  </a:cubicBezTo>
                  <a:cubicBezTo>
                    <a:pt x="1563" y="2349"/>
                    <a:pt x="862" y="1315"/>
                    <a:pt x="429" y="148"/>
                  </a:cubicBezTo>
                  <a:cubicBezTo>
                    <a:pt x="402" y="44"/>
                    <a:pt x="326"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1"/>
            <p:cNvSpPr/>
            <p:nvPr/>
          </p:nvSpPr>
          <p:spPr>
            <a:xfrm>
              <a:off x="8059275" y="3039050"/>
              <a:ext cx="141925" cy="376225"/>
            </a:xfrm>
            <a:custGeom>
              <a:rect b="b" l="l" r="r" t="t"/>
              <a:pathLst>
                <a:path extrusionOk="0" h="15049" w="5677">
                  <a:moveTo>
                    <a:pt x="5274" y="0"/>
                  </a:moveTo>
                  <a:cubicBezTo>
                    <a:pt x="5154" y="0"/>
                    <a:pt x="5022" y="114"/>
                    <a:pt x="5043" y="279"/>
                  </a:cubicBezTo>
                  <a:cubicBezTo>
                    <a:pt x="5510" y="2347"/>
                    <a:pt x="4042" y="4148"/>
                    <a:pt x="3141" y="5883"/>
                  </a:cubicBezTo>
                  <a:cubicBezTo>
                    <a:pt x="2207" y="7684"/>
                    <a:pt x="1540" y="9552"/>
                    <a:pt x="973" y="11487"/>
                  </a:cubicBezTo>
                  <a:cubicBezTo>
                    <a:pt x="640" y="12554"/>
                    <a:pt x="339" y="13689"/>
                    <a:pt x="39" y="14823"/>
                  </a:cubicBezTo>
                  <a:cubicBezTo>
                    <a:pt x="0" y="14958"/>
                    <a:pt x="119" y="15049"/>
                    <a:pt x="238" y="15049"/>
                  </a:cubicBezTo>
                  <a:cubicBezTo>
                    <a:pt x="325" y="15049"/>
                    <a:pt x="411" y="15001"/>
                    <a:pt x="439" y="14889"/>
                  </a:cubicBezTo>
                  <a:cubicBezTo>
                    <a:pt x="973" y="12855"/>
                    <a:pt x="1473" y="10853"/>
                    <a:pt x="2207" y="8852"/>
                  </a:cubicBezTo>
                  <a:cubicBezTo>
                    <a:pt x="2608" y="7884"/>
                    <a:pt x="2975" y="6917"/>
                    <a:pt x="3475" y="6050"/>
                  </a:cubicBezTo>
                  <a:cubicBezTo>
                    <a:pt x="3942" y="5149"/>
                    <a:pt x="4509" y="4315"/>
                    <a:pt x="4943" y="3348"/>
                  </a:cubicBezTo>
                  <a:cubicBezTo>
                    <a:pt x="5443" y="2347"/>
                    <a:pt x="5676" y="1213"/>
                    <a:pt x="5443" y="146"/>
                  </a:cubicBezTo>
                  <a:cubicBezTo>
                    <a:pt x="5418" y="44"/>
                    <a:pt x="5348" y="0"/>
                    <a:pt x="5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1"/>
            <p:cNvSpPr/>
            <p:nvPr/>
          </p:nvSpPr>
          <p:spPr>
            <a:xfrm>
              <a:off x="8088900" y="3288150"/>
              <a:ext cx="59575" cy="134675"/>
            </a:xfrm>
            <a:custGeom>
              <a:rect b="b" l="l" r="r" t="t"/>
              <a:pathLst>
                <a:path extrusionOk="0" h="5387" w="2383">
                  <a:moveTo>
                    <a:pt x="2117" y="0"/>
                  </a:moveTo>
                  <a:cubicBezTo>
                    <a:pt x="2057" y="0"/>
                    <a:pt x="1997" y="27"/>
                    <a:pt x="1956" y="89"/>
                  </a:cubicBezTo>
                  <a:cubicBezTo>
                    <a:pt x="1489" y="822"/>
                    <a:pt x="1656" y="1690"/>
                    <a:pt x="1456" y="2490"/>
                  </a:cubicBezTo>
                  <a:cubicBezTo>
                    <a:pt x="1323" y="2924"/>
                    <a:pt x="1089" y="3358"/>
                    <a:pt x="822" y="3758"/>
                  </a:cubicBezTo>
                  <a:cubicBezTo>
                    <a:pt x="589" y="4225"/>
                    <a:pt x="322" y="4692"/>
                    <a:pt x="88" y="5092"/>
                  </a:cubicBezTo>
                  <a:cubicBezTo>
                    <a:pt x="0" y="5247"/>
                    <a:pt x="116" y="5386"/>
                    <a:pt x="243" y="5386"/>
                  </a:cubicBezTo>
                  <a:cubicBezTo>
                    <a:pt x="308" y="5386"/>
                    <a:pt x="377" y="5349"/>
                    <a:pt x="422" y="5259"/>
                  </a:cubicBezTo>
                  <a:cubicBezTo>
                    <a:pt x="655" y="4792"/>
                    <a:pt x="922" y="4358"/>
                    <a:pt x="1156" y="3925"/>
                  </a:cubicBezTo>
                  <a:cubicBezTo>
                    <a:pt x="1356" y="3558"/>
                    <a:pt x="1623" y="3157"/>
                    <a:pt x="1756" y="2724"/>
                  </a:cubicBezTo>
                  <a:cubicBezTo>
                    <a:pt x="2023" y="1923"/>
                    <a:pt x="1823" y="1023"/>
                    <a:pt x="2290" y="322"/>
                  </a:cubicBezTo>
                  <a:cubicBezTo>
                    <a:pt x="2382" y="137"/>
                    <a:pt x="2251" y="0"/>
                    <a:pt x="2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1"/>
            <p:cNvSpPr/>
            <p:nvPr/>
          </p:nvSpPr>
          <p:spPr>
            <a:xfrm>
              <a:off x="7759600" y="2779150"/>
              <a:ext cx="158175" cy="187225"/>
            </a:xfrm>
            <a:custGeom>
              <a:rect b="b" l="l" r="r" t="t"/>
              <a:pathLst>
                <a:path extrusionOk="0" h="7489" w="6327">
                  <a:moveTo>
                    <a:pt x="176" y="1"/>
                  </a:moveTo>
                  <a:cubicBezTo>
                    <a:pt x="84" y="1"/>
                    <a:pt x="1" y="67"/>
                    <a:pt x="18" y="201"/>
                  </a:cubicBezTo>
                  <a:cubicBezTo>
                    <a:pt x="218" y="1702"/>
                    <a:pt x="1785" y="2469"/>
                    <a:pt x="2786" y="3436"/>
                  </a:cubicBezTo>
                  <a:cubicBezTo>
                    <a:pt x="4020" y="4571"/>
                    <a:pt x="5054" y="5938"/>
                    <a:pt x="5922" y="7406"/>
                  </a:cubicBezTo>
                  <a:cubicBezTo>
                    <a:pt x="5951" y="7464"/>
                    <a:pt x="5999" y="7488"/>
                    <a:pt x="6050" y="7488"/>
                  </a:cubicBezTo>
                  <a:cubicBezTo>
                    <a:pt x="6178" y="7488"/>
                    <a:pt x="6327" y="7339"/>
                    <a:pt x="6255" y="7172"/>
                  </a:cubicBezTo>
                  <a:cubicBezTo>
                    <a:pt x="5455" y="5738"/>
                    <a:pt x="4454" y="4437"/>
                    <a:pt x="3287" y="3370"/>
                  </a:cubicBezTo>
                  <a:cubicBezTo>
                    <a:pt x="2719" y="2836"/>
                    <a:pt x="2119" y="2402"/>
                    <a:pt x="1552" y="1902"/>
                  </a:cubicBezTo>
                  <a:cubicBezTo>
                    <a:pt x="1018" y="1435"/>
                    <a:pt x="518" y="901"/>
                    <a:pt x="384" y="201"/>
                  </a:cubicBezTo>
                  <a:cubicBezTo>
                    <a:pt x="368" y="67"/>
                    <a:pt x="268"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1"/>
            <p:cNvSpPr/>
            <p:nvPr/>
          </p:nvSpPr>
          <p:spPr>
            <a:xfrm>
              <a:off x="7888650" y="2862150"/>
              <a:ext cx="57550" cy="75050"/>
            </a:xfrm>
            <a:custGeom>
              <a:rect b="b" l="l" r="r" t="t"/>
              <a:pathLst>
                <a:path extrusionOk="0" h="3002" w="2302">
                  <a:moveTo>
                    <a:pt x="286" y="1"/>
                  </a:moveTo>
                  <a:cubicBezTo>
                    <a:pt x="115" y="1"/>
                    <a:pt x="0" y="217"/>
                    <a:pt x="159" y="350"/>
                  </a:cubicBezTo>
                  <a:cubicBezTo>
                    <a:pt x="960" y="1017"/>
                    <a:pt x="1527" y="1884"/>
                    <a:pt x="1861" y="2885"/>
                  </a:cubicBezTo>
                  <a:cubicBezTo>
                    <a:pt x="1900" y="2964"/>
                    <a:pt x="1981" y="3001"/>
                    <a:pt x="2061" y="3001"/>
                  </a:cubicBezTo>
                  <a:cubicBezTo>
                    <a:pt x="2183" y="3001"/>
                    <a:pt x="2301" y="2913"/>
                    <a:pt x="2261" y="2752"/>
                  </a:cubicBezTo>
                  <a:cubicBezTo>
                    <a:pt x="1861" y="1718"/>
                    <a:pt x="1260" y="784"/>
                    <a:pt x="426" y="50"/>
                  </a:cubicBezTo>
                  <a:cubicBezTo>
                    <a:pt x="378" y="15"/>
                    <a:pt x="330"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1"/>
            <p:cNvSpPr/>
            <p:nvPr/>
          </p:nvSpPr>
          <p:spPr>
            <a:xfrm>
              <a:off x="7229650" y="2952150"/>
              <a:ext cx="61100" cy="210875"/>
            </a:xfrm>
            <a:custGeom>
              <a:rect b="b" l="l" r="r" t="t"/>
              <a:pathLst>
                <a:path extrusionOk="0" h="8435" w="2444">
                  <a:moveTo>
                    <a:pt x="2121" y="1"/>
                  </a:moveTo>
                  <a:cubicBezTo>
                    <a:pt x="2094" y="1"/>
                    <a:pt x="2065" y="6"/>
                    <a:pt x="2035" y="19"/>
                  </a:cubicBezTo>
                  <a:cubicBezTo>
                    <a:pt x="934" y="920"/>
                    <a:pt x="201" y="2254"/>
                    <a:pt x="100" y="3655"/>
                  </a:cubicBezTo>
                  <a:cubicBezTo>
                    <a:pt x="0" y="4355"/>
                    <a:pt x="100" y="5089"/>
                    <a:pt x="334" y="5756"/>
                  </a:cubicBezTo>
                  <a:cubicBezTo>
                    <a:pt x="634" y="6524"/>
                    <a:pt x="1168" y="7324"/>
                    <a:pt x="1101" y="8191"/>
                  </a:cubicBezTo>
                  <a:cubicBezTo>
                    <a:pt x="1062" y="8347"/>
                    <a:pt x="1193" y="8434"/>
                    <a:pt x="1309" y="8434"/>
                  </a:cubicBezTo>
                  <a:cubicBezTo>
                    <a:pt x="1392" y="8434"/>
                    <a:pt x="1468" y="8389"/>
                    <a:pt x="1468" y="8292"/>
                  </a:cubicBezTo>
                  <a:cubicBezTo>
                    <a:pt x="1535" y="7491"/>
                    <a:pt x="1168" y="6790"/>
                    <a:pt x="868" y="6057"/>
                  </a:cubicBezTo>
                  <a:cubicBezTo>
                    <a:pt x="601" y="5389"/>
                    <a:pt x="467" y="4722"/>
                    <a:pt x="467" y="4022"/>
                  </a:cubicBezTo>
                  <a:cubicBezTo>
                    <a:pt x="501" y="2654"/>
                    <a:pt x="1135" y="1287"/>
                    <a:pt x="2269" y="419"/>
                  </a:cubicBezTo>
                  <a:cubicBezTo>
                    <a:pt x="2444" y="274"/>
                    <a:pt x="2313" y="1"/>
                    <a:pt x="2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1"/>
            <p:cNvSpPr/>
            <p:nvPr/>
          </p:nvSpPr>
          <p:spPr>
            <a:xfrm>
              <a:off x="7212125" y="3095375"/>
              <a:ext cx="22550" cy="74750"/>
            </a:xfrm>
            <a:custGeom>
              <a:rect b="b" l="l" r="r" t="t"/>
              <a:pathLst>
                <a:path extrusionOk="0" h="2990" w="902">
                  <a:moveTo>
                    <a:pt x="241" y="1"/>
                  </a:moveTo>
                  <a:cubicBezTo>
                    <a:pt x="213" y="1"/>
                    <a:pt x="186" y="9"/>
                    <a:pt x="168" y="27"/>
                  </a:cubicBezTo>
                  <a:cubicBezTo>
                    <a:pt x="34" y="61"/>
                    <a:pt x="1" y="127"/>
                    <a:pt x="34" y="261"/>
                  </a:cubicBezTo>
                  <a:cubicBezTo>
                    <a:pt x="201" y="1128"/>
                    <a:pt x="334" y="1962"/>
                    <a:pt x="501" y="2863"/>
                  </a:cubicBezTo>
                  <a:cubicBezTo>
                    <a:pt x="501" y="2935"/>
                    <a:pt x="588" y="2990"/>
                    <a:pt x="661" y="2990"/>
                  </a:cubicBezTo>
                  <a:cubicBezTo>
                    <a:pt x="690" y="2990"/>
                    <a:pt x="716" y="2981"/>
                    <a:pt x="735" y="2963"/>
                  </a:cubicBezTo>
                  <a:cubicBezTo>
                    <a:pt x="868" y="2929"/>
                    <a:pt x="902" y="2796"/>
                    <a:pt x="868" y="2729"/>
                  </a:cubicBezTo>
                  <a:cubicBezTo>
                    <a:pt x="701" y="1862"/>
                    <a:pt x="568" y="1028"/>
                    <a:pt x="401" y="127"/>
                  </a:cubicBezTo>
                  <a:cubicBezTo>
                    <a:pt x="401" y="55"/>
                    <a:pt x="315" y="1"/>
                    <a:pt x="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1"/>
            <p:cNvSpPr/>
            <p:nvPr/>
          </p:nvSpPr>
          <p:spPr>
            <a:xfrm>
              <a:off x="6554175" y="3478875"/>
              <a:ext cx="70900" cy="250925"/>
            </a:xfrm>
            <a:custGeom>
              <a:rect b="b" l="l" r="r" t="t"/>
              <a:pathLst>
                <a:path extrusionOk="0" h="10037" w="2836">
                  <a:moveTo>
                    <a:pt x="2239" y="1"/>
                  </a:moveTo>
                  <a:cubicBezTo>
                    <a:pt x="2116" y="1"/>
                    <a:pt x="1994" y="102"/>
                    <a:pt x="2035" y="265"/>
                  </a:cubicBezTo>
                  <a:cubicBezTo>
                    <a:pt x="2268" y="1099"/>
                    <a:pt x="2335" y="1966"/>
                    <a:pt x="2202" y="2834"/>
                  </a:cubicBezTo>
                  <a:cubicBezTo>
                    <a:pt x="2102" y="3701"/>
                    <a:pt x="1801" y="4468"/>
                    <a:pt x="1468" y="5269"/>
                  </a:cubicBezTo>
                  <a:cubicBezTo>
                    <a:pt x="801" y="6737"/>
                    <a:pt x="0" y="8271"/>
                    <a:pt x="467" y="9905"/>
                  </a:cubicBezTo>
                  <a:cubicBezTo>
                    <a:pt x="493" y="9996"/>
                    <a:pt x="569" y="10036"/>
                    <a:pt x="646" y="10036"/>
                  </a:cubicBezTo>
                  <a:cubicBezTo>
                    <a:pt x="769" y="10036"/>
                    <a:pt x="895" y="9935"/>
                    <a:pt x="834" y="9772"/>
                  </a:cubicBezTo>
                  <a:cubicBezTo>
                    <a:pt x="367" y="8071"/>
                    <a:pt x="1434" y="6436"/>
                    <a:pt x="2035" y="4935"/>
                  </a:cubicBezTo>
                  <a:cubicBezTo>
                    <a:pt x="2669" y="3401"/>
                    <a:pt x="2835" y="1766"/>
                    <a:pt x="2435" y="132"/>
                  </a:cubicBezTo>
                  <a:cubicBezTo>
                    <a:pt x="2396" y="41"/>
                    <a:pt x="2318" y="1"/>
                    <a:pt x="2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1"/>
            <p:cNvSpPr/>
            <p:nvPr/>
          </p:nvSpPr>
          <p:spPr>
            <a:xfrm>
              <a:off x="6596700" y="3449325"/>
              <a:ext cx="70075" cy="287200"/>
            </a:xfrm>
            <a:custGeom>
              <a:rect b="b" l="l" r="r" t="t"/>
              <a:pathLst>
                <a:path extrusionOk="0" h="11488" w="2803">
                  <a:moveTo>
                    <a:pt x="2627" y="0"/>
                  </a:moveTo>
                  <a:cubicBezTo>
                    <a:pt x="2533" y="0"/>
                    <a:pt x="2435" y="76"/>
                    <a:pt x="2435" y="213"/>
                  </a:cubicBezTo>
                  <a:cubicBezTo>
                    <a:pt x="2435" y="3182"/>
                    <a:pt x="901" y="5917"/>
                    <a:pt x="267" y="8819"/>
                  </a:cubicBezTo>
                  <a:cubicBezTo>
                    <a:pt x="100" y="9653"/>
                    <a:pt x="0" y="10454"/>
                    <a:pt x="0" y="11288"/>
                  </a:cubicBezTo>
                  <a:cubicBezTo>
                    <a:pt x="0" y="11421"/>
                    <a:pt x="109" y="11488"/>
                    <a:pt x="213" y="11488"/>
                  </a:cubicBezTo>
                  <a:cubicBezTo>
                    <a:pt x="317" y="11488"/>
                    <a:pt x="417" y="11421"/>
                    <a:pt x="401" y="11288"/>
                  </a:cubicBezTo>
                  <a:cubicBezTo>
                    <a:pt x="301" y="8285"/>
                    <a:pt x="1835" y="5517"/>
                    <a:pt x="2502" y="2648"/>
                  </a:cubicBezTo>
                  <a:cubicBezTo>
                    <a:pt x="2669" y="1814"/>
                    <a:pt x="2802" y="1047"/>
                    <a:pt x="2802" y="213"/>
                  </a:cubicBezTo>
                  <a:cubicBezTo>
                    <a:pt x="2802" y="67"/>
                    <a:pt x="2716" y="0"/>
                    <a:pt x="2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1"/>
            <p:cNvSpPr/>
            <p:nvPr/>
          </p:nvSpPr>
          <p:spPr>
            <a:xfrm>
              <a:off x="6599175" y="3100925"/>
              <a:ext cx="142425" cy="62300"/>
            </a:xfrm>
            <a:custGeom>
              <a:rect b="b" l="l" r="r" t="t"/>
              <a:pathLst>
                <a:path extrusionOk="0" h="2492" w="5697">
                  <a:moveTo>
                    <a:pt x="1832" y="0"/>
                  </a:moveTo>
                  <a:cubicBezTo>
                    <a:pt x="1778" y="0"/>
                    <a:pt x="1724" y="2"/>
                    <a:pt x="1669" y="6"/>
                  </a:cubicBezTo>
                  <a:cubicBezTo>
                    <a:pt x="1136" y="39"/>
                    <a:pt x="635" y="272"/>
                    <a:pt x="168" y="539"/>
                  </a:cubicBezTo>
                  <a:cubicBezTo>
                    <a:pt x="0" y="651"/>
                    <a:pt x="114" y="904"/>
                    <a:pt x="273" y="904"/>
                  </a:cubicBezTo>
                  <a:cubicBezTo>
                    <a:pt x="304" y="904"/>
                    <a:pt x="336" y="894"/>
                    <a:pt x="368" y="873"/>
                  </a:cubicBezTo>
                  <a:cubicBezTo>
                    <a:pt x="802" y="606"/>
                    <a:pt x="1236" y="406"/>
                    <a:pt x="1736" y="372"/>
                  </a:cubicBezTo>
                  <a:cubicBezTo>
                    <a:pt x="2236" y="372"/>
                    <a:pt x="2737" y="573"/>
                    <a:pt x="3204" y="806"/>
                  </a:cubicBezTo>
                  <a:cubicBezTo>
                    <a:pt x="4004" y="1206"/>
                    <a:pt x="4705" y="1740"/>
                    <a:pt x="5305" y="2407"/>
                  </a:cubicBezTo>
                  <a:cubicBezTo>
                    <a:pt x="5356" y="2467"/>
                    <a:pt x="5410" y="2492"/>
                    <a:pt x="5458" y="2492"/>
                  </a:cubicBezTo>
                  <a:cubicBezTo>
                    <a:pt x="5599" y="2492"/>
                    <a:pt x="5696" y="2281"/>
                    <a:pt x="5572" y="2107"/>
                  </a:cubicBezTo>
                  <a:cubicBezTo>
                    <a:pt x="4905" y="1373"/>
                    <a:pt x="4071" y="739"/>
                    <a:pt x="3170" y="339"/>
                  </a:cubicBezTo>
                  <a:cubicBezTo>
                    <a:pt x="2751" y="129"/>
                    <a:pt x="2305" y="0"/>
                    <a:pt x="18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1"/>
            <p:cNvSpPr/>
            <p:nvPr/>
          </p:nvSpPr>
          <p:spPr>
            <a:xfrm>
              <a:off x="6705900" y="3089775"/>
              <a:ext cx="57600" cy="57375"/>
            </a:xfrm>
            <a:custGeom>
              <a:rect b="b" l="l" r="r" t="t"/>
              <a:pathLst>
                <a:path extrusionOk="0" h="2295" w="2304">
                  <a:moveTo>
                    <a:pt x="312" y="1"/>
                  </a:moveTo>
                  <a:cubicBezTo>
                    <a:pt x="102" y="1"/>
                    <a:pt x="0" y="293"/>
                    <a:pt x="236" y="351"/>
                  </a:cubicBezTo>
                  <a:cubicBezTo>
                    <a:pt x="969" y="752"/>
                    <a:pt x="1603" y="1352"/>
                    <a:pt x="1903" y="2153"/>
                  </a:cubicBezTo>
                  <a:cubicBezTo>
                    <a:pt x="1931" y="2235"/>
                    <a:pt x="2004" y="2295"/>
                    <a:pt x="2084" y="2295"/>
                  </a:cubicBezTo>
                  <a:cubicBezTo>
                    <a:pt x="2102" y="2295"/>
                    <a:pt x="2119" y="2292"/>
                    <a:pt x="2137" y="2286"/>
                  </a:cubicBezTo>
                  <a:cubicBezTo>
                    <a:pt x="2237" y="2286"/>
                    <a:pt x="2304" y="2153"/>
                    <a:pt x="2270" y="2086"/>
                  </a:cubicBezTo>
                  <a:cubicBezTo>
                    <a:pt x="1937" y="1185"/>
                    <a:pt x="1270" y="452"/>
                    <a:pt x="402" y="18"/>
                  </a:cubicBezTo>
                  <a:cubicBezTo>
                    <a:pt x="371" y="6"/>
                    <a:pt x="340"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1"/>
            <p:cNvSpPr/>
            <p:nvPr/>
          </p:nvSpPr>
          <p:spPr>
            <a:xfrm>
              <a:off x="5632675" y="2956725"/>
              <a:ext cx="258550" cy="532350"/>
            </a:xfrm>
            <a:custGeom>
              <a:rect b="b" l="l" r="r" t="t"/>
              <a:pathLst>
                <a:path extrusionOk="0" h="21294" w="10342">
                  <a:moveTo>
                    <a:pt x="744" y="1"/>
                  </a:moveTo>
                  <a:cubicBezTo>
                    <a:pt x="682" y="1"/>
                    <a:pt x="625" y="41"/>
                    <a:pt x="601" y="136"/>
                  </a:cubicBezTo>
                  <a:cubicBezTo>
                    <a:pt x="0" y="1470"/>
                    <a:pt x="34" y="3105"/>
                    <a:pt x="801" y="4373"/>
                  </a:cubicBezTo>
                  <a:cubicBezTo>
                    <a:pt x="1535" y="5707"/>
                    <a:pt x="2969" y="6541"/>
                    <a:pt x="3503" y="8008"/>
                  </a:cubicBezTo>
                  <a:cubicBezTo>
                    <a:pt x="3770" y="8776"/>
                    <a:pt x="3870" y="9543"/>
                    <a:pt x="4037" y="10343"/>
                  </a:cubicBezTo>
                  <a:cubicBezTo>
                    <a:pt x="4203" y="11111"/>
                    <a:pt x="4437" y="11811"/>
                    <a:pt x="4771" y="12512"/>
                  </a:cubicBezTo>
                  <a:cubicBezTo>
                    <a:pt x="5471" y="13879"/>
                    <a:pt x="6605" y="14980"/>
                    <a:pt x="7539" y="16148"/>
                  </a:cubicBezTo>
                  <a:cubicBezTo>
                    <a:pt x="8673" y="17515"/>
                    <a:pt x="9807" y="19216"/>
                    <a:pt x="9541" y="21051"/>
                  </a:cubicBezTo>
                  <a:cubicBezTo>
                    <a:pt x="9521" y="21206"/>
                    <a:pt x="9660" y="21294"/>
                    <a:pt x="9779" y="21294"/>
                  </a:cubicBezTo>
                  <a:cubicBezTo>
                    <a:pt x="9865" y="21294"/>
                    <a:pt x="9941" y="21249"/>
                    <a:pt x="9941" y="21151"/>
                  </a:cubicBezTo>
                  <a:cubicBezTo>
                    <a:pt x="10341" y="17949"/>
                    <a:pt x="7339" y="15747"/>
                    <a:pt x="5638" y="13312"/>
                  </a:cubicBezTo>
                  <a:cubicBezTo>
                    <a:pt x="5204" y="12678"/>
                    <a:pt x="4837" y="12011"/>
                    <a:pt x="4604" y="11277"/>
                  </a:cubicBezTo>
                  <a:cubicBezTo>
                    <a:pt x="4370" y="10510"/>
                    <a:pt x="4270" y="9743"/>
                    <a:pt x="4103" y="8942"/>
                  </a:cubicBezTo>
                  <a:cubicBezTo>
                    <a:pt x="3937" y="8175"/>
                    <a:pt x="3670" y="7475"/>
                    <a:pt x="3269" y="6808"/>
                  </a:cubicBezTo>
                  <a:cubicBezTo>
                    <a:pt x="2836" y="6174"/>
                    <a:pt x="2302" y="5673"/>
                    <a:pt x="1802" y="5106"/>
                  </a:cubicBezTo>
                  <a:cubicBezTo>
                    <a:pt x="1201" y="4439"/>
                    <a:pt x="801" y="3705"/>
                    <a:pt x="634" y="2871"/>
                  </a:cubicBezTo>
                  <a:cubicBezTo>
                    <a:pt x="467" y="2004"/>
                    <a:pt x="534" y="1137"/>
                    <a:pt x="934" y="303"/>
                  </a:cubicBezTo>
                  <a:cubicBezTo>
                    <a:pt x="977" y="131"/>
                    <a:pt x="855" y="1"/>
                    <a:pt x="7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1"/>
            <p:cNvSpPr/>
            <p:nvPr/>
          </p:nvSpPr>
          <p:spPr>
            <a:xfrm>
              <a:off x="5791375" y="3407875"/>
              <a:ext cx="46050" cy="94525"/>
            </a:xfrm>
            <a:custGeom>
              <a:rect b="b" l="l" r="r" t="t"/>
              <a:pathLst>
                <a:path extrusionOk="0" h="3781" w="1842">
                  <a:moveTo>
                    <a:pt x="294" y="1"/>
                  </a:moveTo>
                  <a:cubicBezTo>
                    <a:pt x="82" y="1"/>
                    <a:pt x="0" y="339"/>
                    <a:pt x="224" y="403"/>
                  </a:cubicBezTo>
                  <a:cubicBezTo>
                    <a:pt x="824" y="503"/>
                    <a:pt x="1091" y="1070"/>
                    <a:pt x="1191" y="1604"/>
                  </a:cubicBezTo>
                  <a:cubicBezTo>
                    <a:pt x="1325" y="2271"/>
                    <a:pt x="1358" y="2938"/>
                    <a:pt x="1458" y="3606"/>
                  </a:cubicBezTo>
                  <a:cubicBezTo>
                    <a:pt x="1475" y="3722"/>
                    <a:pt x="1575" y="3781"/>
                    <a:pt x="1667" y="3781"/>
                  </a:cubicBezTo>
                  <a:cubicBezTo>
                    <a:pt x="1758" y="3781"/>
                    <a:pt x="1842" y="3722"/>
                    <a:pt x="1825" y="3606"/>
                  </a:cubicBezTo>
                  <a:cubicBezTo>
                    <a:pt x="1825" y="3172"/>
                    <a:pt x="1758" y="2805"/>
                    <a:pt x="1692" y="2405"/>
                  </a:cubicBezTo>
                  <a:cubicBezTo>
                    <a:pt x="1658" y="2038"/>
                    <a:pt x="1625" y="1637"/>
                    <a:pt x="1525" y="1304"/>
                  </a:cubicBezTo>
                  <a:cubicBezTo>
                    <a:pt x="1358" y="737"/>
                    <a:pt x="991" y="136"/>
                    <a:pt x="324" y="3"/>
                  </a:cubicBezTo>
                  <a:cubicBezTo>
                    <a:pt x="314" y="2"/>
                    <a:pt x="304" y="1"/>
                    <a:pt x="2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1"/>
            <p:cNvSpPr/>
            <p:nvPr/>
          </p:nvSpPr>
          <p:spPr>
            <a:xfrm>
              <a:off x="5928450" y="2737275"/>
              <a:ext cx="200900" cy="208175"/>
            </a:xfrm>
            <a:custGeom>
              <a:rect b="b" l="l" r="r" t="t"/>
              <a:pathLst>
                <a:path extrusionOk="0" h="8327" w="8036">
                  <a:moveTo>
                    <a:pt x="7774" y="0"/>
                  </a:moveTo>
                  <a:cubicBezTo>
                    <a:pt x="7756" y="0"/>
                    <a:pt x="7737" y="3"/>
                    <a:pt x="7717" y="8"/>
                  </a:cubicBezTo>
                  <a:cubicBezTo>
                    <a:pt x="6349" y="375"/>
                    <a:pt x="5182" y="1209"/>
                    <a:pt x="4381" y="2376"/>
                  </a:cubicBezTo>
                  <a:cubicBezTo>
                    <a:pt x="4181" y="2676"/>
                    <a:pt x="4014" y="3010"/>
                    <a:pt x="3847" y="3310"/>
                  </a:cubicBezTo>
                  <a:cubicBezTo>
                    <a:pt x="3681" y="3710"/>
                    <a:pt x="3547" y="4077"/>
                    <a:pt x="3314" y="4411"/>
                  </a:cubicBezTo>
                  <a:cubicBezTo>
                    <a:pt x="3047" y="4745"/>
                    <a:pt x="2680" y="4945"/>
                    <a:pt x="2346" y="5212"/>
                  </a:cubicBezTo>
                  <a:cubicBezTo>
                    <a:pt x="2046" y="5412"/>
                    <a:pt x="1746" y="5679"/>
                    <a:pt x="1512" y="5912"/>
                  </a:cubicBezTo>
                  <a:cubicBezTo>
                    <a:pt x="879" y="6546"/>
                    <a:pt x="378" y="7246"/>
                    <a:pt x="45" y="8047"/>
                  </a:cubicBezTo>
                  <a:cubicBezTo>
                    <a:pt x="1" y="8201"/>
                    <a:pt x="131" y="8326"/>
                    <a:pt x="244" y="8326"/>
                  </a:cubicBezTo>
                  <a:cubicBezTo>
                    <a:pt x="302" y="8326"/>
                    <a:pt x="355" y="8293"/>
                    <a:pt x="378" y="8214"/>
                  </a:cubicBezTo>
                  <a:cubicBezTo>
                    <a:pt x="678" y="7547"/>
                    <a:pt x="1079" y="6913"/>
                    <a:pt x="1579" y="6379"/>
                  </a:cubicBezTo>
                  <a:cubicBezTo>
                    <a:pt x="1846" y="6079"/>
                    <a:pt x="2146" y="5812"/>
                    <a:pt x="2413" y="5612"/>
                  </a:cubicBezTo>
                  <a:cubicBezTo>
                    <a:pt x="2713" y="5412"/>
                    <a:pt x="3047" y="5212"/>
                    <a:pt x="3347" y="4945"/>
                  </a:cubicBezTo>
                  <a:cubicBezTo>
                    <a:pt x="3881" y="4444"/>
                    <a:pt x="4047" y="3710"/>
                    <a:pt x="4414" y="3077"/>
                  </a:cubicBezTo>
                  <a:cubicBezTo>
                    <a:pt x="4748" y="2476"/>
                    <a:pt x="5215" y="1943"/>
                    <a:pt x="5749" y="1476"/>
                  </a:cubicBezTo>
                  <a:cubicBezTo>
                    <a:pt x="6382" y="975"/>
                    <a:pt x="7083" y="608"/>
                    <a:pt x="7850" y="408"/>
                  </a:cubicBezTo>
                  <a:cubicBezTo>
                    <a:pt x="8035" y="346"/>
                    <a:pt x="7992" y="0"/>
                    <a:pt x="7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1"/>
            <p:cNvSpPr/>
            <p:nvPr/>
          </p:nvSpPr>
          <p:spPr>
            <a:xfrm>
              <a:off x="5994125" y="2678650"/>
              <a:ext cx="167275" cy="121600"/>
            </a:xfrm>
            <a:custGeom>
              <a:rect b="b" l="l" r="r" t="t"/>
              <a:pathLst>
                <a:path extrusionOk="0" h="4864" w="6691">
                  <a:moveTo>
                    <a:pt x="6069" y="1"/>
                  </a:moveTo>
                  <a:cubicBezTo>
                    <a:pt x="5489" y="1"/>
                    <a:pt x="4916" y="135"/>
                    <a:pt x="4389" y="385"/>
                  </a:cubicBezTo>
                  <a:cubicBezTo>
                    <a:pt x="4056" y="551"/>
                    <a:pt x="3755" y="718"/>
                    <a:pt x="3522" y="952"/>
                  </a:cubicBezTo>
                  <a:cubicBezTo>
                    <a:pt x="3222" y="1219"/>
                    <a:pt x="2988" y="1552"/>
                    <a:pt x="2655" y="1719"/>
                  </a:cubicBezTo>
                  <a:cubicBezTo>
                    <a:pt x="2321" y="1886"/>
                    <a:pt x="1988" y="2019"/>
                    <a:pt x="1654" y="2219"/>
                  </a:cubicBezTo>
                  <a:cubicBezTo>
                    <a:pt x="1354" y="2386"/>
                    <a:pt x="1087" y="2586"/>
                    <a:pt x="853" y="2853"/>
                  </a:cubicBezTo>
                  <a:cubicBezTo>
                    <a:pt x="386" y="3354"/>
                    <a:pt x="86" y="3954"/>
                    <a:pt x="19" y="4621"/>
                  </a:cubicBezTo>
                  <a:cubicBezTo>
                    <a:pt x="0" y="4776"/>
                    <a:pt x="116" y="4864"/>
                    <a:pt x="223" y="4864"/>
                  </a:cubicBezTo>
                  <a:cubicBezTo>
                    <a:pt x="300" y="4864"/>
                    <a:pt x="372" y="4819"/>
                    <a:pt x="386" y="4721"/>
                  </a:cubicBezTo>
                  <a:cubicBezTo>
                    <a:pt x="486" y="4087"/>
                    <a:pt x="753" y="3520"/>
                    <a:pt x="1220" y="3053"/>
                  </a:cubicBezTo>
                  <a:cubicBezTo>
                    <a:pt x="1420" y="2853"/>
                    <a:pt x="1687" y="2620"/>
                    <a:pt x="1988" y="2520"/>
                  </a:cubicBezTo>
                  <a:cubicBezTo>
                    <a:pt x="2254" y="2353"/>
                    <a:pt x="2655" y="2253"/>
                    <a:pt x="2922" y="2053"/>
                  </a:cubicBezTo>
                  <a:cubicBezTo>
                    <a:pt x="3222" y="1886"/>
                    <a:pt x="3422" y="1619"/>
                    <a:pt x="3689" y="1385"/>
                  </a:cubicBezTo>
                  <a:cubicBezTo>
                    <a:pt x="3922" y="1185"/>
                    <a:pt x="4189" y="952"/>
                    <a:pt x="4489" y="785"/>
                  </a:cubicBezTo>
                  <a:cubicBezTo>
                    <a:pt x="4974" y="516"/>
                    <a:pt x="5546" y="399"/>
                    <a:pt x="6099" y="399"/>
                  </a:cubicBezTo>
                  <a:cubicBezTo>
                    <a:pt x="6231" y="399"/>
                    <a:pt x="6362" y="405"/>
                    <a:pt x="6491" y="418"/>
                  </a:cubicBezTo>
                  <a:cubicBezTo>
                    <a:pt x="6691" y="418"/>
                    <a:pt x="6691" y="18"/>
                    <a:pt x="6424" y="18"/>
                  </a:cubicBezTo>
                  <a:cubicBezTo>
                    <a:pt x="6306" y="7"/>
                    <a:pt x="6187" y="1"/>
                    <a:pt x="6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1"/>
            <p:cNvSpPr/>
            <p:nvPr/>
          </p:nvSpPr>
          <p:spPr>
            <a:xfrm>
              <a:off x="6336625" y="2761275"/>
              <a:ext cx="136675" cy="140475"/>
            </a:xfrm>
            <a:custGeom>
              <a:rect b="b" l="l" r="r" t="t"/>
              <a:pathLst>
                <a:path extrusionOk="0" h="5619" w="5467">
                  <a:moveTo>
                    <a:pt x="1195" y="1"/>
                  </a:moveTo>
                  <a:cubicBezTo>
                    <a:pt x="832" y="1"/>
                    <a:pt x="474" y="101"/>
                    <a:pt x="163" y="315"/>
                  </a:cubicBezTo>
                  <a:cubicBezTo>
                    <a:pt x="1" y="450"/>
                    <a:pt x="101" y="694"/>
                    <a:pt x="251" y="694"/>
                  </a:cubicBezTo>
                  <a:cubicBezTo>
                    <a:pt x="286" y="694"/>
                    <a:pt x="325" y="681"/>
                    <a:pt x="363" y="649"/>
                  </a:cubicBezTo>
                  <a:cubicBezTo>
                    <a:pt x="615" y="469"/>
                    <a:pt x="915" y="376"/>
                    <a:pt x="1206" y="376"/>
                  </a:cubicBezTo>
                  <a:cubicBezTo>
                    <a:pt x="1455" y="376"/>
                    <a:pt x="1698" y="444"/>
                    <a:pt x="1897" y="582"/>
                  </a:cubicBezTo>
                  <a:cubicBezTo>
                    <a:pt x="2164" y="749"/>
                    <a:pt x="2331" y="949"/>
                    <a:pt x="2531" y="1216"/>
                  </a:cubicBezTo>
                  <a:cubicBezTo>
                    <a:pt x="2731" y="1483"/>
                    <a:pt x="2965" y="1783"/>
                    <a:pt x="3165" y="2050"/>
                  </a:cubicBezTo>
                  <a:cubicBezTo>
                    <a:pt x="3532" y="2550"/>
                    <a:pt x="3899" y="3084"/>
                    <a:pt x="4232" y="3618"/>
                  </a:cubicBezTo>
                  <a:cubicBezTo>
                    <a:pt x="4399" y="3918"/>
                    <a:pt x="4566" y="4218"/>
                    <a:pt x="4666" y="4552"/>
                  </a:cubicBezTo>
                  <a:cubicBezTo>
                    <a:pt x="4733" y="4785"/>
                    <a:pt x="4833" y="5085"/>
                    <a:pt x="4633" y="5286"/>
                  </a:cubicBezTo>
                  <a:cubicBezTo>
                    <a:pt x="4479" y="5413"/>
                    <a:pt x="4619" y="5619"/>
                    <a:pt x="4768" y="5619"/>
                  </a:cubicBezTo>
                  <a:cubicBezTo>
                    <a:pt x="4814" y="5619"/>
                    <a:pt x="4860" y="5599"/>
                    <a:pt x="4899" y="5552"/>
                  </a:cubicBezTo>
                  <a:cubicBezTo>
                    <a:pt x="5466" y="5085"/>
                    <a:pt x="5066" y="4318"/>
                    <a:pt x="4833" y="3818"/>
                  </a:cubicBezTo>
                  <a:cubicBezTo>
                    <a:pt x="4466" y="3084"/>
                    <a:pt x="3965" y="2450"/>
                    <a:pt x="3465" y="1783"/>
                  </a:cubicBezTo>
                  <a:cubicBezTo>
                    <a:pt x="3031" y="1183"/>
                    <a:pt x="2631" y="449"/>
                    <a:pt x="1964" y="149"/>
                  </a:cubicBezTo>
                  <a:cubicBezTo>
                    <a:pt x="1714" y="51"/>
                    <a:pt x="1453" y="1"/>
                    <a:pt x="1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1"/>
            <p:cNvSpPr/>
            <p:nvPr/>
          </p:nvSpPr>
          <p:spPr>
            <a:xfrm>
              <a:off x="6429925" y="2783075"/>
              <a:ext cx="54225" cy="80975"/>
            </a:xfrm>
            <a:custGeom>
              <a:rect b="b" l="l" r="r" t="t"/>
              <a:pathLst>
                <a:path extrusionOk="0" h="3239" w="2169">
                  <a:moveTo>
                    <a:pt x="363" y="1"/>
                  </a:moveTo>
                  <a:cubicBezTo>
                    <a:pt x="331" y="1"/>
                    <a:pt x="299" y="4"/>
                    <a:pt x="267" y="10"/>
                  </a:cubicBezTo>
                  <a:cubicBezTo>
                    <a:pt x="11" y="42"/>
                    <a:pt x="0" y="380"/>
                    <a:pt x="234" y="380"/>
                  </a:cubicBezTo>
                  <a:cubicBezTo>
                    <a:pt x="244" y="380"/>
                    <a:pt x="255" y="379"/>
                    <a:pt x="267" y="377"/>
                  </a:cubicBezTo>
                  <a:cubicBezTo>
                    <a:pt x="400" y="377"/>
                    <a:pt x="500" y="444"/>
                    <a:pt x="600" y="544"/>
                  </a:cubicBezTo>
                  <a:cubicBezTo>
                    <a:pt x="667" y="611"/>
                    <a:pt x="800" y="711"/>
                    <a:pt x="901" y="778"/>
                  </a:cubicBezTo>
                  <a:cubicBezTo>
                    <a:pt x="1067" y="944"/>
                    <a:pt x="1234" y="1178"/>
                    <a:pt x="1334" y="1411"/>
                  </a:cubicBezTo>
                  <a:cubicBezTo>
                    <a:pt x="1634" y="1878"/>
                    <a:pt x="1734" y="2446"/>
                    <a:pt x="1601" y="3013"/>
                  </a:cubicBezTo>
                  <a:cubicBezTo>
                    <a:pt x="1562" y="3148"/>
                    <a:pt x="1681" y="3239"/>
                    <a:pt x="1794" y="3239"/>
                  </a:cubicBezTo>
                  <a:cubicBezTo>
                    <a:pt x="1875" y="3239"/>
                    <a:pt x="1954" y="3191"/>
                    <a:pt x="1968" y="3079"/>
                  </a:cubicBezTo>
                  <a:cubicBezTo>
                    <a:pt x="2168" y="2446"/>
                    <a:pt x="2001" y="1745"/>
                    <a:pt x="1668" y="1178"/>
                  </a:cubicBezTo>
                  <a:cubicBezTo>
                    <a:pt x="1501" y="911"/>
                    <a:pt x="1301" y="678"/>
                    <a:pt x="1101" y="444"/>
                  </a:cubicBezTo>
                  <a:cubicBezTo>
                    <a:pt x="920" y="263"/>
                    <a:pt x="658" y="1"/>
                    <a:pt x="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1"/>
            <p:cNvSpPr/>
            <p:nvPr/>
          </p:nvSpPr>
          <p:spPr>
            <a:xfrm>
              <a:off x="5316625" y="4325875"/>
              <a:ext cx="211825" cy="479800"/>
            </a:xfrm>
            <a:custGeom>
              <a:rect b="b" l="l" r="r" t="t"/>
              <a:pathLst>
                <a:path extrusionOk="0" h="19192" w="8473">
                  <a:moveTo>
                    <a:pt x="1084" y="0"/>
                  </a:moveTo>
                  <a:cubicBezTo>
                    <a:pt x="1032" y="0"/>
                    <a:pt x="978" y="23"/>
                    <a:pt x="934" y="76"/>
                  </a:cubicBezTo>
                  <a:cubicBezTo>
                    <a:pt x="0" y="1077"/>
                    <a:pt x="0" y="2511"/>
                    <a:pt x="234" y="3745"/>
                  </a:cubicBezTo>
                  <a:cubicBezTo>
                    <a:pt x="334" y="4446"/>
                    <a:pt x="567" y="5113"/>
                    <a:pt x="801" y="5847"/>
                  </a:cubicBezTo>
                  <a:cubicBezTo>
                    <a:pt x="1101" y="6681"/>
                    <a:pt x="1334" y="7515"/>
                    <a:pt x="1635" y="8349"/>
                  </a:cubicBezTo>
                  <a:cubicBezTo>
                    <a:pt x="1901" y="9049"/>
                    <a:pt x="2135" y="9750"/>
                    <a:pt x="2669" y="10283"/>
                  </a:cubicBezTo>
                  <a:cubicBezTo>
                    <a:pt x="3169" y="10784"/>
                    <a:pt x="3836" y="11184"/>
                    <a:pt x="4270" y="11784"/>
                  </a:cubicBezTo>
                  <a:cubicBezTo>
                    <a:pt x="5137" y="13085"/>
                    <a:pt x="5004" y="14753"/>
                    <a:pt x="5304" y="16221"/>
                  </a:cubicBezTo>
                  <a:cubicBezTo>
                    <a:pt x="5471" y="17021"/>
                    <a:pt x="5771" y="17755"/>
                    <a:pt x="6305" y="18356"/>
                  </a:cubicBezTo>
                  <a:cubicBezTo>
                    <a:pt x="6782" y="18865"/>
                    <a:pt x="7411" y="19192"/>
                    <a:pt x="8134" y="19192"/>
                  </a:cubicBezTo>
                  <a:cubicBezTo>
                    <a:pt x="8169" y="19192"/>
                    <a:pt x="8204" y="19191"/>
                    <a:pt x="8239" y="19190"/>
                  </a:cubicBezTo>
                  <a:cubicBezTo>
                    <a:pt x="8473" y="19123"/>
                    <a:pt x="8473" y="18756"/>
                    <a:pt x="8173" y="18756"/>
                  </a:cubicBezTo>
                  <a:cubicBezTo>
                    <a:pt x="8127" y="18759"/>
                    <a:pt x="8082" y="18761"/>
                    <a:pt x="8038" y="18761"/>
                  </a:cubicBezTo>
                  <a:cubicBezTo>
                    <a:pt x="6688" y="18761"/>
                    <a:pt x="5928" y="17315"/>
                    <a:pt x="5637" y="16087"/>
                  </a:cubicBezTo>
                  <a:cubicBezTo>
                    <a:pt x="5337" y="14720"/>
                    <a:pt x="5471" y="13219"/>
                    <a:pt x="4804" y="11951"/>
                  </a:cubicBezTo>
                  <a:cubicBezTo>
                    <a:pt x="4503" y="11351"/>
                    <a:pt x="4003" y="10917"/>
                    <a:pt x="3503" y="10517"/>
                  </a:cubicBezTo>
                  <a:cubicBezTo>
                    <a:pt x="3269" y="10283"/>
                    <a:pt x="2969" y="10083"/>
                    <a:pt x="2769" y="9850"/>
                  </a:cubicBezTo>
                  <a:cubicBezTo>
                    <a:pt x="2502" y="9549"/>
                    <a:pt x="2335" y="9216"/>
                    <a:pt x="2235" y="8849"/>
                  </a:cubicBezTo>
                  <a:cubicBezTo>
                    <a:pt x="1935" y="8082"/>
                    <a:pt x="1735" y="7348"/>
                    <a:pt x="1468" y="6581"/>
                  </a:cubicBezTo>
                  <a:cubicBezTo>
                    <a:pt x="1234" y="5880"/>
                    <a:pt x="1001" y="5180"/>
                    <a:pt x="801" y="4446"/>
                  </a:cubicBezTo>
                  <a:cubicBezTo>
                    <a:pt x="434" y="3111"/>
                    <a:pt x="234" y="1444"/>
                    <a:pt x="1234" y="343"/>
                  </a:cubicBezTo>
                  <a:cubicBezTo>
                    <a:pt x="1357" y="172"/>
                    <a:pt x="1228" y="0"/>
                    <a:pt x="1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1"/>
            <p:cNvSpPr/>
            <p:nvPr/>
          </p:nvSpPr>
          <p:spPr>
            <a:xfrm>
              <a:off x="5348225" y="4653900"/>
              <a:ext cx="151025" cy="194825"/>
            </a:xfrm>
            <a:custGeom>
              <a:rect b="b" l="l" r="r" t="t"/>
              <a:pathLst>
                <a:path extrusionOk="0" h="7793" w="6041">
                  <a:moveTo>
                    <a:pt x="270" y="0"/>
                  </a:moveTo>
                  <a:cubicBezTo>
                    <a:pt x="144" y="0"/>
                    <a:pt x="0" y="157"/>
                    <a:pt x="70" y="298"/>
                  </a:cubicBezTo>
                  <a:cubicBezTo>
                    <a:pt x="671" y="1432"/>
                    <a:pt x="204" y="2833"/>
                    <a:pt x="1071" y="3900"/>
                  </a:cubicBezTo>
                  <a:cubicBezTo>
                    <a:pt x="1538" y="4367"/>
                    <a:pt x="2205" y="4634"/>
                    <a:pt x="2672" y="5135"/>
                  </a:cubicBezTo>
                  <a:cubicBezTo>
                    <a:pt x="3139" y="5635"/>
                    <a:pt x="3473" y="6302"/>
                    <a:pt x="3873" y="6836"/>
                  </a:cubicBezTo>
                  <a:cubicBezTo>
                    <a:pt x="4286" y="7366"/>
                    <a:pt x="4881" y="7793"/>
                    <a:pt x="5566" y="7793"/>
                  </a:cubicBezTo>
                  <a:cubicBezTo>
                    <a:pt x="5656" y="7793"/>
                    <a:pt x="5748" y="7785"/>
                    <a:pt x="5841" y="7770"/>
                  </a:cubicBezTo>
                  <a:cubicBezTo>
                    <a:pt x="6033" y="7674"/>
                    <a:pt x="6041" y="7334"/>
                    <a:pt x="5837" y="7334"/>
                  </a:cubicBezTo>
                  <a:cubicBezTo>
                    <a:pt x="5828" y="7334"/>
                    <a:pt x="5818" y="7335"/>
                    <a:pt x="5808" y="7336"/>
                  </a:cubicBezTo>
                  <a:cubicBezTo>
                    <a:pt x="5726" y="7351"/>
                    <a:pt x="5646" y="7358"/>
                    <a:pt x="5568" y="7358"/>
                  </a:cubicBezTo>
                  <a:cubicBezTo>
                    <a:pt x="4758" y="7358"/>
                    <a:pt x="4166" y="6608"/>
                    <a:pt x="3740" y="5969"/>
                  </a:cubicBezTo>
                  <a:cubicBezTo>
                    <a:pt x="3506" y="5635"/>
                    <a:pt x="3306" y="5268"/>
                    <a:pt x="3039" y="4935"/>
                  </a:cubicBezTo>
                  <a:cubicBezTo>
                    <a:pt x="2806" y="4634"/>
                    <a:pt x="2439" y="4367"/>
                    <a:pt x="2105" y="4167"/>
                  </a:cubicBezTo>
                  <a:cubicBezTo>
                    <a:pt x="1772" y="3967"/>
                    <a:pt x="1471" y="3700"/>
                    <a:pt x="1205" y="3400"/>
                  </a:cubicBezTo>
                  <a:cubicBezTo>
                    <a:pt x="1004" y="3067"/>
                    <a:pt x="904" y="2666"/>
                    <a:pt x="871" y="2299"/>
                  </a:cubicBezTo>
                  <a:cubicBezTo>
                    <a:pt x="738" y="1532"/>
                    <a:pt x="738" y="765"/>
                    <a:pt x="404" y="98"/>
                  </a:cubicBezTo>
                  <a:cubicBezTo>
                    <a:pt x="374" y="28"/>
                    <a:pt x="324"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0" name="Google Shape;1250;p61"/>
          <p:cNvSpPr/>
          <p:nvPr/>
        </p:nvSpPr>
        <p:spPr>
          <a:xfrm>
            <a:off x="4024625" y="1676350"/>
            <a:ext cx="679200" cy="559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accent6"/>
                </a:solidFill>
              </a:rPr>
              <a:t>Black Box</a:t>
            </a:r>
            <a:endParaRPr>
              <a:solidFill>
                <a:schemeClr val="accent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grpSp>
        <p:nvGrpSpPr>
          <p:cNvPr id="1255" name="Google Shape;1255;p62"/>
          <p:cNvGrpSpPr/>
          <p:nvPr/>
        </p:nvGrpSpPr>
        <p:grpSpPr>
          <a:xfrm>
            <a:off x="3942000" y="1024931"/>
            <a:ext cx="1260000" cy="1499437"/>
            <a:chOff x="4032000" y="393863"/>
            <a:chExt cx="1260000" cy="1499437"/>
          </a:xfrm>
        </p:grpSpPr>
        <p:sp>
          <p:nvSpPr>
            <p:cNvPr id="1256" name="Google Shape;1256;p62"/>
            <p:cNvSpPr/>
            <p:nvPr/>
          </p:nvSpPr>
          <p:spPr>
            <a:xfrm rot="10800000">
              <a:off x="4347000" y="1578600"/>
              <a:ext cx="630000" cy="314700"/>
            </a:xfrm>
            <a:prstGeom prst="triangle">
              <a:avLst>
                <a:gd fmla="val 510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2"/>
            <p:cNvSpPr/>
            <p:nvPr/>
          </p:nvSpPr>
          <p:spPr>
            <a:xfrm>
              <a:off x="4032000" y="393863"/>
              <a:ext cx="1260000" cy="1259400"/>
            </a:xfrm>
            <a:prstGeom prst="ellipse">
              <a:avLst/>
            </a:prstGeom>
            <a:solidFill>
              <a:schemeClr val="accent6"/>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8" name="Google Shape;1258;p62"/>
          <p:cNvSpPr txBox="1"/>
          <p:nvPr>
            <p:ph type="title"/>
          </p:nvPr>
        </p:nvSpPr>
        <p:spPr>
          <a:xfrm>
            <a:off x="1262050" y="2571750"/>
            <a:ext cx="6538800" cy="917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GB"/>
              <a:t>Baseline Models</a:t>
            </a:r>
            <a:endParaRPr>
              <a:solidFill>
                <a:schemeClr val="dk1"/>
              </a:solidFill>
            </a:endParaRPr>
          </a:p>
        </p:txBody>
      </p:sp>
      <p:sp>
        <p:nvSpPr>
          <p:cNvPr id="1259" name="Google Shape;1259;p62"/>
          <p:cNvSpPr txBox="1"/>
          <p:nvPr>
            <p:ph idx="2" type="title"/>
          </p:nvPr>
        </p:nvSpPr>
        <p:spPr>
          <a:xfrm>
            <a:off x="4064400" y="1316269"/>
            <a:ext cx="1015200" cy="676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GB"/>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63"/>
          <p:cNvSpPr txBox="1"/>
          <p:nvPr>
            <p:ph type="title"/>
          </p:nvPr>
        </p:nvSpPr>
        <p:spPr>
          <a:xfrm>
            <a:off x="233400" y="692050"/>
            <a:ext cx="9042300" cy="676800"/>
          </a:xfrm>
          <a:prstGeom prst="rect">
            <a:avLst/>
          </a:prstGeom>
        </p:spPr>
        <p:txBody>
          <a:bodyPr anchorCtr="0" anchor="b" bIns="91425" lIns="0" spcFirstLastPara="1" rIns="0" wrap="square" tIns="91425">
            <a:noAutofit/>
          </a:bodyPr>
          <a:lstStyle/>
          <a:p>
            <a:pPr indent="0" lvl="0" marL="0" rtl="0" algn="l">
              <a:lnSpc>
                <a:spcPct val="100000"/>
              </a:lnSpc>
              <a:spcBef>
                <a:spcPts val="0"/>
              </a:spcBef>
              <a:spcAft>
                <a:spcPts val="0"/>
              </a:spcAft>
              <a:buNone/>
            </a:pPr>
            <a:r>
              <a:rPr lang="en-GB"/>
              <a:t>Feature Selection &amp; Baseline Models</a:t>
            </a:r>
            <a:endParaRPr>
              <a:solidFill>
                <a:schemeClr val="dk1"/>
              </a:solidFill>
            </a:endParaRPr>
          </a:p>
        </p:txBody>
      </p:sp>
      <p:pic>
        <p:nvPicPr>
          <p:cNvPr id="1265" name="Google Shape;1265;p63"/>
          <p:cNvPicPr preferRelativeResize="0"/>
          <p:nvPr/>
        </p:nvPicPr>
        <p:blipFill>
          <a:blip r:embed="rId3">
            <a:alphaModFix/>
          </a:blip>
          <a:stretch>
            <a:fillRect/>
          </a:stretch>
        </p:blipFill>
        <p:spPr>
          <a:xfrm>
            <a:off x="618625" y="1287750"/>
            <a:ext cx="1907975" cy="2672050"/>
          </a:xfrm>
          <a:prstGeom prst="rect">
            <a:avLst/>
          </a:prstGeom>
          <a:noFill/>
          <a:ln>
            <a:noFill/>
          </a:ln>
        </p:spPr>
      </p:pic>
      <p:sp>
        <p:nvSpPr>
          <p:cNvPr id="1266" name="Google Shape;1266;p63"/>
          <p:cNvSpPr txBox="1"/>
          <p:nvPr/>
        </p:nvSpPr>
        <p:spPr>
          <a:xfrm>
            <a:off x="861650" y="3811675"/>
            <a:ext cx="1563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highlight>
                  <a:srgbClr val="F5F5F5"/>
                </a:highlight>
              </a:rPr>
              <a:t>Total Number of Features: 1445</a:t>
            </a:r>
            <a:endParaRPr sz="1800"/>
          </a:p>
        </p:txBody>
      </p:sp>
      <p:cxnSp>
        <p:nvCxnSpPr>
          <p:cNvPr id="1267" name="Google Shape;1267;p63"/>
          <p:cNvCxnSpPr>
            <a:stCxn id="1265" idx="3"/>
          </p:cNvCxnSpPr>
          <p:nvPr/>
        </p:nvCxnSpPr>
        <p:spPr>
          <a:xfrm flipH="1" rot="10800000">
            <a:off x="2526600" y="2615375"/>
            <a:ext cx="1041900" cy="8400"/>
          </a:xfrm>
          <a:prstGeom prst="straightConnector1">
            <a:avLst/>
          </a:prstGeom>
          <a:noFill/>
          <a:ln cap="flat" cmpd="sng" w="9525">
            <a:solidFill>
              <a:schemeClr val="dk2"/>
            </a:solidFill>
            <a:prstDash val="solid"/>
            <a:round/>
            <a:headEnd len="med" w="med" type="none"/>
            <a:tailEnd len="med" w="med" type="triangle"/>
          </a:ln>
        </p:spPr>
      </p:cxnSp>
      <p:sp>
        <p:nvSpPr>
          <p:cNvPr id="1268" name="Google Shape;1268;p63"/>
          <p:cNvSpPr txBox="1"/>
          <p:nvPr/>
        </p:nvSpPr>
        <p:spPr>
          <a:xfrm>
            <a:off x="3568500" y="2254325"/>
            <a:ext cx="28485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AutoNum type="arabicPeriod"/>
            </a:pPr>
            <a:r>
              <a:rPr lang="en-GB" sz="1200"/>
              <a:t>Correlation against Disease progression</a:t>
            </a:r>
            <a:endParaRPr sz="1200"/>
          </a:p>
          <a:p>
            <a:pPr indent="-304800" lvl="0" marL="457200" rtl="0" algn="l">
              <a:spcBef>
                <a:spcPts val="0"/>
              </a:spcBef>
              <a:spcAft>
                <a:spcPts val="0"/>
              </a:spcAft>
              <a:buSzPts val="1200"/>
              <a:buAutoNum type="arabicPeriod"/>
            </a:pPr>
            <a:r>
              <a:rPr lang="en-GB" sz="1200"/>
              <a:t>Covariance</a:t>
            </a:r>
            <a:r>
              <a:rPr lang="en-GB" sz="1200"/>
              <a:t> features</a:t>
            </a:r>
            <a:endParaRPr sz="1200"/>
          </a:p>
          <a:p>
            <a:pPr indent="-304800" lvl="0" marL="457200" rtl="0" algn="l">
              <a:spcBef>
                <a:spcPts val="0"/>
              </a:spcBef>
              <a:spcAft>
                <a:spcPts val="0"/>
              </a:spcAft>
              <a:buSzPts val="1200"/>
              <a:buAutoNum type="arabicPeriod"/>
            </a:pPr>
            <a:r>
              <a:rPr lang="en-GB" sz="1200"/>
              <a:t>Experiment with different</a:t>
            </a:r>
            <a:endParaRPr sz="1200"/>
          </a:p>
          <a:p>
            <a:pPr indent="0" lvl="0" marL="457200" rtl="0" algn="l">
              <a:spcBef>
                <a:spcPts val="0"/>
              </a:spcBef>
              <a:spcAft>
                <a:spcPts val="0"/>
              </a:spcAft>
              <a:buNone/>
            </a:pPr>
            <a:r>
              <a:rPr lang="en-GB" sz="1200"/>
              <a:t>thresholds. </a:t>
            </a:r>
            <a:endParaRPr sz="1200"/>
          </a:p>
        </p:txBody>
      </p:sp>
      <p:sp>
        <p:nvSpPr>
          <p:cNvPr id="1269" name="Google Shape;1269;p63"/>
          <p:cNvSpPr/>
          <p:nvPr/>
        </p:nvSpPr>
        <p:spPr>
          <a:xfrm>
            <a:off x="7055650" y="2084375"/>
            <a:ext cx="1358400" cy="1070400"/>
          </a:xfrm>
          <a:prstGeom prst="rect">
            <a:avLst/>
          </a:prstGeom>
          <a:solidFill>
            <a:schemeClr val="dk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accent5"/>
                </a:solidFill>
              </a:rPr>
              <a:t>Black Box Model</a:t>
            </a:r>
            <a:endParaRPr>
              <a:solidFill>
                <a:schemeClr val="accent5"/>
              </a:solidFill>
            </a:endParaRPr>
          </a:p>
        </p:txBody>
      </p:sp>
      <p:cxnSp>
        <p:nvCxnSpPr>
          <p:cNvPr id="1270" name="Google Shape;1270;p63"/>
          <p:cNvCxnSpPr/>
          <p:nvPr/>
        </p:nvCxnSpPr>
        <p:spPr>
          <a:xfrm flipH="1" rot="10800000">
            <a:off x="5882450" y="2615375"/>
            <a:ext cx="1041900" cy="8400"/>
          </a:xfrm>
          <a:prstGeom prst="straightConnector1">
            <a:avLst/>
          </a:prstGeom>
          <a:noFill/>
          <a:ln cap="flat" cmpd="sng" w="9525">
            <a:solidFill>
              <a:schemeClr val="dk2"/>
            </a:solidFill>
            <a:prstDash val="solid"/>
            <a:round/>
            <a:headEnd len="med" w="med" type="none"/>
            <a:tailEnd len="med" w="med" type="triangle"/>
          </a:ln>
        </p:spPr>
      </p:cxnSp>
      <p:sp>
        <p:nvSpPr>
          <p:cNvPr id="1271" name="Google Shape;1271;p63"/>
          <p:cNvSpPr txBox="1"/>
          <p:nvPr/>
        </p:nvSpPr>
        <p:spPr>
          <a:xfrm>
            <a:off x="6574325" y="3292550"/>
            <a:ext cx="24435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GB" sz="1200"/>
              <a:t>Cross-Validation to evaluate models</a:t>
            </a:r>
            <a:endParaRPr sz="1200"/>
          </a:p>
          <a:p>
            <a:pPr indent="0" lvl="0" marL="457200" rtl="0" algn="l">
              <a:spcBef>
                <a:spcPts val="0"/>
              </a:spcBef>
              <a:spcAft>
                <a:spcPts val="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grpSp>
        <p:nvGrpSpPr>
          <p:cNvPr id="1276" name="Google Shape;1276;p64"/>
          <p:cNvGrpSpPr/>
          <p:nvPr/>
        </p:nvGrpSpPr>
        <p:grpSpPr>
          <a:xfrm>
            <a:off x="3942000" y="1024931"/>
            <a:ext cx="1260000" cy="1499437"/>
            <a:chOff x="4032000" y="393863"/>
            <a:chExt cx="1260000" cy="1499437"/>
          </a:xfrm>
        </p:grpSpPr>
        <p:sp>
          <p:nvSpPr>
            <p:cNvPr id="1277" name="Google Shape;1277;p64"/>
            <p:cNvSpPr/>
            <p:nvPr/>
          </p:nvSpPr>
          <p:spPr>
            <a:xfrm rot="10800000">
              <a:off x="4347000" y="1578600"/>
              <a:ext cx="630000" cy="314700"/>
            </a:xfrm>
            <a:prstGeom prst="triangle">
              <a:avLst>
                <a:gd fmla="val 510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4"/>
            <p:cNvSpPr/>
            <p:nvPr/>
          </p:nvSpPr>
          <p:spPr>
            <a:xfrm>
              <a:off x="4032000" y="393863"/>
              <a:ext cx="1260000" cy="1259400"/>
            </a:xfrm>
            <a:prstGeom prst="ellipse">
              <a:avLst/>
            </a:prstGeom>
            <a:solidFill>
              <a:schemeClr val="accent6"/>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9" name="Google Shape;1279;p64"/>
          <p:cNvSpPr txBox="1"/>
          <p:nvPr>
            <p:ph type="title"/>
          </p:nvPr>
        </p:nvSpPr>
        <p:spPr>
          <a:xfrm>
            <a:off x="1262050" y="2571750"/>
            <a:ext cx="6538800" cy="917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GB"/>
              <a:t>Optimization</a:t>
            </a:r>
            <a:endParaRPr>
              <a:solidFill>
                <a:schemeClr val="dk1"/>
              </a:solidFill>
            </a:endParaRPr>
          </a:p>
        </p:txBody>
      </p:sp>
      <p:sp>
        <p:nvSpPr>
          <p:cNvPr id="1280" name="Google Shape;1280;p64"/>
          <p:cNvSpPr txBox="1"/>
          <p:nvPr>
            <p:ph idx="2" type="title"/>
          </p:nvPr>
        </p:nvSpPr>
        <p:spPr>
          <a:xfrm>
            <a:off x="4064400" y="1316269"/>
            <a:ext cx="1015200" cy="676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GB"/>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graphicFrame>
        <p:nvGraphicFramePr>
          <p:cNvPr id="1285" name="Google Shape;1285;p65"/>
          <p:cNvGraphicFramePr/>
          <p:nvPr/>
        </p:nvGraphicFramePr>
        <p:xfrm>
          <a:off x="374625" y="1222988"/>
          <a:ext cx="3000000" cy="3000000"/>
        </p:xfrm>
        <a:graphic>
          <a:graphicData uri="http://schemas.openxmlformats.org/drawingml/2006/table">
            <a:tbl>
              <a:tblPr>
                <a:noFill/>
                <a:tableStyleId>{2BD30B35-3662-4978-9DE3-4CA6A90206BC}</a:tableStyleId>
              </a:tblPr>
              <a:tblGrid>
                <a:gridCol w="1370500"/>
                <a:gridCol w="1370500"/>
                <a:gridCol w="1370500"/>
              </a:tblGrid>
              <a:tr h="666500">
                <a:tc>
                  <a:txBody>
                    <a:bodyPr/>
                    <a:lstStyle/>
                    <a:p>
                      <a:pPr indent="0" lvl="0" marL="0" rtl="0" algn="l">
                        <a:spcBef>
                          <a:spcPts val="0"/>
                        </a:spcBef>
                        <a:spcAft>
                          <a:spcPts val="0"/>
                        </a:spcAft>
                        <a:buNone/>
                      </a:pPr>
                      <a:r>
                        <a:rPr b="1" lang="en-GB"/>
                        <a:t>Average MSE</a:t>
                      </a:r>
                      <a:endParaRPr b="1"/>
                    </a:p>
                  </a:txBody>
                  <a:tcPr marT="91425" marB="91425" marR="91425" marL="91425">
                    <a:lnL cap="flat" cmpd="sng" w="9525">
                      <a:solidFill>
                        <a:srgbClr val="525272"/>
                      </a:solidFill>
                      <a:prstDash val="solid"/>
                      <a:round/>
                      <a:headEnd len="sm" w="sm" type="none"/>
                      <a:tailEnd len="sm" w="sm" type="none"/>
                    </a:lnL>
                    <a:lnR cap="flat" cmpd="sng" w="9525">
                      <a:solidFill>
                        <a:srgbClr val="525272"/>
                      </a:solidFill>
                      <a:prstDash val="solid"/>
                      <a:round/>
                      <a:headEnd len="sm" w="sm" type="none"/>
                      <a:tailEnd len="sm" w="sm" type="none"/>
                    </a:lnR>
                    <a:lnT cap="flat" cmpd="sng" w="9525">
                      <a:solidFill>
                        <a:srgbClr val="525272"/>
                      </a:solidFill>
                      <a:prstDash val="solid"/>
                      <a:round/>
                      <a:headEnd len="sm" w="sm" type="none"/>
                      <a:tailEnd len="sm" w="sm" type="none"/>
                    </a:lnT>
                    <a:lnB cap="flat" cmpd="sng" w="9525">
                      <a:solidFill>
                        <a:srgbClr val="525272"/>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GB"/>
                        <a:t>STD</a:t>
                      </a:r>
                      <a:endParaRPr b="1"/>
                    </a:p>
                  </a:txBody>
                  <a:tcPr marT="91425" marB="91425" marR="91425" marL="91425">
                    <a:lnL cap="flat" cmpd="sng" w="9525">
                      <a:solidFill>
                        <a:srgbClr val="525272"/>
                      </a:solidFill>
                      <a:prstDash val="solid"/>
                      <a:round/>
                      <a:headEnd len="sm" w="sm" type="none"/>
                      <a:tailEnd len="sm" w="sm" type="none"/>
                    </a:lnL>
                    <a:lnR cap="flat" cmpd="sng" w="9525">
                      <a:solidFill>
                        <a:srgbClr val="525272"/>
                      </a:solidFill>
                      <a:prstDash val="solid"/>
                      <a:round/>
                      <a:headEnd len="sm" w="sm" type="none"/>
                      <a:tailEnd len="sm" w="sm" type="none"/>
                    </a:lnR>
                    <a:lnT cap="flat" cmpd="sng" w="9525">
                      <a:solidFill>
                        <a:srgbClr val="525272"/>
                      </a:solidFill>
                      <a:prstDash val="solid"/>
                      <a:round/>
                      <a:headEnd len="sm" w="sm" type="none"/>
                      <a:tailEnd len="sm" w="sm" type="none"/>
                    </a:lnT>
                    <a:lnB cap="flat" cmpd="sng" w="9525">
                      <a:solidFill>
                        <a:srgbClr val="525272"/>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GB"/>
                        <a:t># of Features</a:t>
                      </a:r>
                      <a:endParaRPr b="1"/>
                    </a:p>
                  </a:txBody>
                  <a:tcPr marT="91425" marB="91425" marR="91425" marL="91425">
                    <a:lnL cap="flat" cmpd="sng" w="9525">
                      <a:solidFill>
                        <a:srgbClr val="525272"/>
                      </a:solidFill>
                      <a:prstDash val="solid"/>
                      <a:round/>
                      <a:headEnd len="sm" w="sm" type="none"/>
                      <a:tailEnd len="sm" w="sm" type="none"/>
                    </a:lnL>
                    <a:lnR cap="flat" cmpd="sng" w="9525">
                      <a:solidFill>
                        <a:srgbClr val="525272"/>
                      </a:solidFill>
                      <a:prstDash val="solid"/>
                      <a:round/>
                      <a:headEnd len="sm" w="sm" type="none"/>
                      <a:tailEnd len="sm" w="sm" type="none"/>
                    </a:lnR>
                    <a:lnT cap="flat" cmpd="sng" w="9525">
                      <a:solidFill>
                        <a:srgbClr val="525272"/>
                      </a:solidFill>
                      <a:prstDash val="solid"/>
                      <a:round/>
                      <a:headEnd len="sm" w="sm" type="none"/>
                      <a:tailEnd len="sm" w="sm" type="none"/>
                    </a:lnT>
                    <a:lnB cap="flat" cmpd="sng" w="9525">
                      <a:solidFill>
                        <a:srgbClr val="525272"/>
                      </a:solidFill>
                      <a:prstDash val="solid"/>
                      <a:round/>
                      <a:headEnd len="sm" w="sm" type="none"/>
                      <a:tailEnd len="sm" w="sm" type="none"/>
                    </a:lnB>
                    <a:solidFill>
                      <a:schemeClr val="dk2"/>
                    </a:solidFill>
                  </a:tcPr>
                </a:tc>
              </a:tr>
              <a:tr h="419550">
                <a:tc>
                  <a:txBody>
                    <a:bodyPr/>
                    <a:lstStyle/>
                    <a:p>
                      <a:pPr indent="0" lvl="0" marL="0" rtl="0" algn="l">
                        <a:spcBef>
                          <a:spcPts val="0"/>
                        </a:spcBef>
                        <a:spcAft>
                          <a:spcPts val="0"/>
                        </a:spcAft>
                        <a:buNone/>
                      </a:pPr>
                      <a:r>
                        <a:rPr lang="en-GB"/>
                        <a:t>82</a:t>
                      </a:r>
                      <a:endParaRPr/>
                    </a:p>
                  </a:txBody>
                  <a:tcPr marT="91425" marB="91425" marR="91425" marL="91425">
                    <a:lnT cap="flat" cmpd="sng" w="9525">
                      <a:solidFill>
                        <a:srgbClr val="525272"/>
                      </a:solidFill>
                      <a:prstDash val="solid"/>
                      <a:round/>
                      <a:headEnd len="sm" w="sm" type="none"/>
                      <a:tailEnd len="sm" w="sm" type="none"/>
                    </a:lnT>
                    <a:solidFill>
                      <a:srgbClr val="D9D2E9"/>
                    </a:solidFill>
                  </a:tcPr>
                </a:tc>
                <a:tc>
                  <a:txBody>
                    <a:bodyPr/>
                    <a:lstStyle/>
                    <a:p>
                      <a:pPr indent="0" lvl="0" marL="0" rtl="0" algn="l">
                        <a:spcBef>
                          <a:spcPts val="0"/>
                        </a:spcBef>
                        <a:spcAft>
                          <a:spcPts val="0"/>
                        </a:spcAft>
                        <a:buNone/>
                      </a:pPr>
                      <a:r>
                        <a:rPr lang="en-GB"/>
                        <a:t>9</a:t>
                      </a:r>
                      <a:endParaRPr/>
                    </a:p>
                  </a:txBody>
                  <a:tcPr marT="91425" marB="91425" marR="91425" marL="91425">
                    <a:lnT cap="flat" cmpd="sng" w="9525">
                      <a:solidFill>
                        <a:srgbClr val="525272"/>
                      </a:solidFill>
                      <a:prstDash val="solid"/>
                      <a:round/>
                      <a:headEnd len="sm" w="sm" type="none"/>
                      <a:tailEnd len="sm" w="sm" type="none"/>
                    </a:lnT>
                    <a:solidFill>
                      <a:srgbClr val="D9D2E9"/>
                    </a:solidFill>
                  </a:tcPr>
                </a:tc>
                <a:tc>
                  <a:txBody>
                    <a:bodyPr/>
                    <a:lstStyle/>
                    <a:p>
                      <a:pPr indent="0" lvl="0" marL="0" rtl="0" algn="l">
                        <a:spcBef>
                          <a:spcPts val="0"/>
                        </a:spcBef>
                        <a:spcAft>
                          <a:spcPts val="0"/>
                        </a:spcAft>
                        <a:buNone/>
                      </a:pPr>
                      <a:r>
                        <a:rPr lang="en-GB"/>
                        <a:t>1080</a:t>
                      </a:r>
                      <a:endParaRPr/>
                    </a:p>
                  </a:txBody>
                  <a:tcPr marT="91425" marB="91425" marR="91425" marL="91425">
                    <a:lnT cap="flat" cmpd="sng" w="9525">
                      <a:solidFill>
                        <a:srgbClr val="525272"/>
                      </a:solidFill>
                      <a:prstDash val="solid"/>
                      <a:round/>
                      <a:headEnd len="sm" w="sm" type="none"/>
                      <a:tailEnd len="sm" w="sm" type="none"/>
                    </a:lnT>
                    <a:solidFill>
                      <a:srgbClr val="D9D2E9"/>
                    </a:solidFill>
                  </a:tcPr>
                </a:tc>
              </a:tr>
              <a:tr h="419550">
                <a:tc>
                  <a:txBody>
                    <a:bodyPr/>
                    <a:lstStyle/>
                    <a:p>
                      <a:pPr indent="0" lvl="0" marL="0" rtl="0" algn="l">
                        <a:spcBef>
                          <a:spcPts val="0"/>
                        </a:spcBef>
                        <a:spcAft>
                          <a:spcPts val="0"/>
                        </a:spcAft>
                        <a:buNone/>
                      </a:pPr>
                      <a:r>
                        <a:rPr lang="en-GB"/>
                        <a:t>90</a:t>
                      </a:r>
                      <a:endParaRPr/>
                    </a:p>
                  </a:txBody>
                  <a:tcPr marT="91425" marB="91425" marR="91425" marL="91425">
                    <a:solidFill>
                      <a:srgbClr val="D9D2E9"/>
                    </a:solidFill>
                  </a:tcPr>
                </a:tc>
                <a:tc>
                  <a:txBody>
                    <a:bodyPr/>
                    <a:lstStyle/>
                    <a:p>
                      <a:pPr indent="0" lvl="0" marL="0" rtl="0" algn="l">
                        <a:spcBef>
                          <a:spcPts val="0"/>
                        </a:spcBef>
                        <a:spcAft>
                          <a:spcPts val="0"/>
                        </a:spcAft>
                        <a:buNone/>
                      </a:pPr>
                      <a:r>
                        <a:rPr lang="en-GB"/>
                        <a:t>6</a:t>
                      </a:r>
                      <a:endParaRPr/>
                    </a:p>
                  </a:txBody>
                  <a:tcPr marT="91425" marB="91425" marR="91425" marL="91425">
                    <a:solidFill>
                      <a:srgbClr val="D9D2E9"/>
                    </a:solidFill>
                  </a:tcPr>
                </a:tc>
                <a:tc>
                  <a:txBody>
                    <a:bodyPr/>
                    <a:lstStyle/>
                    <a:p>
                      <a:pPr indent="0" lvl="0" marL="0" rtl="0" algn="l">
                        <a:spcBef>
                          <a:spcPts val="0"/>
                        </a:spcBef>
                        <a:spcAft>
                          <a:spcPts val="0"/>
                        </a:spcAft>
                        <a:buNone/>
                      </a:pPr>
                      <a:r>
                        <a:rPr lang="en-GB"/>
                        <a:t>1240</a:t>
                      </a:r>
                      <a:endParaRPr/>
                    </a:p>
                  </a:txBody>
                  <a:tcPr marT="91425" marB="91425" marR="91425" marL="91425">
                    <a:solidFill>
                      <a:srgbClr val="D9D2E9"/>
                    </a:solidFill>
                  </a:tcPr>
                </a:tc>
              </a:tr>
              <a:tr h="419550">
                <a:tc>
                  <a:txBody>
                    <a:bodyPr/>
                    <a:lstStyle/>
                    <a:p>
                      <a:pPr indent="0" lvl="0" marL="0" rtl="0" algn="l">
                        <a:spcBef>
                          <a:spcPts val="0"/>
                        </a:spcBef>
                        <a:spcAft>
                          <a:spcPts val="0"/>
                        </a:spcAft>
                        <a:buNone/>
                      </a:pPr>
                      <a:r>
                        <a:rPr lang="en-GB"/>
                        <a:t>92</a:t>
                      </a:r>
                      <a:endParaRPr/>
                    </a:p>
                  </a:txBody>
                  <a:tcPr marT="91425" marB="91425" marR="91425" marL="91425">
                    <a:solidFill>
                      <a:srgbClr val="D9D2E9"/>
                    </a:solidFill>
                  </a:tcPr>
                </a:tc>
                <a:tc>
                  <a:txBody>
                    <a:bodyPr/>
                    <a:lstStyle/>
                    <a:p>
                      <a:pPr indent="0" lvl="0" marL="0" rtl="0" algn="l">
                        <a:spcBef>
                          <a:spcPts val="0"/>
                        </a:spcBef>
                        <a:spcAft>
                          <a:spcPts val="0"/>
                        </a:spcAft>
                        <a:buNone/>
                      </a:pPr>
                      <a:r>
                        <a:rPr lang="en-GB"/>
                        <a:t>6</a:t>
                      </a:r>
                      <a:endParaRPr/>
                    </a:p>
                  </a:txBody>
                  <a:tcPr marT="91425" marB="91425" marR="91425" marL="91425">
                    <a:solidFill>
                      <a:srgbClr val="D9D2E9"/>
                    </a:solidFill>
                  </a:tcPr>
                </a:tc>
                <a:tc>
                  <a:txBody>
                    <a:bodyPr/>
                    <a:lstStyle/>
                    <a:p>
                      <a:pPr indent="0" lvl="0" marL="0" rtl="0" algn="l">
                        <a:spcBef>
                          <a:spcPts val="0"/>
                        </a:spcBef>
                        <a:spcAft>
                          <a:spcPts val="0"/>
                        </a:spcAft>
                        <a:buNone/>
                      </a:pPr>
                      <a:r>
                        <a:rPr lang="en-GB"/>
                        <a:t>1181</a:t>
                      </a:r>
                      <a:endParaRPr/>
                    </a:p>
                  </a:txBody>
                  <a:tcPr marT="91425" marB="91425" marR="91425" marL="91425">
                    <a:solidFill>
                      <a:srgbClr val="D9D2E9"/>
                    </a:solidFill>
                  </a:tcPr>
                </a:tc>
              </a:tr>
              <a:tr h="419550">
                <a:tc>
                  <a:txBody>
                    <a:bodyPr/>
                    <a:lstStyle/>
                    <a:p>
                      <a:pPr indent="0" lvl="0" marL="0" rtl="0" algn="l">
                        <a:spcBef>
                          <a:spcPts val="0"/>
                        </a:spcBef>
                        <a:spcAft>
                          <a:spcPts val="0"/>
                        </a:spcAft>
                        <a:buNone/>
                      </a:pPr>
                      <a:r>
                        <a:rPr lang="en-GB"/>
                        <a:t>92</a:t>
                      </a:r>
                      <a:endParaRPr/>
                    </a:p>
                  </a:txBody>
                  <a:tcPr marT="91425" marB="91425" marR="91425" marL="91425">
                    <a:solidFill>
                      <a:srgbClr val="D9D2E9"/>
                    </a:solidFill>
                  </a:tcPr>
                </a:tc>
                <a:tc>
                  <a:txBody>
                    <a:bodyPr/>
                    <a:lstStyle/>
                    <a:p>
                      <a:pPr indent="0" lvl="0" marL="0" rtl="0" algn="l">
                        <a:spcBef>
                          <a:spcPts val="0"/>
                        </a:spcBef>
                        <a:spcAft>
                          <a:spcPts val="0"/>
                        </a:spcAft>
                        <a:buNone/>
                      </a:pPr>
                      <a:r>
                        <a:rPr lang="en-GB"/>
                        <a:t>7</a:t>
                      </a:r>
                      <a:endParaRPr/>
                    </a:p>
                  </a:txBody>
                  <a:tcPr marT="91425" marB="91425" marR="91425" marL="91425">
                    <a:solidFill>
                      <a:srgbClr val="D9D2E9"/>
                    </a:solidFill>
                  </a:tcPr>
                </a:tc>
                <a:tc>
                  <a:txBody>
                    <a:bodyPr/>
                    <a:lstStyle/>
                    <a:p>
                      <a:pPr indent="0" lvl="0" marL="0" rtl="0" algn="l">
                        <a:spcBef>
                          <a:spcPts val="0"/>
                        </a:spcBef>
                        <a:spcAft>
                          <a:spcPts val="0"/>
                        </a:spcAft>
                        <a:buNone/>
                      </a:pPr>
                      <a:r>
                        <a:rPr lang="en-GB"/>
                        <a:t>1102</a:t>
                      </a:r>
                      <a:endParaRPr/>
                    </a:p>
                  </a:txBody>
                  <a:tcPr marT="91425" marB="91425" marR="91425" marL="91425">
                    <a:solidFill>
                      <a:srgbClr val="D9D2E9"/>
                    </a:solidFill>
                  </a:tcPr>
                </a:tc>
              </a:tr>
              <a:tr h="419550">
                <a:tc>
                  <a:txBody>
                    <a:bodyPr/>
                    <a:lstStyle/>
                    <a:p>
                      <a:pPr indent="0" lvl="0" marL="0" rtl="0" algn="l">
                        <a:spcBef>
                          <a:spcPts val="0"/>
                        </a:spcBef>
                        <a:spcAft>
                          <a:spcPts val="0"/>
                        </a:spcAft>
                        <a:buNone/>
                      </a:pPr>
                      <a:r>
                        <a:rPr lang="en-GB"/>
                        <a:t>94</a:t>
                      </a:r>
                      <a:endParaRPr/>
                    </a:p>
                  </a:txBody>
                  <a:tcPr marT="91425" marB="91425" marR="91425" marL="91425">
                    <a:solidFill>
                      <a:srgbClr val="D9D2E9"/>
                    </a:solidFill>
                  </a:tcPr>
                </a:tc>
                <a:tc>
                  <a:txBody>
                    <a:bodyPr/>
                    <a:lstStyle/>
                    <a:p>
                      <a:pPr indent="0" lvl="0" marL="0" rtl="0" algn="l">
                        <a:spcBef>
                          <a:spcPts val="0"/>
                        </a:spcBef>
                        <a:spcAft>
                          <a:spcPts val="0"/>
                        </a:spcAft>
                        <a:buNone/>
                      </a:pPr>
                      <a:r>
                        <a:rPr lang="en-GB"/>
                        <a:t>10</a:t>
                      </a:r>
                      <a:endParaRPr/>
                    </a:p>
                  </a:txBody>
                  <a:tcPr marT="91425" marB="91425" marR="91425" marL="91425">
                    <a:solidFill>
                      <a:srgbClr val="D9D2E9"/>
                    </a:solidFill>
                  </a:tcPr>
                </a:tc>
                <a:tc>
                  <a:txBody>
                    <a:bodyPr/>
                    <a:lstStyle/>
                    <a:p>
                      <a:pPr indent="0" lvl="0" marL="0" rtl="0" algn="l">
                        <a:spcBef>
                          <a:spcPts val="0"/>
                        </a:spcBef>
                        <a:spcAft>
                          <a:spcPts val="0"/>
                        </a:spcAft>
                        <a:buNone/>
                      </a:pPr>
                      <a:r>
                        <a:rPr lang="en-GB"/>
                        <a:t>382</a:t>
                      </a:r>
                      <a:endParaRPr/>
                    </a:p>
                  </a:txBody>
                  <a:tcPr marT="91425" marB="91425" marR="91425" marL="91425">
                    <a:solidFill>
                      <a:srgbClr val="D9D2E9"/>
                    </a:solidFill>
                  </a:tcPr>
                </a:tc>
              </a:tr>
              <a:tr h="419550">
                <a:tc>
                  <a:txBody>
                    <a:bodyPr/>
                    <a:lstStyle/>
                    <a:p>
                      <a:pPr indent="0" lvl="0" marL="0" rtl="0" algn="l">
                        <a:spcBef>
                          <a:spcPts val="0"/>
                        </a:spcBef>
                        <a:spcAft>
                          <a:spcPts val="0"/>
                        </a:spcAft>
                        <a:buNone/>
                      </a:pPr>
                      <a:r>
                        <a:rPr lang="en-GB"/>
                        <a:t>101</a:t>
                      </a:r>
                      <a:endParaRPr/>
                    </a:p>
                  </a:txBody>
                  <a:tcPr marT="91425" marB="91425" marR="91425" marL="91425">
                    <a:solidFill>
                      <a:srgbClr val="D9D2E9"/>
                    </a:solidFill>
                  </a:tcPr>
                </a:tc>
                <a:tc>
                  <a:txBody>
                    <a:bodyPr/>
                    <a:lstStyle/>
                    <a:p>
                      <a:pPr indent="0" lvl="0" marL="0" rtl="0" algn="l">
                        <a:spcBef>
                          <a:spcPts val="0"/>
                        </a:spcBef>
                        <a:spcAft>
                          <a:spcPts val="0"/>
                        </a:spcAft>
                        <a:buNone/>
                      </a:pPr>
                      <a:r>
                        <a:rPr lang="en-GB"/>
                        <a:t>21</a:t>
                      </a:r>
                      <a:endParaRPr/>
                    </a:p>
                  </a:txBody>
                  <a:tcPr marT="91425" marB="91425" marR="91425" marL="91425">
                    <a:solidFill>
                      <a:srgbClr val="D9D2E9"/>
                    </a:solidFill>
                  </a:tcPr>
                </a:tc>
                <a:tc>
                  <a:txBody>
                    <a:bodyPr/>
                    <a:lstStyle/>
                    <a:p>
                      <a:pPr indent="0" lvl="0" marL="0" rtl="0" algn="l">
                        <a:spcBef>
                          <a:spcPts val="0"/>
                        </a:spcBef>
                        <a:spcAft>
                          <a:spcPts val="0"/>
                        </a:spcAft>
                        <a:buNone/>
                      </a:pPr>
                      <a:r>
                        <a:rPr lang="en-GB"/>
                        <a:t>754</a:t>
                      </a:r>
                      <a:endParaRPr/>
                    </a:p>
                  </a:txBody>
                  <a:tcPr marT="91425" marB="91425" marR="91425" marL="91425">
                    <a:solidFill>
                      <a:srgbClr val="D9D2E9"/>
                    </a:solidFill>
                  </a:tcPr>
                </a:tc>
              </a:tr>
            </a:tbl>
          </a:graphicData>
        </a:graphic>
      </p:graphicFrame>
      <p:sp>
        <p:nvSpPr>
          <p:cNvPr id="1286" name="Google Shape;1286;p65"/>
          <p:cNvSpPr txBox="1"/>
          <p:nvPr/>
        </p:nvSpPr>
        <p:spPr>
          <a:xfrm>
            <a:off x="689325" y="314250"/>
            <a:ext cx="5535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Top Model Shows Relative High Standard Deviation and Suggest Overfitting </a:t>
            </a:r>
            <a:endParaRPr b="1" sz="1900"/>
          </a:p>
        </p:txBody>
      </p:sp>
      <p:cxnSp>
        <p:nvCxnSpPr>
          <p:cNvPr id="1287" name="Google Shape;1287;p65"/>
          <p:cNvCxnSpPr/>
          <p:nvPr/>
        </p:nvCxnSpPr>
        <p:spPr>
          <a:xfrm>
            <a:off x="4572000" y="2309050"/>
            <a:ext cx="2352000" cy="401700"/>
          </a:xfrm>
          <a:prstGeom prst="straightConnector1">
            <a:avLst/>
          </a:prstGeom>
          <a:noFill/>
          <a:ln cap="flat" cmpd="sng" w="38100">
            <a:solidFill>
              <a:schemeClr val="dk1"/>
            </a:solidFill>
            <a:prstDash val="solid"/>
            <a:round/>
            <a:headEnd len="med" w="med" type="none"/>
            <a:tailEnd len="med" w="med" type="triangle"/>
          </a:ln>
        </p:spPr>
      </p:cxnSp>
      <p:sp>
        <p:nvSpPr>
          <p:cNvPr id="1288" name="Google Shape;1288;p65"/>
          <p:cNvSpPr txBox="1"/>
          <p:nvPr/>
        </p:nvSpPr>
        <p:spPr>
          <a:xfrm>
            <a:off x="7070475" y="2082625"/>
            <a:ext cx="1540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MSE on train - 0.47</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MSE on test -</a:t>
            </a:r>
            <a:endParaRPr/>
          </a:p>
          <a:p>
            <a:pPr indent="0" lvl="0" marL="0" rtl="0" algn="l">
              <a:spcBef>
                <a:spcPts val="0"/>
              </a:spcBef>
              <a:spcAft>
                <a:spcPts val="0"/>
              </a:spcAft>
              <a:buNone/>
            </a:pPr>
            <a:r>
              <a:rPr lang="en-GB"/>
              <a:t>32.54</a:t>
            </a:r>
            <a:endParaRPr/>
          </a:p>
        </p:txBody>
      </p:sp>
      <p:sp>
        <p:nvSpPr>
          <p:cNvPr id="1289" name="Google Shape;1289;p65"/>
          <p:cNvSpPr txBox="1"/>
          <p:nvPr/>
        </p:nvSpPr>
        <p:spPr>
          <a:xfrm rot="646927">
            <a:off x="5225847" y="2182453"/>
            <a:ext cx="1104906" cy="40003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HyperOpt</a:t>
            </a:r>
            <a:endParaRPr/>
          </a:p>
        </p:txBody>
      </p:sp>
      <p:sp>
        <p:nvSpPr>
          <p:cNvPr id="1290" name="Google Shape;1290;p65"/>
          <p:cNvSpPr txBox="1"/>
          <p:nvPr/>
        </p:nvSpPr>
        <p:spPr>
          <a:xfrm rot="646927">
            <a:off x="5276533" y="2513657"/>
            <a:ext cx="1104906" cy="40003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80/20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66"/>
          <p:cNvSpPr txBox="1"/>
          <p:nvPr>
            <p:ph idx="1" type="subTitle"/>
          </p:nvPr>
        </p:nvSpPr>
        <p:spPr>
          <a:xfrm>
            <a:off x="299375" y="4286175"/>
            <a:ext cx="4597500" cy="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pic>
        <p:nvPicPr>
          <p:cNvPr id="1296" name="Google Shape;1296;p66"/>
          <p:cNvPicPr preferRelativeResize="0"/>
          <p:nvPr/>
        </p:nvPicPr>
        <p:blipFill rotWithShape="1">
          <a:blip r:embed="rId3">
            <a:alphaModFix/>
          </a:blip>
          <a:srcRect b="0" l="0" r="0" t="5123"/>
          <a:stretch/>
        </p:blipFill>
        <p:spPr>
          <a:xfrm>
            <a:off x="284200" y="1224650"/>
            <a:ext cx="4287801" cy="3171075"/>
          </a:xfrm>
          <a:prstGeom prst="rect">
            <a:avLst/>
          </a:prstGeom>
          <a:noFill/>
          <a:ln>
            <a:noFill/>
          </a:ln>
        </p:spPr>
      </p:pic>
      <p:sp>
        <p:nvSpPr>
          <p:cNvPr id="1297" name="Google Shape;1297;p66"/>
          <p:cNvSpPr txBox="1"/>
          <p:nvPr/>
        </p:nvSpPr>
        <p:spPr>
          <a:xfrm>
            <a:off x="284200" y="182450"/>
            <a:ext cx="6614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L2 Regularization (Strength of L2) Lambda value lies between 0.5 and 1</a:t>
            </a:r>
            <a:endParaRPr b="1" sz="1900"/>
          </a:p>
        </p:txBody>
      </p:sp>
      <p:sp>
        <p:nvSpPr>
          <p:cNvPr id="1298" name="Google Shape;1298;p66"/>
          <p:cNvSpPr txBox="1"/>
          <p:nvPr/>
        </p:nvSpPr>
        <p:spPr>
          <a:xfrm>
            <a:off x="4941600" y="2184000"/>
            <a:ext cx="1540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MSE on train - 0.47</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MSE on test -</a:t>
            </a:r>
            <a:endParaRPr/>
          </a:p>
          <a:p>
            <a:pPr indent="0" lvl="0" marL="0" rtl="0" algn="l">
              <a:spcBef>
                <a:spcPts val="0"/>
              </a:spcBef>
              <a:spcAft>
                <a:spcPts val="0"/>
              </a:spcAft>
              <a:buNone/>
            </a:pPr>
            <a:r>
              <a:rPr lang="en-GB"/>
              <a:t>32.54</a:t>
            </a:r>
            <a:endParaRPr/>
          </a:p>
        </p:txBody>
      </p:sp>
      <p:sp>
        <p:nvSpPr>
          <p:cNvPr id="1299" name="Google Shape;1299;p66"/>
          <p:cNvSpPr txBox="1"/>
          <p:nvPr/>
        </p:nvSpPr>
        <p:spPr>
          <a:xfrm>
            <a:off x="7334400" y="2184000"/>
            <a:ext cx="1540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MSE on train - </a:t>
            </a:r>
            <a:endParaRPr/>
          </a:p>
          <a:p>
            <a:pPr indent="0" lvl="0" marL="0" rtl="0" algn="l">
              <a:spcBef>
                <a:spcPts val="0"/>
              </a:spcBef>
              <a:spcAft>
                <a:spcPts val="0"/>
              </a:spcAft>
              <a:buNone/>
            </a:pPr>
            <a:r>
              <a:rPr lang="en-GB"/>
              <a:t>28.11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MSE on test -</a:t>
            </a:r>
            <a:endParaRPr/>
          </a:p>
          <a:p>
            <a:pPr indent="0" lvl="0" marL="0" rtl="0" algn="l">
              <a:spcBef>
                <a:spcPts val="0"/>
              </a:spcBef>
              <a:spcAft>
                <a:spcPts val="0"/>
              </a:spcAft>
              <a:buNone/>
            </a:pPr>
            <a:r>
              <a:rPr lang="en-GB"/>
              <a:t>36.12</a:t>
            </a:r>
            <a:endParaRPr/>
          </a:p>
        </p:txBody>
      </p:sp>
      <p:sp>
        <p:nvSpPr>
          <p:cNvPr id="1300" name="Google Shape;1300;p66"/>
          <p:cNvSpPr txBox="1"/>
          <p:nvPr/>
        </p:nvSpPr>
        <p:spPr>
          <a:xfrm>
            <a:off x="4941600" y="1300575"/>
            <a:ext cx="10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t>Before L2</a:t>
            </a:r>
            <a:endParaRPr b="1" u="sng"/>
          </a:p>
        </p:txBody>
      </p:sp>
      <p:sp>
        <p:nvSpPr>
          <p:cNvPr id="1301" name="Google Shape;1301;p66"/>
          <p:cNvSpPr txBox="1"/>
          <p:nvPr/>
        </p:nvSpPr>
        <p:spPr>
          <a:xfrm>
            <a:off x="7334400" y="1300575"/>
            <a:ext cx="10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t>After</a:t>
            </a:r>
            <a:r>
              <a:rPr b="1" lang="en-GB" u="sng"/>
              <a:t> L2</a:t>
            </a:r>
            <a:endParaRPr b="1" u="sng"/>
          </a:p>
        </p:txBody>
      </p:sp>
      <p:cxnSp>
        <p:nvCxnSpPr>
          <p:cNvPr id="1302" name="Google Shape;1302;p66"/>
          <p:cNvCxnSpPr/>
          <p:nvPr/>
        </p:nvCxnSpPr>
        <p:spPr>
          <a:xfrm>
            <a:off x="6781975" y="1300575"/>
            <a:ext cx="20400" cy="342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pic>
        <p:nvPicPr>
          <p:cNvPr id="1307" name="Google Shape;1307;p67"/>
          <p:cNvPicPr preferRelativeResize="0"/>
          <p:nvPr/>
        </p:nvPicPr>
        <p:blipFill>
          <a:blip r:embed="rId3">
            <a:alphaModFix/>
          </a:blip>
          <a:stretch>
            <a:fillRect/>
          </a:stretch>
        </p:blipFill>
        <p:spPr>
          <a:xfrm>
            <a:off x="284200" y="1176349"/>
            <a:ext cx="4263825" cy="3178150"/>
          </a:xfrm>
          <a:prstGeom prst="rect">
            <a:avLst/>
          </a:prstGeom>
          <a:noFill/>
          <a:ln>
            <a:noFill/>
          </a:ln>
        </p:spPr>
      </p:pic>
      <p:sp>
        <p:nvSpPr>
          <p:cNvPr id="1308" name="Google Shape;1308;p67"/>
          <p:cNvSpPr txBox="1"/>
          <p:nvPr/>
        </p:nvSpPr>
        <p:spPr>
          <a:xfrm>
            <a:off x="284200" y="182450"/>
            <a:ext cx="7479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Moderate Correlation between Predicted and Actual with R2 value of 0.65, with better performance for lower scores</a:t>
            </a:r>
            <a:endParaRPr b="1" sz="1900"/>
          </a:p>
        </p:txBody>
      </p:sp>
      <p:pic>
        <p:nvPicPr>
          <p:cNvPr id="1309" name="Google Shape;1309;p67"/>
          <p:cNvPicPr preferRelativeResize="0"/>
          <p:nvPr/>
        </p:nvPicPr>
        <p:blipFill>
          <a:blip r:embed="rId4">
            <a:alphaModFix/>
          </a:blip>
          <a:stretch>
            <a:fillRect/>
          </a:stretch>
        </p:blipFill>
        <p:spPr>
          <a:xfrm>
            <a:off x="4952950" y="951950"/>
            <a:ext cx="3874025" cy="3748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68"/>
          <p:cNvSpPr txBox="1"/>
          <p:nvPr>
            <p:ph type="title"/>
          </p:nvPr>
        </p:nvSpPr>
        <p:spPr>
          <a:xfrm>
            <a:off x="1683000" y="1556550"/>
            <a:ext cx="5778000" cy="135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The </a:t>
            </a:r>
            <a:r>
              <a:rPr lang="en-GB">
                <a:solidFill>
                  <a:schemeClr val="dk1"/>
                </a:solidFill>
              </a:rPr>
              <a:t>End</a:t>
            </a:r>
            <a:r>
              <a:rPr lang="en-GB">
                <a:solidFill>
                  <a:schemeClr val="dk1"/>
                </a:solidFill>
              </a:rPr>
              <a:t>!</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2"/>
          <p:cNvSpPr txBox="1"/>
          <p:nvPr>
            <p:ph type="title"/>
          </p:nvPr>
        </p:nvSpPr>
        <p:spPr>
          <a:xfrm>
            <a:off x="1000850" y="252375"/>
            <a:ext cx="3695100" cy="923400"/>
          </a:xfrm>
          <a:prstGeom prst="rect">
            <a:avLst/>
          </a:prstGeom>
        </p:spPr>
        <p:txBody>
          <a:bodyPr anchorCtr="0" anchor="ctr" bIns="91425" lIns="0" spcFirstLastPara="1" rIns="0" wrap="square" tIns="91425">
            <a:spAutoFit/>
          </a:bodyPr>
          <a:lstStyle/>
          <a:p>
            <a:pPr indent="0" lvl="0" marL="0" rtl="0" algn="ctr">
              <a:spcBef>
                <a:spcPts val="0"/>
              </a:spcBef>
              <a:spcAft>
                <a:spcPts val="0"/>
              </a:spcAft>
              <a:buNone/>
            </a:pPr>
            <a:r>
              <a:rPr lang="en-GB"/>
              <a:t>I</a:t>
            </a:r>
            <a:r>
              <a:rPr lang="en-GB"/>
              <a:t>ntro</a:t>
            </a:r>
            <a:r>
              <a:rPr lang="en-GB">
                <a:solidFill>
                  <a:schemeClr val="dk1"/>
                </a:solidFill>
              </a:rPr>
              <a:t>duction</a:t>
            </a:r>
            <a:endParaRPr>
              <a:solidFill>
                <a:schemeClr val="dk1"/>
              </a:solidFill>
            </a:endParaRPr>
          </a:p>
        </p:txBody>
      </p:sp>
      <p:sp>
        <p:nvSpPr>
          <p:cNvPr id="647" name="Google Shape;647;p52"/>
          <p:cNvSpPr txBox="1"/>
          <p:nvPr>
            <p:ph idx="1" type="subTitle"/>
          </p:nvPr>
        </p:nvSpPr>
        <p:spPr>
          <a:xfrm>
            <a:off x="54600" y="1034425"/>
            <a:ext cx="4815600" cy="4063500"/>
          </a:xfrm>
          <a:prstGeom prst="rect">
            <a:avLst/>
          </a:prstGeom>
        </p:spPr>
        <p:txBody>
          <a:bodyPr anchorCtr="0" anchor="t" bIns="91425" lIns="0" spcFirstLastPara="1" rIns="0" wrap="square" tIns="91425">
            <a:spAutoFit/>
          </a:bodyPr>
          <a:lstStyle/>
          <a:p>
            <a:pPr indent="0" lvl="0" marL="0" rtl="0" algn="just">
              <a:spcBef>
                <a:spcPts val="0"/>
              </a:spcBef>
              <a:spcAft>
                <a:spcPts val="0"/>
              </a:spcAft>
              <a:buNone/>
            </a:pPr>
            <a:r>
              <a:rPr lang="en-GB" sz="1400"/>
              <a:t>Parkinson’s disease (PD) is a brain disorder that impairs movement, cognition, sleep, and other vital functions. Unfortunately, there is no cure- and the disease worsens over time. It is predicted that by 2037, nearly 1,6 million Americans will be affected by PD, resulting in an economic burden approaching $80 billion. </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GB" sz="1400"/>
              <a:t>Research has </a:t>
            </a:r>
            <a:r>
              <a:rPr lang="en-GB" sz="1400"/>
              <a:t>shown </a:t>
            </a:r>
            <a:r>
              <a:rPr lang="en-GB" sz="1400"/>
              <a:t>that abnormal protein  or peptide activity is a critical factor in the development and progression of this disease. By utilizing data science to gain a more comprehensive understanding, it may be possible to uncover important insights for the development of treatments that could slow the progression or even cure PD.</a:t>
            </a:r>
            <a:endParaRPr sz="1400"/>
          </a:p>
          <a:p>
            <a:pPr indent="0" lvl="0" marL="0" rtl="0" algn="ctr">
              <a:spcBef>
                <a:spcPts val="0"/>
              </a:spcBef>
              <a:spcAft>
                <a:spcPts val="0"/>
              </a:spcAft>
              <a:buNone/>
            </a:pPr>
            <a:r>
              <a:t/>
            </a:r>
            <a:endParaRPr sz="1400"/>
          </a:p>
          <a:p>
            <a:pPr indent="0" lvl="0" marL="0" rtl="0" algn="just">
              <a:spcBef>
                <a:spcPts val="0"/>
              </a:spcBef>
              <a:spcAft>
                <a:spcPts val="0"/>
              </a:spcAft>
              <a:buNone/>
            </a:pPr>
            <a:r>
              <a:t/>
            </a:r>
            <a:endParaRPr sz="1400"/>
          </a:p>
        </p:txBody>
      </p:sp>
      <p:grpSp>
        <p:nvGrpSpPr>
          <p:cNvPr id="648" name="Google Shape;648;p52"/>
          <p:cNvGrpSpPr/>
          <p:nvPr/>
        </p:nvGrpSpPr>
        <p:grpSpPr>
          <a:xfrm>
            <a:off x="4870311" y="539999"/>
            <a:ext cx="4273195" cy="4603639"/>
            <a:chOff x="4791250" y="402450"/>
            <a:chExt cx="4576625" cy="4660025"/>
          </a:xfrm>
        </p:grpSpPr>
        <p:sp>
          <p:nvSpPr>
            <p:cNvPr id="649" name="Google Shape;649;p52"/>
            <p:cNvSpPr/>
            <p:nvPr/>
          </p:nvSpPr>
          <p:spPr>
            <a:xfrm>
              <a:off x="4791250" y="470000"/>
              <a:ext cx="4576625" cy="4575800"/>
            </a:xfrm>
            <a:custGeom>
              <a:rect b="b" l="l" r="r" t="t"/>
              <a:pathLst>
                <a:path extrusionOk="0" h="183032" w="183065">
                  <a:moveTo>
                    <a:pt x="91532" y="1"/>
                  </a:moveTo>
                  <a:cubicBezTo>
                    <a:pt x="40996" y="1"/>
                    <a:pt x="0" y="40963"/>
                    <a:pt x="0" y="91499"/>
                  </a:cubicBezTo>
                  <a:cubicBezTo>
                    <a:pt x="0" y="142069"/>
                    <a:pt x="40996" y="183032"/>
                    <a:pt x="91532" y="183032"/>
                  </a:cubicBezTo>
                  <a:cubicBezTo>
                    <a:pt x="142068" y="183032"/>
                    <a:pt x="183064" y="142069"/>
                    <a:pt x="183064" y="91499"/>
                  </a:cubicBezTo>
                  <a:cubicBezTo>
                    <a:pt x="183064" y="40963"/>
                    <a:pt x="142068" y="1"/>
                    <a:pt x="915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2"/>
            <p:cNvSpPr/>
            <p:nvPr/>
          </p:nvSpPr>
          <p:spPr>
            <a:xfrm>
              <a:off x="7540700" y="402450"/>
              <a:ext cx="268550" cy="585450"/>
            </a:xfrm>
            <a:custGeom>
              <a:rect b="b" l="l" r="r" t="t"/>
              <a:pathLst>
                <a:path extrusionOk="0" h="23418" w="10742">
                  <a:moveTo>
                    <a:pt x="6605" y="1"/>
                  </a:moveTo>
                  <a:cubicBezTo>
                    <a:pt x="5738" y="935"/>
                    <a:pt x="2536" y="4270"/>
                    <a:pt x="1702" y="5204"/>
                  </a:cubicBezTo>
                  <a:cubicBezTo>
                    <a:pt x="1869" y="5605"/>
                    <a:pt x="3436" y="10108"/>
                    <a:pt x="4270" y="12543"/>
                  </a:cubicBezTo>
                  <a:lnTo>
                    <a:pt x="1068" y="13544"/>
                  </a:lnTo>
                  <a:lnTo>
                    <a:pt x="1" y="13877"/>
                  </a:lnTo>
                  <a:lnTo>
                    <a:pt x="267" y="14744"/>
                  </a:lnTo>
                  <a:lnTo>
                    <a:pt x="2969" y="23417"/>
                  </a:lnTo>
                  <a:lnTo>
                    <a:pt x="2402" y="15512"/>
                  </a:lnTo>
                  <a:lnTo>
                    <a:pt x="6705" y="15245"/>
                  </a:lnTo>
                  <a:lnTo>
                    <a:pt x="8206" y="15111"/>
                  </a:lnTo>
                  <a:lnTo>
                    <a:pt x="8006" y="13243"/>
                  </a:lnTo>
                  <a:lnTo>
                    <a:pt x="7339" y="7072"/>
                  </a:lnTo>
                  <a:lnTo>
                    <a:pt x="10742" y="4837"/>
                  </a:lnTo>
                  <a:lnTo>
                    <a:pt x="66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2"/>
            <p:cNvSpPr/>
            <p:nvPr/>
          </p:nvSpPr>
          <p:spPr>
            <a:xfrm>
              <a:off x="7655775" y="552550"/>
              <a:ext cx="473700" cy="500400"/>
            </a:xfrm>
            <a:custGeom>
              <a:rect b="b" l="l" r="r" t="t"/>
              <a:pathLst>
                <a:path extrusionOk="0" h="20016" w="18948">
                  <a:moveTo>
                    <a:pt x="16546" y="1"/>
                  </a:moveTo>
                  <a:cubicBezTo>
                    <a:pt x="14811" y="902"/>
                    <a:pt x="8207" y="4271"/>
                    <a:pt x="6539" y="5105"/>
                  </a:cubicBezTo>
                  <a:lnTo>
                    <a:pt x="7706" y="7173"/>
                  </a:lnTo>
                  <a:lnTo>
                    <a:pt x="9975" y="11075"/>
                  </a:lnTo>
                  <a:cubicBezTo>
                    <a:pt x="7673" y="11209"/>
                    <a:pt x="4971" y="11342"/>
                    <a:pt x="4371" y="11376"/>
                  </a:cubicBezTo>
                  <a:lnTo>
                    <a:pt x="4704" y="12677"/>
                  </a:lnTo>
                  <a:lnTo>
                    <a:pt x="6239" y="18714"/>
                  </a:lnTo>
                  <a:lnTo>
                    <a:pt x="1" y="20015"/>
                  </a:lnTo>
                  <a:lnTo>
                    <a:pt x="7073" y="19782"/>
                  </a:lnTo>
                  <a:lnTo>
                    <a:pt x="7640" y="19748"/>
                  </a:lnTo>
                  <a:lnTo>
                    <a:pt x="7606" y="19081"/>
                  </a:lnTo>
                  <a:lnTo>
                    <a:pt x="7239" y="13844"/>
                  </a:lnTo>
                  <a:lnTo>
                    <a:pt x="12877" y="14445"/>
                  </a:lnTo>
                  <a:lnTo>
                    <a:pt x="15645" y="14778"/>
                  </a:lnTo>
                  <a:lnTo>
                    <a:pt x="14611" y="11909"/>
                  </a:lnTo>
                  <a:lnTo>
                    <a:pt x="13044" y="7673"/>
                  </a:lnTo>
                  <a:lnTo>
                    <a:pt x="18948" y="5838"/>
                  </a:lnTo>
                  <a:lnTo>
                    <a:pt x="165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2"/>
            <p:cNvSpPr/>
            <p:nvPr/>
          </p:nvSpPr>
          <p:spPr>
            <a:xfrm>
              <a:off x="7654125" y="1037550"/>
              <a:ext cx="572925" cy="280575"/>
            </a:xfrm>
            <a:custGeom>
              <a:rect b="b" l="l" r="r" t="t"/>
              <a:pathLst>
                <a:path extrusionOk="0" h="11223" w="22917">
                  <a:moveTo>
                    <a:pt x="16393" y="1"/>
                  </a:moveTo>
                  <a:cubicBezTo>
                    <a:pt x="15443" y="1"/>
                    <a:pt x="14676" y="5"/>
                    <a:pt x="14344" y="15"/>
                  </a:cubicBezTo>
                  <a:cubicBezTo>
                    <a:pt x="14144" y="382"/>
                    <a:pt x="12809" y="2984"/>
                    <a:pt x="11742" y="4985"/>
                  </a:cubicBezTo>
                  <a:lnTo>
                    <a:pt x="10207" y="2817"/>
                  </a:lnTo>
                  <a:lnTo>
                    <a:pt x="9640" y="2016"/>
                  </a:lnTo>
                  <a:lnTo>
                    <a:pt x="8973" y="2316"/>
                  </a:lnTo>
                  <a:lnTo>
                    <a:pt x="0" y="6186"/>
                  </a:lnTo>
                  <a:lnTo>
                    <a:pt x="8640" y="4518"/>
                  </a:lnTo>
                  <a:cubicBezTo>
                    <a:pt x="9474" y="6386"/>
                    <a:pt x="10975" y="9955"/>
                    <a:pt x="11542" y="11223"/>
                  </a:cubicBezTo>
                  <a:cubicBezTo>
                    <a:pt x="12509" y="10055"/>
                    <a:pt x="15011" y="7053"/>
                    <a:pt x="16679" y="5052"/>
                  </a:cubicBezTo>
                  <a:lnTo>
                    <a:pt x="22183" y="6353"/>
                  </a:lnTo>
                  <a:lnTo>
                    <a:pt x="22917" y="48"/>
                  </a:lnTo>
                  <a:cubicBezTo>
                    <a:pt x="22044" y="25"/>
                    <a:pt x="18686" y="1"/>
                    <a:pt x="163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2"/>
            <p:cNvSpPr/>
            <p:nvPr/>
          </p:nvSpPr>
          <p:spPr>
            <a:xfrm>
              <a:off x="8390600" y="2474700"/>
              <a:ext cx="534450" cy="1749800"/>
            </a:xfrm>
            <a:custGeom>
              <a:rect b="b" l="l" r="r" t="t"/>
              <a:pathLst>
                <a:path extrusionOk="0" h="69992" w="21378">
                  <a:moveTo>
                    <a:pt x="19622" y="1"/>
                  </a:moveTo>
                  <a:cubicBezTo>
                    <a:pt x="19383" y="1"/>
                    <a:pt x="19139" y="214"/>
                    <a:pt x="19243" y="504"/>
                  </a:cubicBezTo>
                  <a:cubicBezTo>
                    <a:pt x="20077" y="2939"/>
                    <a:pt x="20277" y="5541"/>
                    <a:pt x="20410" y="8109"/>
                  </a:cubicBezTo>
                  <a:cubicBezTo>
                    <a:pt x="20544" y="10511"/>
                    <a:pt x="20577" y="12913"/>
                    <a:pt x="20477" y="15281"/>
                  </a:cubicBezTo>
                  <a:cubicBezTo>
                    <a:pt x="20377" y="20051"/>
                    <a:pt x="19876" y="24788"/>
                    <a:pt x="18976" y="29458"/>
                  </a:cubicBezTo>
                  <a:cubicBezTo>
                    <a:pt x="17275" y="38898"/>
                    <a:pt x="14106" y="48038"/>
                    <a:pt x="9636" y="56477"/>
                  </a:cubicBezTo>
                  <a:cubicBezTo>
                    <a:pt x="8402" y="58879"/>
                    <a:pt x="7034" y="61147"/>
                    <a:pt x="5566" y="63449"/>
                  </a:cubicBezTo>
                  <a:cubicBezTo>
                    <a:pt x="4132" y="65617"/>
                    <a:pt x="2631" y="67885"/>
                    <a:pt x="362" y="69253"/>
                  </a:cubicBezTo>
                  <a:cubicBezTo>
                    <a:pt x="1" y="69448"/>
                    <a:pt x="243" y="69991"/>
                    <a:pt x="565" y="69991"/>
                  </a:cubicBezTo>
                  <a:cubicBezTo>
                    <a:pt x="629" y="69991"/>
                    <a:pt x="697" y="69970"/>
                    <a:pt x="763" y="69920"/>
                  </a:cubicBezTo>
                  <a:cubicBezTo>
                    <a:pt x="2764" y="68719"/>
                    <a:pt x="4232" y="66818"/>
                    <a:pt x="5499" y="64916"/>
                  </a:cubicBezTo>
                  <a:cubicBezTo>
                    <a:pt x="6900" y="62882"/>
                    <a:pt x="8135" y="60780"/>
                    <a:pt x="9336" y="58645"/>
                  </a:cubicBezTo>
                  <a:cubicBezTo>
                    <a:pt x="11737" y="54409"/>
                    <a:pt x="13739" y="49972"/>
                    <a:pt x="15440" y="45436"/>
                  </a:cubicBezTo>
                  <a:cubicBezTo>
                    <a:pt x="18809" y="36296"/>
                    <a:pt x="20777" y="26689"/>
                    <a:pt x="21211" y="16949"/>
                  </a:cubicBezTo>
                  <a:cubicBezTo>
                    <a:pt x="21377" y="14280"/>
                    <a:pt x="21377" y="11545"/>
                    <a:pt x="21244" y="8776"/>
                  </a:cubicBezTo>
                  <a:cubicBezTo>
                    <a:pt x="21111" y="5907"/>
                    <a:pt x="20910" y="3039"/>
                    <a:pt x="19976" y="270"/>
                  </a:cubicBezTo>
                  <a:cubicBezTo>
                    <a:pt x="19913" y="80"/>
                    <a:pt x="19768" y="1"/>
                    <a:pt x="19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2"/>
            <p:cNvSpPr/>
            <p:nvPr/>
          </p:nvSpPr>
          <p:spPr>
            <a:xfrm>
              <a:off x="8413825" y="3596225"/>
              <a:ext cx="184725" cy="390125"/>
            </a:xfrm>
            <a:custGeom>
              <a:rect b="b" l="l" r="r" t="t"/>
              <a:pathLst>
                <a:path extrusionOk="0" h="15605" w="7389">
                  <a:moveTo>
                    <a:pt x="2731" y="1"/>
                  </a:moveTo>
                  <a:cubicBezTo>
                    <a:pt x="2536" y="1"/>
                    <a:pt x="2337" y="34"/>
                    <a:pt x="2135" y="108"/>
                  </a:cubicBezTo>
                  <a:cubicBezTo>
                    <a:pt x="1135" y="508"/>
                    <a:pt x="534" y="1576"/>
                    <a:pt x="301" y="2543"/>
                  </a:cubicBezTo>
                  <a:cubicBezTo>
                    <a:pt x="1" y="3710"/>
                    <a:pt x="167" y="4945"/>
                    <a:pt x="501" y="6079"/>
                  </a:cubicBezTo>
                  <a:cubicBezTo>
                    <a:pt x="834" y="7213"/>
                    <a:pt x="1335" y="8247"/>
                    <a:pt x="1935" y="9248"/>
                  </a:cubicBezTo>
                  <a:cubicBezTo>
                    <a:pt x="2636" y="10382"/>
                    <a:pt x="3370" y="11516"/>
                    <a:pt x="4204" y="12550"/>
                  </a:cubicBezTo>
                  <a:cubicBezTo>
                    <a:pt x="5037" y="13617"/>
                    <a:pt x="5971" y="14685"/>
                    <a:pt x="6972" y="15552"/>
                  </a:cubicBezTo>
                  <a:cubicBezTo>
                    <a:pt x="7009" y="15589"/>
                    <a:pt x="7051" y="15604"/>
                    <a:pt x="7093" y="15604"/>
                  </a:cubicBezTo>
                  <a:cubicBezTo>
                    <a:pt x="7244" y="15604"/>
                    <a:pt x="7388" y="15401"/>
                    <a:pt x="7206" y="15219"/>
                  </a:cubicBezTo>
                  <a:lnTo>
                    <a:pt x="7172" y="15185"/>
                  </a:lnTo>
                  <a:cubicBezTo>
                    <a:pt x="6972" y="12517"/>
                    <a:pt x="6805" y="9881"/>
                    <a:pt x="6539" y="7213"/>
                  </a:cubicBezTo>
                  <a:cubicBezTo>
                    <a:pt x="6372" y="5078"/>
                    <a:pt x="6105" y="2776"/>
                    <a:pt x="4704" y="1109"/>
                  </a:cubicBezTo>
                  <a:cubicBezTo>
                    <a:pt x="4198" y="523"/>
                    <a:pt x="3501" y="1"/>
                    <a:pt x="27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2"/>
            <p:cNvSpPr/>
            <p:nvPr/>
          </p:nvSpPr>
          <p:spPr>
            <a:xfrm>
              <a:off x="8582000" y="3862350"/>
              <a:ext cx="405600" cy="159650"/>
            </a:xfrm>
            <a:custGeom>
              <a:rect b="b" l="l" r="r" t="t"/>
              <a:pathLst>
                <a:path extrusionOk="0" h="6386" w="16224">
                  <a:moveTo>
                    <a:pt x="12861" y="0"/>
                  </a:moveTo>
                  <a:cubicBezTo>
                    <a:pt x="11122" y="0"/>
                    <a:pt x="9374" y="686"/>
                    <a:pt x="7784" y="1371"/>
                  </a:cubicBezTo>
                  <a:cubicBezTo>
                    <a:pt x="5315" y="2405"/>
                    <a:pt x="2914" y="3473"/>
                    <a:pt x="445" y="4574"/>
                  </a:cubicBezTo>
                  <a:cubicBezTo>
                    <a:pt x="412" y="4574"/>
                    <a:pt x="412" y="4574"/>
                    <a:pt x="379" y="4507"/>
                  </a:cubicBezTo>
                  <a:cubicBezTo>
                    <a:pt x="357" y="4501"/>
                    <a:pt x="336" y="4499"/>
                    <a:pt x="316" y="4499"/>
                  </a:cubicBezTo>
                  <a:cubicBezTo>
                    <a:pt x="93" y="4499"/>
                    <a:pt x="0" y="4815"/>
                    <a:pt x="245" y="4907"/>
                  </a:cubicBezTo>
                  <a:cubicBezTo>
                    <a:pt x="1479" y="5374"/>
                    <a:pt x="2814" y="5708"/>
                    <a:pt x="4148" y="5908"/>
                  </a:cubicBezTo>
                  <a:cubicBezTo>
                    <a:pt x="5482" y="6108"/>
                    <a:pt x="6817" y="6275"/>
                    <a:pt x="8151" y="6375"/>
                  </a:cubicBezTo>
                  <a:cubicBezTo>
                    <a:pt x="8384" y="6382"/>
                    <a:pt x="8618" y="6386"/>
                    <a:pt x="8851" y="6386"/>
                  </a:cubicBezTo>
                  <a:cubicBezTo>
                    <a:pt x="9784" y="6386"/>
                    <a:pt x="10713" y="6322"/>
                    <a:pt x="11620" y="6108"/>
                  </a:cubicBezTo>
                  <a:cubicBezTo>
                    <a:pt x="12787" y="5875"/>
                    <a:pt x="13955" y="5441"/>
                    <a:pt x="14822" y="4640"/>
                  </a:cubicBezTo>
                  <a:cubicBezTo>
                    <a:pt x="15589" y="3973"/>
                    <a:pt x="16223" y="2939"/>
                    <a:pt x="16090" y="1905"/>
                  </a:cubicBezTo>
                  <a:cubicBezTo>
                    <a:pt x="15956" y="871"/>
                    <a:pt x="14922" y="271"/>
                    <a:pt x="13988" y="104"/>
                  </a:cubicBezTo>
                  <a:cubicBezTo>
                    <a:pt x="13614" y="32"/>
                    <a:pt x="13238" y="0"/>
                    <a:pt x="128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2"/>
            <p:cNvSpPr/>
            <p:nvPr/>
          </p:nvSpPr>
          <p:spPr>
            <a:xfrm>
              <a:off x="8495550" y="3374400"/>
              <a:ext cx="232775" cy="364250"/>
            </a:xfrm>
            <a:custGeom>
              <a:rect b="b" l="l" r="r" t="t"/>
              <a:pathLst>
                <a:path extrusionOk="0" h="14570" w="9311">
                  <a:moveTo>
                    <a:pt x="2343" y="1"/>
                  </a:moveTo>
                  <a:cubicBezTo>
                    <a:pt x="2037" y="1"/>
                    <a:pt x="1729" y="73"/>
                    <a:pt x="1435" y="241"/>
                  </a:cubicBezTo>
                  <a:cubicBezTo>
                    <a:pt x="534" y="775"/>
                    <a:pt x="167" y="1909"/>
                    <a:pt x="67" y="2910"/>
                  </a:cubicBezTo>
                  <a:cubicBezTo>
                    <a:pt x="1" y="4111"/>
                    <a:pt x="367" y="5311"/>
                    <a:pt x="901" y="6379"/>
                  </a:cubicBezTo>
                  <a:cubicBezTo>
                    <a:pt x="1402" y="7413"/>
                    <a:pt x="2102" y="8380"/>
                    <a:pt x="2869" y="9248"/>
                  </a:cubicBezTo>
                  <a:cubicBezTo>
                    <a:pt x="3737" y="10248"/>
                    <a:pt x="4704" y="11216"/>
                    <a:pt x="5705" y="12083"/>
                  </a:cubicBezTo>
                  <a:cubicBezTo>
                    <a:pt x="6705" y="12984"/>
                    <a:pt x="7739" y="13818"/>
                    <a:pt x="8907" y="14551"/>
                  </a:cubicBezTo>
                  <a:cubicBezTo>
                    <a:pt x="8933" y="14564"/>
                    <a:pt x="8959" y="14570"/>
                    <a:pt x="8984" y="14570"/>
                  </a:cubicBezTo>
                  <a:cubicBezTo>
                    <a:pt x="9159" y="14570"/>
                    <a:pt x="9311" y="14305"/>
                    <a:pt x="9107" y="14218"/>
                  </a:cubicBezTo>
                  <a:lnTo>
                    <a:pt x="9074" y="14151"/>
                  </a:lnTo>
                  <a:cubicBezTo>
                    <a:pt x="8373" y="11616"/>
                    <a:pt x="7739" y="9048"/>
                    <a:pt x="7039" y="6446"/>
                  </a:cubicBezTo>
                  <a:cubicBezTo>
                    <a:pt x="6505" y="4411"/>
                    <a:pt x="5838" y="2209"/>
                    <a:pt x="4170" y="775"/>
                  </a:cubicBezTo>
                  <a:cubicBezTo>
                    <a:pt x="3668" y="341"/>
                    <a:pt x="3009" y="1"/>
                    <a:pt x="23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2"/>
            <p:cNvSpPr/>
            <p:nvPr/>
          </p:nvSpPr>
          <p:spPr>
            <a:xfrm>
              <a:off x="8710700" y="3558825"/>
              <a:ext cx="391975" cy="185400"/>
            </a:xfrm>
            <a:custGeom>
              <a:rect b="b" l="l" r="r" t="t"/>
              <a:pathLst>
                <a:path extrusionOk="0" h="7416" w="15679">
                  <a:moveTo>
                    <a:pt x="12808" y="0"/>
                  </a:moveTo>
                  <a:cubicBezTo>
                    <a:pt x="10704" y="0"/>
                    <a:pt x="8762" y="1199"/>
                    <a:pt x="7072" y="2271"/>
                  </a:cubicBezTo>
                  <a:cubicBezTo>
                    <a:pt x="4837" y="3739"/>
                    <a:pt x="2636" y="5240"/>
                    <a:pt x="401" y="6707"/>
                  </a:cubicBezTo>
                  <a:lnTo>
                    <a:pt x="301" y="6707"/>
                  </a:lnTo>
                  <a:cubicBezTo>
                    <a:pt x="101" y="6707"/>
                    <a:pt x="1" y="7074"/>
                    <a:pt x="268" y="7108"/>
                  </a:cubicBezTo>
                  <a:cubicBezTo>
                    <a:pt x="1395" y="7333"/>
                    <a:pt x="2547" y="7416"/>
                    <a:pt x="3682" y="7416"/>
                  </a:cubicBezTo>
                  <a:cubicBezTo>
                    <a:pt x="3890" y="7416"/>
                    <a:pt x="4097" y="7413"/>
                    <a:pt x="4304" y="7408"/>
                  </a:cubicBezTo>
                  <a:cubicBezTo>
                    <a:pt x="5638" y="7408"/>
                    <a:pt x="6972" y="7341"/>
                    <a:pt x="8307" y="7174"/>
                  </a:cubicBezTo>
                  <a:cubicBezTo>
                    <a:pt x="9474" y="7008"/>
                    <a:pt x="10608" y="6741"/>
                    <a:pt x="11676" y="6341"/>
                  </a:cubicBezTo>
                  <a:cubicBezTo>
                    <a:pt x="12776" y="5907"/>
                    <a:pt x="13844" y="5240"/>
                    <a:pt x="14611" y="4339"/>
                  </a:cubicBezTo>
                  <a:cubicBezTo>
                    <a:pt x="15245" y="3539"/>
                    <a:pt x="15679" y="2404"/>
                    <a:pt x="15345" y="1404"/>
                  </a:cubicBezTo>
                  <a:cubicBezTo>
                    <a:pt x="15078" y="403"/>
                    <a:pt x="13944" y="36"/>
                    <a:pt x="12977" y="3"/>
                  </a:cubicBezTo>
                  <a:cubicBezTo>
                    <a:pt x="12920" y="1"/>
                    <a:pt x="12864" y="0"/>
                    <a:pt x="128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2"/>
            <p:cNvSpPr/>
            <p:nvPr/>
          </p:nvSpPr>
          <p:spPr>
            <a:xfrm>
              <a:off x="8560600" y="3149225"/>
              <a:ext cx="244950" cy="357900"/>
            </a:xfrm>
            <a:custGeom>
              <a:rect b="b" l="l" r="r" t="t"/>
              <a:pathLst>
                <a:path extrusionOk="0" h="14316" w="9798">
                  <a:moveTo>
                    <a:pt x="2223" y="1"/>
                  </a:moveTo>
                  <a:cubicBezTo>
                    <a:pt x="1891" y="1"/>
                    <a:pt x="1564" y="82"/>
                    <a:pt x="1268" y="275"/>
                  </a:cubicBezTo>
                  <a:cubicBezTo>
                    <a:pt x="401" y="876"/>
                    <a:pt x="67" y="2043"/>
                    <a:pt x="0" y="3044"/>
                  </a:cubicBezTo>
                  <a:cubicBezTo>
                    <a:pt x="0" y="4245"/>
                    <a:pt x="434" y="5412"/>
                    <a:pt x="1001" y="6446"/>
                  </a:cubicBezTo>
                  <a:cubicBezTo>
                    <a:pt x="1602" y="7480"/>
                    <a:pt x="2302" y="8414"/>
                    <a:pt x="3103" y="9248"/>
                  </a:cubicBezTo>
                  <a:cubicBezTo>
                    <a:pt x="4003" y="10182"/>
                    <a:pt x="5004" y="11116"/>
                    <a:pt x="6071" y="11950"/>
                  </a:cubicBezTo>
                  <a:cubicBezTo>
                    <a:pt x="7105" y="12817"/>
                    <a:pt x="8240" y="13618"/>
                    <a:pt x="9407" y="14285"/>
                  </a:cubicBezTo>
                  <a:cubicBezTo>
                    <a:pt x="9445" y="14307"/>
                    <a:pt x="9481" y="14316"/>
                    <a:pt x="9515" y="14316"/>
                  </a:cubicBezTo>
                  <a:cubicBezTo>
                    <a:pt x="9693" y="14316"/>
                    <a:pt x="9798" y="14058"/>
                    <a:pt x="9574" y="13918"/>
                  </a:cubicBezTo>
                  <a:lnTo>
                    <a:pt x="9507" y="13885"/>
                  </a:lnTo>
                  <a:lnTo>
                    <a:pt x="7139" y="6246"/>
                  </a:lnTo>
                  <a:cubicBezTo>
                    <a:pt x="6505" y="4178"/>
                    <a:pt x="5738" y="2010"/>
                    <a:pt x="4003" y="675"/>
                  </a:cubicBezTo>
                  <a:cubicBezTo>
                    <a:pt x="3520" y="302"/>
                    <a:pt x="2863" y="1"/>
                    <a:pt x="2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2"/>
            <p:cNvSpPr/>
            <p:nvPr/>
          </p:nvSpPr>
          <p:spPr>
            <a:xfrm>
              <a:off x="8789600" y="3313650"/>
              <a:ext cx="386450" cy="196025"/>
            </a:xfrm>
            <a:custGeom>
              <a:rect b="b" l="l" r="r" t="t"/>
              <a:pathLst>
                <a:path extrusionOk="0" h="7841" w="15458">
                  <a:moveTo>
                    <a:pt x="12753" y="0"/>
                  </a:moveTo>
                  <a:cubicBezTo>
                    <a:pt x="12709" y="0"/>
                    <a:pt x="12666" y="1"/>
                    <a:pt x="12623" y="3"/>
                  </a:cubicBezTo>
                  <a:cubicBezTo>
                    <a:pt x="10454" y="36"/>
                    <a:pt x="8486" y="1337"/>
                    <a:pt x="6818" y="2571"/>
                  </a:cubicBezTo>
                  <a:cubicBezTo>
                    <a:pt x="4650" y="4106"/>
                    <a:pt x="2515" y="5707"/>
                    <a:pt x="347" y="7308"/>
                  </a:cubicBezTo>
                  <a:lnTo>
                    <a:pt x="280" y="7308"/>
                  </a:lnTo>
                  <a:cubicBezTo>
                    <a:pt x="260" y="7303"/>
                    <a:pt x="241" y="7300"/>
                    <a:pt x="223" y="7300"/>
                  </a:cubicBezTo>
                  <a:cubicBezTo>
                    <a:pt x="10" y="7300"/>
                    <a:pt x="1" y="7644"/>
                    <a:pt x="247" y="7675"/>
                  </a:cubicBezTo>
                  <a:cubicBezTo>
                    <a:pt x="1159" y="7789"/>
                    <a:pt x="2086" y="7840"/>
                    <a:pt x="3008" y="7840"/>
                  </a:cubicBezTo>
                  <a:cubicBezTo>
                    <a:pt x="3435" y="7840"/>
                    <a:pt x="3861" y="7829"/>
                    <a:pt x="4283" y="7808"/>
                  </a:cubicBezTo>
                  <a:cubicBezTo>
                    <a:pt x="5618" y="7708"/>
                    <a:pt x="6952" y="7575"/>
                    <a:pt x="8286" y="7375"/>
                  </a:cubicBezTo>
                  <a:cubicBezTo>
                    <a:pt x="9420" y="7174"/>
                    <a:pt x="10588" y="6874"/>
                    <a:pt x="11622" y="6374"/>
                  </a:cubicBezTo>
                  <a:cubicBezTo>
                    <a:pt x="12689" y="5873"/>
                    <a:pt x="13757" y="5206"/>
                    <a:pt x="14457" y="4239"/>
                  </a:cubicBezTo>
                  <a:cubicBezTo>
                    <a:pt x="15024" y="3405"/>
                    <a:pt x="15458" y="2304"/>
                    <a:pt x="15091" y="1304"/>
                  </a:cubicBezTo>
                  <a:cubicBezTo>
                    <a:pt x="14772" y="348"/>
                    <a:pt x="13693" y="0"/>
                    <a:pt x="127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2"/>
            <p:cNvSpPr/>
            <p:nvPr/>
          </p:nvSpPr>
          <p:spPr>
            <a:xfrm>
              <a:off x="8634825" y="2875925"/>
              <a:ext cx="245075" cy="358200"/>
            </a:xfrm>
            <a:custGeom>
              <a:rect b="b" l="l" r="r" t="t"/>
              <a:pathLst>
                <a:path extrusionOk="0" h="14328" w="9803">
                  <a:moveTo>
                    <a:pt x="2192" y="0"/>
                  </a:moveTo>
                  <a:cubicBezTo>
                    <a:pt x="1871" y="0"/>
                    <a:pt x="1555" y="78"/>
                    <a:pt x="1268" y="266"/>
                  </a:cubicBezTo>
                  <a:cubicBezTo>
                    <a:pt x="367" y="866"/>
                    <a:pt x="34" y="2034"/>
                    <a:pt x="0" y="3035"/>
                  </a:cubicBezTo>
                  <a:cubicBezTo>
                    <a:pt x="0" y="4235"/>
                    <a:pt x="434" y="5403"/>
                    <a:pt x="1001" y="6470"/>
                  </a:cubicBezTo>
                  <a:cubicBezTo>
                    <a:pt x="1568" y="7504"/>
                    <a:pt x="2302" y="8405"/>
                    <a:pt x="3102" y="9239"/>
                  </a:cubicBezTo>
                  <a:cubicBezTo>
                    <a:pt x="4003" y="10206"/>
                    <a:pt x="5004" y="11107"/>
                    <a:pt x="6038" y="11941"/>
                  </a:cubicBezTo>
                  <a:cubicBezTo>
                    <a:pt x="7105" y="12842"/>
                    <a:pt x="8206" y="13609"/>
                    <a:pt x="9374" y="14309"/>
                  </a:cubicBezTo>
                  <a:cubicBezTo>
                    <a:pt x="9407" y="14322"/>
                    <a:pt x="9440" y="14328"/>
                    <a:pt x="9471" y="14328"/>
                  </a:cubicBezTo>
                  <a:cubicBezTo>
                    <a:pt x="9683" y="14328"/>
                    <a:pt x="9803" y="14055"/>
                    <a:pt x="9540" y="13909"/>
                  </a:cubicBezTo>
                  <a:lnTo>
                    <a:pt x="9507" y="13876"/>
                  </a:lnTo>
                  <a:lnTo>
                    <a:pt x="7139" y="6237"/>
                  </a:lnTo>
                  <a:cubicBezTo>
                    <a:pt x="6505" y="4202"/>
                    <a:pt x="5704" y="2034"/>
                    <a:pt x="4003" y="700"/>
                  </a:cubicBezTo>
                  <a:cubicBezTo>
                    <a:pt x="3512" y="320"/>
                    <a:pt x="2841" y="0"/>
                    <a:pt x="21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2"/>
            <p:cNvSpPr/>
            <p:nvPr/>
          </p:nvSpPr>
          <p:spPr>
            <a:xfrm>
              <a:off x="8863750" y="3040950"/>
              <a:ext cx="386525" cy="196425"/>
            </a:xfrm>
            <a:custGeom>
              <a:rect b="b" l="l" r="r" t="t"/>
              <a:pathLst>
                <a:path extrusionOk="0" h="7857" w="15461">
                  <a:moveTo>
                    <a:pt x="12752" y="1"/>
                  </a:moveTo>
                  <a:cubicBezTo>
                    <a:pt x="12709" y="1"/>
                    <a:pt x="12667" y="1"/>
                    <a:pt x="12625" y="3"/>
                  </a:cubicBezTo>
                  <a:cubicBezTo>
                    <a:pt x="10457" y="70"/>
                    <a:pt x="8489" y="1337"/>
                    <a:pt x="6821" y="2605"/>
                  </a:cubicBezTo>
                  <a:cubicBezTo>
                    <a:pt x="4653" y="4139"/>
                    <a:pt x="2518" y="5740"/>
                    <a:pt x="350" y="7308"/>
                  </a:cubicBezTo>
                  <a:lnTo>
                    <a:pt x="283" y="7308"/>
                  </a:lnTo>
                  <a:cubicBezTo>
                    <a:pt x="263" y="7303"/>
                    <a:pt x="244" y="7301"/>
                    <a:pt x="226" y="7301"/>
                  </a:cubicBezTo>
                  <a:cubicBezTo>
                    <a:pt x="13" y="7301"/>
                    <a:pt x="1" y="7647"/>
                    <a:pt x="217" y="7708"/>
                  </a:cubicBezTo>
                  <a:cubicBezTo>
                    <a:pt x="1106" y="7797"/>
                    <a:pt x="2025" y="7857"/>
                    <a:pt x="2935" y="7857"/>
                  </a:cubicBezTo>
                  <a:cubicBezTo>
                    <a:pt x="3389" y="7857"/>
                    <a:pt x="3841" y="7842"/>
                    <a:pt x="4286" y="7808"/>
                  </a:cubicBezTo>
                  <a:cubicBezTo>
                    <a:pt x="5620" y="7742"/>
                    <a:pt x="6921" y="7608"/>
                    <a:pt x="8289" y="7408"/>
                  </a:cubicBezTo>
                  <a:cubicBezTo>
                    <a:pt x="9390" y="7208"/>
                    <a:pt x="10557" y="6908"/>
                    <a:pt x="11625" y="6407"/>
                  </a:cubicBezTo>
                  <a:cubicBezTo>
                    <a:pt x="12692" y="5907"/>
                    <a:pt x="13726" y="5240"/>
                    <a:pt x="14460" y="4273"/>
                  </a:cubicBezTo>
                  <a:cubicBezTo>
                    <a:pt x="15027" y="3439"/>
                    <a:pt x="15461" y="2304"/>
                    <a:pt x="15061" y="1304"/>
                  </a:cubicBezTo>
                  <a:cubicBezTo>
                    <a:pt x="14742" y="348"/>
                    <a:pt x="13662" y="1"/>
                    <a:pt x="12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2"/>
            <p:cNvSpPr/>
            <p:nvPr/>
          </p:nvSpPr>
          <p:spPr>
            <a:xfrm>
              <a:off x="8623150" y="2620250"/>
              <a:ext cx="297100" cy="318400"/>
            </a:xfrm>
            <a:custGeom>
              <a:rect b="b" l="l" r="r" t="t"/>
              <a:pathLst>
                <a:path extrusionOk="0" h="12736" w="11884">
                  <a:moveTo>
                    <a:pt x="2151" y="1"/>
                  </a:moveTo>
                  <a:cubicBezTo>
                    <a:pt x="1691" y="1"/>
                    <a:pt x="1248" y="139"/>
                    <a:pt x="901" y="486"/>
                  </a:cubicBezTo>
                  <a:cubicBezTo>
                    <a:pt x="134" y="1220"/>
                    <a:pt x="0" y="2420"/>
                    <a:pt x="167" y="3421"/>
                  </a:cubicBezTo>
                  <a:cubicBezTo>
                    <a:pt x="400" y="4622"/>
                    <a:pt x="1068" y="5690"/>
                    <a:pt x="1801" y="6590"/>
                  </a:cubicBezTo>
                  <a:cubicBezTo>
                    <a:pt x="2569" y="7457"/>
                    <a:pt x="3469" y="8258"/>
                    <a:pt x="4403" y="8925"/>
                  </a:cubicBezTo>
                  <a:cubicBezTo>
                    <a:pt x="5471" y="9726"/>
                    <a:pt x="6638" y="10426"/>
                    <a:pt x="7806" y="11060"/>
                  </a:cubicBezTo>
                  <a:cubicBezTo>
                    <a:pt x="9007" y="11727"/>
                    <a:pt x="10241" y="12294"/>
                    <a:pt x="11508" y="12728"/>
                  </a:cubicBezTo>
                  <a:cubicBezTo>
                    <a:pt x="11530" y="12733"/>
                    <a:pt x="11552" y="12736"/>
                    <a:pt x="11572" y="12736"/>
                  </a:cubicBezTo>
                  <a:cubicBezTo>
                    <a:pt x="11794" y="12736"/>
                    <a:pt x="11884" y="12422"/>
                    <a:pt x="11608" y="12361"/>
                  </a:cubicBezTo>
                  <a:cubicBezTo>
                    <a:pt x="11575" y="12294"/>
                    <a:pt x="11508" y="12294"/>
                    <a:pt x="11508" y="12294"/>
                  </a:cubicBezTo>
                  <a:cubicBezTo>
                    <a:pt x="10274" y="9959"/>
                    <a:pt x="9007" y="7591"/>
                    <a:pt x="7772" y="5256"/>
                  </a:cubicBezTo>
                  <a:cubicBezTo>
                    <a:pt x="6772" y="3421"/>
                    <a:pt x="5604" y="1420"/>
                    <a:pt x="3636" y="419"/>
                  </a:cubicBezTo>
                  <a:cubicBezTo>
                    <a:pt x="3196" y="173"/>
                    <a:pt x="2664" y="1"/>
                    <a:pt x="21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2"/>
            <p:cNvSpPr/>
            <p:nvPr/>
          </p:nvSpPr>
          <p:spPr>
            <a:xfrm>
              <a:off x="8904175" y="2689075"/>
              <a:ext cx="353600" cy="248550"/>
            </a:xfrm>
            <a:custGeom>
              <a:rect b="b" l="l" r="r" t="t"/>
              <a:pathLst>
                <a:path extrusionOk="0" h="9942" w="14144">
                  <a:moveTo>
                    <a:pt x="11823" y="1"/>
                  </a:moveTo>
                  <a:cubicBezTo>
                    <a:pt x="11555" y="1"/>
                    <a:pt x="11288" y="37"/>
                    <a:pt x="11042" y="101"/>
                  </a:cubicBezTo>
                  <a:cubicBezTo>
                    <a:pt x="8907" y="535"/>
                    <a:pt x="7239" y="2169"/>
                    <a:pt x="5805" y="3704"/>
                  </a:cubicBezTo>
                  <a:cubicBezTo>
                    <a:pt x="4003" y="5638"/>
                    <a:pt x="2202" y="7607"/>
                    <a:pt x="367" y="9541"/>
                  </a:cubicBezTo>
                  <a:lnTo>
                    <a:pt x="267" y="9541"/>
                  </a:lnTo>
                  <a:cubicBezTo>
                    <a:pt x="1" y="9541"/>
                    <a:pt x="34" y="9942"/>
                    <a:pt x="267" y="9942"/>
                  </a:cubicBezTo>
                  <a:cubicBezTo>
                    <a:pt x="1602" y="9841"/>
                    <a:pt x="3003" y="9641"/>
                    <a:pt x="4270" y="9308"/>
                  </a:cubicBezTo>
                  <a:cubicBezTo>
                    <a:pt x="5571" y="8974"/>
                    <a:pt x="6872" y="8607"/>
                    <a:pt x="8106" y="8140"/>
                  </a:cubicBezTo>
                  <a:cubicBezTo>
                    <a:pt x="9207" y="7707"/>
                    <a:pt x="10241" y="7206"/>
                    <a:pt x="11209" y="6539"/>
                  </a:cubicBezTo>
                  <a:cubicBezTo>
                    <a:pt x="12176" y="5872"/>
                    <a:pt x="13077" y="5005"/>
                    <a:pt x="13577" y="3937"/>
                  </a:cubicBezTo>
                  <a:cubicBezTo>
                    <a:pt x="14011" y="3003"/>
                    <a:pt x="14144" y="1802"/>
                    <a:pt x="13644" y="935"/>
                  </a:cubicBezTo>
                  <a:cubicBezTo>
                    <a:pt x="13256" y="257"/>
                    <a:pt x="12534" y="1"/>
                    <a:pt x="118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2"/>
            <p:cNvSpPr/>
            <p:nvPr/>
          </p:nvSpPr>
          <p:spPr>
            <a:xfrm>
              <a:off x="8623150" y="2357675"/>
              <a:ext cx="297100" cy="318300"/>
            </a:xfrm>
            <a:custGeom>
              <a:rect b="b" l="l" r="r" t="t"/>
              <a:pathLst>
                <a:path extrusionOk="0" h="12732" w="11884">
                  <a:moveTo>
                    <a:pt x="2172" y="1"/>
                  </a:moveTo>
                  <a:cubicBezTo>
                    <a:pt x="1705" y="1"/>
                    <a:pt x="1253" y="146"/>
                    <a:pt x="901" y="515"/>
                  </a:cubicBezTo>
                  <a:cubicBezTo>
                    <a:pt x="134" y="1215"/>
                    <a:pt x="0" y="2416"/>
                    <a:pt x="167" y="3417"/>
                  </a:cubicBezTo>
                  <a:cubicBezTo>
                    <a:pt x="400" y="4618"/>
                    <a:pt x="1068" y="5685"/>
                    <a:pt x="1801" y="6586"/>
                  </a:cubicBezTo>
                  <a:cubicBezTo>
                    <a:pt x="2569" y="7453"/>
                    <a:pt x="3469" y="8253"/>
                    <a:pt x="4403" y="8921"/>
                  </a:cubicBezTo>
                  <a:cubicBezTo>
                    <a:pt x="5471" y="9721"/>
                    <a:pt x="6638" y="10422"/>
                    <a:pt x="7806" y="11055"/>
                  </a:cubicBezTo>
                  <a:cubicBezTo>
                    <a:pt x="9007" y="11723"/>
                    <a:pt x="10241" y="12290"/>
                    <a:pt x="11508" y="12723"/>
                  </a:cubicBezTo>
                  <a:cubicBezTo>
                    <a:pt x="11530" y="12729"/>
                    <a:pt x="11552" y="12731"/>
                    <a:pt x="11572" y="12731"/>
                  </a:cubicBezTo>
                  <a:cubicBezTo>
                    <a:pt x="11794" y="12731"/>
                    <a:pt x="11884" y="12418"/>
                    <a:pt x="11608" y="12356"/>
                  </a:cubicBezTo>
                  <a:cubicBezTo>
                    <a:pt x="11575" y="12290"/>
                    <a:pt x="11508" y="12290"/>
                    <a:pt x="11508" y="12290"/>
                  </a:cubicBezTo>
                  <a:cubicBezTo>
                    <a:pt x="10274" y="9955"/>
                    <a:pt x="9007" y="7586"/>
                    <a:pt x="7772" y="5251"/>
                  </a:cubicBezTo>
                  <a:cubicBezTo>
                    <a:pt x="6772" y="3417"/>
                    <a:pt x="5604" y="1415"/>
                    <a:pt x="3636" y="415"/>
                  </a:cubicBezTo>
                  <a:cubicBezTo>
                    <a:pt x="3202" y="172"/>
                    <a:pt x="2679" y="1"/>
                    <a:pt x="21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2"/>
            <p:cNvSpPr/>
            <p:nvPr/>
          </p:nvSpPr>
          <p:spPr>
            <a:xfrm>
              <a:off x="8904175" y="2427225"/>
              <a:ext cx="353600" cy="248550"/>
            </a:xfrm>
            <a:custGeom>
              <a:rect b="b" l="l" r="r" t="t"/>
              <a:pathLst>
                <a:path extrusionOk="0" h="9942" w="14144">
                  <a:moveTo>
                    <a:pt x="11823" y="1"/>
                  </a:moveTo>
                  <a:cubicBezTo>
                    <a:pt x="11555" y="1"/>
                    <a:pt x="11288" y="37"/>
                    <a:pt x="11042" y="101"/>
                  </a:cubicBezTo>
                  <a:cubicBezTo>
                    <a:pt x="8907" y="535"/>
                    <a:pt x="7239" y="2169"/>
                    <a:pt x="5805" y="3704"/>
                  </a:cubicBezTo>
                  <a:cubicBezTo>
                    <a:pt x="4003" y="5638"/>
                    <a:pt x="2202" y="7606"/>
                    <a:pt x="367" y="9541"/>
                  </a:cubicBezTo>
                  <a:lnTo>
                    <a:pt x="267" y="9541"/>
                  </a:lnTo>
                  <a:cubicBezTo>
                    <a:pt x="1" y="9574"/>
                    <a:pt x="34" y="9941"/>
                    <a:pt x="267" y="9941"/>
                  </a:cubicBezTo>
                  <a:cubicBezTo>
                    <a:pt x="1602" y="9841"/>
                    <a:pt x="3003" y="9641"/>
                    <a:pt x="4270" y="9308"/>
                  </a:cubicBezTo>
                  <a:cubicBezTo>
                    <a:pt x="5571" y="8974"/>
                    <a:pt x="6872" y="8607"/>
                    <a:pt x="8106" y="8140"/>
                  </a:cubicBezTo>
                  <a:cubicBezTo>
                    <a:pt x="9207" y="7740"/>
                    <a:pt x="10241" y="7239"/>
                    <a:pt x="11209" y="6539"/>
                  </a:cubicBezTo>
                  <a:cubicBezTo>
                    <a:pt x="12176" y="5905"/>
                    <a:pt x="13077" y="5004"/>
                    <a:pt x="13577" y="3937"/>
                  </a:cubicBezTo>
                  <a:cubicBezTo>
                    <a:pt x="14011" y="3003"/>
                    <a:pt x="14144" y="1802"/>
                    <a:pt x="13644" y="935"/>
                  </a:cubicBezTo>
                  <a:cubicBezTo>
                    <a:pt x="13256" y="257"/>
                    <a:pt x="12534" y="1"/>
                    <a:pt x="118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2"/>
            <p:cNvSpPr/>
            <p:nvPr/>
          </p:nvSpPr>
          <p:spPr>
            <a:xfrm>
              <a:off x="8754900" y="2115700"/>
              <a:ext cx="153475" cy="401350"/>
            </a:xfrm>
            <a:custGeom>
              <a:rect b="b" l="l" r="r" t="t"/>
              <a:pathLst>
                <a:path extrusionOk="0" h="16054" w="6139">
                  <a:moveTo>
                    <a:pt x="2987" y="1"/>
                  </a:moveTo>
                  <a:cubicBezTo>
                    <a:pt x="2852" y="1"/>
                    <a:pt x="2712" y="17"/>
                    <a:pt x="2569" y="53"/>
                  </a:cubicBezTo>
                  <a:cubicBezTo>
                    <a:pt x="1568" y="287"/>
                    <a:pt x="835" y="1254"/>
                    <a:pt x="468" y="2188"/>
                  </a:cubicBezTo>
                  <a:cubicBezTo>
                    <a:pt x="1" y="3289"/>
                    <a:pt x="34" y="4556"/>
                    <a:pt x="201" y="5724"/>
                  </a:cubicBezTo>
                  <a:cubicBezTo>
                    <a:pt x="401" y="6891"/>
                    <a:pt x="734" y="7959"/>
                    <a:pt x="1201" y="9059"/>
                  </a:cubicBezTo>
                  <a:cubicBezTo>
                    <a:pt x="1702" y="10294"/>
                    <a:pt x="2336" y="11461"/>
                    <a:pt x="3003" y="12629"/>
                  </a:cubicBezTo>
                  <a:cubicBezTo>
                    <a:pt x="3670" y="13796"/>
                    <a:pt x="4404" y="14930"/>
                    <a:pt x="5304" y="15964"/>
                  </a:cubicBezTo>
                  <a:cubicBezTo>
                    <a:pt x="5349" y="16027"/>
                    <a:pt x="5405" y="16053"/>
                    <a:pt x="5459" y="16053"/>
                  </a:cubicBezTo>
                  <a:cubicBezTo>
                    <a:pt x="5609" y="16053"/>
                    <a:pt x="5743" y="15851"/>
                    <a:pt x="5571" y="15631"/>
                  </a:cubicBezTo>
                  <a:lnTo>
                    <a:pt x="5538" y="15597"/>
                  </a:lnTo>
                  <a:cubicBezTo>
                    <a:pt x="5705" y="12962"/>
                    <a:pt x="5871" y="10294"/>
                    <a:pt x="6005" y="7625"/>
                  </a:cubicBezTo>
                  <a:cubicBezTo>
                    <a:pt x="6138" y="5557"/>
                    <a:pt x="6138" y="3255"/>
                    <a:pt x="5004" y="1387"/>
                  </a:cubicBezTo>
                  <a:cubicBezTo>
                    <a:pt x="4571" y="694"/>
                    <a:pt x="3862" y="1"/>
                    <a:pt x="2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2"/>
            <p:cNvSpPr/>
            <p:nvPr/>
          </p:nvSpPr>
          <p:spPr>
            <a:xfrm>
              <a:off x="8086925" y="2007375"/>
              <a:ext cx="291600" cy="1810075"/>
            </a:xfrm>
            <a:custGeom>
              <a:rect b="b" l="l" r="r" t="t"/>
              <a:pathLst>
                <a:path extrusionOk="0" h="72403" w="11664">
                  <a:moveTo>
                    <a:pt x="6458" y="0"/>
                  </a:moveTo>
                  <a:cubicBezTo>
                    <a:pt x="6326" y="0"/>
                    <a:pt x="6192" y="64"/>
                    <a:pt x="6105" y="216"/>
                  </a:cubicBezTo>
                  <a:cubicBezTo>
                    <a:pt x="4704" y="2685"/>
                    <a:pt x="3903" y="5453"/>
                    <a:pt x="3203" y="8255"/>
                  </a:cubicBezTo>
                  <a:cubicBezTo>
                    <a:pt x="2502" y="10924"/>
                    <a:pt x="1935" y="13593"/>
                    <a:pt x="1568" y="16328"/>
                  </a:cubicBezTo>
                  <a:cubicBezTo>
                    <a:pt x="34" y="25935"/>
                    <a:pt x="1" y="35742"/>
                    <a:pt x="1435" y="45349"/>
                  </a:cubicBezTo>
                  <a:cubicBezTo>
                    <a:pt x="2169" y="50152"/>
                    <a:pt x="3236" y="54922"/>
                    <a:pt x="4704" y="59525"/>
                  </a:cubicBezTo>
                  <a:cubicBezTo>
                    <a:pt x="5438" y="61861"/>
                    <a:pt x="6272" y="64229"/>
                    <a:pt x="7206" y="66464"/>
                  </a:cubicBezTo>
                  <a:cubicBezTo>
                    <a:pt x="8073" y="68599"/>
                    <a:pt x="9107" y="70700"/>
                    <a:pt x="10842" y="72301"/>
                  </a:cubicBezTo>
                  <a:cubicBezTo>
                    <a:pt x="10920" y="72373"/>
                    <a:pt x="11006" y="72403"/>
                    <a:pt x="11090" y="72403"/>
                  </a:cubicBezTo>
                  <a:cubicBezTo>
                    <a:pt x="11396" y="72403"/>
                    <a:pt x="11664" y="71996"/>
                    <a:pt x="11375" y="71734"/>
                  </a:cubicBezTo>
                  <a:cubicBezTo>
                    <a:pt x="9407" y="69900"/>
                    <a:pt x="8407" y="67398"/>
                    <a:pt x="7439" y="64963"/>
                  </a:cubicBezTo>
                  <a:cubicBezTo>
                    <a:pt x="6505" y="62461"/>
                    <a:pt x="5605" y="59926"/>
                    <a:pt x="4871" y="57324"/>
                  </a:cubicBezTo>
                  <a:cubicBezTo>
                    <a:pt x="2202" y="48151"/>
                    <a:pt x="1001" y="38577"/>
                    <a:pt x="1201" y="29037"/>
                  </a:cubicBezTo>
                  <a:cubicBezTo>
                    <a:pt x="1268" y="24234"/>
                    <a:pt x="1768" y="19463"/>
                    <a:pt x="2602" y="14793"/>
                  </a:cubicBezTo>
                  <a:cubicBezTo>
                    <a:pt x="3036" y="12458"/>
                    <a:pt x="3536" y="10123"/>
                    <a:pt x="4170" y="7788"/>
                  </a:cubicBezTo>
                  <a:cubicBezTo>
                    <a:pt x="4771" y="5287"/>
                    <a:pt x="5538" y="2852"/>
                    <a:pt x="6839" y="583"/>
                  </a:cubicBezTo>
                  <a:cubicBezTo>
                    <a:pt x="6996" y="269"/>
                    <a:pt x="6730" y="0"/>
                    <a:pt x="64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2"/>
            <p:cNvSpPr/>
            <p:nvPr/>
          </p:nvSpPr>
          <p:spPr>
            <a:xfrm>
              <a:off x="8222000" y="3185625"/>
              <a:ext cx="241050" cy="359875"/>
            </a:xfrm>
            <a:custGeom>
              <a:rect b="b" l="l" r="r" t="t"/>
              <a:pathLst>
                <a:path extrusionOk="0" h="14395" w="9642">
                  <a:moveTo>
                    <a:pt x="7302" y="0"/>
                  </a:moveTo>
                  <a:cubicBezTo>
                    <a:pt x="6657" y="0"/>
                    <a:pt x="5993" y="333"/>
                    <a:pt x="5505" y="754"/>
                  </a:cubicBezTo>
                  <a:cubicBezTo>
                    <a:pt x="3804" y="2121"/>
                    <a:pt x="3037" y="4290"/>
                    <a:pt x="2470" y="6324"/>
                  </a:cubicBezTo>
                  <a:cubicBezTo>
                    <a:pt x="1703" y="8860"/>
                    <a:pt x="969" y="11461"/>
                    <a:pt x="202" y="13997"/>
                  </a:cubicBezTo>
                  <a:lnTo>
                    <a:pt x="168" y="14030"/>
                  </a:lnTo>
                  <a:cubicBezTo>
                    <a:pt x="0" y="14142"/>
                    <a:pt x="114" y="14394"/>
                    <a:pt x="273" y="14394"/>
                  </a:cubicBezTo>
                  <a:cubicBezTo>
                    <a:pt x="304" y="14394"/>
                    <a:pt x="336" y="14385"/>
                    <a:pt x="368" y="14364"/>
                  </a:cubicBezTo>
                  <a:cubicBezTo>
                    <a:pt x="1536" y="13696"/>
                    <a:pt x="2637" y="12862"/>
                    <a:pt x="3671" y="11995"/>
                  </a:cubicBezTo>
                  <a:cubicBezTo>
                    <a:pt x="4671" y="11128"/>
                    <a:pt x="5672" y="10194"/>
                    <a:pt x="6606" y="9227"/>
                  </a:cubicBezTo>
                  <a:cubicBezTo>
                    <a:pt x="7373" y="8359"/>
                    <a:pt x="8107" y="7459"/>
                    <a:pt x="8641" y="6391"/>
                  </a:cubicBezTo>
                  <a:cubicBezTo>
                    <a:pt x="9208" y="5357"/>
                    <a:pt x="9642" y="4190"/>
                    <a:pt x="9542" y="2989"/>
                  </a:cubicBezTo>
                  <a:cubicBezTo>
                    <a:pt x="9508" y="1988"/>
                    <a:pt x="9141" y="821"/>
                    <a:pt x="8241" y="287"/>
                  </a:cubicBezTo>
                  <a:cubicBezTo>
                    <a:pt x="7949" y="85"/>
                    <a:pt x="7628" y="0"/>
                    <a:pt x="7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2"/>
            <p:cNvSpPr/>
            <p:nvPr/>
          </p:nvSpPr>
          <p:spPr>
            <a:xfrm>
              <a:off x="7850100" y="3358725"/>
              <a:ext cx="387275" cy="190800"/>
            </a:xfrm>
            <a:custGeom>
              <a:rect b="b" l="l" r="r" t="t"/>
              <a:pathLst>
                <a:path extrusionOk="0" h="7632" w="15491">
                  <a:moveTo>
                    <a:pt x="2735" y="1"/>
                  </a:moveTo>
                  <a:cubicBezTo>
                    <a:pt x="1801" y="1"/>
                    <a:pt x="667" y="334"/>
                    <a:pt x="334" y="1335"/>
                  </a:cubicBezTo>
                  <a:cubicBezTo>
                    <a:pt x="0" y="2269"/>
                    <a:pt x="400" y="3437"/>
                    <a:pt x="1001" y="4237"/>
                  </a:cubicBezTo>
                  <a:cubicBezTo>
                    <a:pt x="1701" y="5205"/>
                    <a:pt x="2802" y="5872"/>
                    <a:pt x="3870" y="6339"/>
                  </a:cubicBezTo>
                  <a:cubicBezTo>
                    <a:pt x="4904" y="6772"/>
                    <a:pt x="6071" y="7073"/>
                    <a:pt x="7205" y="7239"/>
                  </a:cubicBezTo>
                  <a:cubicBezTo>
                    <a:pt x="8540" y="7440"/>
                    <a:pt x="9874" y="7573"/>
                    <a:pt x="11208" y="7606"/>
                  </a:cubicBezTo>
                  <a:cubicBezTo>
                    <a:pt x="11542" y="7623"/>
                    <a:pt x="11877" y="7631"/>
                    <a:pt x="12214" y="7631"/>
                  </a:cubicBezTo>
                  <a:cubicBezTo>
                    <a:pt x="13224" y="7631"/>
                    <a:pt x="14244" y="7556"/>
                    <a:pt x="15244" y="7406"/>
                  </a:cubicBezTo>
                  <a:cubicBezTo>
                    <a:pt x="15491" y="7406"/>
                    <a:pt x="15481" y="7065"/>
                    <a:pt x="15242" y="7065"/>
                  </a:cubicBezTo>
                  <a:cubicBezTo>
                    <a:pt x="15222" y="7065"/>
                    <a:pt x="15201" y="7068"/>
                    <a:pt x="15178" y="7073"/>
                  </a:cubicBezTo>
                  <a:lnTo>
                    <a:pt x="15078" y="7073"/>
                  </a:lnTo>
                  <a:lnTo>
                    <a:pt x="8573" y="2436"/>
                  </a:lnTo>
                  <a:cubicBezTo>
                    <a:pt x="6872" y="1235"/>
                    <a:pt x="4904" y="1"/>
                    <a:pt x="27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2"/>
            <p:cNvSpPr/>
            <p:nvPr/>
          </p:nvSpPr>
          <p:spPr>
            <a:xfrm>
              <a:off x="8145825" y="2952025"/>
              <a:ext cx="287200" cy="324400"/>
            </a:xfrm>
            <a:custGeom>
              <a:rect b="b" l="l" r="r" t="t"/>
              <a:pathLst>
                <a:path extrusionOk="0" h="12976" w="11488">
                  <a:moveTo>
                    <a:pt x="9299" y="1"/>
                  </a:moveTo>
                  <a:cubicBezTo>
                    <a:pt x="8787" y="1"/>
                    <a:pt x="8265" y="174"/>
                    <a:pt x="7818" y="424"/>
                  </a:cubicBezTo>
                  <a:cubicBezTo>
                    <a:pt x="5884" y="1458"/>
                    <a:pt x="4750" y="3493"/>
                    <a:pt x="3849" y="5361"/>
                  </a:cubicBezTo>
                  <a:cubicBezTo>
                    <a:pt x="2648" y="7729"/>
                    <a:pt x="1481" y="10131"/>
                    <a:pt x="313" y="12533"/>
                  </a:cubicBezTo>
                  <a:cubicBezTo>
                    <a:pt x="313" y="12533"/>
                    <a:pt x="246" y="12533"/>
                    <a:pt x="213" y="12600"/>
                  </a:cubicBezTo>
                  <a:cubicBezTo>
                    <a:pt x="1" y="12691"/>
                    <a:pt x="64" y="12975"/>
                    <a:pt x="279" y="12975"/>
                  </a:cubicBezTo>
                  <a:cubicBezTo>
                    <a:pt x="300" y="12975"/>
                    <a:pt x="323" y="12973"/>
                    <a:pt x="346" y="12967"/>
                  </a:cubicBezTo>
                  <a:cubicBezTo>
                    <a:pt x="1647" y="12500"/>
                    <a:pt x="2848" y="11866"/>
                    <a:pt x="4016" y="11199"/>
                  </a:cubicBezTo>
                  <a:cubicBezTo>
                    <a:pt x="5183" y="10531"/>
                    <a:pt x="6317" y="9798"/>
                    <a:pt x="7351" y="8997"/>
                  </a:cubicBezTo>
                  <a:cubicBezTo>
                    <a:pt x="8252" y="8297"/>
                    <a:pt x="9153" y="7496"/>
                    <a:pt x="9853" y="6595"/>
                  </a:cubicBezTo>
                  <a:cubicBezTo>
                    <a:pt x="10587" y="5661"/>
                    <a:pt x="11221" y="4594"/>
                    <a:pt x="11354" y="3360"/>
                  </a:cubicBezTo>
                  <a:cubicBezTo>
                    <a:pt x="11488" y="2359"/>
                    <a:pt x="11321" y="1158"/>
                    <a:pt x="10554" y="458"/>
                  </a:cubicBezTo>
                  <a:cubicBezTo>
                    <a:pt x="10182" y="132"/>
                    <a:pt x="9744" y="1"/>
                    <a:pt x="92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2"/>
            <p:cNvSpPr/>
            <p:nvPr/>
          </p:nvSpPr>
          <p:spPr>
            <a:xfrm>
              <a:off x="7800900" y="3035300"/>
              <a:ext cx="361100" cy="240900"/>
            </a:xfrm>
            <a:custGeom>
              <a:rect b="b" l="l" r="r" t="t"/>
              <a:pathLst>
                <a:path extrusionOk="0" h="9636" w="14444">
                  <a:moveTo>
                    <a:pt x="2354" y="1"/>
                  </a:moveTo>
                  <a:cubicBezTo>
                    <a:pt x="1605" y="1"/>
                    <a:pt x="870" y="272"/>
                    <a:pt x="500" y="963"/>
                  </a:cubicBezTo>
                  <a:cubicBezTo>
                    <a:pt x="0" y="1863"/>
                    <a:pt x="267" y="3064"/>
                    <a:pt x="667" y="3965"/>
                  </a:cubicBezTo>
                  <a:cubicBezTo>
                    <a:pt x="1201" y="5032"/>
                    <a:pt x="2135" y="5866"/>
                    <a:pt x="3136" y="6533"/>
                  </a:cubicBezTo>
                  <a:cubicBezTo>
                    <a:pt x="4103" y="7167"/>
                    <a:pt x="5170" y="7667"/>
                    <a:pt x="6271" y="8034"/>
                  </a:cubicBezTo>
                  <a:cubicBezTo>
                    <a:pt x="7539" y="8468"/>
                    <a:pt x="8840" y="8802"/>
                    <a:pt x="10141" y="9102"/>
                  </a:cubicBezTo>
                  <a:cubicBezTo>
                    <a:pt x="11442" y="9369"/>
                    <a:pt x="12809" y="9602"/>
                    <a:pt x="14143" y="9636"/>
                  </a:cubicBezTo>
                  <a:cubicBezTo>
                    <a:pt x="14444" y="9636"/>
                    <a:pt x="14444" y="9202"/>
                    <a:pt x="14177" y="9202"/>
                  </a:cubicBezTo>
                  <a:lnTo>
                    <a:pt x="14110" y="9202"/>
                  </a:lnTo>
                  <a:cubicBezTo>
                    <a:pt x="12209" y="7334"/>
                    <a:pt x="10341" y="5433"/>
                    <a:pt x="8473" y="3531"/>
                  </a:cubicBezTo>
                  <a:cubicBezTo>
                    <a:pt x="6972" y="2030"/>
                    <a:pt x="5270" y="496"/>
                    <a:pt x="3136" y="95"/>
                  </a:cubicBezTo>
                  <a:cubicBezTo>
                    <a:pt x="2884" y="35"/>
                    <a:pt x="2618" y="1"/>
                    <a:pt x="23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2"/>
            <p:cNvSpPr/>
            <p:nvPr/>
          </p:nvSpPr>
          <p:spPr>
            <a:xfrm>
              <a:off x="8116375" y="2719725"/>
              <a:ext cx="298300" cy="314700"/>
            </a:xfrm>
            <a:custGeom>
              <a:rect b="b" l="l" r="r" t="t"/>
              <a:pathLst>
                <a:path extrusionOk="0" h="12588" w="11932">
                  <a:moveTo>
                    <a:pt x="9768" y="1"/>
                  </a:moveTo>
                  <a:cubicBezTo>
                    <a:pt x="9280" y="1"/>
                    <a:pt x="8780" y="143"/>
                    <a:pt x="8363" y="343"/>
                  </a:cubicBezTo>
                  <a:cubicBezTo>
                    <a:pt x="6395" y="1310"/>
                    <a:pt x="5194" y="3312"/>
                    <a:pt x="4193" y="5146"/>
                  </a:cubicBezTo>
                  <a:lnTo>
                    <a:pt x="290" y="12151"/>
                  </a:lnTo>
                  <a:cubicBezTo>
                    <a:pt x="257" y="12151"/>
                    <a:pt x="257" y="12151"/>
                    <a:pt x="224" y="12218"/>
                  </a:cubicBezTo>
                  <a:cubicBezTo>
                    <a:pt x="0" y="12250"/>
                    <a:pt x="82" y="12587"/>
                    <a:pt x="323" y="12587"/>
                  </a:cubicBezTo>
                  <a:cubicBezTo>
                    <a:pt x="334" y="12587"/>
                    <a:pt x="345" y="12586"/>
                    <a:pt x="357" y="12585"/>
                  </a:cubicBezTo>
                  <a:cubicBezTo>
                    <a:pt x="1658" y="12151"/>
                    <a:pt x="2892" y="11618"/>
                    <a:pt x="4060" y="10984"/>
                  </a:cubicBezTo>
                  <a:cubicBezTo>
                    <a:pt x="5227" y="10350"/>
                    <a:pt x="6395" y="9683"/>
                    <a:pt x="7495" y="8916"/>
                  </a:cubicBezTo>
                  <a:cubicBezTo>
                    <a:pt x="8429" y="8249"/>
                    <a:pt x="9297" y="7481"/>
                    <a:pt x="10097" y="6614"/>
                  </a:cubicBezTo>
                  <a:cubicBezTo>
                    <a:pt x="10898" y="5747"/>
                    <a:pt x="11565" y="4646"/>
                    <a:pt x="11765" y="3478"/>
                  </a:cubicBezTo>
                  <a:cubicBezTo>
                    <a:pt x="11932" y="2478"/>
                    <a:pt x="11865" y="1277"/>
                    <a:pt x="11098" y="510"/>
                  </a:cubicBezTo>
                  <a:cubicBezTo>
                    <a:pt x="10731" y="143"/>
                    <a:pt x="10256" y="1"/>
                    <a:pt x="97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2"/>
            <p:cNvSpPr/>
            <p:nvPr/>
          </p:nvSpPr>
          <p:spPr>
            <a:xfrm>
              <a:off x="7779200" y="2780625"/>
              <a:ext cx="353625" cy="252900"/>
            </a:xfrm>
            <a:custGeom>
              <a:rect b="b" l="l" r="r" t="t"/>
              <a:pathLst>
                <a:path extrusionOk="0" h="10116" w="14145">
                  <a:moveTo>
                    <a:pt x="2329" y="1"/>
                  </a:moveTo>
                  <a:cubicBezTo>
                    <a:pt x="1610" y="1"/>
                    <a:pt x="913" y="237"/>
                    <a:pt x="534" y="876"/>
                  </a:cubicBezTo>
                  <a:cubicBezTo>
                    <a:pt x="1" y="1776"/>
                    <a:pt x="168" y="2977"/>
                    <a:pt x="568" y="3878"/>
                  </a:cubicBezTo>
                  <a:cubicBezTo>
                    <a:pt x="1068" y="4979"/>
                    <a:pt x="1969" y="5846"/>
                    <a:pt x="2903" y="6546"/>
                  </a:cubicBezTo>
                  <a:cubicBezTo>
                    <a:pt x="3870" y="7214"/>
                    <a:pt x="4904" y="7781"/>
                    <a:pt x="6005" y="8181"/>
                  </a:cubicBezTo>
                  <a:cubicBezTo>
                    <a:pt x="7239" y="8648"/>
                    <a:pt x="8540" y="9048"/>
                    <a:pt x="9841" y="9382"/>
                  </a:cubicBezTo>
                  <a:cubicBezTo>
                    <a:pt x="11175" y="9782"/>
                    <a:pt x="12510" y="10016"/>
                    <a:pt x="13844" y="10116"/>
                  </a:cubicBezTo>
                  <a:cubicBezTo>
                    <a:pt x="14077" y="10116"/>
                    <a:pt x="14144" y="9715"/>
                    <a:pt x="13844" y="9715"/>
                  </a:cubicBezTo>
                  <a:lnTo>
                    <a:pt x="13744" y="9715"/>
                  </a:lnTo>
                  <a:cubicBezTo>
                    <a:pt x="11943" y="7781"/>
                    <a:pt x="10175" y="5779"/>
                    <a:pt x="8373" y="3811"/>
                  </a:cubicBezTo>
                  <a:cubicBezTo>
                    <a:pt x="6939" y="2210"/>
                    <a:pt x="5338" y="609"/>
                    <a:pt x="3203" y="108"/>
                  </a:cubicBezTo>
                  <a:cubicBezTo>
                    <a:pt x="2922" y="41"/>
                    <a:pt x="2624" y="1"/>
                    <a:pt x="23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2"/>
            <p:cNvSpPr/>
            <p:nvPr/>
          </p:nvSpPr>
          <p:spPr>
            <a:xfrm>
              <a:off x="8099975" y="2437250"/>
              <a:ext cx="297200" cy="314800"/>
            </a:xfrm>
            <a:custGeom>
              <a:rect b="b" l="l" r="r" t="t"/>
              <a:pathLst>
                <a:path extrusionOk="0" h="12592" w="11888">
                  <a:moveTo>
                    <a:pt x="9707" y="0"/>
                  </a:moveTo>
                  <a:cubicBezTo>
                    <a:pt x="9211" y="0"/>
                    <a:pt x="8702" y="150"/>
                    <a:pt x="8285" y="367"/>
                  </a:cubicBezTo>
                  <a:cubicBezTo>
                    <a:pt x="6350" y="1334"/>
                    <a:pt x="5116" y="3336"/>
                    <a:pt x="4115" y="5171"/>
                  </a:cubicBezTo>
                  <a:lnTo>
                    <a:pt x="246" y="12176"/>
                  </a:lnTo>
                  <a:cubicBezTo>
                    <a:pt x="212" y="12176"/>
                    <a:pt x="212" y="12176"/>
                    <a:pt x="179" y="12209"/>
                  </a:cubicBezTo>
                  <a:cubicBezTo>
                    <a:pt x="1" y="12268"/>
                    <a:pt x="61" y="12592"/>
                    <a:pt x="240" y="12592"/>
                  </a:cubicBezTo>
                  <a:cubicBezTo>
                    <a:pt x="263" y="12592"/>
                    <a:pt x="287" y="12587"/>
                    <a:pt x="312" y="12576"/>
                  </a:cubicBezTo>
                  <a:cubicBezTo>
                    <a:pt x="1580" y="12176"/>
                    <a:pt x="2848" y="11609"/>
                    <a:pt x="4015" y="11008"/>
                  </a:cubicBezTo>
                  <a:cubicBezTo>
                    <a:pt x="5183" y="10374"/>
                    <a:pt x="6350" y="9707"/>
                    <a:pt x="7418" y="8907"/>
                  </a:cubicBezTo>
                  <a:cubicBezTo>
                    <a:pt x="8385" y="8239"/>
                    <a:pt x="9252" y="7506"/>
                    <a:pt x="10053" y="6605"/>
                  </a:cubicBezTo>
                  <a:cubicBezTo>
                    <a:pt x="10853" y="5738"/>
                    <a:pt x="11520" y="4670"/>
                    <a:pt x="11721" y="3503"/>
                  </a:cubicBezTo>
                  <a:cubicBezTo>
                    <a:pt x="11887" y="2502"/>
                    <a:pt x="11821" y="1268"/>
                    <a:pt x="11053" y="534"/>
                  </a:cubicBezTo>
                  <a:cubicBezTo>
                    <a:pt x="10687" y="150"/>
                    <a:pt x="10203" y="0"/>
                    <a:pt x="97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2"/>
            <p:cNvSpPr/>
            <p:nvPr/>
          </p:nvSpPr>
          <p:spPr>
            <a:xfrm>
              <a:off x="7762525" y="2499150"/>
              <a:ext cx="353625" cy="252500"/>
            </a:xfrm>
            <a:custGeom>
              <a:rect b="b" l="l" r="r" t="t"/>
              <a:pathLst>
                <a:path extrusionOk="0" h="10100" w="14145">
                  <a:moveTo>
                    <a:pt x="2349" y="0"/>
                  </a:moveTo>
                  <a:cubicBezTo>
                    <a:pt x="1623" y="0"/>
                    <a:pt x="916" y="225"/>
                    <a:pt x="534" y="893"/>
                  </a:cubicBezTo>
                  <a:cubicBezTo>
                    <a:pt x="1" y="1761"/>
                    <a:pt x="167" y="2961"/>
                    <a:pt x="568" y="3895"/>
                  </a:cubicBezTo>
                  <a:cubicBezTo>
                    <a:pt x="1068" y="4963"/>
                    <a:pt x="1969" y="5863"/>
                    <a:pt x="2903" y="6564"/>
                  </a:cubicBezTo>
                  <a:cubicBezTo>
                    <a:pt x="3870" y="7231"/>
                    <a:pt x="4904" y="7765"/>
                    <a:pt x="6005" y="8198"/>
                  </a:cubicBezTo>
                  <a:cubicBezTo>
                    <a:pt x="7239" y="8632"/>
                    <a:pt x="8540" y="9066"/>
                    <a:pt x="9841" y="9399"/>
                  </a:cubicBezTo>
                  <a:cubicBezTo>
                    <a:pt x="11175" y="9766"/>
                    <a:pt x="12510" y="10033"/>
                    <a:pt x="13844" y="10100"/>
                  </a:cubicBezTo>
                  <a:cubicBezTo>
                    <a:pt x="14077" y="10100"/>
                    <a:pt x="14144" y="9733"/>
                    <a:pt x="13844" y="9733"/>
                  </a:cubicBezTo>
                  <a:lnTo>
                    <a:pt x="13744" y="9733"/>
                  </a:lnTo>
                  <a:cubicBezTo>
                    <a:pt x="11942" y="7765"/>
                    <a:pt x="10175" y="5763"/>
                    <a:pt x="8373" y="3795"/>
                  </a:cubicBezTo>
                  <a:cubicBezTo>
                    <a:pt x="6939" y="2228"/>
                    <a:pt x="5338" y="593"/>
                    <a:pt x="3203" y="93"/>
                  </a:cubicBezTo>
                  <a:cubicBezTo>
                    <a:pt x="2928" y="36"/>
                    <a:pt x="2637" y="0"/>
                    <a:pt x="2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2"/>
            <p:cNvSpPr/>
            <p:nvPr/>
          </p:nvSpPr>
          <p:spPr>
            <a:xfrm>
              <a:off x="8120525" y="2188600"/>
              <a:ext cx="341700" cy="265400"/>
            </a:xfrm>
            <a:custGeom>
              <a:rect b="b" l="l" r="r" t="t"/>
              <a:pathLst>
                <a:path extrusionOk="0" h="10616" w="13668">
                  <a:moveTo>
                    <a:pt x="11380" y="1"/>
                  </a:moveTo>
                  <a:cubicBezTo>
                    <a:pt x="11050" y="1"/>
                    <a:pt x="10713" y="52"/>
                    <a:pt x="10398" y="139"/>
                  </a:cubicBezTo>
                  <a:cubicBezTo>
                    <a:pt x="8330" y="706"/>
                    <a:pt x="6729" y="2441"/>
                    <a:pt x="5395" y="4042"/>
                  </a:cubicBezTo>
                  <a:cubicBezTo>
                    <a:pt x="3693" y="6110"/>
                    <a:pt x="1992" y="8145"/>
                    <a:pt x="324" y="10213"/>
                  </a:cubicBezTo>
                  <a:lnTo>
                    <a:pt x="224" y="10213"/>
                  </a:lnTo>
                  <a:cubicBezTo>
                    <a:pt x="1" y="10277"/>
                    <a:pt x="22" y="10615"/>
                    <a:pt x="228" y="10615"/>
                  </a:cubicBezTo>
                  <a:cubicBezTo>
                    <a:pt x="238" y="10615"/>
                    <a:pt x="248" y="10615"/>
                    <a:pt x="258" y="10613"/>
                  </a:cubicBezTo>
                  <a:cubicBezTo>
                    <a:pt x="1592" y="10447"/>
                    <a:pt x="2926" y="10146"/>
                    <a:pt x="4227" y="9713"/>
                  </a:cubicBezTo>
                  <a:cubicBezTo>
                    <a:pt x="5528" y="9346"/>
                    <a:pt x="6762" y="8879"/>
                    <a:pt x="7997" y="8345"/>
                  </a:cubicBezTo>
                  <a:cubicBezTo>
                    <a:pt x="9031" y="7878"/>
                    <a:pt x="10065" y="7311"/>
                    <a:pt x="10999" y="6544"/>
                  </a:cubicBezTo>
                  <a:cubicBezTo>
                    <a:pt x="11899" y="5810"/>
                    <a:pt x="12767" y="4909"/>
                    <a:pt x="13200" y="3808"/>
                  </a:cubicBezTo>
                  <a:cubicBezTo>
                    <a:pt x="13567" y="2874"/>
                    <a:pt x="13667" y="1674"/>
                    <a:pt x="13100" y="806"/>
                  </a:cubicBezTo>
                  <a:cubicBezTo>
                    <a:pt x="12718" y="222"/>
                    <a:pt x="12063" y="1"/>
                    <a:pt x="113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2"/>
            <p:cNvSpPr/>
            <p:nvPr/>
          </p:nvSpPr>
          <p:spPr>
            <a:xfrm>
              <a:off x="7828400" y="2151575"/>
              <a:ext cx="308325" cy="302425"/>
            </a:xfrm>
            <a:custGeom>
              <a:rect b="b" l="l" r="r" t="t"/>
              <a:pathLst>
                <a:path extrusionOk="0" h="12097" w="12333">
                  <a:moveTo>
                    <a:pt x="2127" y="1"/>
                  </a:moveTo>
                  <a:cubicBezTo>
                    <a:pt x="1605" y="1"/>
                    <a:pt x="1105" y="163"/>
                    <a:pt x="735" y="586"/>
                  </a:cubicBezTo>
                  <a:cubicBezTo>
                    <a:pt x="34" y="1353"/>
                    <a:pt x="1" y="2554"/>
                    <a:pt x="201" y="3522"/>
                  </a:cubicBezTo>
                  <a:cubicBezTo>
                    <a:pt x="434" y="4689"/>
                    <a:pt x="1168" y="5690"/>
                    <a:pt x="2002" y="6590"/>
                  </a:cubicBezTo>
                  <a:cubicBezTo>
                    <a:pt x="2769" y="7424"/>
                    <a:pt x="3737" y="8125"/>
                    <a:pt x="4704" y="8759"/>
                  </a:cubicBezTo>
                  <a:cubicBezTo>
                    <a:pt x="5838" y="9459"/>
                    <a:pt x="7006" y="10060"/>
                    <a:pt x="8207" y="10660"/>
                  </a:cubicBezTo>
                  <a:cubicBezTo>
                    <a:pt x="9408" y="11260"/>
                    <a:pt x="10708" y="11727"/>
                    <a:pt x="12009" y="12094"/>
                  </a:cubicBezTo>
                  <a:cubicBezTo>
                    <a:pt x="12020" y="12096"/>
                    <a:pt x="12029" y="12096"/>
                    <a:pt x="12039" y="12096"/>
                  </a:cubicBezTo>
                  <a:cubicBezTo>
                    <a:pt x="12251" y="12096"/>
                    <a:pt x="12333" y="11761"/>
                    <a:pt x="12109" y="11761"/>
                  </a:cubicBezTo>
                  <a:lnTo>
                    <a:pt x="12043" y="11761"/>
                  </a:lnTo>
                  <a:cubicBezTo>
                    <a:pt x="10675" y="9459"/>
                    <a:pt x="9274" y="7157"/>
                    <a:pt x="7873" y="4923"/>
                  </a:cubicBezTo>
                  <a:cubicBezTo>
                    <a:pt x="6772" y="3121"/>
                    <a:pt x="5505" y="1187"/>
                    <a:pt x="3503" y="319"/>
                  </a:cubicBezTo>
                  <a:cubicBezTo>
                    <a:pt x="3078" y="130"/>
                    <a:pt x="2594" y="1"/>
                    <a:pt x="21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2"/>
            <p:cNvSpPr/>
            <p:nvPr/>
          </p:nvSpPr>
          <p:spPr>
            <a:xfrm>
              <a:off x="8173100" y="1932125"/>
              <a:ext cx="341650" cy="265025"/>
            </a:xfrm>
            <a:custGeom>
              <a:rect b="b" l="l" r="r" t="t"/>
              <a:pathLst>
                <a:path extrusionOk="0" h="10601" w="13666">
                  <a:moveTo>
                    <a:pt x="11410" y="1"/>
                  </a:moveTo>
                  <a:cubicBezTo>
                    <a:pt x="11080" y="1"/>
                    <a:pt x="10745" y="48"/>
                    <a:pt x="10430" y="124"/>
                  </a:cubicBezTo>
                  <a:cubicBezTo>
                    <a:pt x="8329" y="725"/>
                    <a:pt x="6761" y="2426"/>
                    <a:pt x="5427" y="4060"/>
                  </a:cubicBezTo>
                  <a:cubicBezTo>
                    <a:pt x="3725" y="6095"/>
                    <a:pt x="1991" y="8130"/>
                    <a:pt x="323" y="10231"/>
                  </a:cubicBezTo>
                  <a:lnTo>
                    <a:pt x="256" y="10231"/>
                  </a:lnTo>
                  <a:cubicBezTo>
                    <a:pt x="1" y="10263"/>
                    <a:pt x="51" y="10600"/>
                    <a:pt x="260" y="10600"/>
                  </a:cubicBezTo>
                  <a:cubicBezTo>
                    <a:pt x="270" y="10600"/>
                    <a:pt x="279" y="10600"/>
                    <a:pt x="290" y="10598"/>
                  </a:cubicBezTo>
                  <a:cubicBezTo>
                    <a:pt x="1624" y="10432"/>
                    <a:pt x="2958" y="10131"/>
                    <a:pt x="4259" y="9731"/>
                  </a:cubicBezTo>
                  <a:cubicBezTo>
                    <a:pt x="5560" y="9364"/>
                    <a:pt x="6794" y="8897"/>
                    <a:pt x="7995" y="8363"/>
                  </a:cubicBezTo>
                  <a:cubicBezTo>
                    <a:pt x="9062" y="7896"/>
                    <a:pt x="10097" y="7296"/>
                    <a:pt x="10997" y="6562"/>
                  </a:cubicBezTo>
                  <a:cubicBezTo>
                    <a:pt x="11931" y="5795"/>
                    <a:pt x="12798" y="4928"/>
                    <a:pt x="13232" y="3793"/>
                  </a:cubicBezTo>
                  <a:cubicBezTo>
                    <a:pt x="13599" y="2893"/>
                    <a:pt x="13666" y="1692"/>
                    <a:pt x="13132" y="791"/>
                  </a:cubicBezTo>
                  <a:cubicBezTo>
                    <a:pt x="12749" y="206"/>
                    <a:pt x="12093" y="1"/>
                    <a:pt x="114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2"/>
            <p:cNvSpPr/>
            <p:nvPr/>
          </p:nvSpPr>
          <p:spPr>
            <a:xfrm>
              <a:off x="7880950" y="1894850"/>
              <a:ext cx="308350" cy="302300"/>
            </a:xfrm>
            <a:custGeom>
              <a:rect b="b" l="l" r="r" t="t"/>
              <a:pathLst>
                <a:path extrusionOk="0" h="12092" w="12334">
                  <a:moveTo>
                    <a:pt x="2133" y="1"/>
                  </a:moveTo>
                  <a:cubicBezTo>
                    <a:pt x="1623" y="1"/>
                    <a:pt x="1132" y="164"/>
                    <a:pt x="768" y="581"/>
                  </a:cubicBezTo>
                  <a:cubicBezTo>
                    <a:pt x="67" y="1382"/>
                    <a:pt x="0" y="2583"/>
                    <a:pt x="200" y="3550"/>
                  </a:cubicBezTo>
                  <a:cubicBezTo>
                    <a:pt x="467" y="4717"/>
                    <a:pt x="1168" y="5718"/>
                    <a:pt x="2002" y="6585"/>
                  </a:cubicBezTo>
                  <a:cubicBezTo>
                    <a:pt x="2802" y="7419"/>
                    <a:pt x="3770" y="8120"/>
                    <a:pt x="4737" y="8754"/>
                  </a:cubicBezTo>
                  <a:cubicBezTo>
                    <a:pt x="5838" y="9454"/>
                    <a:pt x="7005" y="10088"/>
                    <a:pt x="8240" y="10688"/>
                  </a:cubicBezTo>
                  <a:cubicBezTo>
                    <a:pt x="9440" y="11255"/>
                    <a:pt x="10741" y="11756"/>
                    <a:pt x="12009" y="12089"/>
                  </a:cubicBezTo>
                  <a:cubicBezTo>
                    <a:pt x="12021" y="12091"/>
                    <a:pt x="12032" y="12091"/>
                    <a:pt x="12043" y="12091"/>
                  </a:cubicBezTo>
                  <a:cubicBezTo>
                    <a:pt x="12281" y="12091"/>
                    <a:pt x="12334" y="11756"/>
                    <a:pt x="12142" y="11756"/>
                  </a:cubicBezTo>
                  <a:lnTo>
                    <a:pt x="12076" y="11756"/>
                  </a:lnTo>
                  <a:cubicBezTo>
                    <a:pt x="10675" y="9454"/>
                    <a:pt x="9307" y="7186"/>
                    <a:pt x="7906" y="4918"/>
                  </a:cubicBezTo>
                  <a:cubicBezTo>
                    <a:pt x="6805" y="3116"/>
                    <a:pt x="5504" y="1215"/>
                    <a:pt x="3503" y="348"/>
                  </a:cubicBezTo>
                  <a:cubicBezTo>
                    <a:pt x="3087" y="140"/>
                    <a:pt x="2602" y="1"/>
                    <a:pt x="2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2"/>
            <p:cNvSpPr/>
            <p:nvPr/>
          </p:nvSpPr>
          <p:spPr>
            <a:xfrm>
              <a:off x="8226475" y="1664575"/>
              <a:ext cx="203225" cy="381875"/>
            </a:xfrm>
            <a:custGeom>
              <a:rect b="b" l="l" r="r" t="t"/>
              <a:pathLst>
                <a:path extrusionOk="0" h="15275" w="8129">
                  <a:moveTo>
                    <a:pt x="5586" y="1"/>
                  </a:moveTo>
                  <a:cubicBezTo>
                    <a:pt x="4849" y="1"/>
                    <a:pt x="4139" y="455"/>
                    <a:pt x="3658" y="986"/>
                  </a:cubicBezTo>
                  <a:cubicBezTo>
                    <a:pt x="2157" y="2587"/>
                    <a:pt x="1757" y="4889"/>
                    <a:pt x="1424" y="6923"/>
                  </a:cubicBezTo>
                  <a:cubicBezTo>
                    <a:pt x="990" y="9559"/>
                    <a:pt x="623" y="12160"/>
                    <a:pt x="256" y="14829"/>
                  </a:cubicBezTo>
                  <a:lnTo>
                    <a:pt x="189" y="14896"/>
                  </a:lnTo>
                  <a:cubicBezTo>
                    <a:pt x="0" y="15031"/>
                    <a:pt x="117" y="15275"/>
                    <a:pt x="292" y="15275"/>
                  </a:cubicBezTo>
                  <a:cubicBezTo>
                    <a:pt x="334" y="15275"/>
                    <a:pt x="378" y="15261"/>
                    <a:pt x="423" y="15229"/>
                  </a:cubicBezTo>
                  <a:cubicBezTo>
                    <a:pt x="1490" y="14395"/>
                    <a:pt x="2458" y="13428"/>
                    <a:pt x="3325" y="12427"/>
                  </a:cubicBezTo>
                  <a:cubicBezTo>
                    <a:pt x="4192" y="11427"/>
                    <a:pt x="5093" y="10393"/>
                    <a:pt x="5827" y="9292"/>
                  </a:cubicBezTo>
                  <a:cubicBezTo>
                    <a:pt x="6494" y="8324"/>
                    <a:pt x="7094" y="7324"/>
                    <a:pt x="7461" y="6223"/>
                  </a:cubicBezTo>
                  <a:cubicBezTo>
                    <a:pt x="7861" y="5089"/>
                    <a:pt x="8128" y="3888"/>
                    <a:pt x="7928" y="2720"/>
                  </a:cubicBezTo>
                  <a:cubicBezTo>
                    <a:pt x="7761" y="1720"/>
                    <a:pt x="7194" y="619"/>
                    <a:pt x="6294" y="152"/>
                  </a:cubicBezTo>
                  <a:cubicBezTo>
                    <a:pt x="6060" y="47"/>
                    <a:pt x="5821" y="1"/>
                    <a:pt x="55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2"/>
            <p:cNvSpPr/>
            <p:nvPr/>
          </p:nvSpPr>
          <p:spPr>
            <a:xfrm>
              <a:off x="5234900" y="2483050"/>
              <a:ext cx="533750" cy="1749775"/>
            </a:xfrm>
            <a:custGeom>
              <a:rect b="b" l="l" r="r" t="t"/>
              <a:pathLst>
                <a:path extrusionOk="0" h="69991" w="21350">
                  <a:moveTo>
                    <a:pt x="1722" y="1"/>
                  </a:moveTo>
                  <a:cubicBezTo>
                    <a:pt x="1576" y="1"/>
                    <a:pt x="1431" y="80"/>
                    <a:pt x="1368" y="270"/>
                  </a:cubicBezTo>
                  <a:cubicBezTo>
                    <a:pt x="434" y="3038"/>
                    <a:pt x="234" y="5907"/>
                    <a:pt x="100" y="8776"/>
                  </a:cubicBezTo>
                  <a:cubicBezTo>
                    <a:pt x="0" y="11511"/>
                    <a:pt x="0" y="14246"/>
                    <a:pt x="100" y="17015"/>
                  </a:cubicBezTo>
                  <a:cubicBezTo>
                    <a:pt x="534" y="26722"/>
                    <a:pt x="2502" y="36362"/>
                    <a:pt x="5871" y="45469"/>
                  </a:cubicBezTo>
                  <a:cubicBezTo>
                    <a:pt x="7539" y="50039"/>
                    <a:pt x="9574" y="54442"/>
                    <a:pt x="11975" y="58645"/>
                  </a:cubicBezTo>
                  <a:cubicBezTo>
                    <a:pt x="13210" y="60780"/>
                    <a:pt x="14444" y="62881"/>
                    <a:pt x="15811" y="64916"/>
                  </a:cubicBezTo>
                  <a:cubicBezTo>
                    <a:pt x="17112" y="66817"/>
                    <a:pt x="18580" y="68719"/>
                    <a:pt x="20581" y="69920"/>
                  </a:cubicBezTo>
                  <a:cubicBezTo>
                    <a:pt x="20653" y="69969"/>
                    <a:pt x="20724" y="69991"/>
                    <a:pt x="20791" y="69991"/>
                  </a:cubicBezTo>
                  <a:cubicBezTo>
                    <a:pt x="21126" y="69991"/>
                    <a:pt x="21349" y="69447"/>
                    <a:pt x="21015" y="69252"/>
                  </a:cubicBezTo>
                  <a:cubicBezTo>
                    <a:pt x="18713" y="67885"/>
                    <a:pt x="17212" y="65616"/>
                    <a:pt x="15778" y="63448"/>
                  </a:cubicBezTo>
                  <a:cubicBezTo>
                    <a:pt x="14344" y="61147"/>
                    <a:pt x="12943" y="58878"/>
                    <a:pt x="11708" y="56477"/>
                  </a:cubicBezTo>
                  <a:cubicBezTo>
                    <a:pt x="7239" y="48037"/>
                    <a:pt x="4070" y="38897"/>
                    <a:pt x="2368" y="29457"/>
                  </a:cubicBezTo>
                  <a:cubicBezTo>
                    <a:pt x="1468" y="24787"/>
                    <a:pt x="967" y="20051"/>
                    <a:pt x="867" y="15280"/>
                  </a:cubicBezTo>
                  <a:cubicBezTo>
                    <a:pt x="767" y="12912"/>
                    <a:pt x="834" y="10510"/>
                    <a:pt x="934" y="8109"/>
                  </a:cubicBezTo>
                  <a:cubicBezTo>
                    <a:pt x="1068" y="5540"/>
                    <a:pt x="1268" y="2938"/>
                    <a:pt x="2102" y="503"/>
                  </a:cubicBezTo>
                  <a:cubicBezTo>
                    <a:pt x="2205" y="213"/>
                    <a:pt x="1962" y="1"/>
                    <a:pt x="17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2"/>
            <p:cNvSpPr/>
            <p:nvPr/>
          </p:nvSpPr>
          <p:spPr>
            <a:xfrm>
              <a:off x="5561150" y="3604575"/>
              <a:ext cx="184125" cy="390025"/>
            </a:xfrm>
            <a:custGeom>
              <a:rect b="b" l="l" r="r" t="t"/>
              <a:pathLst>
                <a:path extrusionOk="0" h="15601" w="7365">
                  <a:moveTo>
                    <a:pt x="4631" y="0"/>
                  </a:moveTo>
                  <a:cubicBezTo>
                    <a:pt x="3854" y="0"/>
                    <a:pt x="3141" y="522"/>
                    <a:pt x="2661" y="1108"/>
                  </a:cubicBezTo>
                  <a:cubicBezTo>
                    <a:pt x="1294" y="2776"/>
                    <a:pt x="993" y="5078"/>
                    <a:pt x="827" y="7212"/>
                  </a:cubicBezTo>
                  <a:cubicBezTo>
                    <a:pt x="560" y="9881"/>
                    <a:pt x="393" y="12516"/>
                    <a:pt x="193" y="15185"/>
                  </a:cubicBezTo>
                  <a:lnTo>
                    <a:pt x="160" y="15218"/>
                  </a:lnTo>
                  <a:cubicBezTo>
                    <a:pt x="0" y="15378"/>
                    <a:pt x="137" y="15600"/>
                    <a:pt x="283" y="15600"/>
                  </a:cubicBezTo>
                  <a:cubicBezTo>
                    <a:pt x="321" y="15600"/>
                    <a:pt x="359" y="15586"/>
                    <a:pt x="393" y="15552"/>
                  </a:cubicBezTo>
                  <a:cubicBezTo>
                    <a:pt x="1394" y="14651"/>
                    <a:pt x="2328" y="13617"/>
                    <a:pt x="3162" y="12550"/>
                  </a:cubicBezTo>
                  <a:cubicBezTo>
                    <a:pt x="3996" y="11516"/>
                    <a:pt x="4729" y="10381"/>
                    <a:pt x="5463" y="9247"/>
                  </a:cubicBezTo>
                  <a:cubicBezTo>
                    <a:pt x="6030" y="8247"/>
                    <a:pt x="6531" y="7212"/>
                    <a:pt x="6864" y="6078"/>
                  </a:cubicBezTo>
                  <a:cubicBezTo>
                    <a:pt x="7198" y="4944"/>
                    <a:pt x="7365" y="3710"/>
                    <a:pt x="7064" y="2542"/>
                  </a:cubicBezTo>
                  <a:cubicBezTo>
                    <a:pt x="6831" y="1575"/>
                    <a:pt x="6231" y="508"/>
                    <a:pt x="5230" y="107"/>
                  </a:cubicBezTo>
                  <a:cubicBezTo>
                    <a:pt x="5028" y="33"/>
                    <a:pt x="4828" y="0"/>
                    <a:pt x="46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2"/>
            <p:cNvSpPr/>
            <p:nvPr/>
          </p:nvSpPr>
          <p:spPr>
            <a:xfrm>
              <a:off x="5172350" y="3869475"/>
              <a:ext cx="404750" cy="159550"/>
            </a:xfrm>
            <a:custGeom>
              <a:rect b="b" l="l" r="r" t="t"/>
              <a:pathLst>
                <a:path extrusionOk="0" h="6382" w="16190">
                  <a:moveTo>
                    <a:pt x="3401" y="0"/>
                  </a:moveTo>
                  <a:cubicBezTo>
                    <a:pt x="2999" y="0"/>
                    <a:pt x="2599" y="37"/>
                    <a:pt x="2202" y="119"/>
                  </a:cubicBezTo>
                  <a:cubicBezTo>
                    <a:pt x="1268" y="286"/>
                    <a:pt x="234" y="853"/>
                    <a:pt x="100" y="1920"/>
                  </a:cubicBezTo>
                  <a:cubicBezTo>
                    <a:pt x="0" y="2954"/>
                    <a:pt x="601" y="3988"/>
                    <a:pt x="1368" y="4656"/>
                  </a:cubicBezTo>
                  <a:cubicBezTo>
                    <a:pt x="2235" y="5456"/>
                    <a:pt x="3403" y="5856"/>
                    <a:pt x="4570" y="6123"/>
                  </a:cubicBezTo>
                  <a:cubicBezTo>
                    <a:pt x="5429" y="6300"/>
                    <a:pt x="6307" y="6381"/>
                    <a:pt x="7190" y="6381"/>
                  </a:cubicBezTo>
                  <a:cubicBezTo>
                    <a:pt x="7473" y="6381"/>
                    <a:pt x="7756" y="6373"/>
                    <a:pt x="8039" y="6357"/>
                  </a:cubicBezTo>
                  <a:cubicBezTo>
                    <a:pt x="9374" y="6290"/>
                    <a:pt x="10708" y="6123"/>
                    <a:pt x="12042" y="5923"/>
                  </a:cubicBezTo>
                  <a:cubicBezTo>
                    <a:pt x="13377" y="5690"/>
                    <a:pt x="14711" y="5356"/>
                    <a:pt x="15945" y="4922"/>
                  </a:cubicBezTo>
                  <a:cubicBezTo>
                    <a:pt x="16190" y="4831"/>
                    <a:pt x="16098" y="4514"/>
                    <a:pt x="15900" y="4514"/>
                  </a:cubicBezTo>
                  <a:cubicBezTo>
                    <a:pt x="15883" y="4514"/>
                    <a:pt x="15864" y="4517"/>
                    <a:pt x="15845" y="4522"/>
                  </a:cubicBezTo>
                  <a:cubicBezTo>
                    <a:pt x="15778" y="4555"/>
                    <a:pt x="15778" y="4555"/>
                    <a:pt x="15745" y="4555"/>
                  </a:cubicBezTo>
                  <a:cubicBezTo>
                    <a:pt x="13276" y="3488"/>
                    <a:pt x="10875" y="2387"/>
                    <a:pt x="8406" y="1353"/>
                  </a:cubicBezTo>
                  <a:cubicBezTo>
                    <a:pt x="6864" y="677"/>
                    <a:pt x="5124" y="0"/>
                    <a:pt x="3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2"/>
            <p:cNvSpPr/>
            <p:nvPr/>
          </p:nvSpPr>
          <p:spPr>
            <a:xfrm>
              <a:off x="5431825" y="3381550"/>
              <a:ext cx="232575" cy="364450"/>
            </a:xfrm>
            <a:custGeom>
              <a:rect b="b" l="l" r="r" t="t"/>
              <a:pathLst>
                <a:path extrusionOk="0" h="14578" w="9303">
                  <a:moveTo>
                    <a:pt x="6924" y="0"/>
                  </a:moveTo>
                  <a:cubicBezTo>
                    <a:pt x="6262" y="0"/>
                    <a:pt x="5611" y="356"/>
                    <a:pt x="5132" y="789"/>
                  </a:cubicBezTo>
                  <a:cubicBezTo>
                    <a:pt x="3465" y="2190"/>
                    <a:pt x="2797" y="4425"/>
                    <a:pt x="2230" y="6460"/>
                  </a:cubicBezTo>
                  <a:cubicBezTo>
                    <a:pt x="1530" y="9028"/>
                    <a:pt x="896" y="11630"/>
                    <a:pt x="196" y="14165"/>
                  </a:cubicBezTo>
                  <a:lnTo>
                    <a:pt x="162" y="14199"/>
                  </a:lnTo>
                  <a:cubicBezTo>
                    <a:pt x="0" y="14334"/>
                    <a:pt x="100" y="14578"/>
                    <a:pt x="250" y="14578"/>
                  </a:cubicBezTo>
                  <a:cubicBezTo>
                    <a:pt x="286" y="14578"/>
                    <a:pt x="324" y="14564"/>
                    <a:pt x="362" y="14532"/>
                  </a:cubicBezTo>
                  <a:cubicBezTo>
                    <a:pt x="1530" y="13832"/>
                    <a:pt x="2564" y="12998"/>
                    <a:pt x="3565" y="12097"/>
                  </a:cubicBezTo>
                  <a:cubicBezTo>
                    <a:pt x="4565" y="11197"/>
                    <a:pt x="5533" y="10263"/>
                    <a:pt x="6400" y="9262"/>
                  </a:cubicBezTo>
                  <a:cubicBezTo>
                    <a:pt x="7167" y="8361"/>
                    <a:pt x="7868" y="7427"/>
                    <a:pt x="8368" y="6360"/>
                  </a:cubicBezTo>
                  <a:cubicBezTo>
                    <a:pt x="8902" y="5326"/>
                    <a:pt x="9302" y="4125"/>
                    <a:pt x="9202" y="2924"/>
                  </a:cubicBezTo>
                  <a:cubicBezTo>
                    <a:pt x="9135" y="1923"/>
                    <a:pt x="8735" y="789"/>
                    <a:pt x="7834" y="255"/>
                  </a:cubicBezTo>
                  <a:cubicBezTo>
                    <a:pt x="7539" y="76"/>
                    <a:pt x="7231" y="0"/>
                    <a:pt x="6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2"/>
            <p:cNvSpPr/>
            <p:nvPr/>
          </p:nvSpPr>
          <p:spPr>
            <a:xfrm>
              <a:off x="5056425" y="3567150"/>
              <a:ext cx="391700" cy="185425"/>
            </a:xfrm>
            <a:custGeom>
              <a:rect b="b" l="l" r="r" t="t"/>
              <a:pathLst>
                <a:path extrusionOk="0" h="7417" w="15668">
                  <a:moveTo>
                    <a:pt x="2871" y="1"/>
                  </a:moveTo>
                  <a:cubicBezTo>
                    <a:pt x="2815" y="1"/>
                    <a:pt x="2759" y="1"/>
                    <a:pt x="2703" y="3"/>
                  </a:cubicBezTo>
                  <a:cubicBezTo>
                    <a:pt x="1735" y="37"/>
                    <a:pt x="634" y="404"/>
                    <a:pt x="334" y="1404"/>
                  </a:cubicBezTo>
                  <a:cubicBezTo>
                    <a:pt x="1" y="2405"/>
                    <a:pt x="468" y="3539"/>
                    <a:pt x="1068" y="4340"/>
                  </a:cubicBezTo>
                  <a:cubicBezTo>
                    <a:pt x="1835" y="5240"/>
                    <a:pt x="2903" y="5907"/>
                    <a:pt x="4004" y="6341"/>
                  </a:cubicBezTo>
                  <a:cubicBezTo>
                    <a:pt x="5071" y="6741"/>
                    <a:pt x="6205" y="7008"/>
                    <a:pt x="7373" y="7175"/>
                  </a:cubicBezTo>
                  <a:cubicBezTo>
                    <a:pt x="8707" y="7342"/>
                    <a:pt x="10041" y="7409"/>
                    <a:pt x="11375" y="7409"/>
                  </a:cubicBezTo>
                  <a:cubicBezTo>
                    <a:pt x="11582" y="7414"/>
                    <a:pt x="11789" y="7416"/>
                    <a:pt x="11997" y="7416"/>
                  </a:cubicBezTo>
                  <a:cubicBezTo>
                    <a:pt x="13132" y="7416"/>
                    <a:pt x="14284" y="7334"/>
                    <a:pt x="15412" y="7108"/>
                  </a:cubicBezTo>
                  <a:cubicBezTo>
                    <a:pt x="15668" y="7076"/>
                    <a:pt x="15586" y="6706"/>
                    <a:pt x="15402" y="6706"/>
                  </a:cubicBezTo>
                  <a:cubicBezTo>
                    <a:pt x="15394" y="6706"/>
                    <a:pt x="15386" y="6707"/>
                    <a:pt x="15378" y="6708"/>
                  </a:cubicBezTo>
                  <a:lnTo>
                    <a:pt x="15312" y="6708"/>
                  </a:lnTo>
                  <a:cubicBezTo>
                    <a:pt x="13043" y="5240"/>
                    <a:pt x="10842" y="3739"/>
                    <a:pt x="8640" y="2272"/>
                  </a:cubicBezTo>
                  <a:cubicBezTo>
                    <a:pt x="6918" y="1199"/>
                    <a:pt x="4975" y="1"/>
                    <a:pt x="28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2"/>
            <p:cNvSpPr/>
            <p:nvPr/>
          </p:nvSpPr>
          <p:spPr>
            <a:xfrm>
              <a:off x="5353600" y="3156375"/>
              <a:ext cx="244900" cy="358225"/>
            </a:xfrm>
            <a:custGeom>
              <a:rect b="b" l="l" r="r" t="t"/>
              <a:pathLst>
                <a:path extrusionOk="0" h="14329" w="9796">
                  <a:moveTo>
                    <a:pt x="7575" y="0"/>
                  </a:moveTo>
                  <a:cubicBezTo>
                    <a:pt x="6934" y="0"/>
                    <a:pt x="6277" y="316"/>
                    <a:pt x="5793" y="690"/>
                  </a:cubicBezTo>
                  <a:cubicBezTo>
                    <a:pt x="4092" y="2024"/>
                    <a:pt x="3291" y="4192"/>
                    <a:pt x="2657" y="6227"/>
                  </a:cubicBezTo>
                  <a:lnTo>
                    <a:pt x="289" y="13866"/>
                  </a:lnTo>
                  <a:lnTo>
                    <a:pt x="256" y="13932"/>
                  </a:lnTo>
                  <a:cubicBezTo>
                    <a:pt x="0" y="14046"/>
                    <a:pt x="107" y="14328"/>
                    <a:pt x="308" y="14328"/>
                  </a:cubicBezTo>
                  <a:cubicBezTo>
                    <a:pt x="344" y="14328"/>
                    <a:pt x="382" y="14319"/>
                    <a:pt x="422" y="14299"/>
                  </a:cubicBezTo>
                  <a:cubicBezTo>
                    <a:pt x="1590" y="13632"/>
                    <a:pt x="2691" y="12832"/>
                    <a:pt x="3758" y="11964"/>
                  </a:cubicBezTo>
                  <a:cubicBezTo>
                    <a:pt x="4792" y="11130"/>
                    <a:pt x="5793" y="10196"/>
                    <a:pt x="6694" y="9229"/>
                  </a:cubicBezTo>
                  <a:cubicBezTo>
                    <a:pt x="7494" y="8395"/>
                    <a:pt x="8195" y="7494"/>
                    <a:pt x="8795" y="6460"/>
                  </a:cubicBezTo>
                  <a:cubicBezTo>
                    <a:pt x="9362" y="5393"/>
                    <a:pt x="9796" y="4225"/>
                    <a:pt x="9796" y="3025"/>
                  </a:cubicBezTo>
                  <a:cubicBezTo>
                    <a:pt x="9762" y="2024"/>
                    <a:pt x="9429" y="856"/>
                    <a:pt x="8528" y="289"/>
                  </a:cubicBezTo>
                  <a:cubicBezTo>
                    <a:pt x="8233" y="85"/>
                    <a:pt x="7906" y="0"/>
                    <a:pt x="75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2"/>
            <p:cNvSpPr/>
            <p:nvPr/>
          </p:nvSpPr>
          <p:spPr>
            <a:xfrm>
              <a:off x="4983050" y="3321850"/>
              <a:ext cx="386550" cy="196150"/>
            </a:xfrm>
            <a:custGeom>
              <a:rect b="b" l="l" r="r" t="t"/>
              <a:pathLst>
                <a:path extrusionOk="0" h="7846" w="15462">
                  <a:moveTo>
                    <a:pt x="2620" y="1"/>
                  </a:moveTo>
                  <a:cubicBezTo>
                    <a:pt x="1729" y="1"/>
                    <a:pt x="709" y="382"/>
                    <a:pt x="401" y="1276"/>
                  </a:cubicBezTo>
                  <a:cubicBezTo>
                    <a:pt x="0" y="2310"/>
                    <a:pt x="434" y="3411"/>
                    <a:pt x="1001" y="4245"/>
                  </a:cubicBezTo>
                  <a:cubicBezTo>
                    <a:pt x="1735" y="5212"/>
                    <a:pt x="2769" y="5879"/>
                    <a:pt x="3836" y="6379"/>
                  </a:cubicBezTo>
                  <a:cubicBezTo>
                    <a:pt x="4904" y="6880"/>
                    <a:pt x="6071" y="7180"/>
                    <a:pt x="7172" y="7380"/>
                  </a:cubicBezTo>
                  <a:cubicBezTo>
                    <a:pt x="8506" y="7580"/>
                    <a:pt x="9841" y="7714"/>
                    <a:pt x="11175" y="7814"/>
                  </a:cubicBezTo>
                  <a:cubicBezTo>
                    <a:pt x="11597" y="7835"/>
                    <a:pt x="12026" y="7846"/>
                    <a:pt x="12458" y="7846"/>
                  </a:cubicBezTo>
                  <a:cubicBezTo>
                    <a:pt x="13390" y="7846"/>
                    <a:pt x="14333" y="7794"/>
                    <a:pt x="15244" y="7680"/>
                  </a:cubicBezTo>
                  <a:cubicBezTo>
                    <a:pt x="15461" y="7649"/>
                    <a:pt x="15448" y="7273"/>
                    <a:pt x="15231" y="7273"/>
                  </a:cubicBezTo>
                  <a:cubicBezTo>
                    <a:pt x="15215" y="7273"/>
                    <a:pt x="15197" y="7275"/>
                    <a:pt x="15178" y="7280"/>
                  </a:cubicBezTo>
                  <a:lnTo>
                    <a:pt x="15111" y="7280"/>
                  </a:lnTo>
                  <a:cubicBezTo>
                    <a:pt x="12943" y="5712"/>
                    <a:pt x="10808" y="4111"/>
                    <a:pt x="8640" y="2577"/>
                  </a:cubicBezTo>
                  <a:cubicBezTo>
                    <a:pt x="6972" y="1342"/>
                    <a:pt x="5004" y="42"/>
                    <a:pt x="2836" y="8"/>
                  </a:cubicBezTo>
                  <a:cubicBezTo>
                    <a:pt x="2765" y="3"/>
                    <a:pt x="2693" y="1"/>
                    <a:pt x="26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2"/>
            <p:cNvSpPr/>
            <p:nvPr/>
          </p:nvSpPr>
          <p:spPr>
            <a:xfrm>
              <a:off x="5279125" y="2884500"/>
              <a:ext cx="245175" cy="357925"/>
            </a:xfrm>
            <a:custGeom>
              <a:rect b="b" l="l" r="r" t="t"/>
              <a:pathLst>
                <a:path extrusionOk="0" h="14317" w="9807">
                  <a:moveTo>
                    <a:pt x="7602" y="1"/>
                  </a:moveTo>
                  <a:cubicBezTo>
                    <a:pt x="6959" y="1"/>
                    <a:pt x="6309" y="316"/>
                    <a:pt x="5803" y="690"/>
                  </a:cubicBezTo>
                  <a:cubicBezTo>
                    <a:pt x="4102" y="2024"/>
                    <a:pt x="3301" y="4193"/>
                    <a:pt x="2668" y="6227"/>
                  </a:cubicBezTo>
                  <a:lnTo>
                    <a:pt x="299" y="13866"/>
                  </a:lnTo>
                  <a:lnTo>
                    <a:pt x="266" y="13900"/>
                  </a:lnTo>
                  <a:cubicBezTo>
                    <a:pt x="1" y="14017"/>
                    <a:pt x="126" y="14317"/>
                    <a:pt x="342" y="14317"/>
                  </a:cubicBezTo>
                  <a:cubicBezTo>
                    <a:pt x="371" y="14317"/>
                    <a:pt x="401" y="14312"/>
                    <a:pt x="433" y="14300"/>
                  </a:cubicBezTo>
                  <a:cubicBezTo>
                    <a:pt x="1600" y="13633"/>
                    <a:pt x="2734" y="12832"/>
                    <a:pt x="3768" y="11965"/>
                  </a:cubicBezTo>
                  <a:cubicBezTo>
                    <a:pt x="4802" y="11131"/>
                    <a:pt x="5803" y="10197"/>
                    <a:pt x="6737" y="9230"/>
                  </a:cubicBezTo>
                  <a:cubicBezTo>
                    <a:pt x="7504" y="8396"/>
                    <a:pt x="8205" y="7495"/>
                    <a:pt x="8805" y="6461"/>
                  </a:cubicBezTo>
                  <a:cubicBezTo>
                    <a:pt x="9406" y="5394"/>
                    <a:pt x="9806" y="4226"/>
                    <a:pt x="9806" y="3025"/>
                  </a:cubicBezTo>
                  <a:cubicBezTo>
                    <a:pt x="9773" y="2024"/>
                    <a:pt x="9439" y="857"/>
                    <a:pt x="8572" y="290"/>
                  </a:cubicBezTo>
                  <a:cubicBezTo>
                    <a:pt x="8265" y="85"/>
                    <a:pt x="7934" y="1"/>
                    <a:pt x="76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2"/>
            <p:cNvSpPr/>
            <p:nvPr/>
          </p:nvSpPr>
          <p:spPr>
            <a:xfrm>
              <a:off x="4909650" y="3048450"/>
              <a:ext cx="385900" cy="196400"/>
            </a:xfrm>
            <a:custGeom>
              <a:rect b="b" l="l" r="r" t="t"/>
              <a:pathLst>
                <a:path extrusionOk="0" h="7856" w="15436">
                  <a:moveTo>
                    <a:pt x="2676" y="1"/>
                  </a:moveTo>
                  <a:cubicBezTo>
                    <a:pt x="1766" y="1"/>
                    <a:pt x="686" y="348"/>
                    <a:pt x="368" y="1304"/>
                  </a:cubicBezTo>
                  <a:cubicBezTo>
                    <a:pt x="1" y="2305"/>
                    <a:pt x="401" y="3439"/>
                    <a:pt x="1002" y="4273"/>
                  </a:cubicBezTo>
                  <a:cubicBezTo>
                    <a:pt x="1702" y="5240"/>
                    <a:pt x="2736" y="5907"/>
                    <a:pt x="3804" y="6408"/>
                  </a:cubicBezTo>
                  <a:cubicBezTo>
                    <a:pt x="4871" y="6908"/>
                    <a:pt x="6038" y="7175"/>
                    <a:pt x="7139" y="7408"/>
                  </a:cubicBezTo>
                  <a:cubicBezTo>
                    <a:pt x="8507" y="7608"/>
                    <a:pt x="9808" y="7742"/>
                    <a:pt x="11142" y="7809"/>
                  </a:cubicBezTo>
                  <a:cubicBezTo>
                    <a:pt x="11580" y="7841"/>
                    <a:pt x="12019" y="7856"/>
                    <a:pt x="12456" y="7856"/>
                  </a:cubicBezTo>
                  <a:cubicBezTo>
                    <a:pt x="13383" y="7856"/>
                    <a:pt x="14305" y="7789"/>
                    <a:pt x="15212" y="7675"/>
                  </a:cubicBezTo>
                  <a:cubicBezTo>
                    <a:pt x="15435" y="7643"/>
                    <a:pt x="15414" y="7306"/>
                    <a:pt x="15208" y="7306"/>
                  </a:cubicBezTo>
                  <a:cubicBezTo>
                    <a:pt x="15198" y="7306"/>
                    <a:pt x="15188" y="7307"/>
                    <a:pt x="15178" y="7308"/>
                  </a:cubicBezTo>
                  <a:lnTo>
                    <a:pt x="15078" y="7308"/>
                  </a:lnTo>
                  <a:cubicBezTo>
                    <a:pt x="12910" y="5707"/>
                    <a:pt x="10775" y="4139"/>
                    <a:pt x="8607" y="2605"/>
                  </a:cubicBezTo>
                  <a:cubicBezTo>
                    <a:pt x="6939" y="1337"/>
                    <a:pt x="5004" y="36"/>
                    <a:pt x="2803" y="3"/>
                  </a:cubicBezTo>
                  <a:cubicBezTo>
                    <a:pt x="2761" y="2"/>
                    <a:pt x="2719" y="1"/>
                    <a:pt x="2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2"/>
            <p:cNvSpPr/>
            <p:nvPr/>
          </p:nvSpPr>
          <p:spPr>
            <a:xfrm>
              <a:off x="5239850" y="2627750"/>
              <a:ext cx="296125" cy="317800"/>
            </a:xfrm>
            <a:custGeom>
              <a:rect b="b" l="l" r="r" t="t"/>
              <a:pathLst>
                <a:path extrusionOk="0" h="12712" w="11845">
                  <a:moveTo>
                    <a:pt x="9698" y="1"/>
                  </a:moveTo>
                  <a:cubicBezTo>
                    <a:pt x="9180" y="1"/>
                    <a:pt x="8648" y="173"/>
                    <a:pt x="8208" y="419"/>
                  </a:cubicBezTo>
                  <a:cubicBezTo>
                    <a:pt x="6240" y="1420"/>
                    <a:pt x="5073" y="3421"/>
                    <a:pt x="4072" y="5256"/>
                  </a:cubicBezTo>
                  <a:cubicBezTo>
                    <a:pt x="2838" y="7591"/>
                    <a:pt x="1570" y="9959"/>
                    <a:pt x="336" y="12294"/>
                  </a:cubicBezTo>
                  <a:cubicBezTo>
                    <a:pt x="336" y="12294"/>
                    <a:pt x="302" y="12294"/>
                    <a:pt x="236" y="12328"/>
                  </a:cubicBezTo>
                  <a:cubicBezTo>
                    <a:pt x="0" y="12416"/>
                    <a:pt x="50" y="12712"/>
                    <a:pt x="249" y="12712"/>
                  </a:cubicBezTo>
                  <a:cubicBezTo>
                    <a:pt x="275" y="12712"/>
                    <a:pt x="304" y="12707"/>
                    <a:pt x="336" y="12695"/>
                  </a:cubicBezTo>
                  <a:cubicBezTo>
                    <a:pt x="1603" y="12294"/>
                    <a:pt x="2838" y="11727"/>
                    <a:pt x="4038" y="11027"/>
                  </a:cubicBezTo>
                  <a:cubicBezTo>
                    <a:pt x="5206" y="10426"/>
                    <a:pt x="6373" y="9726"/>
                    <a:pt x="7474" y="8925"/>
                  </a:cubicBezTo>
                  <a:cubicBezTo>
                    <a:pt x="8375" y="8258"/>
                    <a:pt x="9309" y="7458"/>
                    <a:pt x="10043" y="6590"/>
                  </a:cubicBezTo>
                  <a:cubicBezTo>
                    <a:pt x="10810" y="5656"/>
                    <a:pt x="11477" y="4622"/>
                    <a:pt x="11677" y="3421"/>
                  </a:cubicBezTo>
                  <a:cubicBezTo>
                    <a:pt x="11844" y="2421"/>
                    <a:pt x="11711" y="1186"/>
                    <a:pt x="10977" y="486"/>
                  </a:cubicBezTo>
                  <a:cubicBezTo>
                    <a:pt x="10614" y="139"/>
                    <a:pt x="10162" y="1"/>
                    <a:pt x="9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2"/>
            <p:cNvSpPr/>
            <p:nvPr/>
          </p:nvSpPr>
          <p:spPr>
            <a:xfrm>
              <a:off x="4901325" y="2696250"/>
              <a:ext cx="354125" cy="248100"/>
            </a:xfrm>
            <a:custGeom>
              <a:rect b="b" l="l" r="r" t="t"/>
              <a:pathLst>
                <a:path extrusionOk="0" h="9924" w="14165">
                  <a:moveTo>
                    <a:pt x="2370" y="0"/>
                  </a:moveTo>
                  <a:cubicBezTo>
                    <a:pt x="1643" y="0"/>
                    <a:pt x="897" y="246"/>
                    <a:pt x="501" y="915"/>
                  </a:cubicBezTo>
                  <a:cubicBezTo>
                    <a:pt x="0" y="1816"/>
                    <a:pt x="167" y="3016"/>
                    <a:pt x="567" y="3917"/>
                  </a:cubicBezTo>
                  <a:cubicBezTo>
                    <a:pt x="1068" y="5018"/>
                    <a:pt x="2002" y="5885"/>
                    <a:pt x="2936" y="6552"/>
                  </a:cubicBezTo>
                  <a:cubicBezTo>
                    <a:pt x="3903" y="7219"/>
                    <a:pt x="4937" y="7720"/>
                    <a:pt x="6038" y="8153"/>
                  </a:cubicBezTo>
                  <a:cubicBezTo>
                    <a:pt x="7272" y="8587"/>
                    <a:pt x="8573" y="8987"/>
                    <a:pt x="9874" y="9321"/>
                  </a:cubicBezTo>
                  <a:cubicBezTo>
                    <a:pt x="11175" y="9655"/>
                    <a:pt x="12543" y="9855"/>
                    <a:pt x="13877" y="9921"/>
                  </a:cubicBezTo>
                  <a:cubicBezTo>
                    <a:pt x="13886" y="9923"/>
                    <a:pt x="13895" y="9923"/>
                    <a:pt x="13904" y="9923"/>
                  </a:cubicBezTo>
                  <a:cubicBezTo>
                    <a:pt x="14115" y="9923"/>
                    <a:pt x="14165" y="9554"/>
                    <a:pt x="13877" y="9554"/>
                  </a:cubicBezTo>
                  <a:lnTo>
                    <a:pt x="13777" y="9554"/>
                  </a:lnTo>
                  <a:cubicBezTo>
                    <a:pt x="11942" y="7586"/>
                    <a:pt x="10141" y="5652"/>
                    <a:pt x="8306" y="3717"/>
                  </a:cubicBezTo>
                  <a:cubicBezTo>
                    <a:pt x="6905" y="2183"/>
                    <a:pt x="5237" y="548"/>
                    <a:pt x="3102" y="81"/>
                  </a:cubicBezTo>
                  <a:cubicBezTo>
                    <a:pt x="2871" y="30"/>
                    <a:pt x="2622"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2"/>
            <p:cNvSpPr/>
            <p:nvPr/>
          </p:nvSpPr>
          <p:spPr>
            <a:xfrm>
              <a:off x="5239600" y="2366025"/>
              <a:ext cx="296375" cy="318275"/>
            </a:xfrm>
            <a:custGeom>
              <a:rect b="b" l="l" r="r" t="t"/>
              <a:pathLst>
                <a:path extrusionOk="0" h="12731" w="11855">
                  <a:moveTo>
                    <a:pt x="9687" y="1"/>
                  </a:moveTo>
                  <a:cubicBezTo>
                    <a:pt x="9176" y="1"/>
                    <a:pt x="8652" y="171"/>
                    <a:pt x="8218" y="414"/>
                  </a:cubicBezTo>
                  <a:cubicBezTo>
                    <a:pt x="6250" y="1415"/>
                    <a:pt x="5083" y="3416"/>
                    <a:pt x="4082" y="5251"/>
                  </a:cubicBezTo>
                  <a:cubicBezTo>
                    <a:pt x="2848" y="7586"/>
                    <a:pt x="1580" y="9954"/>
                    <a:pt x="346" y="12289"/>
                  </a:cubicBezTo>
                  <a:cubicBezTo>
                    <a:pt x="346" y="12289"/>
                    <a:pt x="312" y="12289"/>
                    <a:pt x="246" y="12356"/>
                  </a:cubicBezTo>
                  <a:cubicBezTo>
                    <a:pt x="1" y="12417"/>
                    <a:pt x="65" y="12731"/>
                    <a:pt x="283" y="12731"/>
                  </a:cubicBezTo>
                  <a:cubicBezTo>
                    <a:pt x="303" y="12731"/>
                    <a:pt x="324" y="12728"/>
                    <a:pt x="346" y="12723"/>
                  </a:cubicBezTo>
                  <a:cubicBezTo>
                    <a:pt x="1613" y="12289"/>
                    <a:pt x="2848" y="11722"/>
                    <a:pt x="4048" y="11055"/>
                  </a:cubicBezTo>
                  <a:cubicBezTo>
                    <a:pt x="5216" y="10421"/>
                    <a:pt x="6383" y="9721"/>
                    <a:pt x="7484" y="8920"/>
                  </a:cubicBezTo>
                  <a:cubicBezTo>
                    <a:pt x="8385" y="8253"/>
                    <a:pt x="9319" y="7452"/>
                    <a:pt x="10053" y="6585"/>
                  </a:cubicBezTo>
                  <a:cubicBezTo>
                    <a:pt x="10820" y="5685"/>
                    <a:pt x="11487" y="4617"/>
                    <a:pt x="11687" y="3416"/>
                  </a:cubicBezTo>
                  <a:cubicBezTo>
                    <a:pt x="11854" y="2416"/>
                    <a:pt x="11721" y="1215"/>
                    <a:pt x="10987" y="514"/>
                  </a:cubicBezTo>
                  <a:cubicBezTo>
                    <a:pt x="10619" y="146"/>
                    <a:pt x="10158" y="1"/>
                    <a:pt x="96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2"/>
            <p:cNvSpPr/>
            <p:nvPr/>
          </p:nvSpPr>
          <p:spPr>
            <a:xfrm>
              <a:off x="4901325" y="2434375"/>
              <a:ext cx="354450" cy="248900"/>
            </a:xfrm>
            <a:custGeom>
              <a:rect b="b" l="l" r="r" t="t"/>
              <a:pathLst>
                <a:path extrusionOk="0" h="9956" w="14178">
                  <a:moveTo>
                    <a:pt x="2370" y="1"/>
                  </a:moveTo>
                  <a:cubicBezTo>
                    <a:pt x="1643" y="1"/>
                    <a:pt x="897" y="247"/>
                    <a:pt x="501" y="916"/>
                  </a:cubicBezTo>
                  <a:cubicBezTo>
                    <a:pt x="0" y="1816"/>
                    <a:pt x="167" y="3017"/>
                    <a:pt x="567" y="3918"/>
                  </a:cubicBezTo>
                  <a:cubicBezTo>
                    <a:pt x="1068" y="5019"/>
                    <a:pt x="2002" y="5886"/>
                    <a:pt x="2936" y="6553"/>
                  </a:cubicBezTo>
                  <a:cubicBezTo>
                    <a:pt x="3903" y="7220"/>
                    <a:pt x="4937" y="7721"/>
                    <a:pt x="6038" y="8154"/>
                  </a:cubicBezTo>
                  <a:cubicBezTo>
                    <a:pt x="7272" y="8621"/>
                    <a:pt x="8573" y="8988"/>
                    <a:pt x="9874" y="9322"/>
                  </a:cubicBezTo>
                  <a:cubicBezTo>
                    <a:pt x="11175" y="9655"/>
                    <a:pt x="12543" y="9855"/>
                    <a:pt x="13877" y="9956"/>
                  </a:cubicBezTo>
                  <a:cubicBezTo>
                    <a:pt x="14110" y="9956"/>
                    <a:pt x="14177" y="9555"/>
                    <a:pt x="13877" y="9555"/>
                  </a:cubicBezTo>
                  <a:lnTo>
                    <a:pt x="13777" y="9555"/>
                  </a:lnTo>
                  <a:cubicBezTo>
                    <a:pt x="11942" y="7587"/>
                    <a:pt x="10141" y="5652"/>
                    <a:pt x="8306" y="3718"/>
                  </a:cubicBezTo>
                  <a:cubicBezTo>
                    <a:pt x="6905" y="2183"/>
                    <a:pt x="5237" y="549"/>
                    <a:pt x="3102" y="82"/>
                  </a:cubicBezTo>
                  <a:cubicBezTo>
                    <a:pt x="2871" y="30"/>
                    <a:pt x="2622" y="1"/>
                    <a:pt x="2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2"/>
            <p:cNvSpPr/>
            <p:nvPr/>
          </p:nvSpPr>
          <p:spPr>
            <a:xfrm>
              <a:off x="5251575" y="2124050"/>
              <a:ext cx="152625" cy="400525"/>
            </a:xfrm>
            <a:custGeom>
              <a:rect b="b" l="l" r="r" t="t"/>
              <a:pathLst>
                <a:path extrusionOk="0" h="16021" w="6105">
                  <a:moveTo>
                    <a:pt x="3128" y="0"/>
                  </a:moveTo>
                  <a:cubicBezTo>
                    <a:pt x="2268" y="0"/>
                    <a:pt x="1534" y="694"/>
                    <a:pt x="1101" y="1387"/>
                  </a:cubicBezTo>
                  <a:cubicBezTo>
                    <a:pt x="0" y="3255"/>
                    <a:pt x="0" y="5557"/>
                    <a:pt x="100" y="7625"/>
                  </a:cubicBezTo>
                  <a:cubicBezTo>
                    <a:pt x="234" y="10293"/>
                    <a:pt x="401" y="12962"/>
                    <a:pt x="567" y="15597"/>
                  </a:cubicBezTo>
                  <a:lnTo>
                    <a:pt x="534" y="15630"/>
                  </a:lnTo>
                  <a:cubicBezTo>
                    <a:pt x="380" y="15835"/>
                    <a:pt x="541" y="16020"/>
                    <a:pt x="684" y="16020"/>
                  </a:cubicBezTo>
                  <a:cubicBezTo>
                    <a:pt x="728" y="16020"/>
                    <a:pt x="770" y="16003"/>
                    <a:pt x="801" y="15964"/>
                  </a:cubicBezTo>
                  <a:cubicBezTo>
                    <a:pt x="1701" y="14930"/>
                    <a:pt x="2435" y="13796"/>
                    <a:pt x="3102" y="12628"/>
                  </a:cubicBezTo>
                  <a:cubicBezTo>
                    <a:pt x="3770" y="11461"/>
                    <a:pt x="4403" y="10293"/>
                    <a:pt x="4904" y="9059"/>
                  </a:cubicBezTo>
                  <a:cubicBezTo>
                    <a:pt x="5371" y="7958"/>
                    <a:pt x="5704" y="6891"/>
                    <a:pt x="5904" y="5723"/>
                  </a:cubicBezTo>
                  <a:cubicBezTo>
                    <a:pt x="6071" y="4556"/>
                    <a:pt x="6105" y="3288"/>
                    <a:pt x="5671" y="2187"/>
                  </a:cubicBezTo>
                  <a:cubicBezTo>
                    <a:pt x="5271" y="1253"/>
                    <a:pt x="4537" y="286"/>
                    <a:pt x="3536" y="53"/>
                  </a:cubicBezTo>
                  <a:cubicBezTo>
                    <a:pt x="3398" y="17"/>
                    <a:pt x="3261" y="0"/>
                    <a:pt x="31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2"/>
            <p:cNvSpPr/>
            <p:nvPr/>
          </p:nvSpPr>
          <p:spPr>
            <a:xfrm>
              <a:off x="5780500" y="2014875"/>
              <a:ext cx="292525" cy="1810000"/>
            </a:xfrm>
            <a:custGeom>
              <a:rect b="b" l="l" r="r" t="t"/>
              <a:pathLst>
                <a:path extrusionOk="0" h="72400" w="11701">
                  <a:moveTo>
                    <a:pt x="5210" y="0"/>
                  </a:moveTo>
                  <a:cubicBezTo>
                    <a:pt x="4941" y="0"/>
                    <a:pt x="4682" y="269"/>
                    <a:pt x="4862" y="584"/>
                  </a:cubicBezTo>
                  <a:cubicBezTo>
                    <a:pt x="6129" y="2818"/>
                    <a:pt x="6897" y="5287"/>
                    <a:pt x="7530" y="7789"/>
                  </a:cubicBezTo>
                  <a:cubicBezTo>
                    <a:pt x="8131" y="10124"/>
                    <a:pt x="8631" y="12459"/>
                    <a:pt x="9065" y="14794"/>
                  </a:cubicBezTo>
                  <a:cubicBezTo>
                    <a:pt x="9899" y="19464"/>
                    <a:pt x="10399" y="24234"/>
                    <a:pt x="10466" y="29004"/>
                  </a:cubicBezTo>
                  <a:cubicBezTo>
                    <a:pt x="10699" y="38577"/>
                    <a:pt x="9465" y="48151"/>
                    <a:pt x="6797" y="57324"/>
                  </a:cubicBezTo>
                  <a:cubicBezTo>
                    <a:pt x="6063" y="59926"/>
                    <a:pt x="5162" y="62461"/>
                    <a:pt x="4228" y="64963"/>
                  </a:cubicBezTo>
                  <a:cubicBezTo>
                    <a:pt x="3261" y="67365"/>
                    <a:pt x="2260" y="69866"/>
                    <a:pt x="292" y="71701"/>
                  </a:cubicBezTo>
                  <a:cubicBezTo>
                    <a:pt x="0" y="71966"/>
                    <a:pt x="277" y="72399"/>
                    <a:pt x="604" y="72399"/>
                  </a:cubicBezTo>
                  <a:cubicBezTo>
                    <a:pt x="689" y="72399"/>
                    <a:pt x="777" y="72370"/>
                    <a:pt x="859" y="72302"/>
                  </a:cubicBezTo>
                  <a:cubicBezTo>
                    <a:pt x="2560" y="70700"/>
                    <a:pt x="3594" y="68599"/>
                    <a:pt x="4462" y="66464"/>
                  </a:cubicBezTo>
                  <a:cubicBezTo>
                    <a:pt x="5396" y="64196"/>
                    <a:pt x="6229" y="61861"/>
                    <a:pt x="6963" y="59526"/>
                  </a:cubicBezTo>
                  <a:cubicBezTo>
                    <a:pt x="8431" y="54889"/>
                    <a:pt x="9498" y="50152"/>
                    <a:pt x="10232" y="45349"/>
                  </a:cubicBezTo>
                  <a:cubicBezTo>
                    <a:pt x="11700" y="35709"/>
                    <a:pt x="11633" y="25935"/>
                    <a:pt x="10099" y="16328"/>
                  </a:cubicBezTo>
                  <a:cubicBezTo>
                    <a:pt x="9732" y="13593"/>
                    <a:pt x="9198" y="10924"/>
                    <a:pt x="8464" y="8256"/>
                  </a:cubicBezTo>
                  <a:cubicBezTo>
                    <a:pt x="7764" y="5454"/>
                    <a:pt x="6963" y="2652"/>
                    <a:pt x="5562" y="217"/>
                  </a:cubicBezTo>
                  <a:cubicBezTo>
                    <a:pt x="5475" y="64"/>
                    <a:pt x="5341" y="0"/>
                    <a:pt x="52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2"/>
            <p:cNvSpPr/>
            <p:nvPr/>
          </p:nvSpPr>
          <p:spPr>
            <a:xfrm>
              <a:off x="5696050" y="3193950"/>
              <a:ext cx="241050" cy="359900"/>
            </a:xfrm>
            <a:custGeom>
              <a:rect b="b" l="l" r="r" t="t"/>
              <a:pathLst>
                <a:path extrusionOk="0" h="14396" w="9642">
                  <a:moveTo>
                    <a:pt x="2323" y="1"/>
                  </a:moveTo>
                  <a:cubicBezTo>
                    <a:pt x="1996" y="1"/>
                    <a:pt x="1671" y="86"/>
                    <a:pt x="1368" y="287"/>
                  </a:cubicBezTo>
                  <a:cubicBezTo>
                    <a:pt x="501" y="821"/>
                    <a:pt x="134" y="1989"/>
                    <a:pt x="101" y="2989"/>
                  </a:cubicBezTo>
                  <a:cubicBezTo>
                    <a:pt x="1" y="4190"/>
                    <a:pt x="434" y="5358"/>
                    <a:pt x="1001" y="6392"/>
                  </a:cubicBezTo>
                  <a:cubicBezTo>
                    <a:pt x="1568" y="7459"/>
                    <a:pt x="2269" y="8360"/>
                    <a:pt x="3069" y="9227"/>
                  </a:cubicBezTo>
                  <a:cubicBezTo>
                    <a:pt x="3970" y="10194"/>
                    <a:pt x="4971" y="11128"/>
                    <a:pt x="5972" y="11996"/>
                  </a:cubicBezTo>
                  <a:cubicBezTo>
                    <a:pt x="7006" y="12863"/>
                    <a:pt x="8106" y="13697"/>
                    <a:pt x="9274" y="14364"/>
                  </a:cubicBezTo>
                  <a:cubicBezTo>
                    <a:pt x="9306" y="14386"/>
                    <a:pt x="9339" y="14395"/>
                    <a:pt x="9369" y="14395"/>
                  </a:cubicBezTo>
                  <a:cubicBezTo>
                    <a:pt x="9528" y="14395"/>
                    <a:pt x="9642" y="14142"/>
                    <a:pt x="9474" y="14031"/>
                  </a:cubicBezTo>
                  <a:lnTo>
                    <a:pt x="9441" y="13997"/>
                  </a:lnTo>
                  <a:cubicBezTo>
                    <a:pt x="8673" y="11462"/>
                    <a:pt x="7940" y="8860"/>
                    <a:pt x="7172" y="6325"/>
                  </a:cubicBezTo>
                  <a:cubicBezTo>
                    <a:pt x="6605" y="4290"/>
                    <a:pt x="5838" y="2122"/>
                    <a:pt x="4137" y="754"/>
                  </a:cubicBezTo>
                  <a:cubicBezTo>
                    <a:pt x="3627" y="333"/>
                    <a:pt x="2971"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2"/>
            <p:cNvSpPr/>
            <p:nvPr/>
          </p:nvSpPr>
          <p:spPr>
            <a:xfrm>
              <a:off x="5921775" y="3367075"/>
              <a:ext cx="387250" cy="190775"/>
            </a:xfrm>
            <a:custGeom>
              <a:rect b="b" l="l" r="r" t="t"/>
              <a:pathLst>
                <a:path extrusionOk="0" h="7631" w="15490">
                  <a:moveTo>
                    <a:pt x="12754" y="0"/>
                  </a:moveTo>
                  <a:cubicBezTo>
                    <a:pt x="10586" y="0"/>
                    <a:pt x="8618" y="1235"/>
                    <a:pt x="6916" y="2436"/>
                  </a:cubicBezTo>
                  <a:lnTo>
                    <a:pt x="412" y="7072"/>
                  </a:lnTo>
                  <a:lnTo>
                    <a:pt x="312" y="7072"/>
                  </a:lnTo>
                  <a:cubicBezTo>
                    <a:pt x="289" y="7067"/>
                    <a:pt x="269" y="7064"/>
                    <a:pt x="249" y="7064"/>
                  </a:cubicBezTo>
                  <a:cubicBezTo>
                    <a:pt x="36" y="7064"/>
                    <a:pt x="0" y="7375"/>
                    <a:pt x="245" y="7406"/>
                  </a:cubicBezTo>
                  <a:cubicBezTo>
                    <a:pt x="1246" y="7556"/>
                    <a:pt x="2265" y="7631"/>
                    <a:pt x="3275" y="7631"/>
                  </a:cubicBezTo>
                  <a:cubicBezTo>
                    <a:pt x="3612" y="7631"/>
                    <a:pt x="3948" y="7623"/>
                    <a:pt x="4281" y="7606"/>
                  </a:cubicBezTo>
                  <a:cubicBezTo>
                    <a:pt x="5615" y="7573"/>
                    <a:pt x="6950" y="7439"/>
                    <a:pt x="8284" y="7239"/>
                  </a:cubicBezTo>
                  <a:cubicBezTo>
                    <a:pt x="9418" y="7072"/>
                    <a:pt x="10586" y="6772"/>
                    <a:pt x="11620" y="6338"/>
                  </a:cubicBezTo>
                  <a:cubicBezTo>
                    <a:pt x="12687" y="5871"/>
                    <a:pt x="13788" y="5204"/>
                    <a:pt x="14488" y="4237"/>
                  </a:cubicBezTo>
                  <a:cubicBezTo>
                    <a:pt x="15089" y="3436"/>
                    <a:pt x="15489" y="2269"/>
                    <a:pt x="15156" y="1335"/>
                  </a:cubicBezTo>
                  <a:cubicBezTo>
                    <a:pt x="14822" y="334"/>
                    <a:pt x="13721" y="0"/>
                    <a:pt x="127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2"/>
            <p:cNvSpPr/>
            <p:nvPr/>
          </p:nvSpPr>
          <p:spPr>
            <a:xfrm>
              <a:off x="5726900" y="2960300"/>
              <a:ext cx="287200" cy="324450"/>
            </a:xfrm>
            <a:custGeom>
              <a:rect b="b" l="l" r="r" t="t"/>
              <a:pathLst>
                <a:path extrusionOk="0" h="12978" w="11488">
                  <a:moveTo>
                    <a:pt x="2189" y="0"/>
                  </a:moveTo>
                  <a:cubicBezTo>
                    <a:pt x="1730" y="0"/>
                    <a:pt x="1279" y="130"/>
                    <a:pt x="901" y="460"/>
                  </a:cubicBezTo>
                  <a:cubicBezTo>
                    <a:pt x="168" y="1161"/>
                    <a:pt x="1" y="2362"/>
                    <a:pt x="101" y="3362"/>
                  </a:cubicBezTo>
                  <a:cubicBezTo>
                    <a:pt x="234" y="4563"/>
                    <a:pt x="868" y="5664"/>
                    <a:pt x="1602" y="6565"/>
                  </a:cubicBezTo>
                  <a:cubicBezTo>
                    <a:pt x="2336" y="7499"/>
                    <a:pt x="3203" y="8299"/>
                    <a:pt x="4104" y="9000"/>
                  </a:cubicBezTo>
                  <a:cubicBezTo>
                    <a:pt x="5171" y="9800"/>
                    <a:pt x="6272" y="10534"/>
                    <a:pt x="7439" y="11201"/>
                  </a:cubicBezTo>
                  <a:cubicBezTo>
                    <a:pt x="8607" y="11868"/>
                    <a:pt x="9841" y="12502"/>
                    <a:pt x="11109" y="12969"/>
                  </a:cubicBezTo>
                  <a:cubicBezTo>
                    <a:pt x="11131" y="12975"/>
                    <a:pt x="11152" y="12977"/>
                    <a:pt x="11172" y="12977"/>
                  </a:cubicBezTo>
                  <a:cubicBezTo>
                    <a:pt x="11395" y="12977"/>
                    <a:pt x="11487" y="12661"/>
                    <a:pt x="11242" y="12569"/>
                  </a:cubicBezTo>
                  <a:cubicBezTo>
                    <a:pt x="11209" y="12535"/>
                    <a:pt x="11175" y="12535"/>
                    <a:pt x="11175" y="12535"/>
                  </a:cubicBezTo>
                  <a:cubicBezTo>
                    <a:pt x="9975" y="10134"/>
                    <a:pt x="8840" y="7732"/>
                    <a:pt x="7606" y="5364"/>
                  </a:cubicBezTo>
                  <a:cubicBezTo>
                    <a:pt x="6706" y="3496"/>
                    <a:pt x="5571" y="1461"/>
                    <a:pt x="3670" y="393"/>
                  </a:cubicBezTo>
                  <a:cubicBezTo>
                    <a:pt x="3229" y="164"/>
                    <a:pt x="2704" y="0"/>
                    <a:pt x="21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2"/>
            <p:cNvSpPr/>
            <p:nvPr/>
          </p:nvSpPr>
          <p:spPr>
            <a:xfrm>
              <a:off x="5997100" y="3042475"/>
              <a:ext cx="361125" cy="241225"/>
            </a:xfrm>
            <a:custGeom>
              <a:rect b="b" l="l" r="r" t="t"/>
              <a:pathLst>
                <a:path extrusionOk="0" h="9649" w="14445">
                  <a:moveTo>
                    <a:pt x="12031" y="0"/>
                  </a:moveTo>
                  <a:cubicBezTo>
                    <a:pt x="11787" y="0"/>
                    <a:pt x="11542" y="27"/>
                    <a:pt x="11309" y="75"/>
                  </a:cubicBezTo>
                  <a:cubicBezTo>
                    <a:pt x="9207" y="509"/>
                    <a:pt x="7473" y="2043"/>
                    <a:pt x="5971" y="3544"/>
                  </a:cubicBezTo>
                  <a:cubicBezTo>
                    <a:pt x="4103" y="5412"/>
                    <a:pt x="2235" y="7347"/>
                    <a:pt x="367" y="9215"/>
                  </a:cubicBezTo>
                  <a:lnTo>
                    <a:pt x="267" y="9215"/>
                  </a:lnTo>
                  <a:cubicBezTo>
                    <a:pt x="1" y="9248"/>
                    <a:pt x="1" y="9649"/>
                    <a:pt x="301" y="9649"/>
                  </a:cubicBezTo>
                  <a:cubicBezTo>
                    <a:pt x="1635" y="9582"/>
                    <a:pt x="3036" y="9382"/>
                    <a:pt x="4304" y="9082"/>
                  </a:cubicBezTo>
                  <a:cubicBezTo>
                    <a:pt x="5605" y="8815"/>
                    <a:pt x="6905" y="8481"/>
                    <a:pt x="8206" y="8048"/>
                  </a:cubicBezTo>
                  <a:cubicBezTo>
                    <a:pt x="9274" y="7681"/>
                    <a:pt x="10375" y="7180"/>
                    <a:pt x="11309" y="6547"/>
                  </a:cubicBezTo>
                  <a:cubicBezTo>
                    <a:pt x="12309" y="5879"/>
                    <a:pt x="13243" y="5045"/>
                    <a:pt x="13777" y="3978"/>
                  </a:cubicBezTo>
                  <a:cubicBezTo>
                    <a:pt x="14211" y="3077"/>
                    <a:pt x="14444" y="1877"/>
                    <a:pt x="13944" y="976"/>
                  </a:cubicBezTo>
                  <a:cubicBezTo>
                    <a:pt x="13564" y="267"/>
                    <a:pt x="12800" y="0"/>
                    <a:pt x="120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2"/>
            <p:cNvSpPr/>
            <p:nvPr/>
          </p:nvSpPr>
          <p:spPr>
            <a:xfrm>
              <a:off x="5744425" y="2727250"/>
              <a:ext cx="298850" cy="314825"/>
            </a:xfrm>
            <a:custGeom>
              <a:rect b="b" l="l" r="r" t="t"/>
              <a:pathLst>
                <a:path extrusionOk="0" h="12593" w="11954">
                  <a:moveTo>
                    <a:pt x="2164" y="0"/>
                  </a:moveTo>
                  <a:cubicBezTo>
                    <a:pt x="1677" y="0"/>
                    <a:pt x="1201" y="142"/>
                    <a:pt x="834" y="509"/>
                  </a:cubicBezTo>
                  <a:cubicBezTo>
                    <a:pt x="67" y="1276"/>
                    <a:pt x="0" y="2477"/>
                    <a:pt x="167" y="3478"/>
                  </a:cubicBezTo>
                  <a:cubicBezTo>
                    <a:pt x="367" y="4645"/>
                    <a:pt x="1034" y="5746"/>
                    <a:pt x="1835" y="6613"/>
                  </a:cubicBezTo>
                  <a:cubicBezTo>
                    <a:pt x="2602" y="7481"/>
                    <a:pt x="3503" y="8248"/>
                    <a:pt x="4470" y="8915"/>
                  </a:cubicBezTo>
                  <a:cubicBezTo>
                    <a:pt x="5538" y="9682"/>
                    <a:pt x="6705" y="10349"/>
                    <a:pt x="7873" y="10983"/>
                  </a:cubicBezTo>
                  <a:cubicBezTo>
                    <a:pt x="9040" y="11617"/>
                    <a:pt x="10308" y="12151"/>
                    <a:pt x="11575" y="12584"/>
                  </a:cubicBezTo>
                  <a:cubicBezTo>
                    <a:pt x="11597" y="12590"/>
                    <a:pt x="11618" y="12592"/>
                    <a:pt x="11638" y="12592"/>
                  </a:cubicBezTo>
                  <a:cubicBezTo>
                    <a:pt x="11861" y="12592"/>
                    <a:pt x="11954" y="12276"/>
                    <a:pt x="11709" y="12184"/>
                  </a:cubicBezTo>
                  <a:cubicBezTo>
                    <a:pt x="11675" y="12151"/>
                    <a:pt x="11675" y="12151"/>
                    <a:pt x="11642" y="12151"/>
                  </a:cubicBezTo>
                  <a:lnTo>
                    <a:pt x="7739" y="5146"/>
                  </a:lnTo>
                  <a:cubicBezTo>
                    <a:pt x="6738" y="3311"/>
                    <a:pt x="5538" y="1309"/>
                    <a:pt x="3570" y="342"/>
                  </a:cubicBezTo>
                  <a:cubicBezTo>
                    <a:pt x="3153" y="142"/>
                    <a:pt x="2652" y="0"/>
                    <a:pt x="21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2"/>
            <p:cNvSpPr/>
            <p:nvPr/>
          </p:nvSpPr>
          <p:spPr>
            <a:xfrm>
              <a:off x="6027600" y="2787825"/>
              <a:ext cx="352300" cy="252550"/>
            </a:xfrm>
            <a:custGeom>
              <a:rect b="b" l="l" r="r" t="t"/>
              <a:pathLst>
                <a:path extrusionOk="0" h="10102" w="14092">
                  <a:moveTo>
                    <a:pt x="11706" y="1"/>
                  </a:moveTo>
                  <a:cubicBezTo>
                    <a:pt x="11430" y="1"/>
                    <a:pt x="11152" y="33"/>
                    <a:pt x="10889" y="87"/>
                  </a:cubicBezTo>
                  <a:cubicBezTo>
                    <a:pt x="8754" y="588"/>
                    <a:pt x="7120" y="2222"/>
                    <a:pt x="5719" y="3823"/>
                  </a:cubicBezTo>
                  <a:cubicBezTo>
                    <a:pt x="3918" y="5758"/>
                    <a:pt x="2116" y="7759"/>
                    <a:pt x="348" y="9728"/>
                  </a:cubicBezTo>
                  <a:lnTo>
                    <a:pt x="248" y="9728"/>
                  </a:lnTo>
                  <a:cubicBezTo>
                    <a:pt x="0" y="9728"/>
                    <a:pt x="12" y="10101"/>
                    <a:pt x="201" y="10101"/>
                  </a:cubicBezTo>
                  <a:cubicBezTo>
                    <a:pt x="216" y="10101"/>
                    <a:pt x="232" y="10099"/>
                    <a:pt x="248" y="10094"/>
                  </a:cubicBezTo>
                  <a:cubicBezTo>
                    <a:pt x="1583" y="10028"/>
                    <a:pt x="2917" y="9761"/>
                    <a:pt x="4251" y="9394"/>
                  </a:cubicBezTo>
                  <a:cubicBezTo>
                    <a:pt x="5552" y="9060"/>
                    <a:pt x="6853" y="8660"/>
                    <a:pt x="8087" y="8193"/>
                  </a:cubicBezTo>
                  <a:cubicBezTo>
                    <a:pt x="9188" y="7759"/>
                    <a:pt x="10222" y="7226"/>
                    <a:pt x="11189" y="6559"/>
                  </a:cubicBezTo>
                  <a:cubicBezTo>
                    <a:pt x="12157" y="5858"/>
                    <a:pt x="13024" y="4991"/>
                    <a:pt x="13524" y="3890"/>
                  </a:cubicBezTo>
                  <a:cubicBezTo>
                    <a:pt x="13925" y="2989"/>
                    <a:pt x="14091" y="1755"/>
                    <a:pt x="13558" y="888"/>
                  </a:cubicBezTo>
                  <a:cubicBezTo>
                    <a:pt x="13169" y="232"/>
                    <a:pt x="12444" y="1"/>
                    <a:pt x="117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2"/>
            <p:cNvSpPr/>
            <p:nvPr/>
          </p:nvSpPr>
          <p:spPr>
            <a:xfrm>
              <a:off x="5761925" y="2445575"/>
              <a:ext cx="297525" cy="314475"/>
            </a:xfrm>
            <a:custGeom>
              <a:rect b="b" l="l" r="r" t="t"/>
              <a:pathLst>
                <a:path extrusionOk="0" h="12579" w="11901">
                  <a:moveTo>
                    <a:pt x="2177" y="1"/>
                  </a:moveTo>
                  <a:cubicBezTo>
                    <a:pt x="1694" y="1"/>
                    <a:pt x="1218" y="151"/>
                    <a:pt x="835" y="534"/>
                  </a:cubicBezTo>
                  <a:cubicBezTo>
                    <a:pt x="101" y="1268"/>
                    <a:pt x="1" y="2469"/>
                    <a:pt x="168" y="3503"/>
                  </a:cubicBezTo>
                  <a:cubicBezTo>
                    <a:pt x="368" y="4671"/>
                    <a:pt x="1035" y="5738"/>
                    <a:pt x="1835" y="6605"/>
                  </a:cubicBezTo>
                  <a:cubicBezTo>
                    <a:pt x="2636" y="7473"/>
                    <a:pt x="3503" y="8240"/>
                    <a:pt x="4471" y="8907"/>
                  </a:cubicBezTo>
                  <a:cubicBezTo>
                    <a:pt x="5538" y="9708"/>
                    <a:pt x="6706" y="10375"/>
                    <a:pt x="7873" y="11009"/>
                  </a:cubicBezTo>
                  <a:cubicBezTo>
                    <a:pt x="9041" y="11609"/>
                    <a:pt x="10308" y="12176"/>
                    <a:pt x="11609" y="12576"/>
                  </a:cubicBezTo>
                  <a:cubicBezTo>
                    <a:pt x="11618" y="12578"/>
                    <a:pt x="11626" y="12579"/>
                    <a:pt x="11635" y="12579"/>
                  </a:cubicBezTo>
                  <a:cubicBezTo>
                    <a:pt x="11817" y="12579"/>
                    <a:pt x="11901" y="12241"/>
                    <a:pt x="11709" y="12210"/>
                  </a:cubicBezTo>
                  <a:cubicBezTo>
                    <a:pt x="11676" y="12176"/>
                    <a:pt x="11676" y="12176"/>
                    <a:pt x="11642" y="12176"/>
                  </a:cubicBezTo>
                  <a:lnTo>
                    <a:pt x="7740" y="5171"/>
                  </a:lnTo>
                  <a:cubicBezTo>
                    <a:pt x="6739" y="3303"/>
                    <a:pt x="5538" y="1335"/>
                    <a:pt x="3570" y="368"/>
                  </a:cubicBezTo>
                  <a:cubicBezTo>
                    <a:pt x="3153" y="151"/>
                    <a:pt x="2661" y="1"/>
                    <a:pt x="21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2"/>
            <p:cNvSpPr/>
            <p:nvPr/>
          </p:nvSpPr>
          <p:spPr>
            <a:xfrm>
              <a:off x="6043800" y="2506650"/>
              <a:ext cx="352775" cy="252525"/>
            </a:xfrm>
            <a:custGeom>
              <a:rect b="b" l="l" r="r" t="t"/>
              <a:pathLst>
                <a:path extrusionOk="0" h="10101" w="14111">
                  <a:moveTo>
                    <a:pt x="11762" y="1"/>
                  </a:moveTo>
                  <a:cubicBezTo>
                    <a:pt x="11474" y="1"/>
                    <a:pt x="11183" y="36"/>
                    <a:pt x="10908" y="93"/>
                  </a:cubicBezTo>
                  <a:cubicBezTo>
                    <a:pt x="8773" y="593"/>
                    <a:pt x="7172" y="2228"/>
                    <a:pt x="5738" y="3796"/>
                  </a:cubicBezTo>
                  <a:cubicBezTo>
                    <a:pt x="3937" y="5764"/>
                    <a:pt x="2135" y="7765"/>
                    <a:pt x="367" y="9733"/>
                  </a:cubicBezTo>
                  <a:lnTo>
                    <a:pt x="267" y="9733"/>
                  </a:lnTo>
                  <a:cubicBezTo>
                    <a:pt x="1" y="9733"/>
                    <a:pt x="34" y="10100"/>
                    <a:pt x="267" y="10100"/>
                  </a:cubicBezTo>
                  <a:cubicBezTo>
                    <a:pt x="1602" y="10000"/>
                    <a:pt x="2936" y="9767"/>
                    <a:pt x="4270" y="9400"/>
                  </a:cubicBezTo>
                  <a:cubicBezTo>
                    <a:pt x="5571" y="9066"/>
                    <a:pt x="6872" y="8632"/>
                    <a:pt x="8106" y="8165"/>
                  </a:cubicBezTo>
                  <a:cubicBezTo>
                    <a:pt x="9207" y="7765"/>
                    <a:pt x="10241" y="7231"/>
                    <a:pt x="11209" y="6564"/>
                  </a:cubicBezTo>
                  <a:cubicBezTo>
                    <a:pt x="12176" y="5830"/>
                    <a:pt x="13043" y="4963"/>
                    <a:pt x="13544" y="3896"/>
                  </a:cubicBezTo>
                  <a:cubicBezTo>
                    <a:pt x="13944" y="2962"/>
                    <a:pt x="14111" y="1761"/>
                    <a:pt x="13577" y="893"/>
                  </a:cubicBezTo>
                  <a:cubicBezTo>
                    <a:pt x="13195" y="225"/>
                    <a:pt x="12488" y="1"/>
                    <a:pt x="117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2"/>
            <p:cNvSpPr/>
            <p:nvPr/>
          </p:nvSpPr>
          <p:spPr>
            <a:xfrm>
              <a:off x="5378325" y="2314650"/>
              <a:ext cx="3259850" cy="2747825"/>
            </a:xfrm>
            <a:custGeom>
              <a:rect b="b" l="l" r="r" t="t"/>
              <a:pathLst>
                <a:path extrusionOk="0" h="109913" w="130394">
                  <a:moveTo>
                    <a:pt x="50637" y="1"/>
                  </a:moveTo>
                  <a:cubicBezTo>
                    <a:pt x="46300" y="268"/>
                    <a:pt x="42031" y="1302"/>
                    <a:pt x="38128" y="3103"/>
                  </a:cubicBezTo>
                  <a:cubicBezTo>
                    <a:pt x="35493" y="4304"/>
                    <a:pt x="33024" y="5805"/>
                    <a:pt x="30556" y="7306"/>
                  </a:cubicBezTo>
                  <a:cubicBezTo>
                    <a:pt x="26653" y="9674"/>
                    <a:pt x="22783" y="12109"/>
                    <a:pt x="18847" y="14478"/>
                  </a:cubicBezTo>
                  <a:cubicBezTo>
                    <a:pt x="15545" y="16479"/>
                    <a:pt x="12143" y="18647"/>
                    <a:pt x="10108" y="21883"/>
                  </a:cubicBezTo>
                  <a:cubicBezTo>
                    <a:pt x="8173" y="24885"/>
                    <a:pt x="7639" y="28521"/>
                    <a:pt x="7139" y="32024"/>
                  </a:cubicBezTo>
                  <a:cubicBezTo>
                    <a:pt x="5338" y="44499"/>
                    <a:pt x="3503" y="56975"/>
                    <a:pt x="1702" y="69450"/>
                  </a:cubicBezTo>
                  <a:cubicBezTo>
                    <a:pt x="834" y="75488"/>
                    <a:pt x="1" y="81692"/>
                    <a:pt x="1435" y="87630"/>
                  </a:cubicBezTo>
                  <a:cubicBezTo>
                    <a:pt x="2536" y="92300"/>
                    <a:pt x="5471" y="96803"/>
                    <a:pt x="9541" y="99038"/>
                  </a:cubicBezTo>
                  <a:cubicBezTo>
                    <a:pt x="8440" y="101840"/>
                    <a:pt x="8173" y="106977"/>
                    <a:pt x="8874" y="109913"/>
                  </a:cubicBezTo>
                  <a:lnTo>
                    <a:pt x="121454" y="109913"/>
                  </a:lnTo>
                  <a:cubicBezTo>
                    <a:pt x="122188" y="107011"/>
                    <a:pt x="121921" y="101840"/>
                    <a:pt x="120787" y="99038"/>
                  </a:cubicBezTo>
                  <a:cubicBezTo>
                    <a:pt x="124890" y="96737"/>
                    <a:pt x="127792" y="92300"/>
                    <a:pt x="128926" y="87630"/>
                  </a:cubicBezTo>
                  <a:cubicBezTo>
                    <a:pt x="130394" y="81692"/>
                    <a:pt x="129526" y="75488"/>
                    <a:pt x="128692" y="69450"/>
                  </a:cubicBezTo>
                  <a:cubicBezTo>
                    <a:pt x="126891" y="56975"/>
                    <a:pt x="125056" y="44499"/>
                    <a:pt x="123255" y="32024"/>
                  </a:cubicBezTo>
                  <a:cubicBezTo>
                    <a:pt x="122755" y="28521"/>
                    <a:pt x="122188" y="24885"/>
                    <a:pt x="120286" y="21883"/>
                  </a:cubicBezTo>
                  <a:cubicBezTo>
                    <a:pt x="118252" y="18647"/>
                    <a:pt x="114849" y="16513"/>
                    <a:pt x="111547" y="14478"/>
                  </a:cubicBezTo>
                  <a:cubicBezTo>
                    <a:pt x="107611" y="12109"/>
                    <a:pt x="103741" y="9674"/>
                    <a:pt x="99838" y="7306"/>
                  </a:cubicBezTo>
                  <a:cubicBezTo>
                    <a:pt x="97370" y="5805"/>
                    <a:pt x="94902" y="4304"/>
                    <a:pt x="92266" y="3103"/>
                  </a:cubicBezTo>
                  <a:cubicBezTo>
                    <a:pt x="88330" y="1302"/>
                    <a:pt x="84061" y="268"/>
                    <a:pt x="79757" y="1"/>
                  </a:cubicBezTo>
                  <a:lnTo>
                    <a:pt x="79757" y="1"/>
                  </a:lnTo>
                  <a:cubicBezTo>
                    <a:pt x="79891" y="1001"/>
                    <a:pt x="80058" y="1969"/>
                    <a:pt x="80258" y="2936"/>
                  </a:cubicBezTo>
                  <a:cubicBezTo>
                    <a:pt x="76722" y="9141"/>
                    <a:pt x="71418" y="14378"/>
                    <a:pt x="65214" y="17980"/>
                  </a:cubicBezTo>
                  <a:lnTo>
                    <a:pt x="65180" y="17980"/>
                  </a:lnTo>
                  <a:cubicBezTo>
                    <a:pt x="58976" y="14444"/>
                    <a:pt x="53706" y="9174"/>
                    <a:pt x="50136" y="2936"/>
                  </a:cubicBezTo>
                  <a:cubicBezTo>
                    <a:pt x="50336" y="1969"/>
                    <a:pt x="50503" y="968"/>
                    <a:pt x="50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2"/>
            <p:cNvSpPr/>
            <p:nvPr/>
          </p:nvSpPr>
          <p:spPr>
            <a:xfrm>
              <a:off x="5697725" y="2196950"/>
              <a:ext cx="341100" cy="265325"/>
            </a:xfrm>
            <a:custGeom>
              <a:rect b="b" l="l" r="r" t="t"/>
              <a:pathLst>
                <a:path extrusionOk="0" h="10613" w="13644">
                  <a:moveTo>
                    <a:pt x="2255" y="0"/>
                  </a:moveTo>
                  <a:cubicBezTo>
                    <a:pt x="1572" y="0"/>
                    <a:pt x="916" y="221"/>
                    <a:pt x="534" y="806"/>
                  </a:cubicBezTo>
                  <a:cubicBezTo>
                    <a:pt x="0" y="1673"/>
                    <a:pt x="67" y="2874"/>
                    <a:pt x="434" y="3808"/>
                  </a:cubicBezTo>
                  <a:cubicBezTo>
                    <a:pt x="868" y="4909"/>
                    <a:pt x="1735" y="5809"/>
                    <a:pt x="2669" y="6543"/>
                  </a:cubicBezTo>
                  <a:cubicBezTo>
                    <a:pt x="3570" y="7311"/>
                    <a:pt x="4604" y="7878"/>
                    <a:pt x="5671" y="8345"/>
                  </a:cubicBezTo>
                  <a:cubicBezTo>
                    <a:pt x="6872" y="8878"/>
                    <a:pt x="8106" y="9345"/>
                    <a:pt x="9407" y="9712"/>
                  </a:cubicBezTo>
                  <a:cubicBezTo>
                    <a:pt x="10708" y="10146"/>
                    <a:pt x="12042" y="10446"/>
                    <a:pt x="13377" y="10613"/>
                  </a:cubicBezTo>
                  <a:cubicBezTo>
                    <a:pt x="13610" y="10613"/>
                    <a:pt x="13643" y="10213"/>
                    <a:pt x="13410" y="10213"/>
                  </a:cubicBezTo>
                  <a:lnTo>
                    <a:pt x="13310" y="10213"/>
                  </a:lnTo>
                  <a:cubicBezTo>
                    <a:pt x="11642" y="8144"/>
                    <a:pt x="9941" y="6110"/>
                    <a:pt x="8240" y="4042"/>
                  </a:cubicBezTo>
                  <a:cubicBezTo>
                    <a:pt x="6905" y="2440"/>
                    <a:pt x="5304" y="706"/>
                    <a:pt x="3236" y="139"/>
                  </a:cubicBezTo>
                  <a:cubicBezTo>
                    <a:pt x="2921" y="52"/>
                    <a:pt x="2585" y="0"/>
                    <a:pt x="22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2"/>
            <p:cNvSpPr/>
            <p:nvPr/>
          </p:nvSpPr>
          <p:spPr>
            <a:xfrm>
              <a:off x="6023550" y="2158675"/>
              <a:ext cx="307975" cy="302375"/>
            </a:xfrm>
            <a:custGeom>
              <a:rect b="b" l="l" r="r" t="t"/>
              <a:pathLst>
                <a:path extrusionOk="0" h="12095" w="12319">
                  <a:moveTo>
                    <a:pt x="10164" y="0"/>
                  </a:moveTo>
                  <a:cubicBezTo>
                    <a:pt x="9702" y="0"/>
                    <a:pt x="9225" y="131"/>
                    <a:pt x="8816" y="335"/>
                  </a:cubicBezTo>
                  <a:cubicBezTo>
                    <a:pt x="6815" y="1203"/>
                    <a:pt x="5514" y="3137"/>
                    <a:pt x="4413" y="4905"/>
                  </a:cubicBezTo>
                  <a:cubicBezTo>
                    <a:pt x="3012" y="7174"/>
                    <a:pt x="1644" y="9475"/>
                    <a:pt x="243" y="11744"/>
                  </a:cubicBezTo>
                  <a:lnTo>
                    <a:pt x="177" y="11744"/>
                  </a:lnTo>
                  <a:cubicBezTo>
                    <a:pt x="0" y="11802"/>
                    <a:pt x="31" y="12094"/>
                    <a:pt x="224" y="12094"/>
                  </a:cubicBezTo>
                  <a:cubicBezTo>
                    <a:pt x="250" y="12094"/>
                    <a:pt x="278" y="12089"/>
                    <a:pt x="310" y="12077"/>
                  </a:cubicBezTo>
                  <a:cubicBezTo>
                    <a:pt x="1578" y="11744"/>
                    <a:pt x="2879" y="11243"/>
                    <a:pt x="4080" y="10676"/>
                  </a:cubicBezTo>
                  <a:cubicBezTo>
                    <a:pt x="5314" y="10076"/>
                    <a:pt x="6481" y="9475"/>
                    <a:pt x="7582" y="8741"/>
                  </a:cubicBezTo>
                  <a:cubicBezTo>
                    <a:pt x="8549" y="8141"/>
                    <a:pt x="9517" y="7407"/>
                    <a:pt x="10317" y="6573"/>
                  </a:cubicBezTo>
                  <a:cubicBezTo>
                    <a:pt x="11151" y="5706"/>
                    <a:pt x="11852" y="4705"/>
                    <a:pt x="12085" y="3538"/>
                  </a:cubicBezTo>
                  <a:cubicBezTo>
                    <a:pt x="12319" y="2570"/>
                    <a:pt x="12252" y="1370"/>
                    <a:pt x="11552" y="569"/>
                  </a:cubicBezTo>
                  <a:cubicBezTo>
                    <a:pt x="11182" y="164"/>
                    <a:pt x="10681" y="0"/>
                    <a:pt x="101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2"/>
            <p:cNvSpPr/>
            <p:nvPr/>
          </p:nvSpPr>
          <p:spPr>
            <a:xfrm>
              <a:off x="5644350" y="1940475"/>
              <a:ext cx="341925" cy="264950"/>
            </a:xfrm>
            <a:custGeom>
              <a:rect b="b" l="l" r="r" t="t"/>
              <a:pathLst>
                <a:path extrusionOk="0" h="10598" w="13677">
                  <a:moveTo>
                    <a:pt x="2278" y="0"/>
                  </a:moveTo>
                  <a:cubicBezTo>
                    <a:pt x="1603" y="0"/>
                    <a:pt x="939" y="206"/>
                    <a:pt x="534" y="791"/>
                  </a:cubicBezTo>
                  <a:cubicBezTo>
                    <a:pt x="0" y="1692"/>
                    <a:pt x="67" y="2892"/>
                    <a:pt x="467" y="3793"/>
                  </a:cubicBezTo>
                  <a:cubicBezTo>
                    <a:pt x="868" y="4927"/>
                    <a:pt x="1735" y="5794"/>
                    <a:pt x="2669" y="6562"/>
                  </a:cubicBezTo>
                  <a:cubicBezTo>
                    <a:pt x="3570" y="7296"/>
                    <a:pt x="4637" y="7896"/>
                    <a:pt x="5671" y="8363"/>
                  </a:cubicBezTo>
                  <a:cubicBezTo>
                    <a:pt x="6872" y="8897"/>
                    <a:pt x="8140" y="9364"/>
                    <a:pt x="9407" y="9731"/>
                  </a:cubicBezTo>
                  <a:cubicBezTo>
                    <a:pt x="10708" y="10131"/>
                    <a:pt x="12042" y="10431"/>
                    <a:pt x="13377" y="10598"/>
                  </a:cubicBezTo>
                  <a:cubicBezTo>
                    <a:pt x="13644" y="10598"/>
                    <a:pt x="13677" y="10231"/>
                    <a:pt x="13410" y="10231"/>
                  </a:cubicBezTo>
                  <a:lnTo>
                    <a:pt x="13343" y="10231"/>
                  </a:lnTo>
                  <a:cubicBezTo>
                    <a:pt x="11675" y="8129"/>
                    <a:pt x="9974" y="6095"/>
                    <a:pt x="8240" y="4060"/>
                  </a:cubicBezTo>
                  <a:cubicBezTo>
                    <a:pt x="6905" y="2425"/>
                    <a:pt x="5338" y="724"/>
                    <a:pt x="3236" y="124"/>
                  </a:cubicBezTo>
                  <a:cubicBezTo>
                    <a:pt x="2932" y="48"/>
                    <a:pt x="2604" y="0"/>
                    <a:pt x="22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2"/>
            <p:cNvSpPr/>
            <p:nvPr/>
          </p:nvSpPr>
          <p:spPr>
            <a:xfrm>
              <a:off x="5970000" y="1902250"/>
              <a:ext cx="308150" cy="302550"/>
            </a:xfrm>
            <a:custGeom>
              <a:rect b="b" l="l" r="r" t="t"/>
              <a:pathLst>
                <a:path extrusionOk="0" h="12102" w="12326">
                  <a:moveTo>
                    <a:pt x="10171" y="0"/>
                  </a:moveTo>
                  <a:cubicBezTo>
                    <a:pt x="9709" y="0"/>
                    <a:pt x="9233" y="130"/>
                    <a:pt x="8823" y="318"/>
                  </a:cubicBezTo>
                  <a:cubicBezTo>
                    <a:pt x="6822" y="1219"/>
                    <a:pt x="5521" y="3120"/>
                    <a:pt x="4454" y="4922"/>
                  </a:cubicBezTo>
                  <a:cubicBezTo>
                    <a:pt x="3019" y="7157"/>
                    <a:pt x="1652" y="9458"/>
                    <a:pt x="284" y="11760"/>
                  </a:cubicBezTo>
                  <a:lnTo>
                    <a:pt x="184" y="11760"/>
                  </a:lnTo>
                  <a:cubicBezTo>
                    <a:pt x="0" y="11791"/>
                    <a:pt x="41" y="12102"/>
                    <a:pt x="255" y="12102"/>
                  </a:cubicBezTo>
                  <a:cubicBezTo>
                    <a:pt x="274" y="12102"/>
                    <a:pt x="295" y="12099"/>
                    <a:pt x="317" y="12094"/>
                  </a:cubicBezTo>
                  <a:cubicBezTo>
                    <a:pt x="1618" y="11760"/>
                    <a:pt x="2886" y="11260"/>
                    <a:pt x="4120" y="10659"/>
                  </a:cubicBezTo>
                  <a:cubicBezTo>
                    <a:pt x="5321" y="10092"/>
                    <a:pt x="6488" y="9458"/>
                    <a:pt x="7623" y="8758"/>
                  </a:cubicBezTo>
                  <a:cubicBezTo>
                    <a:pt x="8557" y="8124"/>
                    <a:pt x="9524" y="7424"/>
                    <a:pt x="10324" y="6590"/>
                  </a:cubicBezTo>
                  <a:cubicBezTo>
                    <a:pt x="11158" y="5722"/>
                    <a:pt x="11859" y="4722"/>
                    <a:pt x="12126" y="3554"/>
                  </a:cubicBezTo>
                  <a:cubicBezTo>
                    <a:pt x="12326" y="2587"/>
                    <a:pt x="12293" y="1386"/>
                    <a:pt x="11559" y="585"/>
                  </a:cubicBezTo>
                  <a:cubicBezTo>
                    <a:pt x="11189" y="162"/>
                    <a:pt x="10688" y="0"/>
                    <a:pt x="101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2"/>
            <p:cNvSpPr/>
            <p:nvPr/>
          </p:nvSpPr>
          <p:spPr>
            <a:xfrm>
              <a:off x="5729400" y="1671725"/>
              <a:ext cx="203075" cy="381575"/>
            </a:xfrm>
            <a:custGeom>
              <a:rect b="b" l="l" r="r" t="t"/>
              <a:pathLst>
                <a:path extrusionOk="0" h="15263" w="8123">
                  <a:moveTo>
                    <a:pt x="2555" y="1"/>
                  </a:moveTo>
                  <a:cubicBezTo>
                    <a:pt x="2316" y="1"/>
                    <a:pt x="2074" y="51"/>
                    <a:pt x="1836" y="166"/>
                  </a:cubicBezTo>
                  <a:cubicBezTo>
                    <a:pt x="935" y="633"/>
                    <a:pt x="401" y="1700"/>
                    <a:pt x="234" y="2701"/>
                  </a:cubicBezTo>
                  <a:cubicBezTo>
                    <a:pt x="1" y="3869"/>
                    <a:pt x="268" y="5103"/>
                    <a:pt x="668" y="6204"/>
                  </a:cubicBezTo>
                  <a:cubicBezTo>
                    <a:pt x="1068" y="7338"/>
                    <a:pt x="1635" y="8339"/>
                    <a:pt x="2303" y="9306"/>
                  </a:cubicBezTo>
                  <a:cubicBezTo>
                    <a:pt x="3070" y="10373"/>
                    <a:pt x="3937" y="11441"/>
                    <a:pt x="4804" y="12442"/>
                  </a:cubicBezTo>
                  <a:cubicBezTo>
                    <a:pt x="5672" y="13409"/>
                    <a:pt x="6639" y="14376"/>
                    <a:pt x="7740" y="15210"/>
                  </a:cubicBezTo>
                  <a:cubicBezTo>
                    <a:pt x="7783" y="15246"/>
                    <a:pt x="7829" y="15262"/>
                    <a:pt x="7870" y="15262"/>
                  </a:cubicBezTo>
                  <a:cubicBezTo>
                    <a:pt x="8019" y="15262"/>
                    <a:pt x="8123" y="15059"/>
                    <a:pt x="7940" y="14877"/>
                  </a:cubicBezTo>
                  <a:lnTo>
                    <a:pt x="7907" y="14843"/>
                  </a:lnTo>
                  <a:cubicBezTo>
                    <a:pt x="7506" y="12175"/>
                    <a:pt x="7139" y="9539"/>
                    <a:pt x="6739" y="6904"/>
                  </a:cubicBezTo>
                  <a:cubicBezTo>
                    <a:pt x="6405" y="4869"/>
                    <a:pt x="5972" y="2601"/>
                    <a:pt x="4471" y="1000"/>
                  </a:cubicBezTo>
                  <a:cubicBezTo>
                    <a:pt x="3993" y="472"/>
                    <a:pt x="3288" y="1"/>
                    <a:pt x="25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2"/>
            <p:cNvSpPr/>
            <p:nvPr/>
          </p:nvSpPr>
          <p:spPr>
            <a:xfrm>
              <a:off x="5669775" y="3663075"/>
              <a:ext cx="381050" cy="474575"/>
            </a:xfrm>
            <a:custGeom>
              <a:rect b="b" l="l" r="r" t="t"/>
              <a:pathLst>
                <a:path extrusionOk="0" h="18983" w="15242">
                  <a:moveTo>
                    <a:pt x="13839" y="1"/>
                  </a:moveTo>
                  <a:cubicBezTo>
                    <a:pt x="13663" y="1"/>
                    <a:pt x="13489" y="24"/>
                    <a:pt x="13327" y="69"/>
                  </a:cubicBezTo>
                  <a:cubicBezTo>
                    <a:pt x="13027" y="169"/>
                    <a:pt x="12727" y="336"/>
                    <a:pt x="12526" y="569"/>
                  </a:cubicBezTo>
                  <a:cubicBezTo>
                    <a:pt x="12226" y="903"/>
                    <a:pt x="12226" y="1270"/>
                    <a:pt x="12059" y="1670"/>
                  </a:cubicBezTo>
                  <a:cubicBezTo>
                    <a:pt x="11859" y="2070"/>
                    <a:pt x="11359" y="2104"/>
                    <a:pt x="10992" y="2337"/>
                  </a:cubicBezTo>
                  <a:cubicBezTo>
                    <a:pt x="10692" y="2504"/>
                    <a:pt x="10392" y="2738"/>
                    <a:pt x="10191" y="3038"/>
                  </a:cubicBezTo>
                  <a:cubicBezTo>
                    <a:pt x="9724" y="3672"/>
                    <a:pt x="9558" y="4506"/>
                    <a:pt x="9491" y="5239"/>
                  </a:cubicBezTo>
                  <a:cubicBezTo>
                    <a:pt x="9324" y="7007"/>
                    <a:pt x="9958" y="9109"/>
                    <a:pt x="8457" y="10410"/>
                  </a:cubicBezTo>
                  <a:cubicBezTo>
                    <a:pt x="8057" y="10743"/>
                    <a:pt x="7656" y="11010"/>
                    <a:pt x="7189" y="11210"/>
                  </a:cubicBezTo>
                  <a:lnTo>
                    <a:pt x="5822" y="11944"/>
                  </a:lnTo>
                  <a:cubicBezTo>
                    <a:pt x="4954" y="12445"/>
                    <a:pt x="4020" y="13012"/>
                    <a:pt x="3220" y="13612"/>
                  </a:cubicBezTo>
                  <a:cubicBezTo>
                    <a:pt x="1552" y="14880"/>
                    <a:pt x="184" y="16681"/>
                    <a:pt x="18" y="18782"/>
                  </a:cubicBezTo>
                  <a:cubicBezTo>
                    <a:pt x="1" y="18916"/>
                    <a:pt x="93" y="18983"/>
                    <a:pt x="188" y="18983"/>
                  </a:cubicBezTo>
                  <a:cubicBezTo>
                    <a:pt x="284" y="18983"/>
                    <a:pt x="384" y="18916"/>
                    <a:pt x="384" y="18782"/>
                  </a:cubicBezTo>
                  <a:cubicBezTo>
                    <a:pt x="551" y="16948"/>
                    <a:pt x="1719" y="15380"/>
                    <a:pt x="3086" y="14246"/>
                  </a:cubicBezTo>
                  <a:cubicBezTo>
                    <a:pt x="3854" y="13612"/>
                    <a:pt x="4721" y="13078"/>
                    <a:pt x="5555" y="12578"/>
                  </a:cubicBezTo>
                  <a:cubicBezTo>
                    <a:pt x="6389" y="12078"/>
                    <a:pt x="7323" y="11677"/>
                    <a:pt x="8090" y="11110"/>
                  </a:cubicBezTo>
                  <a:cubicBezTo>
                    <a:pt x="8857" y="10643"/>
                    <a:pt x="9391" y="10043"/>
                    <a:pt x="9658" y="9176"/>
                  </a:cubicBezTo>
                  <a:cubicBezTo>
                    <a:pt x="9891" y="8342"/>
                    <a:pt x="9858" y="7408"/>
                    <a:pt x="9858" y="6540"/>
                  </a:cubicBezTo>
                  <a:cubicBezTo>
                    <a:pt x="9825" y="5173"/>
                    <a:pt x="9858" y="3138"/>
                    <a:pt x="11359" y="2504"/>
                  </a:cubicBezTo>
                  <a:cubicBezTo>
                    <a:pt x="11759" y="2337"/>
                    <a:pt x="12193" y="2204"/>
                    <a:pt x="12393" y="1737"/>
                  </a:cubicBezTo>
                  <a:cubicBezTo>
                    <a:pt x="12560" y="1370"/>
                    <a:pt x="12593" y="903"/>
                    <a:pt x="12927" y="603"/>
                  </a:cubicBezTo>
                  <a:cubicBezTo>
                    <a:pt x="13187" y="373"/>
                    <a:pt x="13519" y="262"/>
                    <a:pt x="13846" y="262"/>
                  </a:cubicBezTo>
                  <a:cubicBezTo>
                    <a:pt x="14230" y="262"/>
                    <a:pt x="14609" y="415"/>
                    <a:pt x="14861" y="703"/>
                  </a:cubicBezTo>
                  <a:cubicBezTo>
                    <a:pt x="14915" y="811"/>
                    <a:pt x="14980" y="852"/>
                    <a:pt x="15037" y="852"/>
                  </a:cubicBezTo>
                  <a:cubicBezTo>
                    <a:pt x="15156" y="852"/>
                    <a:pt x="15241" y="671"/>
                    <a:pt x="15128" y="536"/>
                  </a:cubicBezTo>
                  <a:cubicBezTo>
                    <a:pt x="14812" y="171"/>
                    <a:pt x="14317" y="1"/>
                    <a:pt x="1383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2"/>
            <p:cNvSpPr/>
            <p:nvPr/>
          </p:nvSpPr>
          <p:spPr>
            <a:xfrm>
              <a:off x="5630075" y="3769825"/>
              <a:ext cx="968325" cy="1112600"/>
            </a:xfrm>
            <a:custGeom>
              <a:rect b="b" l="l" r="r" t="t"/>
              <a:pathLst>
                <a:path extrusionOk="0" h="44504" w="38733">
                  <a:moveTo>
                    <a:pt x="34901" y="0"/>
                  </a:moveTo>
                  <a:cubicBezTo>
                    <a:pt x="34663" y="0"/>
                    <a:pt x="34672" y="402"/>
                    <a:pt x="34929" y="402"/>
                  </a:cubicBezTo>
                  <a:cubicBezTo>
                    <a:pt x="35963" y="469"/>
                    <a:pt x="36831" y="1170"/>
                    <a:pt x="37398" y="2070"/>
                  </a:cubicBezTo>
                  <a:cubicBezTo>
                    <a:pt x="37998" y="3038"/>
                    <a:pt x="38165" y="4172"/>
                    <a:pt x="38098" y="5339"/>
                  </a:cubicBezTo>
                  <a:cubicBezTo>
                    <a:pt x="37965" y="6673"/>
                    <a:pt x="37464" y="7941"/>
                    <a:pt x="36964" y="9175"/>
                  </a:cubicBezTo>
                  <a:cubicBezTo>
                    <a:pt x="36731" y="9776"/>
                    <a:pt x="36464" y="10376"/>
                    <a:pt x="36430" y="11010"/>
                  </a:cubicBezTo>
                  <a:cubicBezTo>
                    <a:pt x="36397" y="11610"/>
                    <a:pt x="36497" y="12144"/>
                    <a:pt x="36797" y="12678"/>
                  </a:cubicBezTo>
                  <a:cubicBezTo>
                    <a:pt x="37098" y="13211"/>
                    <a:pt x="37431" y="13678"/>
                    <a:pt x="37665" y="14212"/>
                  </a:cubicBezTo>
                  <a:cubicBezTo>
                    <a:pt x="37931" y="14813"/>
                    <a:pt x="38065" y="15446"/>
                    <a:pt x="38065" y="16047"/>
                  </a:cubicBezTo>
                  <a:cubicBezTo>
                    <a:pt x="38065" y="17314"/>
                    <a:pt x="37498" y="18382"/>
                    <a:pt x="36831" y="19383"/>
                  </a:cubicBezTo>
                  <a:cubicBezTo>
                    <a:pt x="36164" y="20383"/>
                    <a:pt x="35463" y="21317"/>
                    <a:pt x="35029" y="22451"/>
                  </a:cubicBezTo>
                  <a:cubicBezTo>
                    <a:pt x="34596" y="23552"/>
                    <a:pt x="34362" y="24720"/>
                    <a:pt x="34262" y="25954"/>
                  </a:cubicBezTo>
                  <a:cubicBezTo>
                    <a:pt x="33962" y="28289"/>
                    <a:pt x="33929" y="30691"/>
                    <a:pt x="33195" y="32959"/>
                  </a:cubicBezTo>
                  <a:cubicBezTo>
                    <a:pt x="32528" y="35027"/>
                    <a:pt x="31427" y="36962"/>
                    <a:pt x="29992" y="38563"/>
                  </a:cubicBezTo>
                  <a:cubicBezTo>
                    <a:pt x="28525" y="40197"/>
                    <a:pt x="26790" y="41532"/>
                    <a:pt x="24789" y="42466"/>
                  </a:cubicBezTo>
                  <a:cubicBezTo>
                    <a:pt x="22520" y="43466"/>
                    <a:pt x="20019" y="43967"/>
                    <a:pt x="17584" y="44067"/>
                  </a:cubicBezTo>
                  <a:cubicBezTo>
                    <a:pt x="16997" y="44098"/>
                    <a:pt x="16412" y="44113"/>
                    <a:pt x="15829" y="44113"/>
                  </a:cubicBezTo>
                  <a:cubicBezTo>
                    <a:pt x="13923" y="44113"/>
                    <a:pt x="12027" y="43955"/>
                    <a:pt x="10112" y="43700"/>
                  </a:cubicBezTo>
                  <a:cubicBezTo>
                    <a:pt x="7443" y="43366"/>
                    <a:pt x="4774" y="42966"/>
                    <a:pt x="2173" y="42232"/>
                  </a:cubicBezTo>
                  <a:cubicBezTo>
                    <a:pt x="1572" y="42065"/>
                    <a:pt x="938" y="41865"/>
                    <a:pt x="305" y="41665"/>
                  </a:cubicBezTo>
                  <a:cubicBezTo>
                    <a:pt x="279" y="41654"/>
                    <a:pt x="255" y="41649"/>
                    <a:pt x="233" y="41649"/>
                  </a:cubicBezTo>
                  <a:cubicBezTo>
                    <a:pt x="54" y="41649"/>
                    <a:pt x="0" y="41973"/>
                    <a:pt x="238" y="42032"/>
                  </a:cubicBezTo>
                  <a:cubicBezTo>
                    <a:pt x="2906" y="42966"/>
                    <a:pt x="5675" y="43466"/>
                    <a:pt x="8444" y="43867"/>
                  </a:cubicBezTo>
                  <a:cubicBezTo>
                    <a:pt x="10849" y="44215"/>
                    <a:pt x="13255" y="44503"/>
                    <a:pt x="15689" y="44503"/>
                  </a:cubicBezTo>
                  <a:cubicBezTo>
                    <a:pt x="15820" y="44503"/>
                    <a:pt x="15951" y="44502"/>
                    <a:pt x="16083" y="44501"/>
                  </a:cubicBezTo>
                  <a:cubicBezTo>
                    <a:pt x="18584" y="44501"/>
                    <a:pt x="21119" y="44167"/>
                    <a:pt x="23521" y="43366"/>
                  </a:cubicBezTo>
                  <a:cubicBezTo>
                    <a:pt x="25689" y="42633"/>
                    <a:pt x="27691" y="41398"/>
                    <a:pt x="29359" y="39831"/>
                  </a:cubicBezTo>
                  <a:cubicBezTo>
                    <a:pt x="30960" y="38296"/>
                    <a:pt x="32261" y="36461"/>
                    <a:pt x="33128" y="34393"/>
                  </a:cubicBezTo>
                  <a:cubicBezTo>
                    <a:pt x="33528" y="33393"/>
                    <a:pt x="33895" y="32359"/>
                    <a:pt x="34095" y="31291"/>
                  </a:cubicBezTo>
                  <a:cubicBezTo>
                    <a:pt x="34329" y="30024"/>
                    <a:pt x="34429" y="28789"/>
                    <a:pt x="34562" y="27522"/>
                  </a:cubicBezTo>
                  <a:cubicBezTo>
                    <a:pt x="34662" y="26288"/>
                    <a:pt x="34796" y="25020"/>
                    <a:pt x="35096" y="23819"/>
                  </a:cubicBezTo>
                  <a:cubicBezTo>
                    <a:pt x="35430" y="22551"/>
                    <a:pt x="35963" y="21484"/>
                    <a:pt x="36664" y="20450"/>
                  </a:cubicBezTo>
                  <a:cubicBezTo>
                    <a:pt x="37331" y="19483"/>
                    <a:pt x="38098" y="18482"/>
                    <a:pt x="38398" y="17348"/>
                  </a:cubicBezTo>
                  <a:cubicBezTo>
                    <a:pt x="38732" y="16147"/>
                    <a:pt x="38565" y="14846"/>
                    <a:pt x="37965" y="13779"/>
                  </a:cubicBezTo>
                  <a:cubicBezTo>
                    <a:pt x="37631" y="13245"/>
                    <a:pt x="37264" y="12778"/>
                    <a:pt x="36997" y="12244"/>
                  </a:cubicBezTo>
                  <a:cubicBezTo>
                    <a:pt x="36764" y="11577"/>
                    <a:pt x="36797" y="10910"/>
                    <a:pt x="36997" y="10243"/>
                  </a:cubicBezTo>
                  <a:cubicBezTo>
                    <a:pt x="37231" y="9576"/>
                    <a:pt x="37498" y="8908"/>
                    <a:pt x="37765" y="8275"/>
                  </a:cubicBezTo>
                  <a:cubicBezTo>
                    <a:pt x="37965" y="7641"/>
                    <a:pt x="38165" y="7007"/>
                    <a:pt x="38332" y="6340"/>
                  </a:cubicBezTo>
                  <a:cubicBezTo>
                    <a:pt x="38599" y="5139"/>
                    <a:pt x="38632" y="3905"/>
                    <a:pt x="38165" y="2737"/>
                  </a:cubicBezTo>
                  <a:cubicBezTo>
                    <a:pt x="37798" y="1803"/>
                    <a:pt x="37164" y="936"/>
                    <a:pt x="36297" y="436"/>
                  </a:cubicBezTo>
                  <a:cubicBezTo>
                    <a:pt x="35897" y="169"/>
                    <a:pt x="35430" y="69"/>
                    <a:pt x="34929" y="2"/>
                  </a:cubicBezTo>
                  <a:cubicBezTo>
                    <a:pt x="34919" y="1"/>
                    <a:pt x="34910" y="0"/>
                    <a:pt x="349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2"/>
            <p:cNvSpPr/>
            <p:nvPr/>
          </p:nvSpPr>
          <p:spPr>
            <a:xfrm>
              <a:off x="7943200" y="3670975"/>
              <a:ext cx="428950" cy="508600"/>
            </a:xfrm>
            <a:custGeom>
              <a:rect b="b" l="l" r="r" t="t"/>
              <a:pathLst>
                <a:path extrusionOk="0" h="20344" w="17158">
                  <a:moveTo>
                    <a:pt x="1153" y="1"/>
                  </a:moveTo>
                  <a:cubicBezTo>
                    <a:pt x="839" y="1"/>
                    <a:pt x="529" y="61"/>
                    <a:pt x="246" y="187"/>
                  </a:cubicBezTo>
                  <a:cubicBezTo>
                    <a:pt x="1" y="248"/>
                    <a:pt x="93" y="562"/>
                    <a:pt x="290" y="562"/>
                  </a:cubicBezTo>
                  <a:cubicBezTo>
                    <a:pt x="308" y="562"/>
                    <a:pt x="326" y="559"/>
                    <a:pt x="346" y="554"/>
                  </a:cubicBezTo>
                  <a:cubicBezTo>
                    <a:pt x="627" y="449"/>
                    <a:pt x="922" y="397"/>
                    <a:pt x="1211" y="397"/>
                  </a:cubicBezTo>
                  <a:cubicBezTo>
                    <a:pt x="1847" y="397"/>
                    <a:pt x="2458" y="649"/>
                    <a:pt x="2847" y="1154"/>
                  </a:cubicBezTo>
                  <a:cubicBezTo>
                    <a:pt x="3181" y="1588"/>
                    <a:pt x="3348" y="2121"/>
                    <a:pt x="3448" y="2622"/>
                  </a:cubicBezTo>
                  <a:cubicBezTo>
                    <a:pt x="3515" y="3122"/>
                    <a:pt x="3481" y="3789"/>
                    <a:pt x="3781" y="4223"/>
                  </a:cubicBezTo>
                  <a:cubicBezTo>
                    <a:pt x="4083" y="4665"/>
                    <a:pt x="4579" y="4744"/>
                    <a:pt x="5079" y="4744"/>
                  </a:cubicBezTo>
                  <a:cubicBezTo>
                    <a:pt x="5354" y="4744"/>
                    <a:pt x="5631" y="4720"/>
                    <a:pt x="5877" y="4720"/>
                  </a:cubicBezTo>
                  <a:cubicBezTo>
                    <a:pt x="5925" y="4720"/>
                    <a:pt x="5971" y="4721"/>
                    <a:pt x="6016" y="4723"/>
                  </a:cubicBezTo>
                  <a:cubicBezTo>
                    <a:pt x="6984" y="4790"/>
                    <a:pt x="7517" y="5591"/>
                    <a:pt x="7784" y="6424"/>
                  </a:cubicBezTo>
                  <a:cubicBezTo>
                    <a:pt x="8085" y="7392"/>
                    <a:pt x="8018" y="8393"/>
                    <a:pt x="8251" y="9360"/>
                  </a:cubicBezTo>
                  <a:cubicBezTo>
                    <a:pt x="8451" y="10227"/>
                    <a:pt x="8918" y="11028"/>
                    <a:pt x="9752" y="11461"/>
                  </a:cubicBezTo>
                  <a:cubicBezTo>
                    <a:pt x="11287" y="12295"/>
                    <a:pt x="13288" y="11928"/>
                    <a:pt x="14689" y="13063"/>
                  </a:cubicBezTo>
                  <a:cubicBezTo>
                    <a:pt x="16824" y="14764"/>
                    <a:pt x="16190" y="17866"/>
                    <a:pt x="15657" y="20101"/>
                  </a:cubicBezTo>
                  <a:cubicBezTo>
                    <a:pt x="15637" y="20256"/>
                    <a:pt x="15753" y="20344"/>
                    <a:pt x="15860" y="20344"/>
                  </a:cubicBezTo>
                  <a:cubicBezTo>
                    <a:pt x="15937" y="20344"/>
                    <a:pt x="16010" y="20299"/>
                    <a:pt x="16024" y="20201"/>
                  </a:cubicBezTo>
                  <a:cubicBezTo>
                    <a:pt x="16624" y="18066"/>
                    <a:pt x="17158" y="15531"/>
                    <a:pt x="15757" y="13563"/>
                  </a:cubicBezTo>
                  <a:cubicBezTo>
                    <a:pt x="15156" y="12762"/>
                    <a:pt x="14356" y="12295"/>
                    <a:pt x="13455" y="12062"/>
                  </a:cubicBezTo>
                  <a:cubicBezTo>
                    <a:pt x="12588" y="11795"/>
                    <a:pt x="11620" y="11762"/>
                    <a:pt x="10753" y="11461"/>
                  </a:cubicBezTo>
                  <a:cubicBezTo>
                    <a:pt x="9819" y="11195"/>
                    <a:pt x="9085" y="10627"/>
                    <a:pt x="8785" y="9693"/>
                  </a:cubicBezTo>
                  <a:cubicBezTo>
                    <a:pt x="8451" y="8726"/>
                    <a:pt x="8518" y="7692"/>
                    <a:pt x="8285" y="6691"/>
                  </a:cubicBezTo>
                  <a:cubicBezTo>
                    <a:pt x="8085" y="5857"/>
                    <a:pt x="7651" y="4957"/>
                    <a:pt x="6850" y="4556"/>
                  </a:cubicBezTo>
                  <a:cubicBezTo>
                    <a:pt x="6450" y="4356"/>
                    <a:pt x="5983" y="4356"/>
                    <a:pt x="5516" y="4356"/>
                  </a:cubicBezTo>
                  <a:cubicBezTo>
                    <a:pt x="5383" y="4356"/>
                    <a:pt x="5227" y="4365"/>
                    <a:pt x="5067" y="4365"/>
                  </a:cubicBezTo>
                  <a:cubicBezTo>
                    <a:pt x="4787" y="4365"/>
                    <a:pt x="4494" y="4338"/>
                    <a:pt x="4282" y="4190"/>
                  </a:cubicBezTo>
                  <a:cubicBezTo>
                    <a:pt x="4015" y="3956"/>
                    <a:pt x="3982" y="3589"/>
                    <a:pt x="3948" y="3289"/>
                  </a:cubicBezTo>
                  <a:cubicBezTo>
                    <a:pt x="3915" y="3022"/>
                    <a:pt x="3848" y="2688"/>
                    <a:pt x="3781" y="2388"/>
                  </a:cubicBezTo>
                  <a:cubicBezTo>
                    <a:pt x="3648" y="1788"/>
                    <a:pt x="3448" y="1254"/>
                    <a:pt x="3014" y="787"/>
                  </a:cubicBezTo>
                  <a:cubicBezTo>
                    <a:pt x="2534" y="284"/>
                    <a:pt x="1835" y="1"/>
                    <a:pt x="1153"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2"/>
            <p:cNvSpPr/>
            <p:nvPr/>
          </p:nvSpPr>
          <p:spPr>
            <a:xfrm>
              <a:off x="7458150" y="3854500"/>
              <a:ext cx="925325" cy="1050100"/>
            </a:xfrm>
            <a:custGeom>
              <a:rect b="b" l="l" r="r" t="t"/>
              <a:pathLst>
                <a:path extrusionOk="0" h="42004" w="37013">
                  <a:moveTo>
                    <a:pt x="2580" y="0"/>
                  </a:moveTo>
                  <a:cubicBezTo>
                    <a:pt x="2556" y="0"/>
                    <a:pt x="2530" y="6"/>
                    <a:pt x="2502" y="17"/>
                  </a:cubicBezTo>
                  <a:cubicBezTo>
                    <a:pt x="1601" y="351"/>
                    <a:pt x="934" y="1052"/>
                    <a:pt x="567" y="1885"/>
                  </a:cubicBezTo>
                  <a:cubicBezTo>
                    <a:pt x="167" y="2853"/>
                    <a:pt x="100" y="3920"/>
                    <a:pt x="267" y="4954"/>
                  </a:cubicBezTo>
                  <a:cubicBezTo>
                    <a:pt x="701" y="7389"/>
                    <a:pt x="2168" y="9524"/>
                    <a:pt x="2102" y="12059"/>
                  </a:cubicBezTo>
                  <a:cubicBezTo>
                    <a:pt x="2068" y="14361"/>
                    <a:pt x="1168" y="16629"/>
                    <a:pt x="1868" y="18898"/>
                  </a:cubicBezTo>
                  <a:cubicBezTo>
                    <a:pt x="2168" y="19798"/>
                    <a:pt x="2769" y="20532"/>
                    <a:pt x="3436" y="21199"/>
                  </a:cubicBezTo>
                  <a:cubicBezTo>
                    <a:pt x="4103" y="21866"/>
                    <a:pt x="4870" y="22567"/>
                    <a:pt x="4870" y="23568"/>
                  </a:cubicBezTo>
                  <a:cubicBezTo>
                    <a:pt x="4870" y="24135"/>
                    <a:pt x="4670" y="24735"/>
                    <a:pt x="4604" y="25302"/>
                  </a:cubicBezTo>
                  <a:cubicBezTo>
                    <a:pt x="4570" y="25869"/>
                    <a:pt x="4670" y="26403"/>
                    <a:pt x="4770" y="26937"/>
                  </a:cubicBezTo>
                  <a:cubicBezTo>
                    <a:pt x="5104" y="28071"/>
                    <a:pt x="5771" y="29072"/>
                    <a:pt x="6371" y="30072"/>
                  </a:cubicBezTo>
                  <a:cubicBezTo>
                    <a:pt x="7572" y="32074"/>
                    <a:pt x="8873" y="34042"/>
                    <a:pt x="10408" y="35810"/>
                  </a:cubicBezTo>
                  <a:cubicBezTo>
                    <a:pt x="11842" y="37478"/>
                    <a:pt x="13510" y="38945"/>
                    <a:pt x="15378" y="40079"/>
                  </a:cubicBezTo>
                  <a:cubicBezTo>
                    <a:pt x="17346" y="41214"/>
                    <a:pt x="19447" y="41881"/>
                    <a:pt x="21716" y="41981"/>
                  </a:cubicBezTo>
                  <a:cubicBezTo>
                    <a:pt x="22004" y="41996"/>
                    <a:pt x="22293" y="42004"/>
                    <a:pt x="22582" y="42004"/>
                  </a:cubicBezTo>
                  <a:cubicBezTo>
                    <a:pt x="24767" y="42004"/>
                    <a:pt x="26963" y="41581"/>
                    <a:pt x="29054" y="41080"/>
                  </a:cubicBezTo>
                  <a:cubicBezTo>
                    <a:pt x="31223" y="40546"/>
                    <a:pt x="33457" y="40046"/>
                    <a:pt x="35426" y="38912"/>
                  </a:cubicBezTo>
                  <a:cubicBezTo>
                    <a:pt x="35893" y="38645"/>
                    <a:pt x="36360" y="38312"/>
                    <a:pt x="36760" y="37978"/>
                  </a:cubicBezTo>
                  <a:cubicBezTo>
                    <a:pt x="37013" y="37781"/>
                    <a:pt x="36911" y="37514"/>
                    <a:pt x="36753" y="37514"/>
                  </a:cubicBezTo>
                  <a:cubicBezTo>
                    <a:pt x="36723" y="37514"/>
                    <a:pt x="36691" y="37523"/>
                    <a:pt x="36660" y="37544"/>
                  </a:cubicBezTo>
                  <a:cubicBezTo>
                    <a:pt x="34925" y="38912"/>
                    <a:pt x="32857" y="39579"/>
                    <a:pt x="30756" y="40113"/>
                  </a:cubicBezTo>
                  <a:cubicBezTo>
                    <a:pt x="28421" y="40747"/>
                    <a:pt x="26086" y="41314"/>
                    <a:pt x="23684" y="41447"/>
                  </a:cubicBezTo>
                  <a:cubicBezTo>
                    <a:pt x="23343" y="41467"/>
                    <a:pt x="23003" y="41477"/>
                    <a:pt x="22663" y="41477"/>
                  </a:cubicBezTo>
                  <a:cubicBezTo>
                    <a:pt x="20705" y="41477"/>
                    <a:pt x="18765" y="41137"/>
                    <a:pt x="16946" y="40313"/>
                  </a:cubicBezTo>
                  <a:cubicBezTo>
                    <a:pt x="15044" y="39446"/>
                    <a:pt x="13376" y="38211"/>
                    <a:pt x="11875" y="36710"/>
                  </a:cubicBezTo>
                  <a:cubicBezTo>
                    <a:pt x="10241" y="35076"/>
                    <a:pt x="8907" y="33208"/>
                    <a:pt x="7672" y="31273"/>
                  </a:cubicBezTo>
                  <a:cubicBezTo>
                    <a:pt x="7039" y="30306"/>
                    <a:pt x="6405" y="29372"/>
                    <a:pt x="5871" y="28371"/>
                  </a:cubicBezTo>
                  <a:cubicBezTo>
                    <a:pt x="5337" y="27370"/>
                    <a:pt x="4837" y="26236"/>
                    <a:pt x="5037" y="25035"/>
                  </a:cubicBezTo>
                  <a:cubicBezTo>
                    <a:pt x="5104" y="24468"/>
                    <a:pt x="5271" y="23935"/>
                    <a:pt x="5237" y="23401"/>
                  </a:cubicBezTo>
                  <a:cubicBezTo>
                    <a:pt x="5237" y="22967"/>
                    <a:pt x="5071" y="22567"/>
                    <a:pt x="4870" y="22200"/>
                  </a:cubicBezTo>
                  <a:cubicBezTo>
                    <a:pt x="4403" y="21433"/>
                    <a:pt x="3703" y="20899"/>
                    <a:pt x="3102" y="20265"/>
                  </a:cubicBezTo>
                  <a:cubicBezTo>
                    <a:pt x="1568" y="18597"/>
                    <a:pt x="1935" y="16229"/>
                    <a:pt x="2269" y="14194"/>
                  </a:cubicBezTo>
                  <a:cubicBezTo>
                    <a:pt x="2435" y="13027"/>
                    <a:pt x="2602" y="11859"/>
                    <a:pt x="2402" y="10692"/>
                  </a:cubicBezTo>
                  <a:cubicBezTo>
                    <a:pt x="2202" y="9524"/>
                    <a:pt x="1768" y="8423"/>
                    <a:pt x="1368" y="7356"/>
                  </a:cubicBezTo>
                  <a:cubicBezTo>
                    <a:pt x="667" y="5388"/>
                    <a:pt x="0" y="2920"/>
                    <a:pt x="1501" y="1185"/>
                  </a:cubicBezTo>
                  <a:cubicBezTo>
                    <a:pt x="1768" y="851"/>
                    <a:pt x="2168" y="551"/>
                    <a:pt x="2602" y="384"/>
                  </a:cubicBezTo>
                  <a:cubicBezTo>
                    <a:pt x="2837" y="296"/>
                    <a:pt x="2761" y="0"/>
                    <a:pt x="2580"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2"/>
            <p:cNvSpPr/>
            <p:nvPr/>
          </p:nvSpPr>
          <p:spPr>
            <a:xfrm>
              <a:off x="6539150" y="2383025"/>
              <a:ext cx="947925" cy="488250"/>
            </a:xfrm>
            <a:custGeom>
              <a:rect b="b" l="l" r="r" t="t"/>
              <a:pathLst>
                <a:path extrusionOk="0" h="19530" w="37917">
                  <a:moveTo>
                    <a:pt x="180" y="1"/>
                  </a:moveTo>
                  <a:cubicBezTo>
                    <a:pt x="84" y="1"/>
                    <a:pt x="1" y="68"/>
                    <a:pt x="34" y="201"/>
                  </a:cubicBezTo>
                  <a:cubicBezTo>
                    <a:pt x="101" y="1202"/>
                    <a:pt x="468" y="2136"/>
                    <a:pt x="935" y="3070"/>
                  </a:cubicBezTo>
                  <a:cubicBezTo>
                    <a:pt x="1302" y="3870"/>
                    <a:pt x="1702" y="4671"/>
                    <a:pt x="2136" y="5405"/>
                  </a:cubicBezTo>
                  <a:cubicBezTo>
                    <a:pt x="3036" y="6939"/>
                    <a:pt x="3970" y="8407"/>
                    <a:pt x="5104" y="9741"/>
                  </a:cubicBezTo>
                  <a:cubicBezTo>
                    <a:pt x="7273" y="12443"/>
                    <a:pt x="9908" y="14812"/>
                    <a:pt x="12776" y="16746"/>
                  </a:cubicBezTo>
                  <a:cubicBezTo>
                    <a:pt x="14444" y="17847"/>
                    <a:pt x="16146" y="18748"/>
                    <a:pt x="17980" y="19515"/>
                  </a:cubicBezTo>
                  <a:lnTo>
                    <a:pt x="18047" y="19515"/>
                  </a:lnTo>
                  <a:cubicBezTo>
                    <a:pt x="18069" y="19515"/>
                    <a:pt x="18091" y="19530"/>
                    <a:pt x="18114" y="19530"/>
                  </a:cubicBezTo>
                  <a:cubicBezTo>
                    <a:pt x="18125" y="19530"/>
                    <a:pt x="18136" y="19526"/>
                    <a:pt x="18147" y="19515"/>
                  </a:cubicBezTo>
                  <a:cubicBezTo>
                    <a:pt x="19982" y="19081"/>
                    <a:pt x="21549" y="17914"/>
                    <a:pt x="23050" y="16846"/>
                  </a:cubicBezTo>
                  <a:cubicBezTo>
                    <a:pt x="24485" y="15746"/>
                    <a:pt x="25886" y="14678"/>
                    <a:pt x="27253" y="13511"/>
                  </a:cubicBezTo>
                  <a:cubicBezTo>
                    <a:pt x="29955" y="11176"/>
                    <a:pt x="32491" y="8540"/>
                    <a:pt x="34659" y="5638"/>
                  </a:cubicBezTo>
                  <a:cubicBezTo>
                    <a:pt x="35893" y="4037"/>
                    <a:pt x="36960" y="2303"/>
                    <a:pt x="37894" y="535"/>
                  </a:cubicBezTo>
                  <a:cubicBezTo>
                    <a:pt x="37917" y="357"/>
                    <a:pt x="37776" y="209"/>
                    <a:pt x="37640" y="209"/>
                  </a:cubicBezTo>
                  <a:cubicBezTo>
                    <a:pt x="37572" y="209"/>
                    <a:pt x="37505" y="246"/>
                    <a:pt x="37461" y="335"/>
                  </a:cubicBezTo>
                  <a:cubicBezTo>
                    <a:pt x="35826" y="3503"/>
                    <a:pt x="33758" y="6339"/>
                    <a:pt x="31323" y="8941"/>
                  </a:cubicBezTo>
                  <a:cubicBezTo>
                    <a:pt x="28921" y="11576"/>
                    <a:pt x="26219" y="13911"/>
                    <a:pt x="23384" y="16046"/>
                  </a:cubicBezTo>
                  <a:cubicBezTo>
                    <a:pt x="21750" y="17247"/>
                    <a:pt x="20082" y="18614"/>
                    <a:pt x="18080" y="19115"/>
                  </a:cubicBezTo>
                  <a:cubicBezTo>
                    <a:pt x="14911" y="17780"/>
                    <a:pt x="11976" y="15979"/>
                    <a:pt x="9407" y="13744"/>
                  </a:cubicBezTo>
                  <a:cubicBezTo>
                    <a:pt x="6806" y="11476"/>
                    <a:pt x="4604" y="8874"/>
                    <a:pt x="2869" y="5939"/>
                  </a:cubicBezTo>
                  <a:cubicBezTo>
                    <a:pt x="2369" y="5105"/>
                    <a:pt x="1902" y="4271"/>
                    <a:pt x="1468" y="3403"/>
                  </a:cubicBezTo>
                  <a:cubicBezTo>
                    <a:pt x="968" y="2403"/>
                    <a:pt x="468" y="1302"/>
                    <a:pt x="401" y="201"/>
                  </a:cubicBezTo>
                  <a:cubicBezTo>
                    <a:pt x="384" y="68"/>
                    <a:pt x="276" y="1"/>
                    <a:pt x="18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2"/>
            <p:cNvSpPr/>
            <p:nvPr/>
          </p:nvSpPr>
          <p:spPr>
            <a:xfrm>
              <a:off x="6404900" y="1006700"/>
              <a:ext cx="1208375" cy="1465825"/>
            </a:xfrm>
            <a:custGeom>
              <a:rect b="b" l="l" r="r" t="t"/>
              <a:pathLst>
                <a:path extrusionOk="0" h="58633" w="48335">
                  <a:moveTo>
                    <a:pt x="34297" y="1"/>
                  </a:moveTo>
                  <a:cubicBezTo>
                    <a:pt x="32827" y="1"/>
                    <a:pt x="31502" y="815"/>
                    <a:pt x="30322" y="1716"/>
                  </a:cubicBezTo>
                  <a:cubicBezTo>
                    <a:pt x="28621" y="3083"/>
                    <a:pt x="27086" y="4751"/>
                    <a:pt x="25151" y="5885"/>
                  </a:cubicBezTo>
                  <a:cubicBezTo>
                    <a:pt x="24633" y="6168"/>
                    <a:pt x="23997" y="6452"/>
                    <a:pt x="23386" y="6452"/>
                  </a:cubicBezTo>
                  <a:cubicBezTo>
                    <a:pt x="23133" y="6452"/>
                    <a:pt x="22884" y="6403"/>
                    <a:pt x="22650" y="6286"/>
                  </a:cubicBezTo>
                  <a:cubicBezTo>
                    <a:pt x="21816" y="5919"/>
                    <a:pt x="21449" y="4885"/>
                    <a:pt x="21482" y="3951"/>
                  </a:cubicBezTo>
                  <a:cubicBezTo>
                    <a:pt x="21516" y="3050"/>
                    <a:pt x="21816" y="2116"/>
                    <a:pt x="21816" y="1215"/>
                  </a:cubicBezTo>
                  <a:lnTo>
                    <a:pt x="21816" y="1215"/>
                  </a:lnTo>
                  <a:cubicBezTo>
                    <a:pt x="20281" y="2950"/>
                    <a:pt x="18247" y="4251"/>
                    <a:pt x="16012" y="4918"/>
                  </a:cubicBezTo>
                  <a:cubicBezTo>
                    <a:pt x="15604" y="5043"/>
                    <a:pt x="15161" y="5132"/>
                    <a:pt x="14735" y="5132"/>
                  </a:cubicBezTo>
                  <a:cubicBezTo>
                    <a:pt x="14254" y="5132"/>
                    <a:pt x="13797" y="5019"/>
                    <a:pt x="13443" y="4718"/>
                  </a:cubicBezTo>
                  <a:cubicBezTo>
                    <a:pt x="12909" y="4218"/>
                    <a:pt x="12776" y="3384"/>
                    <a:pt x="12676" y="2616"/>
                  </a:cubicBezTo>
                  <a:cubicBezTo>
                    <a:pt x="11442" y="3017"/>
                    <a:pt x="10574" y="4084"/>
                    <a:pt x="9841" y="5218"/>
                  </a:cubicBezTo>
                  <a:cubicBezTo>
                    <a:pt x="8073" y="8087"/>
                    <a:pt x="6938" y="11389"/>
                    <a:pt x="6605" y="14758"/>
                  </a:cubicBezTo>
                  <a:cubicBezTo>
                    <a:pt x="6438" y="16460"/>
                    <a:pt x="6471" y="18294"/>
                    <a:pt x="5838" y="19895"/>
                  </a:cubicBezTo>
                  <a:cubicBezTo>
                    <a:pt x="5337" y="19629"/>
                    <a:pt x="4804" y="19562"/>
                    <a:pt x="4270" y="19562"/>
                  </a:cubicBezTo>
                  <a:cubicBezTo>
                    <a:pt x="3736" y="19562"/>
                    <a:pt x="3169" y="19695"/>
                    <a:pt x="2669" y="19895"/>
                  </a:cubicBezTo>
                  <a:cubicBezTo>
                    <a:pt x="2102" y="20096"/>
                    <a:pt x="1601" y="20463"/>
                    <a:pt x="1234" y="20930"/>
                  </a:cubicBezTo>
                  <a:cubicBezTo>
                    <a:pt x="300" y="21964"/>
                    <a:pt x="0" y="23398"/>
                    <a:pt x="67" y="24766"/>
                  </a:cubicBezTo>
                  <a:cubicBezTo>
                    <a:pt x="100" y="26133"/>
                    <a:pt x="501" y="27468"/>
                    <a:pt x="901" y="28768"/>
                  </a:cubicBezTo>
                  <a:cubicBezTo>
                    <a:pt x="1435" y="30636"/>
                    <a:pt x="2002" y="32471"/>
                    <a:pt x="2569" y="34373"/>
                  </a:cubicBezTo>
                  <a:cubicBezTo>
                    <a:pt x="2902" y="35573"/>
                    <a:pt x="3303" y="36774"/>
                    <a:pt x="4237" y="37608"/>
                  </a:cubicBezTo>
                  <a:cubicBezTo>
                    <a:pt x="4804" y="38175"/>
                    <a:pt x="5579" y="38445"/>
                    <a:pt x="6366" y="38445"/>
                  </a:cubicBezTo>
                  <a:cubicBezTo>
                    <a:pt x="6412" y="38445"/>
                    <a:pt x="6459" y="38444"/>
                    <a:pt x="6505" y="38442"/>
                  </a:cubicBezTo>
                  <a:cubicBezTo>
                    <a:pt x="6605" y="40277"/>
                    <a:pt x="6838" y="42045"/>
                    <a:pt x="7439" y="43779"/>
                  </a:cubicBezTo>
                  <a:cubicBezTo>
                    <a:pt x="7973" y="45414"/>
                    <a:pt x="8840" y="46948"/>
                    <a:pt x="9907" y="48316"/>
                  </a:cubicBezTo>
                  <a:cubicBezTo>
                    <a:pt x="10508" y="49150"/>
                    <a:pt x="11242" y="49950"/>
                    <a:pt x="11942" y="50718"/>
                  </a:cubicBezTo>
                  <a:cubicBezTo>
                    <a:pt x="13910" y="52719"/>
                    <a:pt x="16112" y="54387"/>
                    <a:pt x="18313" y="56055"/>
                  </a:cubicBezTo>
                  <a:cubicBezTo>
                    <a:pt x="20001" y="57328"/>
                    <a:pt x="21840" y="58632"/>
                    <a:pt x="23861" y="58632"/>
                  </a:cubicBezTo>
                  <a:cubicBezTo>
                    <a:pt x="23957" y="58632"/>
                    <a:pt x="24054" y="58629"/>
                    <a:pt x="24151" y="58623"/>
                  </a:cubicBezTo>
                  <a:cubicBezTo>
                    <a:pt x="24223" y="58627"/>
                    <a:pt x="24296" y="58628"/>
                    <a:pt x="24368" y="58628"/>
                  </a:cubicBezTo>
                  <a:cubicBezTo>
                    <a:pt x="26419" y="58628"/>
                    <a:pt x="28313" y="57279"/>
                    <a:pt x="29988" y="56055"/>
                  </a:cubicBezTo>
                  <a:cubicBezTo>
                    <a:pt x="32190" y="54387"/>
                    <a:pt x="34425" y="52719"/>
                    <a:pt x="36359" y="50718"/>
                  </a:cubicBezTo>
                  <a:cubicBezTo>
                    <a:pt x="37093" y="49950"/>
                    <a:pt x="37794" y="49150"/>
                    <a:pt x="38428" y="48316"/>
                  </a:cubicBezTo>
                  <a:cubicBezTo>
                    <a:pt x="39462" y="46948"/>
                    <a:pt x="40296" y="45414"/>
                    <a:pt x="40863" y="43779"/>
                  </a:cubicBezTo>
                  <a:cubicBezTo>
                    <a:pt x="41463" y="42045"/>
                    <a:pt x="41697" y="40243"/>
                    <a:pt x="41797" y="38442"/>
                  </a:cubicBezTo>
                  <a:cubicBezTo>
                    <a:pt x="42631" y="38442"/>
                    <a:pt x="43465" y="38142"/>
                    <a:pt x="44098" y="37608"/>
                  </a:cubicBezTo>
                  <a:cubicBezTo>
                    <a:pt x="44999" y="36774"/>
                    <a:pt x="45433" y="35540"/>
                    <a:pt x="45766" y="34373"/>
                  </a:cubicBezTo>
                  <a:cubicBezTo>
                    <a:pt x="46300" y="32471"/>
                    <a:pt x="46867" y="30636"/>
                    <a:pt x="47434" y="28768"/>
                  </a:cubicBezTo>
                  <a:cubicBezTo>
                    <a:pt x="47801" y="27434"/>
                    <a:pt x="48201" y="26133"/>
                    <a:pt x="48268" y="24766"/>
                  </a:cubicBezTo>
                  <a:cubicBezTo>
                    <a:pt x="48335" y="23398"/>
                    <a:pt x="48001" y="21964"/>
                    <a:pt x="47167" y="21063"/>
                  </a:cubicBezTo>
                  <a:cubicBezTo>
                    <a:pt x="46867" y="20696"/>
                    <a:pt x="46467" y="20396"/>
                    <a:pt x="46033" y="20129"/>
                  </a:cubicBezTo>
                  <a:cubicBezTo>
                    <a:pt x="45466" y="19795"/>
                    <a:pt x="44799" y="19629"/>
                    <a:pt x="44132" y="19629"/>
                  </a:cubicBezTo>
                  <a:cubicBezTo>
                    <a:pt x="43498" y="19629"/>
                    <a:pt x="42864" y="19762"/>
                    <a:pt x="42297" y="20062"/>
                  </a:cubicBezTo>
                  <a:cubicBezTo>
                    <a:pt x="41029" y="18228"/>
                    <a:pt x="40429" y="16026"/>
                    <a:pt x="40095" y="13791"/>
                  </a:cubicBezTo>
                  <a:cubicBezTo>
                    <a:pt x="39695" y="11456"/>
                    <a:pt x="39662" y="9121"/>
                    <a:pt x="39362" y="6786"/>
                  </a:cubicBezTo>
                  <a:cubicBezTo>
                    <a:pt x="39195" y="5285"/>
                    <a:pt x="38928" y="3784"/>
                    <a:pt x="38161" y="2516"/>
                  </a:cubicBezTo>
                  <a:cubicBezTo>
                    <a:pt x="37427" y="1215"/>
                    <a:pt x="36126" y="115"/>
                    <a:pt x="34625" y="15"/>
                  </a:cubicBezTo>
                  <a:cubicBezTo>
                    <a:pt x="34515" y="5"/>
                    <a:pt x="34405" y="1"/>
                    <a:pt x="34297" y="1"/>
                  </a:cubicBezTo>
                  <a:close/>
                </a:path>
              </a:pathLst>
            </a:custGeom>
            <a:solidFill>
              <a:srgbClr val="BA8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2"/>
            <p:cNvSpPr/>
            <p:nvPr/>
          </p:nvSpPr>
          <p:spPr>
            <a:xfrm>
              <a:off x="6557300" y="1646375"/>
              <a:ext cx="30250" cy="324100"/>
            </a:xfrm>
            <a:custGeom>
              <a:rect b="b" l="l" r="r" t="t"/>
              <a:pathLst>
                <a:path extrusionOk="0" h="12964" w="1210">
                  <a:moveTo>
                    <a:pt x="242" y="1"/>
                  </a:moveTo>
                  <a:cubicBezTo>
                    <a:pt x="125" y="1"/>
                    <a:pt x="1" y="114"/>
                    <a:pt x="42" y="279"/>
                  </a:cubicBezTo>
                  <a:cubicBezTo>
                    <a:pt x="1009" y="3382"/>
                    <a:pt x="509" y="6684"/>
                    <a:pt x="242" y="9886"/>
                  </a:cubicBezTo>
                  <a:cubicBezTo>
                    <a:pt x="175" y="10854"/>
                    <a:pt x="142" y="11821"/>
                    <a:pt x="175" y="12788"/>
                  </a:cubicBezTo>
                  <a:cubicBezTo>
                    <a:pt x="175" y="12905"/>
                    <a:pt x="275" y="12963"/>
                    <a:pt x="371" y="12963"/>
                  </a:cubicBezTo>
                  <a:cubicBezTo>
                    <a:pt x="467" y="12963"/>
                    <a:pt x="559" y="12905"/>
                    <a:pt x="542" y="12788"/>
                  </a:cubicBezTo>
                  <a:cubicBezTo>
                    <a:pt x="509" y="9386"/>
                    <a:pt x="1209" y="6117"/>
                    <a:pt x="909" y="2781"/>
                  </a:cubicBezTo>
                  <a:cubicBezTo>
                    <a:pt x="842" y="1881"/>
                    <a:pt x="676" y="980"/>
                    <a:pt x="409" y="146"/>
                  </a:cubicBezTo>
                  <a:cubicBezTo>
                    <a:pt x="383" y="44"/>
                    <a:pt x="314" y="1"/>
                    <a:pt x="24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2"/>
            <p:cNvSpPr/>
            <p:nvPr/>
          </p:nvSpPr>
          <p:spPr>
            <a:xfrm>
              <a:off x="6451450" y="1603300"/>
              <a:ext cx="86900" cy="303525"/>
            </a:xfrm>
            <a:custGeom>
              <a:rect b="b" l="l" r="r" t="t"/>
              <a:pathLst>
                <a:path extrusionOk="0" h="12141" w="3476">
                  <a:moveTo>
                    <a:pt x="1275" y="1"/>
                  </a:moveTo>
                  <a:cubicBezTo>
                    <a:pt x="707" y="1"/>
                    <a:pt x="173" y="312"/>
                    <a:pt x="40" y="935"/>
                  </a:cubicBezTo>
                  <a:cubicBezTo>
                    <a:pt x="1" y="1090"/>
                    <a:pt x="120" y="1178"/>
                    <a:pt x="233" y="1178"/>
                  </a:cubicBezTo>
                  <a:cubicBezTo>
                    <a:pt x="314" y="1178"/>
                    <a:pt x="393" y="1133"/>
                    <a:pt x="406" y="1035"/>
                  </a:cubicBezTo>
                  <a:cubicBezTo>
                    <a:pt x="473" y="635"/>
                    <a:pt x="873" y="401"/>
                    <a:pt x="1274" y="401"/>
                  </a:cubicBezTo>
                  <a:cubicBezTo>
                    <a:pt x="1707" y="401"/>
                    <a:pt x="2108" y="635"/>
                    <a:pt x="2341" y="1002"/>
                  </a:cubicBezTo>
                  <a:cubicBezTo>
                    <a:pt x="2942" y="1736"/>
                    <a:pt x="3008" y="2836"/>
                    <a:pt x="3075" y="3737"/>
                  </a:cubicBezTo>
                  <a:cubicBezTo>
                    <a:pt x="3108" y="4771"/>
                    <a:pt x="2975" y="5772"/>
                    <a:pt x="2741" y="6772"/>
                  </a:cubicBezTo>
                  <a:cubicBezTo>
                    <a:pt x="2475" y="7740"/>
                    <a:pt x="2241" y="8674"/>
                    <a:pt x="2241" y="9675"/>
                  </a:cubicBezTo>
                  <a:cubicBezTo>
                    <a:pt x="2241" y="10509"/>
                    <a:pt x="2274" y="11576"/>
                    <a:pt x="3075" y="12110"/>
                  </a:cubicBezTo>
                  <a:cubicBezTo>
                    <a:pt x="3107" y="12131"/>
                    <a:pt x="3139" y="12141"/>
                    <a:pt x="3168" y="12141"/>
                  </a:cubicBezTo>
                  <a:cubicBezTo>
                    <a:pt x="3319" y="12141"/>
                    <a:pt x="3410" y="11888"/>
                    <a:pt x="3242" y="11776"/>
                  </a:cubicBezTo>
                  <a:cubicBezTo>
                    <a:pt x="2842" y="11543"/>
                    <a:pt x="2741" y="11076"/>
                    <a:pt x="2675" y="10675"/>
                  </a:cubicBezTo>
                  <a:cubicBezTo>
                    <a:pt x="2608" y="10108"/>
                    <a:pt x="2608" y="9541"/>
                    <a:pt x="2675" y="9007"/>
                  </a:cubicBezTo>
                  <a:cubicBezTo>
                    <a:pt x="2741" y="7873"/>
                    <a:pt x="3142" y="6839"/>
                    <a:pt x="3309" y="5772"/>
                  </a:cubicBezTo>
                  <a:cubicBezTo>
                    <a:pt x="3475" y="4738"/>
                    <a:pt x="3475" y="3670"/>
                    <a:pt x="3309" y="2603"/>
                  </a:cubicBezTo>
                  <a:cubicBezTo>
                    <a:pt x="3142" y="1702"/>
                    <a:pt x="2908" y="735"/>
                    <a:pt x="2108" y="234"/>
                  </a:cubicBezTo>
                  <a:cubicBezTo>
                    <a:pt x="1852" y="79"/>
                    <a:pt x="1559" y="1"/>
                    <a:pt x="1275"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2"/>
            <p:cNvSpPr/>
            <p:nvPr/>
          </p:nvSpPr>
          <p:spPr>
            <a:xfrm>
              <a:off x="6631725" y="2213750"/>
              <a:ext cx="753050" cy="550425"/>
            </a:xfrm>
            <a:custGeom>
              <a:rect b="b" l="l" r="r" t="t"/>
              <a:pathLst>
                <a:path extrusionOk="0" h="22017" w="30122">
                  <a:moveTo>
                    <a:pt x="768" y="0"/>
                  </a:moveTo>
                  <a:cubicBezTo>
                    <a:pt x="768" y="1335"/>
                    <a:pt x="667" y="2702"/>
                    <a:pt x="501" y="4037"/>
                  </a:cubicBezTo>
                  <a:cubicBezTo>
                    <a:pt x="367" y="5037"/>
                    <a:pt x="200" y="6005"/>
                    <a:pt x="0" y="6972"/>
                  </a:cubicBezTo>
                  <a:cubicBezTo>
                    <a:pt x="3536" y="13177"/>
                    <a:pt x="8840" y="18447"/>
                    <a:pt x="15044" y="22016"/>
                  </a:cubicBezTo>
                  <a:lnTo>
                    <a:pt x="15078" y="22016"/>
                  </a:lnTo>
                  <a:cubicBezTo>
                    <a:pt x="21282" y="18480"/>
                    <a:pt x="26586" y="13210"/>
                    <a:pt x="30122" y="6972"/>
                  </a:cubicBezTo>
                  <a:cubicBezTo>
                    <a:pt x="29922" y="6005"/>
                    <a:pt x="29755" y="5004"/>
                    <a:pt x="29588" y="4037"/>
                  </a:cubicBezTo>
                  <a:cubicBezTo>
                    <a:pt x="29421" y="2702"/>
                    <a:pt x="29355" y="1335"/>
                    <a:pt x="29288" y="0"/>
                  </a:cubicBezTo>
                  <a:cubicBezTo>
                    <a:pt x="28687" y="834"/>
                    <a:pt x="27954" y="1635"/>
                    <a:pt x="27253" y="2369"/>
                  </a:cubicBezTo>
                  <a:cubicBezTo>
                    <a:pt x="25285" y="4370"/>
                    <a:pt x="23083" y="6038"/>
                    <a:pt x="20882" y="7706"/>
                  </a:cubicBezTo>
                  <a:cubicBezTo>
                    <a:pt x="19193" y="8981"/>
                    <a:pt x="17351" y="10317"/>
                    <a:pt x="15328" y="10317"/>
                  </a:cubicBezTo>
                  <a:cubicBezTo>
                    <a:pt x="15234" y="10317"/>
                    <a:pt x="15139" y="10314"/>
                    <a:pt x="15044" y="10308"/>
                  </a:cubicBezTo>
                  <a:cubicBezTo>
                    <a:pt x="14994" y="10309"/>
                    <a:pt x="14944" y="10310"/>
                    <a:pt x="14894" y="10310"/>
                  </a:cubicBezTo>
                  <a:cubicBezTo>
                    <a:pt x="12817" y="10310"/>
                    <a:pt x="10901" y="8976"/>
                    <a:pt x="9207" y="7706"/>
                  </a:cubicBezTo>
                  <a:cubicBezTo>
                    <a:pt x="7005" y="6038"/>
                    <a:pt x="4770" y="4370"/>
                    <a:pt x="2836" y="2369"/>
                  </a:cubicBezTo>
                  <a:cubicBezTo>
                    <a:pt x="2102" y="1635"/>
                    <a:pt x="1401" y="834"/>
                    <a:pt x="768" y="0"/>
                  </a:cubicBezTo>
                  <a:close/>
                </a:path>
              </a:pathLst>
            </a:custGeom>
            <a:solidFill>
              <a:srgbClr val="BA8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2"/>
            <p:cNvSpPr/>
            <p:nvPr/>
          </p:nvSpPr>
          <p:spPr>
            <a:xfrm>
              <a:off x="6416575" y="653175"/>
              <a:ext cx="1196700" cy="854250"/>
            </a:xfrm>
            <a:custGeom>
              <a:rect b="b" l="l" r="r" t="t"/>
              <a:pathLst>
                <a:path extrusionOk="0" h="34170" w="47868">
                  <a:moveTo>
                    <a:pt x="24790" y="0"/>
                  </a:moveTo>
                  <a:cubicBezTo>
                    <a:pt x="21011" y="0"/>
                    <a:pt x="17202" y="743"/>
                    <a:pt x="13643" y="2047"/>
                  </a:cubicBezTo>
                  <a:cubicBezTo>
                    <a:pt x="11709" y="2747"/>
                    <a:pt x="9841" y="3581"/>
                    <a:pt x="8173" y="4749"/>
                  </a:cubicBezTo>
                  <a:cubicBezTo>
                    <a:pt x="2969" y="8351"/>
                    <a:pt x="0" y="14756"/>
                    <a:pt x="67" y="21061"/>
                  </a:cubicBezTo>
                  <a:cubicBezTo>
                    <a:pt x="134" y="25397"/>
                    <a:pt x="1501" y="29600"/>
                    <a:pt x="2135" y="33903"/>
                  </a:cubicBezTo>
                  <a:cubicBezTo>
                    <a:pt x="2635" y="33703"/>
                    <a:pt x="3169" y="33569"/>
                    <a:pt x="3703" y="33569"/>
                  </a:cubicBezTo>
                  <a:cubicBezTo>
                    <a:pt x="4237" y="33569"/>
                    <a:pt x="4804" y="33703"/>
                    <a:pt x="5304" y="33903"/>
                  </a:cubicBezTo>
                  <a:cubicBezTo>
                    <a:pt x="5904" y="32269"/>
                    <a:pt x="5871" y="30501"/>
                    <a:pt x="6038" y="28766"/>
                  </a:cubicBezTo>
                  <a:cubicBezTo>
                    <a:pt x="6338" y="25397"/>
                    <a:pt x="7472" y="22095"/>
                    <a:pt x="9307" y="19226"/>
                  </a:cubicBezTo>
                  <a:cubicBezTo>
                    <a:pt x="10007" y="18158"/>
                    <a:pt x="10875" y="17024"/>
                    <a:pt x="12142" y="16657"/>
                  </a:cubicBezTo>
                  <a:cubicBezTo>
                    <a:pt x="12209" y="17391"/>
                    <a:pt x="12309" y="18225"/>
                    <a:pt x="12876" y="18726"/>
                  </a:cubicBezTo>
                  <a:cubicBezTo>
                    <a:pt x="13223" y="19037"/>
                    <a:pt x="13677" y="19151"/>
                    <a:pt x="14156" y="19151"/>
                  </a:cubicBezTo>
                  <a:cubicBezTo>
                    <a:pt x="14598" y="19151"/>
                    <a:pt x="15061" y="19054"/>
                    <a:pt x="15478" y="18926"/>
                  </a:cubicBezTo>
                  <a:cubicBezTo>
                    <a:pt x="17713" y="18325"/>
                    <a:pt x="19714" y="16991"/>
                    <a:pt x="21282" y="15223"/>
                  </a:cubicBezTo>
                  <a:lnTo>
                    <a:pt x="21282" y="15223"/>
                  </a:lnTo>
                  <a:cubicBezTo>
                    <a:pt x="21215" y="16157"/>
                    <a:pt x="20948" y="17058"/>
                    <a:pt x="20948" y="17992"/>
                  </a:cubicBezTo>
                  <a:cubicBezTo>
                    <a:pt x="20948" y="18892"/>
                    <a:pt x="21282" y="19926"/>
                    <a:pt x="22116" y="20327"/>
                  </a:cubicBezTo>
                  <a:cubicBezTo>
                    <a:pt x="22344" y="20436"/>
                    <a:pt x="22591" y="20483"/>
                    <a:pt x="22844" y="20483"/>
                  </a:cubicBezTo>
                  <a:cubicBezTo>
                    <a:pt x="23442" y="20483"/>
                    <a:pt x="24079" y="20221"/>
                    <a:pt x="24618" y="19893"/>
                  </a:cubicBezTo>
                  <a:cubicBezTo>
                    <a:pt x="26519" y="18759"/>
                    <a:pt x="28020" y="17091"/>
                    <a:pt x="29788" y="15723"/>
                  </a:cubicBezTo>
                  <a:cubicBezTo>
                    <a:pt x="30919" y="14806"/>
                    <a:pt x="32246" y="14001"/>
                    <a:pt x="33666" y="14001"/>
                  </a:cubicBezTo>
                  <a:cubicBezTo>
                    <a:pt x="33796" y="14001"/>
                    <a:pt x="33927" y="14008"/>
                    <a:pt x="34058" y="14022"/>
                  </a:cubicBezTo>
                  <a:cubicBezTo>
                    <a:pt x="35559" y="14156"/>
                    <a:pt x="36860" y="15223"/>
                    <a:pt x="37627" y="16524"/>
                  </a:cubicBezTo>
                  <a:cubicBezTo>
                    <a:pt x="38361" y="17825"/>
                    <a:pt x="38661" y="19326"/>
                    <a:pt x="38828" y="20827"/>
                  </a:cubicBezTo>
                  <a:cubicBezTo>
                    <a:pt x="39128" y="23162"/>
                    <a:pt x="39195" y="25497"/>
                    <a:pt x="39528" y="27832"/>
                  </a:cubicBezTo>
                  <a:cubicBezTo>
                    <a:pt x="39862" y="30034"/>
                    <a:pt x="40496" y="32235"/>
                    <a:pt x="41730" y="34070"/>
                  </a:cubicBezTo>
                  <a:cubicBezTo>
                    <a:pt x="42264" y="33770"/>
                    <a:pt x="42931" y="33670"/>
                    <a:pt x="43565" y="33670"/>
                  </a:cubicBezTo>
                  <a:cubicBezTo>
                    <a:pt x="44232" y="33670"/>
                    <a:pt x="44899" y="33836"/>
                    <a:pt x="45499" y="34170"/>
                  </a:cubicBezTo>
                  <a:cubicBezTo>
                    <a:pt x="45800" y="28066"/>
                    <a:pt x="47868" y="21995"/>
                    <a:pt x="46667" y="15857"/>
                  </a:cubicBezTo>
                  <a:cubicBezTo>
                    <a:pt x="45366" y="9219"/>
                    <a:pt x="39929" y="3748"/>
                    <a:pt x="33557" y="1480"/>
                  </a:cubicBezTo>
                  <a:cubicBezTo>
                    <a:pt x="30745" y="464"/>
                    <a:pt x="27777" y="0"/>
                    <a:pt x="247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2"/>
            <p:cNvSpPr/>
            <p:nvPr/>
          </p:nvSpPr>
          <p:spPr>
            <a:xfrm>
              <a:off x="6845200" y="1846600"/>
              <a:ext cx="35050" cy="57275"/>
            </a:xfrm>
            <a:custGeom>
              <a:rect b="b" l="l" r="r" t="t"/>
              <a:pathLst>
                <a:path extrusionOk="0" h="2291" w="1402">
                  <a:moveTo>
                    <a:pt x="328" y="1"/>
                  </a:moveTo>
                  <a:cubicBezTo>
                    <a:pt x="258" y="1"/>
                    <a:pt x="162" y="66"/>
                    <a:pt x="134" y="176"/>
                  </a:cubicBezTo>
                  <a:cubicBezTo>
                    <a:pt x="1" y="1010"/>
                    <a:pt x="368" y="1811"/>
                    <a:pt x="1068" y="2278"/>
                  </a:cubicBezTo>
                  <a:cubicBezTo>
                    <a:pt x="1093" y="2286"/>
                    <a:pt x="1120" y="2290"/>
                    <a:pt x="1147" y="2290"/>
                  </a:cubicBezTo>
                  <a:cubicBezTo>
                    <a:pt x="1229" y="2290"/>
                    <a:pt x="1310" y="2253"/>
                    <a:pt x="1335" y="2178"/>
                  </a:cubicBezTo>
                  <a:cubicBezTo>
                    <a:pt x="1402" y="2044"/>
                    <a:pt x="1368" y="1977"/>
                    <a:pt x="1302" y="1877"/>
                  </a:cubicBezTo>
                  <a:cubicBezTo>
                    <a:pt x="735" y="1544"/>
                    <a:pt x="468" y="877"/>
                    <a:pt x="534" y="276"/>
                  </a:cubicBezTo>
                  <a:cubicBezTo>
                    <a:pt x="534" y="143"/>
                    <a:pt x="501" y="43"/>
                    <a:pt x="368" y="9"/>
                  </a:cubicBezTo>
                  <a:cubicBezTo>
                    <a:pt x="356" y="4"/>
                    <a:pt x="343" y="1"/>
                    <a:pt x="32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2"/>
            <p:cNvSpPr/>
            <p:nvPr/>
          </p:nvSpPr>
          <p:spPr>
            <a:xfrm>
              <a:off x="6720950" y="1919150"/>
              <a:ext cx="151250" cy="264800"/>
            </a:xfrm>
            <a:custGeom>
              <a:rect b="b" l="l" r="r" t="t"/>
              <a:pathLst>
                <a:path extrusionOk="0" h="10592" w="6050">
                  <a:moveTo>
                    <a:pt x="5819" y="0"/>
                  </a:moveTo>
                  <a:cubicBezTo>
                    <a:pt x="5736" y="0"/>
                    <a:pt x="5652" y="45"/>
                    <a:pt x="5638" y="143"/>
                  </a:cubicBezTo>
                  <a:cubicBezTo>
                    <a:pt x="5338" y="1711"/>
                    <a:pt x="4103" y="2811"/>
                    <a:pt x="2969" y="3779"/>
                  </a:cubicBezTo>
                  <a:cubicBezTo>
                    <a:pt x="1835" y="4746"/>
                    <a:pt x="668" y="5814"/>
                    <a:pt x="267" y="7315"/>
                  </a:cubicBezTo>
                  <a:cubicBezTo>
                    <a:pt x="1" y="8315"/>
                    <a:pt x="167" y="9416"/>
                    <a:pt x="201" y="10417"/>
                  </a:cubicBezTo>
                  <a:cubicBezTo>
                    <a:pt x="201" y="10534"/>
                    <a:pt x="309" y="10592"/>
                    <a:pt x="413" y="10592"/>
                  </a:cubicBezTo>
                  <a:cubicBezTo>
                    <a:pt x="518" y="10592"/>
                    <a:pt x="618" y="10534"/>
                    <a:pt x="601" y="10417"/>
                  </a:cubicBezTo>
                  <a:cubicBezTo>
                    <a:pt x="534" y="9916"/>
                    <a:pt x="534" y="9449"/>
                    <a:pt x="501" y="8949"/>
                  </a:cubicBezTo>
                  <a:cubicBezTo>
                    <a:pt x="501" y="8482"/>
                    <a:pt x="468" y="8048"/>
                    <a:pt x="534" y="7615"/>
                  </a:cubicBezTo>
                  <a:cubicBezTo>
                    <a:pt x="701" y="6881"/>
                    <a:pt x="1135" y="6214"/>
                    <a:pt x="1602" y="5613"/>
                  </a:cubicBezTo>
                  <a:cubicBezTo>
                    <a:pt x="2602" y="4446"/>
                    <a:pt x="3870" y="3612"/>
                    <a:pt x="4837" y="2444"/>
                  </a:cubicBezTo>
                  <a:cubicBezTo>
                    <a:pt x="5371" y="1811"/>
                    <a:pt x="5805" y="1077"/>
                    <a:pt x="5971" y="243"/>
                  </a:cubicBezTo>
                  <a:cubicBezTo>
                    <a:pt x="6049" y="88"/>
                    <a:pt x="5935" y="0"/>
                    <a:pt x="581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2"/>
            <p:cNvSpPr/>
            <p:nvPr/>
          </p:nvSpPr>
          <p:spPr>
            <a:xfrm>
              <a:off x="6740625" y="1658375"/>
              <a:ext cx="144500" cy="101100"/>
            </a:xfrm>
            <a:custGeom>
              <a:rect b="b" l="l" r="r" t="t"/>
              <a:pathLst>
                <a:path extrusionOk="0" h="4044" w="5780">
                  <a:moveTo>
                    <a:pt x="5482" y="0"/>
                  </a:moveTo>
                  <a:cubicBezTo>
                    <a:pt x="5436" y="0"/>
                    <a:pt x="5390" y="20"/>
                    <a:pt x="5351" y="66"/>
                  </a:cubicBezTo>
                  <a:cubicBezTo>
                    <a:pt x="3984" y="1701"/>
                    <a:pt x="2216" y="2902"/>
                    <a:pt x="214" y="3669"/>
                  </a:cubicBezTo>
                  <a:cubicBezTo>
                    <a:pt x="0" y="3730"/>
                    <a:pt x="67" y="4044"/>
                    <a:pt x="285" y="4044"/>
                  </a:cubicBezTo>
                  <a:cubicBezTo>
                    <a:pt x="305" y="4044"/>
                    <a:pt x="326" y="4041"/>
                    <a:pt x="348" y="4036"/>
                  </a:cubicBezTo>
                  <a:cubicBezTo>
                    <a:pt x="2382" y="3269"/>
                    <a:pt x="4217" y="2034"/>
                    <a:pt x="5651" y="366"/>
                  </a:cubicBezTo>
                  <a:cubicBezTo>
                    <a:pt x="5779" y="213"/>
                    <a:pt x="5632" y="0"/>
                    <a:pt x="5482"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2"/>
            <p:cNvSpPr/>
            <p:nvPr/>
          </p:nvSpPr>
          <p:spPr>
            <a:xfrm>
              <a:off x="6640900" y="1406850"/>
              <a:ext cx="276725" cy="145500"/>
            </a:xfrm>
            <a:custGeom>
              <a:rect b="b" l="l" r="r" t="t"/>
              <a:pathLst>
                <a:path extrusionOk="0" h="5820" w="11069">
                  <a:moveTo>
                    <a:pt x="8165" y="0"/>
                  </a:moveTo>
                  <a:cubicBezTo>
                    <a:pt x="6664" y="0"/>
                    <a:pt x="5178" y="1701"/>
                    <a:pt x="3870" y="2355"/>
                  </a:cubicBezTo>
                  <a:cubicBezTo>
                    <a:pt x="2836" y="3122"/>
                    <a:pt x="0" y="3356"/>
                    <a:pt x="734" y="5190"/>
                  </a:cubicBezTo>
                  <a:cubicBezTo>
                    <a:pt x="1011" y="5630"/>
                    <a:pt x="1566" y="5819"/>
                    <a:pt x="2269" y="5819"/>
                  </a:cubicBezTo>
                  <a:cubicBezTo>
                    <a:pt x="5296" y="5819"/>
                    <a:pt x="11068" y="2317"/>
                    <a:pt x="9173" y="287"/>
                  </a:cubicBezTo>
                  <a:cubicBezTo>
                    <a:pt x="8838" y="85"/>
                    <a:pt x="8501" y="0"/>
                    <a:pt x="81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2"/>
            <p:cNvSpPr/>
            <p:nvPr/>
          </p:nvSpPr>
          <p:spPr>
            <a:xfrm>
              <a:off x="6709325" y="1353650"/>
              <a:ext cx="115750" cy="71850"/>
            </a:xfrm>
            <a:custGeom>
              <a:rect b="b" l="l" r="r" t="t"/>
              <a:pathLst>
                <a:path extrusionOk="0" h="2874" w="4630">
                  <a:moveTo>
                    <a:pt x="4381" y="1"/>
                  </a:moveTo>
                  <a:cubicBezTo>
                    <a:pt x="4345" y="1"/>
                    <a:pt x="4307" y="14"/>
                    <a:pt x="4268" y="47"/>
                  </a:cubicBezTo>
                  <a:cubicBezTo>
                    <a:pt x="3001" y="1014"/>
                    <a:pt x="1666" y="1848"/>
                    <a:pt x="232" y="2482"/>
                  </a:cubicBezTo>
                  <a:cubicBezTo>
                    <a:pt x="0" y="2540"/>
                    <a:pt x="70" y="2874"/>
                    <a:pt x="246" y="2874"/>
                  </a:cubicBezTo>
                  <a:cubicBezTo>
                    <a:pt x="272" y="2874"/>
                    <a:pt x="301" y="2866"/>
                    <a:pt x="332" y="2849"/>
                  </a:cubicBezTo>
                  <a:cubicBezTo>
                    <a:pt x="1833" y="2181"/>
                    <a:pt x="3234" y="1347"/>
                    <a:pt x="4468" y="347"/>
                  </a:cubicBezTo>
                  <a:cubicBezTo>
                    <a:pt x="4630" y="239"/>
                    <a:pt x="4531" y="1"/>
                    <a:pt x="4381"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2"/>
            <p:cNvSpPr/>
            <p:nvPr/>
          </p:nvSpPr>
          <p:spPr>
            <a:xfrm>
              <a:off x="6704275" y="1370525"/>
              <a:ext cx="48400" cy="34675"/>
            </a:xfrm>
            <a:custGeom>
              <a:rect b="b" l="l" r="r" t="t"/>
              <a:pathLst>
                <a:path extrusionOk="0" h="1387" w="1936">
                  <a:moveTo>
                    <a:pt x="1722" y="0"/>
                  </a:moveTo>
                  <a:cubicBezTo>
                    <a:pt x="1661" y="0"/>
                    <a:pt x="1593" y="19"/>
                    <a:pt x="1535" y="39"/>
                  </a:cubicBezTo>
                  <a:cubicBezTo>
                    <a:pt x="1101" y="406"/>
                    <a:pt x="634" y="706"/>
                    <a:pt x="134" y="1006"/>
                  </a:cubicBezTo>
                  <a:cubicBezTo>
                    <a:pt x="34" y="1039"/>
                    <a:pt x="0" y="1173"/>
                    <a:pt x="34" y="1306"/>
                  </a:cubicBezTo>
                  <a:cubicBezTo>
                    <a:pt x="83" y="1355"/>
                    <a:pt x="149" y="1386"/>
                    <a:pt x="234" y="1386"/>
                  </a:cubicBezTo>
                  <a:cubicBezTo>
                    <a:pt x="265" y="1386"/>
                    <a:pt x="298" y="1382"/>
                    <a:pt x="334" y="1373"/>
                  </a:cubicBezTo>
                  <a:cubicBezTo>
                    <a:pt x="868" y="1073"/>
                    <a:pt x="1368" y="706"/>
                    <a:pt x="1835" y="339"/>
                  </a:cubicBezTo>
                  <a:cubicBezTo>
                    <a:pt x="1935" y="239"/>
                    <a:pt x="1935" y="139"/>
                    <a:pt x="1835" y="39"/>
                  </a:cubicBezTo>
                  <a:cubicBezTo>
                    <a:pt x="1807" y="10"/>
                    <a:pt x="1767" y="0"/>
                    <a:pt x="1722"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2"/>
            <p:cNvSpPr/>
            <p:nvPr/>
          </p:nvSpPr>
          <p:spPr>
            <a:xfrm>
              <a:off x="6738475" y="1594975"/>
              <a:ext cx="91750" cy="89250"/>
            </a:xfrm>
            <a:custGeom>
              <a:rect b="b" l="l" r="r" t="t"/>
              <a:pathLst>
                <a:path extrusionOk="0" h="3570" w="3670">
                  <a:moveTo>
                    <a:pt x="1835" y="0"/>
                  </a:moveTo>
                  <a:cubicBezTo>
                    <a:pt x="834" y="0"/>
                    <a:pt x="0" y="801"/>
                    <a:pt x="0" y="1768"/>
                  </a:cubicBezTo>
                  <a:cubicBezTo>
                    <a:pt x="0" y="2769"/>
                    <a:pt x="834" y="3570"/>
                    <a:pt x="1835" y="3570"/>
                  </a:cubicBezTo>
                  <a:cubicBezTo>
                    <a:pt x="2869" y="3570"/>
                    <a:pt x="3669" y="2769"/>
                    <a:pt x="3669" y="1768"/>
                  </a:cubicBezTo>
                  <a:cubicBezTo>
                    <a:pt x="3669" y="801"/>
                    <a:pt x="2869" y="0"/>
                    <a:pt x="18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2"/>
            <p:cNvSpPr/>
            <p:nvPr/>
          </p:nvSpPr>
          <p:spPr>
            <a:xfrm>
              <a:off x="6647950" y="2203125"/>
              <a:ext cx="729550" cy="270100"/>
            </a:xfrm>
            <a:custGeom>
              <a:rect b="b" l="l" r="r" t="t"/>
              <a:pathLst>
                <a:path extrusionOk="0" h="10804" w="29182">
                  <a:moveTo>
                    <a:pt x="28878" y="1"/>
                  </a:moveTo>
                  <a:cubicBezTo>
                    <a:pt x="28829" y="1"/>
                    <a:pt x="28780" y="17"/>
                    <a:pt x="28739" y="59"/>
                  </a:cubicBezTo>
                  <a:cubicBezTo>
                    <a:pt x="27271" y="1860"/>
                    <a:pt x="25703" y="3528"/>
                    <a:pt x="23969" y="5062"/>
                  </a:cubicBezTo>
                  <a:cubicBezTo>
                    <a:pt x="22268" y="6597"/>
                    <a:pt x="20433" y="8064"/>
                    <a:pt x="18465" y="9265"/>
                  </a:cubicBezTo>
                  <a:cubicBezTo>
                    <a:pt x="17431" y="9899"/>
                    <a:pt x="16297" y="10366"/>
                    <a:pt x="15096" y="10399"/>
                  </a:cubicBezTo>
                  <a:cubicBezTo>
                    <a:pt x="15034" y="10401"/>
                    <a:pt x="14971" y="10402"/>
                    <a:pt x="14909" y="10402"/>
                  </a:cubicBezTo>
                  <a:cubicBezTo>
                    <a:pt x="13737" y="10402"/>
                    <a:pt x="12568" y="10107"/>
                    <a:pt x="11460" y="9632"/>
                  </a:cubicBezTo>
                  <a:cubicBezTo>
                    <a:pt x="10393" y="9198"/>
                    <a:pt x="9425" y="8565"/>
                    <a:pt x="8458" y="7931"/>
                  </a:cubicBezTo>
                  <a:cubicBezTo>
                    <a:pt x="7524" y="7264"/>
                    <a:pt x="6590" y="6597"/>
                    <a:pt x="5723" y="5863"/>
                  </a:cubicBezTo>
                  <a:cubicBezTo>
                    <a:pt x="3754" y="4228"/>
                    <a:pt x="2020" y="2360"/>
                    <a:pt x="452" y="292"/>
                  </a:cubicBezTo>
                  <a:cubicBezTo>
                    <a:pt x="403" y="233"/>
                    <a:pt x="340" y="209"/>
                    <a:pt x="279" y="209"/>
                  </a:cubicBezTo>
                  <a:cubicBezTo>
                    <a:pt x="133" y="209"/>
                    <a:pt x="1" y="351"/>
                    <a:pt x="119" y="492"/>
                  </a:cubicBezTo>
                  <a:cubicBezTo>
                    <a:pt x="1553" y="2394"/>
                    <a:pt x="3121" y="4095"/>
                    <a:pt x="4889" y="5629"/>
                  </a:cubicBezTo>
                  <a:cubicBezTo>
                    <a:pt x="6623" y="7164"/>
                    <a:pt x="8591" y="8698"/>
                    <a:pt x="10693" y="9732"/>
                  </a:cubicBezTo>
                  <a:cubicBezTo>
                    <a:pt x="12004" y="10377"/>
                    <a:pt x="13449" y="10803"/>
                    <a:pt x="14895" y="10803"/>
                  </a:cubicBezTo>
                  <a:cubicBezTo>
                    <a:pt x="15841" y="10803"/>
                    <a:pt x="16788" y="10621"/>
                    <a:pt x="17698" y="10199"/>
                  </a:cubicBezTo>
                  <a:cubicBezTo>
                    <a:pt x="18765" y="9699"/>
                    <a:pt x="19766" y="8932"/>
                    <a:pt x="20733" y="8231"/>
                  </a:cubicBezTo>
                  <a:cubicBezTo>
                    <a:pt x="21701" y="7531"/>
                    <a:pt x="22601" y="6797"/>
                    <a:pt x="23535" y="6029"/>
                  </a:cubicBezTo>
                  <a:cubicBezTo>
                    <a:pt x="25570" y="4262"/>
                    <a:pt x="27438" y="2360"/>
                    <a:pt x="29106" y="259"/>
                  </a:cubicBezTo>
                  <a:cubicBezTo>
                    <a:pt x="29181" y="158"/>
                    <a:pt x="29029" y="1"/>
                    <a:pt x="2887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2"/>
            <p:cNvSpPr/>
            <p:nvPr/>
          </p:nvSpPr>
          <p:spPr>
            <a:xfrm>
              <a:off x="7210700" y="1383225"/>
              <a:ext cx="89225" cy="36025"/>
            </a:xfrm>
            <a:custGeom>
              <a:rect b="b" l="l" r="r" t="t"/>
              <a:pathLst>
                <a:path extrusionOk="0" h="1441" w="3569">
                  <a:moveTo>
                    <a:pt x="294" y="0"/>
                  </a:moveTo>
                  <a:cubicBezTo>
                    <a:pt x="129" y="0"/>
                    <a:pt x="1" y="253"/>
                    <a:pt x="225" y="365"/>
                  </a:cubicBezTo>
                  <a:cubicBezTo>
                    <a:pt x="1125" y="898"/>
                    <a:pt x="2193" y="1232"/>
                    <a:pt x="3227" y="1432"/>
                  </a:cubicBezTo>
                  <a:cubicBezTo>
                    <a:pt x="3246" y="1438"/>
                    <a:pt x="3265" y="1440"/>
                    <a:pt x="3283" y="1440"/>
                  </a:cubicBezTo>
                  <a:cubicBezTo>
                    <a:pt x="3479" y="1440"/>
                    <a:pt x="3569" y="1126"/>
                    <a:pt x="3294" y="1065"/>
                  </a:cubicBezTo>
                  <a:cubicBezTo>
                    <a:pt x="2259" y="898"/>
                    <a:pt x="1292" y="531"/>
                    <a:pt x="391" y="31"/>
                  </a:cubicBezTo>
                  <a:cubicBezTo>
                    <a:pt x="359" y="9"/>
                    <a:pt x="326" y="0"/>
                    <a:pt x="294"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2"/>
            <p:cNvSpPr/>
            <p:nvPr/>
          </p:nvSpPr>
          <p:spPr>
            <a:xfrm>
              <a:off x="7428950" y="1644250"/>
              <a:ext cx="30250" cy="324350"/>
            </a:xfrm>
            <a:custGeom>
              <a:rect b="b" l="l" r="r" t="t"/>
              <a:pathLst>
                <a:path extrusionOk="0" h="12974" w="1210">
                  <a:moveTo>
                    <a:pt x="964" y="0"/>
                  </a:moveTo>
                  <a:cubicBezTo>
                    <a:pt x="886" y="0"/>
                    <a:pt x="807" y="40"/>
                    <a:pt x="768" y="131"/>
                  </a:cubicBezTo>
                  <a:cubicBezTo>
                    <a:pt x="534" y="965"/>
                    <a:pt x="368" y="1899"/>
                    <a:pt x="301" y="2766"/>
                  </a:cubicBezTo>
                  <a:cubicBezTo>
                    <a:pt x="1" y="6068"/>
                    <a:pt x="701" y="9404"/>
                    <a:pt x="668" y="12773"/>
                  </a:cubicBezTo>
                  <a:cubicBezTo>
                    <a:pt x="635" y="12907"/>
                    <a:pt x="726" y="12973"/>
                    <a:pt x="826" y="12973"/>
                  </a:cubicBezTo>
                  <a:cubicBezTo>
                    <a:pt x="926" y="12973"/>
                    <a:pt x="1035" y="12907"/>
                    <a:pt x="1035" y="12773"/>
                  </a:cubicBezTo>
                  <a:cubicBezTo>
                    <a:pt x="1068" y="11806"/>
                    <a:pt x="1035" y="10872"/>
                    <a:pt x="935" y="9905"/>
                  </a:cubicBezTo>
                  <a:cubicBezTo>
                    <a:pt x="701" y="6702"/>
                    <a:pt x="201" y="3400"/>
                    <a:pt x="1168" y="264"/>
                  </a:cubicBezTo>
                  <a:cubicBezTo>
                    <a:pt x="1209" y="101"/>
                    <a:pt x="1087" y="0"/>
                    <a:pt x="964"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2"/>
            <p:cNvSpPr/>
            <p:nvPr/>
          </p:nvSpPr>
          <p:spPr>
            <a:xfrm>
              <a:off x="7478150" y="1600375"/>
              <a:ext cx="86900" cy="303650"/>
            </a:xfrm>
            <a:custGeom>
              <a:rect b="b" l="l" r="r" t="t"/>
              <a:pathLst>
                <a:path extrusionOk="0" h="12146" w="3476">
                  <a:moveTo>
                    <a:pt x="2179" y="1"/>
                  </a:moveTo>
                  <a:cubicBezTo>
                    <a:pt x="1897" y="1"/>
                    <a:pt x="1611" y="75"/>
                    <a:pt x="1368" y="218"/>
                  </a:cubicBezTo>
                  <a:cubicBezTo>
                    <a:pt x="568" y="718"/>
                    <a:pt x="334" y="1686"/>
                    <a:pt x="168" y="2620"/>
                  </a:cubicBezTo>
                  <a:cubicBezTo>
                    <a:pt x="1" y="3654"/>
                    <a:pt x="1" y="4721"/>
                    <a:pt x="168" y="5755"/>
                  </a:cubicBezTo>
                  <a:cubicBezTo>
                    <a:pt x="334" y="6856"/>
                    <a:pt x="735" y="7857"/>
                    <a:pt x="768" y="8991"/>
                  </a:cubicBezTo>
                  <a:cubicBezTo>
                    <a:pt x="868" y="9525"/>
                    <a:pt x="868" y="10125"/>
                    <a:pt x="768" y="10659"/>
                  </a:cubicBezTo>
                  <a:cubicBezTo>
                    <a:pt x="735" y="11059"/>
                    <a:pt x="601" y="11526"/>
                    <a:pt x="234" y="11793"/>
                  </a:cubicBezTo>
                  <a:cubicBezTo>
                    <a:pt x="60" y="11880"/>
                    <a:pt x="164" y="12145"/>
                    <a:pt x="327" y="12145"/>
                  </a:cubicBezTo>
                  <a:cubicBezTo>
                    <a:pt x="350" y="12145"/>
                    <a:pt x="376" y="12139"/>
                    <a:pt x="401" y="12127"/>
                  </a:cubicBezTo>
                  <a:cubicBezTo>
                    <a:pt x="1202" y="11560"/>
                    <a:pt x="1235" y="10492"/>
                    <a:pt x="1235" y="9658"/>
                  </a:cubicBezTo>
                  <a:cubicBezTo>
                    <a:pt x="1235" y="8657"/>
                    <a:pt x="1002" y="7723"/>
                    <a:pt x="735" y="6789"/>
                  </a:cubicBezTo>
                  <a:cubicBezTo>
                    <a:pt x="468" y="5755"/>
                    <a:pt x="368" y="4755"/>
                    <a:pt x="401" y="3721"/>
                  </a:cubicBezTo>
                  <a:cubicBezTo>
                    <a:pt x="434" y="2820"/>
                    <a:pt x="535" y="1719"/>
                    <a:pt x="1102" y="985"/>
                  </a:cubicBezTo>
                  <a:cubicBezTo>
                    <a:pt x="1368" y="652"/>
                    <a:pt x="1769" y="385"/>
                    <a:pt x="2202" y="385"/>
                  </a:cubicBezTo>
                  <a:cubicBezTo>
                    <a:pt x="2603" y="385"/>
                    <a:pt x="3003" y="652"/>
                    <a:pt x="3070" y="1019"/>
                  </a:cubicBezTo>
                  <a:cubicBezTo>
                    <a:pt x="3084" y="1131"/>
                    <a:pt x="3162" y="1178"/>
                    <a:pt x="3244" y="1178"/>
                  </a:cubicBezTo>
                  <a:cubicBezTo>
                    <a:pt x="3357" y="1178"/>
                    <a:pt x="3475" y="1087"/>
                    <a:pt x="3437" y="952"/>
                  </a:cubicBezTo>
                  <a:cubicBezTo>
                    <a:pt x="3303" y="304"/>
                    <a:pt x="2750" y="1"/>
                    <a:pt x="217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2"/>
            <p:cNvSpPr/>
            <p:nvPr/>
          </p:nvSpPr>
          <p:spPr>
            <a:xfrm>
              <a:off x="7136250" y="1844625"/>
              <a:ext cx="35050" cy="56750"/>
            </a:xfrm>
            <a:custGeom>
              <a:rect b="b" l="l" r="r" t="t"/>
              <a:pathLst>
                <a:path extrusionOk="0" h="2270" w="1402">
                  <a:moveTo>
                    <a:pt x="1086" y="0"/>
                  </a:moveTo>
                  <a:cubicBezTo>
                    <a:pt x="1067" y="0"/>
                    <a:pt x="1049" y="7"/>
                    <a:pt x="1034" y="22"/>
                  </a:cubicBezTo>
                  <a:cubicBezTo>
                    <a:pt x="901" y="55"/>
                    <a:pt x="868" y="122"/>
                    <a:pt x="868" y="255"/>
                  </a:cubicBezTo>
                  <a:cubicBezTo>
                    <a:pt x="934" y="889"/>
                    <a:pt x="668" y="1556"/>
                    <a:pt x="100" y="1890"/>
                  </a:cubicBezTo>
                  <a:cubicBezTo>
                    <a:pt x="34" y="1923"/>
                    <a:pt x="0" y="2023"/>
                    <a:pt x="67" y="2190"/>
                  </a:cubicBezTo>
                  <a:cubicBezTo>
                    <a:pt x="92" y="2239"/>
                    <a:pt x="170" y="2270"/>
                    <a:pt x="249" y="2270"/>
                  </a:cubicBezTo>
                  <a:cubicBezTo>
                    <a:pt x="278" y="2270"/>
                    <a:pt x="307" y="2265"/>
                    <a:pt x="334" y="2257"/>
                  </a:cubicBezTo>
                  <a:cubicBezTo>
                    <a:pt x="1034" y="1790"/>
                    <a:pt x="1401" y="1022"/>
                    <a:pt x="1268" y="188"/>
                  </a:cubicBezTo>
                  <a:cubicBezTo>
                    <a:pt x="1242" y="84"/>
                    <a:pt x="1155" y="0"/>
                    <a:pt x="1086"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2"/>
            <p:cNvSpPr/>
            <p:nvPr/>
          </p:nvSpPr>
          <p:spPr>
            <a:xfrm>
              <a:off x="7144325" y="1916225"/>
              <a:ext cx="151225" cy="265025"/>
            </a:xfrm>
            <a:custGeom>
              <a:rect b="b" l="l" r="r" t="t"/>
              <a:pathLst>
                <a:path extrusionOk="0" h="10601" w="6049">
                  <a:moveTo>
                    <a:pt x="229" y="0"/>
                  </a:moveTo>
                  <a:cubicBezTo>
                    <a:pt x="114" y="0"/>
                    <a:pt x="0" y="91"/>
                    <a:pt x="78" y="226"/>
                  </a:cubicBezTo>
                  <a:cubicBezTo>
                    <a:pt x="244" y="1060"/>
                    <a:pt x="645" y="1828"/>
                    <a:pt x="1212" y="2428"/>
                  </a:cubicBezTo>
                  <a:cubicBezTo>
                    <a:pt x="2146" y="3596"/>
                    <a:pt x="3447" y="4429"/>
                    <a:pt x="4447" y="5597"/>
                  </a:cubicBezTo>
                  <a:cubicBezTo>
                    <a:pt x="4914" y="6197"/>
                    <a:pt x="5348" y="6865"/>
                    <a:pt x="5482" y="7598"/>
                  </a:cubicBezTo>
                  <a:cubicBezTo>
                    <a:pt x="5582" y="8032"/>
                    <a:pt x="5548" y="8499"/>
                    <a:pt x="5548" y="8933"/>
                  </a:cubicBezTo>
                  <a:cubicBezTo>
                    <a:pt x="5515" y="9433"/>
                    <a:pt x="5515" y="9900"/>
                    <a:pt x="5448" y="10400"/>
                  </a:cubicBezTo>
                  <a:cubicBezTo>
                    <a:pt x="5432" y="10534"/>
                    <a:pt x="5532" y="10601"/>
                    <a:pt x="5636" y="10601"/>
                  </a:cubicBezTo>
                  <a:cubicBezTo>
                    <a:pt x="5740" y="10601"/>
                    <a:pt x="5848" y="10534"/>
                    <a:pt x="5848" y="10400"/>
                  </a:cubicBezTo>
                  <a:cubicBezTo>
                    <a:pt x="5882" y="9400"/>
                    <a:pt x="6049" y="8332"/>
                    <a:pt x="5782" y="7332"/>
                  </a:cubicBezTo>
                  <a:cubicBezTo>
                    <a:pt x="5381" y="5830"/>
                    <a:pt x="4214" y="4730"/>
                    <a:pt x="3080" y="3762"/>
                  </a:cubicBezTo>
                  <a:cubicBezTo>
                    <a:pt x="1946" y="2828"/>
                    <a:pt x="711" y="1694"/>
                    <a:pt x="411" y="160"/>
                  </a:cubicBezTo>
                  <a:cubicBezTo>
                    <a:pt x="397" y="48"/>
                    <a:pt x="313" y="0"/>
                    <a:pt x="22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2"/>
            <p:cNvSpPr/>
            <p:nvPr/>
          </p:nvSpPr>
          <p:spPr>
            <a:xfrm>
              <a:off x="7131400" y="1656100"/>
              <a:ext cx="144275" cy="100275"/>
            </a:xfrm>
            <a:custGeom>
              <a:rect b="b" l="l" r="r" t="t"/>
              <a:pathLst>
                <a:path extrusionOk="0" h="4011" w="5771">
                  <a:moveTo>
                    <a:pt x="293" y="0"/>
                  </a:moveTo>
                  <a:cubicBezTo>
                    <a:pt x="144" y="0"/>
                    <a:pt x="1" y="172"/>
                    <a:pt x="128" y="324"/>
                  </a:cubicBezTo>
                  <a:cubicBezTo>
                    <a:pt x="1562" y="1992"/>
                    <a:pt x="3397" y="3259"/>
                    <a:pt x="5431" y="3993"/>
                  </a:cubicBezTo>
                  <a:cubicBezTo>
                    <a:pt x="5463" y="4005"/>
                    <a:pt x="5492" y="4010"/>
                    <a:pt x="5519" y="4010"/>
                  </a:cubicBezTo>
                  <a:cubicBezTo>
                    <a:pt x="5717" y="4010"/>
                    <a:pt x="5771" y="3715"/>
                    <a:pt x="5565" y="3626"/>
                  </a:cubicBezTo>
                  <a:cubicBezTo>
                    <a:pt x="3563" y="2893"/>
                    <a:pt x="1796" y="1658"/>
                    <a:pt x="428" y="57"/>
                  </a:cubicBezTo>
                  <a:cubicBezTo>
                    <a:pt x="388" y="17"/>
                    <a:pt x="340" y="0"/>
                    <a:pt x="293"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2"/>
            <p:cNvSpPr/>
            <p:nvPr/>
          </p:nvSpPr>
          <p:spPr>
            <a:xfrm>
              <a:off x="7098900" y="1403950"/>
              <a:ext cx="276700" cy="145075"/>
            </a:xfrm>
            <a:custGeom>
              <a:rect b="b" l="l" r="r" t="t"/>
              <a:pathLst>
                <a:path extrusionOk="0" h="5803" w="11068">
                  <a:moveTo>
                    <a:pt x="2927" y="1"/>
                  </a:moveTo>
                  <a:cubicBezTo>
                    <a:pt x="2583" y="1"/>
                    <a:pt x="2238" y="90"/>
                    <a:pt x="1895" y="303"/>
                  </a:cubicBezTo>
                  <a:cubicBezTo>
                    <a:pt x="0" y="2306"/>
                    <a:pt x="5770" y="5802"/>
                    <a:pt x="8780" y="5802"/>
                  </a:cubicBezTo>
                  <a:cubicBezTo>
                    <a:pt x="9480" y="5802"/>
                    <a:pt x="10030" y="5613"/>
                    <a:pt x="10301" y="5173"/>
                  </a:cubicBezTo>
                  <a:cubicBezTo>
                    <a:pt x="11068" y="3338"/>
                    <a:pt x="8233" y="3138"/>
                    <a:pt x="7198" y="2338"/>
                  </a:cubicBezTo>
                  <a:cubicBezTo>
                    <a:pt x="5897" y="1687"/>
                    <a:pt x="4420" y="1"/>
                    <a:pt x="29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2"/>
            <p:cNvSpPr/>
            <p:nvPr/>
          </p:nvSpPr>
          <p:spPr>
            <a:xfrm>
              <a:off x="7263850" y="1367175"/>
              <a:ext cx="48375" cy="35050"/>
            </a:xfrm>
            <a:custGeom>
              <a:rect b="b" l="l" r="r" t="t"/>
              <a:pathLst>
                <a:path extrusionOk="0" h="1402" w="1935">
                  <a:moveTo>
                    <a:pt x="210" y="1"/>
                  </a:moveTo>
                  <a:cubicBezTo>
                    <a:pt x="168" y="1"/>
                    <a:pt x="128" y="11"/>
                    <a:pt x="100" y="39"/>
                  </a:cubicBezTo>
                  <a:cubicBezTo>
                    <a:pt x="0" y="139"/>
                    <a:pt x="0" y="273"/>
                    <a:pt x="100" y="339"/>
                  </a:cubicBezTo>
                  <a:cubicBezTo>
                    <a:pt x="534" y="706"/>
                    <a:pt x="1034" y="1107"/>
                    <a:pt x="1601" y="1374"/>
                  </a:cubicBezTo>
                  <a:cubicBezTo>
                    <a:pt x="1630" y="1393"/>
                    <a:pt x="1663" y="1401"/>
                    <a:pt x="1694" y="1401"/>
                  </a:cubicBezTo>
                  <a:cubicBezTo>
                    <a:pt x="1771" y="1401"/>
                    <a:pt x="1844" y="1354"/>
                    <a:pt x="1868" y="1307"/>
                  </a:cubicBezTo>
                  <a:cubicBezTo>
                    <a:pt x="1935" y="1173"/>
                    <a:pt x="1868" y="1040"/>
                    <a:pt x="1801" y="1007"/>
                  </a:cubicBezTo>
                  <a:cubicBezTo>
                    <a:pt x="1301" y="706"/>
                    <a:pt x="834" y="440"/>
                    <a:pt x="367" y="39"/>
                  </a:cubicBezTo>
                  <a:cubicBezTo>
                    <a:pt x="328" y="20"/>
                    <a:pt x="268" y="1"/>
                    <a:pt x="21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2"/>
            <p:cNvSpPr/>
            <p:nvPr/>
          </p:nvSpPr>
          <p:spPr>
            <a:xfrm>
              <a:off x="7186275" y="1592475"/>
              <a:ext cx="91775" cy="89250"/>
            </a:xfrm>
            <a:custGeom>
              <a:rect b="b" l="l" r="r" t="t"/>
              <a:pathLst>
                <a:path extrusionOk="0" h="3570" w="3671">
                  <a:moveTo>
                    <a:pt x="1835" y="0"/>
                  </a:moveTo>
                  <a:cubicBezTo>
                    <a:pt x="801" y="0"/>
                    <a:pt x="1" y="801"/>
                    <a:pt x="1" y="1802"/>
                  </a:cubicBezTo>
                  <a:cubicBezTo>
                    <a:pt x="1" y="2769"/>
                    <a:pt x="801" y="3570"/>
                    <a:pt x="1835" y="3570"/>
                  </a:cubicBezTo>
                  <a:cubicBezTo>
                    <a:pt x="2836" y="3570"/>
                    <a:pt x="3670" y="2769"/>
                    <a:pt x="3670" y="1802"/>
                  </a:cubicBezTo>
                  <a:cubicBezTo>
                    <a:pt x="3670" y="801"/>
                    <a:pt x="2836" y="0"/>
                    <a:pt x="18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2"/>
            <p:cNvSpPr/>
            <p:nvPr/>
          </p:nvSpPr>
          <p:spPr>
            <a:xfrm>
              <a:off x="6896075" y="1687950"/>
              <a:ext cx="223525" cy="230600"/>
            </a:xfrm>
            <a:custGeom>
              <a:rect b="b" l="l" r="r" t="t"/>
              <a:pathLst>
                <a:path extrusionOk="0" h="9224" w="8941">
                  <a:moveTo>
                    <a:pt x="4470" y="1"/>
                  </a:moveTo>
                  <a:cubicBezTo>
                    <a:pt x="3812" y="1"/>
                    <a:pt x="3153" y="351"/>
                    <a:pt x="2836" y="1051"/>
                  </a:cubicBezTo>
                  <a:cubicBezTo>
                    <a:pt x="1335" y="4454"/>
                    <a:pt x="1" y="9224"/>
                    <a:pt x="4470" y="9224"/>
                  </a:cubicBezTo>
                  <a:cubicBezTo>
                    <a:pt x="8940" y="9224"/>
                    <a:pt x="7606" y="4454"/>
                    <a:pt x="6105" y="1051"/>
                  </a:cubicBezTo>
                  <a:cubicBezTo>
                    <a:pt x="5788" y="351"/>
                    <a:pt x="5129" y="1"/>
                    <a:pt x="4470"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2"/>
            <p:cNvSpPr/>
            <p:nvPr/>
          </p:nvSpPr>
          <p:spPr>
            <a:xfrm>
              <a:off x="6587175" y="1790650"/>
              <a:ext cx="253050" cy="251025"/>
            </a:xfrm>
            <a:custGeom>
              <a:rect b="b" l="l" r="r" t="t"/>
              <a:pathLst>
                <a:path extrusionOk="0" h="10041" w="10122">
                  <a:moveTo>
                    <a:pt x="6783" y="1"/>
                  </a:moveTo>
                  <a:cubicBezTo>
                    <a:pt x="4601" y="1"/>
                    <a:pt x="0" y="5339"/>
                    <a:pt x="715" y="7418"/>
                  </a:cubicBezTo>
                  <a:cubicBezTo>
                    <a:pt x="1091" y="9313"/>
                    <a:pt x="2114" y="10041"/>
                    <a:pt x="3343" y="10041"/>
                  </a:cubicBezTo>
                  <a:cubicBezTo>
                    <a:pt x="5273" y="10041"/>
                    <a:pt x="7711" y="8245"/>
                    <a:pt x="8954" y="6350"/>
                  </a:cubicBezTo>
                  <a:cubicBezTo>
                    <a:pt x="10122" y="4182"/>
                    <a:pt x="9888" y="446"/>
                    <a:pt x="6953" y="12"/>
                  </a:cubicBezTo>
                  <a:cubicBezTo>
                    <a:pt x="6898" y="5"/>
                    <a:pt x="6841" y="1"/>
                    <a:pt x="6783"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2"/>
            <p:cNvSpPr/>
            <p:nvPr/>
          </p:nvSpPr>
          <p:spPr>
            <a:xfrm>
              <a:off x="7182125" y="1777375"/>
              <a:ext cx="252275" cy="251800"/>
            </a:xfrm>
            <a:custGeom>
              <a:rect b="b" l="l" r="r" t="t"/>
              <a:pathLst>
                <a:path extrusionOk="0" h="10072" w="10091">
                  <a:moveTo>
                    <a:pt x="3318" y="0"/>
                  </a:moveTo>
                  <a:cubicBezTo>
                    <a:pt x="3267" y="0"/>
                    <a:pt x="3217" y="3"/>
                    <a:pt x="3169" y="10"/>
                  </a:cubicBezTo>
                  <a:cubicBezTo>
                    <a:pt x="200" y="443"/>
                    <a:pt x="0" y="4213"/>
                    <a:pt x="1168" y="6381"/>
                  </a:cubicBezTo>
                  <a:cubicBezTo>
                    <a:pt x="2390" y="8276"/>
                    <a:pt x="4820" y="10072"/>
                    <a:pt x="6747" y="10072"/>
                  </a:cubicBezTo>
                  <a:cubicBezTo>
                    <a:pt x="7974" y="10072"/>
                    <a:pt x="8997" y="9343"/>
                    <a:pt x="9373" y="7448"/>
                  </a:cubicBezTo>
                  <a:cubicBezTo>
                    <a:pt x="10090" y="5363"/>
                    <a:pt x="5461" y="0"/>
                    <a:pt x="3318"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2"/>
            <p:cNvSpPr/>
            <p:nvPr/>
          </p:nvSpPr>
          <p:spPr>
            <a:xfrm>
              <a:off x="6886025" y="1879125"/>
              <a:ext cx="242750" cy="47775"/>
            </a:xfrm>
            <a:custGeom>
              <a:rect b="b" l="l" r="r" t="t"/>
              <a:pathLst>
                <a:path extrusionOk="0" h="1911" w="9710">
                  <a:moveTo>
                    <a:pt x="9234" y="1"/>
                  </a:moveTo>
                  <a:cubicBezTo>
                    <a:pt x="8895" y="1"/>
                    <a:pt x="8545" y="65"/>
                    <a:pt x="8241" y="176"/>
                  </a:cubicBezTo>
                  <a:cubicBezTo>
                    <a:pt x="7875" y="309"/>
                    <a:pt x="7574" y="543"/>
                    <a:pt x="7241" y="743"/>
                  </a:cubicBezTo>
                  <a:cubicBezTo>
                    <a:pt x="6576" y="1218"/>
                    <a:pt x="5790" y="1513"/>
                    <a:pt x="4942" y="1513"/>
                  </a:cubicBezTo>
                  <a:cubicBezTo>
                    <a:pt x="4896" y="1513"/>
                    <a:pt x="4851" y="1512"/>
                    <a:pt x="4806" y="1510"/>
                  </a:cubicBezTo>
                  <a:cubicBezTo>
                    <a:pt x="4372" y="1510"/>
                    <a:pt x="3938" y="1377"/>
                    <a:pt x="3538" y="1177"/>
                  </a:cubicBezTo>
                  <a:cubicBezTo>
                    <a:pt x="3205" y="1010"/>
                    <a:pt x="2871" y="743"/>
                    <a:pt x="2537" y="543"/>
                  </a:cubicBezTo>
                  <a:cubicBezTo>
                    <a:pt x="2055" y="268"/>
                    <a:pt x="1526" y="103"/>
                    <a:pt x="982" y="103"/>
                  </a:cubicBezTo>
                  <a:cubicBezTo>
                    <a:pt x="735" y="103"/>
                    <a:pt x="485" y="137"/>
                    <a:pt x="236" y="209"/>
                  </a:cubicBezTo>
                  <a:cubicBezTo>
                    <a:pt x="0" y="298"/>
                    <a:pt x="76" y="593"/>
                    <a:pt x="281" y="593"/>
                  </a:cubicBezTo>
                  <a:cubicBezTo>
                    <a:pt x="308" y="593"/>
                    <a:pt x="338" y="588"/>
                    <a:pt x="369" y="576"/>
                  </a:cubicBezTo>
                  <a:cubicBezTo>
                    <a:pt x="586" y="526"/>
                    <a:pt x="811" y="501"/>
                    <a:pt x="1036" y="501"/>
                  </a:cubicBezTo>
                  <a:cubicBezTo>
                    <a:pt x="1261" y="501"/>
                    <a:pt x="1487" y="526"/>
                    <a:pt x="1703" y="576"/>
                  </a:cubicBezTo>
                  <a:cubicBezTo>
                    <a:pt x="2070" y="710"/>
                    <a:pt x="2404" y="910"/>
                    <a:pt x="2738" y="1143"/>
                  </a:cubicBezTo>
                  <a:cubicBezTo>
                    <a:pt x="3405" y="1577"/>
                    <a:pt x="4105" y="1877"/>
                    <a:pt x="4906" y="1911"/>
                  </a:cubicBezTo>
                  <a:cubicBezTo>
                    <a:pt x="5706" y="1911"/>
                    <a:pt x="6474" y="1677"/>
                    <a:pt x="7141" y="1310"/>
                  </a:cubicBezTo>
                  <a:cubicBezTo>
                    <a:pt x="7474" y="1077"/>
                    <a:pt x="7774" y="810"/>
                    <a:pt x="8141" y="643"/>
                  </a:cubicBezTo>
                  <a:cubicBezTo>
                    <a:pt x="8485" y="458"/>
                    <a:pt x="8808" y="399"/>
                    <a:pt x="9160" y="399"/>
                  </a:cubicBezTo>
                  <a:cubicBezTo>
                    <a:pt x="9252" y="399"/>
                    <a:pt x="9346" y="403"/>
                    <a:pt x="9442" y="410"/>
                  </a:cubicBezTo>
                  <a:cubicBezTo>
                    <a:pt x="9709" y="410"/>
                    <a:pt x="9709" y="43"/>
                    <a:pt x="9442" y="9"/>
                  </a:cubicBezTo>
                  <a:cubicBezTo>
                    <a:pt x="9374" y="3"/>
                    <a:pt x="9304" y="1"/>
                    <a:pt x="9234"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2"/>
            <p:cNvSpPr/>
            <p:nvPr/>
          </p:nvSpPr>
          <p:spPr>
            <a:xfrm>
              <a:off x="6944450" y="2010275"/>
              <a:ext cx="126775" cy="141800"/>
            </a:xfrm>
            <a:custGeom>
              <a:rect b="b" l="l" r="r" t="t"/>
              <a:pathLst>
                <a:path extrusionOk="0" h="5672" w="5071">
                  <a:moveTo>
                    <a:pt x="2535" y="0"/>
                  </a:moveTo>
                  <a:cubicBezTo>
                    <a:pt x="1101" y="0"/>
                    <a:pt x="0" y="1435"/>
                    <a:pt x="0" y="3269"/>
                  </a:cubicBezTo>
                  <a:cubicBezTo>
                    <a:pt x="0" y="5071"/>
                    <a:pt x="1101" y="5671"/>
                    <a:pt x="2535" y="5671"/>
                  </a:cubicBezTo>
                  <a:cubicBezTo>
                    <a:pt x="3936" y="5671"/>
                    <a:pt x="5071" y="5104"/>
                    <a:pt x="5071" y="3269"/>
                  </a:cubicBezTo>
                  <a:cubicBezTo>
                    <a:pt x="5071" y="1435"/>
                    <a:pt x="3936" y="0"/>
                    <a:pt x="2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2"/>
            <p:cNvSpPr/>
            <p:nvPr/>
          </p:nvSpPr>
          <p:spPr>
            <a:xfrm>
              <a:off x="6957400" y="2183775"/>
              <a:ext cx="103850" cy="24750"/>
            </a:xfrm>
            <a:custGeom>
              <a:rect b="b" l="l" r="r" t="t"/>
              <a:pathLst>
                <a:path extrusionOk="0" h="990" w="4154">
                  <a:moveTo>
                    <a:pt x="3862" y="1"/>
                  </a:moveTo>
                  <a:cubicBezTo>
                    <a:pt x="3827" y="1"/>
                    <a:pt x="3790" y="10"/>
                    <a:pt x="3752" y="32"/>
                  </a:cubicBezTo>
                  <a:cubicBezTo>
                    <a:pt x="3105" y="408"/>
                    <a:pt x="2379" y="588"/>
                    <a:pt x="1640" y="588"/>
                  </a:cubicBezTo>
                  <a:cubicBezTo>
                    <a:pt x="1198" y="588"/>
                    <a:pt x="753" y="524"/>
                    <a:pt x="316" y="399"/>
                  </a:cubicBezTo>
                  <a:cubicBezTo>
                    <a:pt x="296" y="394"/>
                    <a:pt x="277" y="391"/>
                    <a:pt x="259" y="391"/>
                  </a:cubicBezTo>
                  <a:cubicBezTo>
                    <a:pt x="41" y="391"/>
                    <a:pt x="0" y="738"/>
                    <a:pt x="216" y="799"/>
                  </a:cubicBezTo>
                  <a:cubicBezTo>
                    <a:pt x="657" y="927"/>
                    <a:pt x="1109" y="990"/>
                    <a:pt x="1560" y="990"/>
                  </a:cubicBezTo>
                  <a:cubicBezTo>
                    <a:pt x="2406" y="990"/>
                    <a:pt x="3245" y="767"/>
                    <a:pt x="3985" y="332"/>
                  </a:cubicBezTo>
                  <a:cubicBezTo>
                    <a:pt x="4153" y="248"/>
                    <a:pt x="4040" y="1"/>
                    <a:pt x="386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2"/>
            <p:cNvSpPr/>
            <p:nvPr/>
          </p:nvSpPr>
          <p:spPr>
            <a:xfrm>
              <a:off x="6708450" y="827675"/>
              <a:ext cx="99675" cy="231950"/>
            </a:xfrm>
            <a:custGeom>
              <a:rect b="b" l="l" r="r" t="t"/>
              <a:pathLst>
                <a:path extrusionOk="0" h="9278" w="3987">
                  <a:moveTo>
                    <a:pt x="3736" y="0"/>
                  </a:moveTo>
                  <a:cubicBezTo>
                    <a:pt x="3691" y="0"/>
                    <a:pt x="3644" y="21"/>
                    <a:pt x="3603" y="70"/>
                  </a:cubicBezTo>
                  <a:cubicBezTo>
                    <a:pt x="1535" y="2672"/>
                    <a:pt x="300" y="5775"/>
                    <a:pt x="0" y="9077"/>
                  </a:cubicBezTo>
                  <a:cubicBezTo>
                    <a:pt x="0" y="9210"/>
                    <a:pt x="92" y="9277"/>
                    <a:pt x="184" y="9277"/>
                  </a:cubicBezTo>
                  <a:cubicBezTo>
                    <a:pt x="275" y="9277"/>
                    <a:pt x="367" y="9210"/>
                    <a:pt x="367" y="9077"/>
                  </a:cubicBezTo>
                  <a:cubicBezTo>
                    <a:pt x="634" y="5908"/>
                    <a:pt x="1835" y="2839"/>
                    <a:pt x="3836" y="371"/>
                  </a:cubicBezTo>
                  <a:cubicBezTo>
                    <a:pt x="3987" y="195"/>
                    <a:pt x="3873" y="0"/>
                    <a:pt x="3736"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2"/>
            <p:cNvSpPr/>
            <p:nvPr/>
          </p:nvSpPr>
          <p:spPr>
            <a:xfrm>
              <a:off x="6958125" y="882800"/>
              <a:ext cx="116300" cy="144525"/>
            </a:xfrm>
            <a:custGeom>
              <a:rect b="b" l="l" r="r" t="t"/>
              <a:pathLst>
                <a:path extrusionOk="0" h="5781" w="4652">
                  <a:moveTo>
                    <a:pt x="4355" y="1"/>
                  </a:moveTo>
                  <a:cubicBezTo>
                    <a:pt x="4309" y="1"/>
                    <a:pt x="4263" y="20"/>
                    <a:pt x="4223" y="67"/>
                  </a:cubicBezTo>
                  <a:cubicBezTo>
                    <a:pt x="3356" y="968"/>
                    <a:pt x="2489" y="1868"/>
                    <a:pt x="1688" y="2802"/>
                  </a:cubicBezTo>
                  <a:cubicBezTo>
                    <a:pt x="988" y="3636"/>
                    <a:pt x="287" y="4504"/>
                    <a:pt x="20" y="5538"/>
                  </a:cubicBezTo>
                  <a:cubicBezTo>
                    <a:pt x="1" y="5693"/>
                    <a:pt x="117" y="5780"/>
                    <a:pt x="224" y="5780"/>
                  </a:cubicBezTo>
                  <a:cubicBezTo>
                    <a:pt x="301" y="5780"/>
                    <a:pt x="373" y="5735"/>
                    <a:pt x="387" y="5638"/>
                  </a:cubicBezTo>
                  <a:cubicBezTo>
                    <a:pt x="654" y="4537"/>
                    <a:pt x="1388" y="3703"/>
                    <a:pt x="2122" y="2902"/>
                  </a:cubicBezTo>
                  <a:cubicBezTo>
                    <a:pt x="2856" y="2035"/>
                    <a:pt x="3690" y="1168"/>
                    <a:pt x="4524" y="334"/>
                  </a:cubicBezTo>
                  <a:cubicBezTo>
                    <a:pt x="4651" y="206"/>
                    <a:pt x="4505" y="1"/>
                    <a:pt x="4355"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2"/>
            <p:cNvSpPr/>
            <p:nvPr/>
          </p:nvSpPr>
          <p:spPr>
            <a:xfrm>
              <a:off x="7000750" y="931325"/>
              <a:ext cx="101350" cy="66700"/>
            </a:xfrm>
            <a:custGeom>
              <a:rect b="b" l="l" r="r" t="t"/>
              <a:pathLst>
                <a:path extrusionOk="0" h="2668" w="4054">
                  <a:moveTo>
                    <a:pt x="3832" y="0"/>
                  </a:moveTo>
                  <a:cubicBezTo>
                    <a:pt x="3807" y="0"/>
                    <a:pt x="3781" y="9"/>
                    <a:pt x="3753" y="27"/>
                  </a:cubicBezTo>
                  <a:cubicBezTo>
                    <a:pt x="2418" y="594"/>
                    <a:pt x="1184" y="1395"/>
                    <a:pt x="150" y="2362"/>
                  </a:cubicBezTo>
                  <a:cubicBezTo>
                    <a:pt x="1" y="2487"/>
                    <a:pt x="130" y="2667"/>
                    <a:pt x="289" y="2667"/>
                  </a:cubicBezTo>
                  <a:cubicBezTo>
                    <a:pt x="342" y="2667"/>
                    <a:pt x="400" y="2647"/>
                    <a:pt x="450" y="2596"/>
                  </a:cubicBezTo>
                  <a:cubicBezTo>
                    <a:pt x="1451" y="1662"/>
                    <a:pt x="2618" y="928"/>
                    <a:pt x="3853" y="394"/>
                  </a:cubicBezTo>
                  <a:cubicBezTo>
                    <a:pt x="4053" y="308"/>
                    <a:pt x="3983" y="0"/>
                    <a:pt x="3832"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2"/>
            <p:cNvSpPr/>
            <p:nvPr/>
          </p:nvSpPr>
          <p:spPr>
            <a:xfrm>
              <a:off x="7424750" y="1245575"/>
              <a:ext cx="147725" cy="113350"/>
            </a:xfrm>
            <a:custGeom>
              <a:rect b="b" l="l" r="r" t="t"/>
              <a:pathLst>
                <a:path extrusionOk="0" h="4534" w="5909">
                  <a:moveTo>
                    <a:pt x="5632" y="0"/>
                  </a:moveTo>
                  <a:cubicBezTo>
                    <a:pt x="5589" y="0"/>
                    <a:pt x="5545" y="20"/>
                    <a:pt x="5506" y="66"/>
                  </a:cubicBezTo>
                  <a:cubicBezTo>
                    <a:pt x="4005" y="1734"/>
                    <a:pt x="2204" y="3169"/>
                    <a:pt x="169" y="4169"/>
                  </a:cubicBezTo>
                  <a:cubicBezTo>
                    <a:pt x="1" y="4281"/>
                    <a:pt x="115" y="4534"/>
                    <a:pt x="274" y="4534"/>
                  </a:cubicBezTo>
                  <a:cubicBezTo>
                    <a:pt x="304" y="4534"/>
                    <a:pt x="337" y="4525"/>
                    <a:pt x="369" y="4503"/>
                  </a:cubicBezTo>
                  <a:cubicBezTo>
                    <a:pt x="2404" y="3502"/>
                    <a:pt x="4238" y="2068"/>
                    <a:pt x="5806" y="367"/>
                  </a:cubicBezTo>
                  <a:cubicBezTo>
                    <a:pt x="5909" y="213"/>
                    <a:pt x="5775" y="0"/>
                    <a:pt x="5632"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2"/>
            <p:cNvSpPr/>
            <p:nvPr/>
          </p:nvSpPr>
          <p:spPr>
            <a:xfrm>
              <a:off x="7447950" y="1299775"/>
              <a:ext cx="115150" cy="87200"/>
            </a:xfrm>
            <a:custGeom>
              <a:rect b="b" l="l" r="r" t="t"/>
              <a:pathLst>
                <a:path extrusionOk="0" h="3488" w="4606">
                  <a:moveTo>
                    <a:pt x="4323" y="0"/>
                  </a:moveTo>
                  <a:cubicBezTo>
                    <a:pt x="4275" y="0"/>
                    <a:pt x="4225" y="20"/>
                    <a:pt x="4178" y="67"/>
                  </a:cubicBezTo>
                  <a:cubicBezTo>
                    <a:pt x="3010" y="1334"/>
                    <a:pt x="1676" y="2335"/>
                    <a:pt x="175" y="3136"/>
                  </a:cubicBezTo>
                  <a:cubicBezTo>
                    <a:pt x="0" y="3223"/>
                    <a:pt x="130" y="3488"/>
                    <a:pt x="321" y="3488"/>
                  </a:cubicBezTo>
                  <a:cubicBezTo>
                    <a:pt x="349" y="3488"/>
                    <a:pt x="378" y="3482"/>
                    <a:pt x="408" y="3469"/>
                  </a:cubicBezTo>
                  <a:cubicBezTo>
                    <a:pt x="1943" y="2669"/>
                    <a:pt x="3310" y="1568"/>
                    <a:pt x="4478" y="334"/>
                  </a:cubicBezTo>
                  <a:cubicBezTo>
                    <a:pt x="4605" y="206"/>
                    <a:pt x="4479" y="0"/>
                    <a:pt x="4323"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2"/>
            <p:cNvSpPr/>
            <p:nvPr/>
          </p:nvSpPr>
          <p:spPr>
            <a:xfrm>
              <a:off x="7466975" y="1364200"/>
              <a:ext cx="91300" cy="60875"/>
            </a:xfrm>
            <a:custGeom>
              <a:rect b="b" l="l" r="r" t="t"/>
              <a:pathLst>
                <a:path extrusionOk="0" h="2435" w="3652">
                  <a:moveTo>
                    <a:pt x="3367" y="1"/>
                  </a:moveTo>
                  <a:cubicBezTo>
                    <a:pt x="3318" y="1"/>
                    <a:pt x="3265" y="18"/>
                    <a:pt x="3216" y="58"/>
                  </a:cubicBezTo>
                  <a:cubicBezTo>
                    <a:pt x="2349" y="925"/>
                    <a:pt x="1348" y="1593"/>
                    <a:pt x="214" y="2060"/>
                  </a:cubicBezTo>
                  <a:cubicBezTo>
                    <a:pt x="0" y="2121"/>
                    <a:pt x="67" y="2435"/>
                    <a:pt x="285" y="2435"/>
                  </a:cubicBezTo>
                  <a:cubicBezTo>
                    <a:pt x="305" y="2435"/>
                    <a:pt x="326" y="2432"/>
                    <a:pt x="348" y="2427"/>
                  </a:cubicBezTo>
                  <a:cubicBezTo>
                    <a:pt x="1549" y="1926"/>
                    <a:pt x="2649" y="1226"/>
                    <a:pt x="3550" y="292"/>
                  </a:cubicBezTo>
                  <a:cubicBezTo>
                    <a:pt x="3651" y="165"/>
                    <a:pt x="3523" y="1"/>
                    <a:pt x="3367"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2"/>
            <p:cNvSpPr/>
            <p:nvPr/>
          </p:nvSpPr>
          <p:spPr>
            <a:xfrm>
              <a:off x="6439550" y="1230900"/>
              <a:ext cx="112175" cy="75150"/>
            </a:xfrm>
            <a:custGeom>
              <a:rect b="b" l="l" r="r" t="t"/>
              <a:pathLst>
                <a:path extrusionOk="0" h="3006" w="4487">
                  <a:moveTo>
                    <a:pt x="291" y="0"/>
                  </a:moveTo>
                  <a:cubicBezTo>
                    <a:pt x="141" y="0"/>
                    <a:pt x="1" y="190"/>
                    <a:pt x="182" y="320"/>
                  </a:cubicBezTo>
                  <a:cubicBezTo>
                    <a:pt x="1349" y="1454"/>
                    <a:pt x="2584" y="2588"/>
                    <a:pt x="4185" y="2988"/>
                  </a:cubicBezTo>
                  <a:cubicBezTo>
                    <a:pt x="4212" y="3000"/>
                    <a:pt x="4238" y="3006"/>
                    <a:pt x="4262" y="3006"/>
                  </a:cubicBezTo>
                  <a:cubicBezTo>
                    <a:pt x="4437" y="3006"/>
                    <a:pt x="4487" y="2710"/>
                    <a:pt x="4252" y="2622"/>
                  </a:cubicBezTo>
                  <a:cubicBezTo>
                    <a:pt x="2717" y="2221"/>
                    <a:pt x="1550" y="1120"/>
                    <a:pt x="415" y="53"/>
                  </a:cubicBezTo>
                  <a:cubicBezTo>
                    <a:pt x="378" y="16"/>
                    <a:pt x="334" y="0"/>
                    <a:pt x="291"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2"/>
            <p:cNvSpPr/>
            <p:nvPr/>
          </p:nvSpPr>
          <p:spPr>
            <a:xfrm>
              <a:off x="6445125" y="1311050"/>
              <a:ext cx="110625" cy="52850"/>
            </a:xfrm>
            <a:custGeom>
              <a:rect b="b" l="l" r="r" t="t"/>
              <a:pathLst>
                <a:path extrusionOk="0" h="2114" w="4425">
                  <a:moveTo>
                    <a:pt x="269" y="0"/>
                  </a:moveTo>
                  <a:cubicBezTo>
                    <a:pt x="115" y="0"/>
                    <a:pt x="0" y="217"/>
                    <a:pt x="159" y="350"/>
                  </a:cubicBezTo>
                  <a:cubicBezTo>
                    <a:pt x="726" y="783"/>
                    <a:pt x="1393" y="1217"/>
                    <a:pt x="2127" y="1550"/>
                  </a:cubicBezTo>
                  <a:cubicBezTo>
                    <a:pt x="2461" y="1717"/>
                    <a:pt x="2794" y="1851"/>
                    <a:pt x="3128" y="1951"/>
                  </a:cubicBezTo>
                  <a:cubicBezTo>
                    <a:pt x="3350" y="2040"/>
                    <a:pt x="3587" y="2114"/>
                    <a:pt x="3830" y="2114"/>
                  </a:cubicBezTo>
                  <a:cubicBezTo>
                    <a:pt x="3951" y="2114"/>
                    <a:pt x="4073" y="2095"/>
                    <a:pt x="4195" y="2051"/>
                  </a:cubicBezTo>
                  <a:cubicBezTo>
                    <a:pt x="4425" y="1965"/>
                    <a:pt x="4358" y="1657"/>
                    <a:pt x="4166" y="1657"/>
                  </a:cubicBezTo>
                  <a:cubicBezTo>
                    <a:pt x="4134" y="1657"/>
                    <a:pt x="4099" y="1665"/>
                    <a:pt x="4062" y="1684"/>
                  </a:cubicBezTo>
                  <a:cubicBezTo>
                    <a:pt x="3967" y="1712"/>
                    <a:pt x="3873" y="1724"/>
                    <a:pt x="3778" y="1724"/>
                  </a:cubicBezTo>
                  <a:cubicBezTo>
                    <a:pt x="3539" y="1724"/>
                    <a:pt x="3300" y="1646"/>
                    <a:pt x="3061" y="1550"/>
                  </a:cubicBezTo>
                  <a:cubicBezTo>
                    <a:pt x="2728" y="1417"/>
                    <a:pt x="2461" y="1284"/>
                    <a:pt x="2161" y="1117"/>
                  </a:cubicBezTo>
                  <a:cubicBezTo>
                    <a:pt x="1527" y="850"/>
                    <a:pt x="960" y="450"/>
                    <a:pt x="393" y="49"/>
                  </a:cubicBezTo>
                  <a:cubicBezTo>
                    <a:pt x="351" y="15"/>
                    <a:pt x="309" y="0"/>
                    <a:pt x="269"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2"/>
            <p:cNvSpPr/>
            <p:nvPr/>
          </p:nvSpPr>
          <p:spPr>
            <a:xfrm>
              <a:off x="6456125" y="1377775"/>
              <a:ext cx="94475" cy="46325"/>
            </a:xfrm>
            <a:custGeom>
              <a:rect b="b" l="l" r="r" t="t"/>
              <a:pathLst>
                <a:path extrusionOk="0" h="1853" w="3779">
                  <a:moveTo>
                    <a:pt x="293" y="0"/>
                  </a:moveTo>
                  <a:cubicBezTo>
                    <a:pt x="131" y="0"/>
                    <a:pt x="1" y="217"/>
                    <a:pt x="186" y="349"/>
                  </a:cubicBezTo>
                  <a:cubicBezTo>
                    <a:pt x="1120" y="1083"/>
                    <a:pt x="2254" y="1617"/>
                    <a:pt x="3455" y="1850"/>
                  </a:cubicBezTo>
                  <a:cubicBezTo>
                    <a:pt x="3467" y="1852"/>
                    <a:pt x="3478" y="1852"/>
                    <a:pt x="3489" y="1852"/>
                  </a:cubicBezTo>
                  <a:cubicBezTo>
                    <a:pt x="3727" y="1852"/>
                    <a:pt x="3779" y="1514"/>
                    <a:pt x="3555" y="1450"/>
                  </a:cubicBezTo>
                  <a:cubicBezTo>
                    <a:pt x="2421" y="1250"/>
                    <a:pt x="1320" y="783"/>
                    <a:pt x="420" y="49"/>
                  </a:cubicBezTo>
                  <a:cubicBezTo>
                    <a:pt x="378" y="15"/>
                    <a:pt x="334" y="0"/>
                    <a:pt x="293"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2"/>
            <p:cNvSpPr/>
            <p:nvPr/>
          </p:nvSpPr>
          <p:spPr>
            <a:xfrm>
              <a:off x="6688050" y="1578250"/>
              <a:ext cx="175275" cy="68625"/>
            </a:xfrm>
            <a:custGeom>
              <a:rect b="b" l="l" r="r" t="t"/>
              <a:pathLst>
                <a:path extrusionOk="0" h="2745" w="7011">
                  <a:moveTo>
                    <a:pt x="5457" y="1"/>
                  </a:moveTo>
                  <a:cubicBezTo>
                    <a:pt x="3503" y="1"/>
                    <a:pt x="1567" y="797"/>
                    <a:pt x="182" y="2237"/>
                  </a:cubicBezTo>
                  <a:cubicBezTo>
                    <a:pt x="1" y="2471"/>
                    <a:pt x="203" y="2745"/>
                    <a:pt x="427" y="2745"/>
                  </a:cubicBezTo>
                  <a:cubicBezTo>
                    <a:pt x="491" y="2745"/>
                    <a:pt x="557" y="2723"/>
                    <a:pt x="616" y="2671"/>
                  </a:cubicBezTo>
                  <a:cubicBezTo>
                    <a:pt x="1862" y="1341"/>
                    <a:pt x="3615" y="610"/>
                    <a:pt x="5395" y="610"/>
                  </a:cubicBezTo>
                  <a:cubicBezTo>
                    <a:pt x="5759" y="610"/>
                    <a:pt x="6125" y="640"/>
                    <a:pt x="6487" y="703"/>
                  </a:cubicBezTo>
                  <a:cubicBezTo>
                    <a:pt x="6499" y="704"/>
                    <a:pt x="6511" y="704"/>
                    <a:pt x="6523" y="704"/>
                  </a:cubicBezTo>
                  <a:cubicBezTo>
                    <a:pt x="6926" y="704"/>
                    <a:pt x="7010" y="167"/>
                    <a:pt x="6654" y="102"/>
                  </a:cubicBezTo>
                  <a:cubicBezTo>
                    <a:pt x="6257" y="34"/>
                    <a:pt x="5857" y="1"/>
                    <a:pt x="5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2"/>
            <p:cNvSpPr/>
            <p:nvPr/>
          </p:nvSpPr>
          <p:spPr>
            <a:xfrm>
              <a:off x="7155725" y="1578250"/>
              <a:ext cx="175875" cy="68625"/>
            </a:xfrm>
            <a:custGeom>
              <a:rect b="b" l="l" r="r" t="t"/>
              <a:pathLst>
                <a:path extrusionOk="0" h="2745" w="7035">
                  <a:moveTo>
                    <a:pt x="1583" y="1"/>
                  </a:moveTo>
                  <a:cubicBezTo>
                    <a:pt x="1185" y="1"/>
                    <a:pt x="786" y="34"/>
                    <a:pt x="389" y="102"/>
                  </a:cubicBezTo>
                  <a:cubicBezTo>
                    <a:pt x="0" y="167"/>
                    <a:pt x="115" y="704"/>
                    <a:pt x="489" y="704"/>
                  </a:cubicBezTo>
                  <a:cubicBezTo>
                    <a:pt x="500" y="704"/>
                    <a:pt x="511" y="704"/>
                    <a:pt x="522" y="703"/>
                  </a:cubicBezTo>
                  <a:cubicBezTo>
                    <a:pt x="885" y="640"/>
                    <a:pt x="1251" y="610"/>
                    <a:pt x="1616" y="610"/>
                  </a:cubicBezTo>
                  <a:cubicBezTo>
                    <a:pt x="3405" y="610"/>
                    <a:pt x="5180" y="1341"/>
                    <a:pt x="6427" y="2671"/>
                  </a:cubicBezTo>
                  <a:cubicBezTo>
                    <a:pt x="6478" y="2723"/>
                    <a:pt x="6540" y="2745"/>
                    <a:pt x="6602" y="2745"/>
                  </a:cubicBezTo>
                  <a:cubicBezTo>
                    <a:pt x="6818" y="2745"/>
                    <a:pt x="7035" y="2471"/>
                    <a:pt x="6827" y="2237"/>
                  </a:cubicBezTo>
                  <a:cubicBezTo>
                    <a:pt x="5442" y="797"/>
                    <a:pt x="3529" y="1"/>
                    <a:pt x="1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2"/>
            <p:cNvSpPr/>
            <p:nvPr/>
          </p:nvSpPr>
          <p:spPr>
            <a:xfrm>
              <a:off x="5671875" y="2777050"/>
              <a:ext cx="1052425" cy="1027475"/>
            </a:xfrm>
            <a:custGeom>
              <a:rect b="b" l="l" r="r" t="t"/>
              <a:pathLst>
                <a:path extrusionOk="0" h="41099" w="42097">
                  <a:moveTo>
                    <a:pt x="19072" y="0"/>
                  </a:moveTo>
                  <a:cubicBezTo>
                    <a:pt x="18489" y="0"/>
                    <a:pt x="17927" y="304"/>
                    <a:pt x="17546" y="685"/>
                  </a:cubicBezTo>
                  <a:cubicBezTo>
                    <a:pt x="17079" y="1185"/>
                    <a:pt x="16746" y="1786"/>
                    <a:pt x="16445" y="2353"/>
                  </a:cubicBezTo>
                  <a:cubicBezTo>
                    <a:pt x="15044" y="5122"/>
                    <a:pt x="13376" y="7790"/>
                    <a:pt x="11542" y="10292"/>
                  </a:cubicBezTo>
                  <a:cubicBezTo>
                    <a:pt x="11208" y="10792"/>
                    <a:pt x="10808" y="11293"/>
                    <a:pt x="10574" y="11860"/>
                  </a:cubicBezTo>
                  <a:cubicBezTo>
                    <a:pt x="10374" y="12327"/>
                    <a:pt x="10274" y="12794"/>
                    <a:pt x="10241" y="13294"/>
                  </a:cubicBezTo>
                  <a:cubicBezTo>
                    <a:pt x="9674" y="12494"/>
                    <a:pt x="9207" y="11760"/>
                    <a:pt x="8640" y="10959"/>
                  </a:cubicBezTo>
                  <a:cubicBezTo>
                    <a:pt x="7906" y="9825"/>
                    <a:pt x="7105" y="8691"/>
                    <a:pt x="6105" y="7790"/>
                  </a:cubicBezTo>
                  <a:cubicBezTo>
                    <a:pt x="5104" y="6856"/>
                    <a:pt x="3803" y="6156"/>
                    <a:pt x="2469" y="6089"/>
                  </a:cubicBezTo>
                  <a:cubicBezTo>
                    <a:pt x="2373" y="6080"/>
                    <a:pt x="2277" y="6075"/>
                    <a:pt x="2181" y="6075"/>
                  </a:cubicBezTo>
                  <a:cubicBezTo>
                    <a:pt x="1574" y="6075"/>
                    <a:pt x="975" y="6266"/>
                    <a:pt x="601" y="6756"/>
                  </a:cubicBezTo>
                  <a:cubicBezTo>
                    <a:pt x="0" y="7523"/>
                    <a:pt x="434" y="8657"/>
                    <a:pt x="834" y="9525"/>
                  </a:cubicBezTo>
                  <a:cubicBezTo>
                    <a:pt x="3069" y="14028"/>
                    <a:pt x="5838" y="18164"/>
                    <a:pt x="8473" y="22434"/>
                  </a:cubicBezTo>
                  <a:cubicBezTo>
                    <a:pt x="9107" y="23368"/>
                    <a:pt x="9674" y="24369"/>
                    <a:pt x="10274" y="25369"/>
                  </a:cubicBezTo>
                  <a:cubicBezTo>
                    <a:pt x="11375" y="27271"/>
                    <a:pt x="12376" y="29172"/>
                    <a:pt x="13310" y="31107"/>
                  </a:cubicBezTo>
                  <a:cubicBezTo>
                    <a:pt x="14210" y="32841"/>
                    <a:pt x="14978" y="34643"/>
                    <a:pt x="15445" y="36544"/>
                  </a:cubicBezTo>
                  <a:cubicBezTo>
                    <a:pt x="15478" y="36644"/>
                    <a:pt x="15545" y="36678"/>
                    <a:pt x="15578" y="36711"/>
                  </a:cubicBezTo>
                  <a:cubicBezTo>
                    <a:pt x="17880" y="39146"/>
                    <a:pt x="21082" y="40714"/>
                    <a:pt x="24418" y="41014"/>
                  </a:cubicBezTo>
                  <a:cubicBezTo>
                    <a:pt x="25003" y="41072"/>
                    <a:pt x="25594" y="41099"/>
                    <a:pt x="26186" y="41099"/>
                  </a:cubicBezTo>
                  <a:cubicBezTo>
                    <a:pt x="26945" y="41099"/>
                    <a:pt x="27705" y="41056"/>
                    <a:pt x="28454" y="40981"/>
                  </a:cubicBezTo>
                  <a:cubicBezTo>
                    <a:pt x="29788" y="40847"/>
                    <a:pt x="31223" y="40680"/>
                    <a:pt x="32323" y="39980"/>
                  </a:cubicBezTo>
                  <a:cubicBezTo>
                    <a:pt x="34325" y="37145"/>
                    <a:pt x="35092" y="33475"/>
                    <a:pt x="34825" y="29973"/>
                  </a:cubicBezTo>
                  <a:cubicBezTo>
                    <a:pt x="34792" y="29773"/>
                    <a:pt x="34792" y="29506"/>
                    <a:pt x="34825" y="29306"/>
                  </a:cubicBezTo>
                  <a:cubicBezTo>
                    <a:pt x="34925" y="28872"/>
                    <a:pt x="35159" y="28538"/>
                    <a:pt x="35459" y="28271"/>
                  </a:cubicBezTo>
                  <a:cubicBezTo>
                    <a:pt x="37227" y="26270"/>
                    <a:pt x="38828" y="24135"/>
                    <a:pt x="40262" y="21867"/>
                  </a:cubicBezTo>
                  <a:cubicBezTo>
                    <a:pt x="41163" y="20433"/>
                    <a:pt x="42097" y="18765"/>
                    <a:pt x="42064" y="16930"/>
                  </a:cubicBezTo>
                  <a:cubicBezTo>
                    <a:pt x="41997" y="16530"/>
                    <a:pt x="41930" y="16129"/>
                    <a:pt x="41663" y="15829"/>
                  </a:cubicBezTo>
                  <a:cubicBezTo>
                    <a:pt x="41455" y="15568"/>
                    <a:pt x="41103" y="15430"/>
                    <a:pt x="40752" y="15430"/>
                  </a:cubicBezTo>
                  <a:cubicBezTo>
                    <a:pt x="40654" y="15430"/>
                    <a:pt x="40557" y="15441"/>
                    <a:pt x="40462" y="15462"/>
                  </a:cubicBezTo>
                  <a:cubicBezTo>
                    <a:pt x="39995" y="15529"/>
                    <a:pt x="39629" y="15763"/>
                    <a:pt x="39262" y="15963"/>
                  </a:cubicBezTo>
                  <a:cubicBezTo>
                    <a:pt x="37060" y="17297"/>
                    <a:pt x="35259" y="19198"/>
                    <a:pt x="33591" y="21166"/>
                  </a:cubicBezTo>
                  <a:cubicBezTo>
                    <a:pt x="32624" y="22267"/>
                    <a:pt x="31723" y="23368"/>
                    <a:pt x="30789" y="24502"/>
                  </a:cubicBezTo>
                  <a:cubicBezTo>
                    <a:pt x="30489" y="24936"/>
                    <a:pt x="30155" y="25303"/>
                    <a:pt x="29788" y="25670"/>
                  </a:cubicBezTo>
                  <a:cubicBezTo>
                    <a:pt x="30922" y="22968"/>
                    <a:pt x="32090" y="20299"/>
                    <a:pt x="33224" y="17597"/>
                  </a:cubicBezTo>
                  <a:cubicBezTo>
                    <a:pt x="34091" y="15596"/>
                    <a:pt x="34925" y="13528"/>
                    <a:pt x="35392" y="11359"/>
                  </a:cubicBezTo>
                  <a:cubicBezTo>
                    <a:pt x="35626" y="10192"/>
                    <a:pt x="35726" y="8991"/>
                    <a:pt x="35559" y="7824"/>
                  </a:cubicBezTo>
                  <a:cubicBezTo>
                    <a:pt x="35426" y="6956"/>
                    <a:pt x="34992" y="5956"/>
                    <a:pt x="34125" y="5789"/>
                  </a:cubicBezTo>
                  <a:cubicBezTo>
                    <a:pt x="34016" y="5760"/>
                    <a:pt x="33906" y="5747"/>
                    <a:pt x="33796" y="5747"/>
                  </a:cubicBezTo>
                  <a:cubicBezTo>
                    <a:pt x="33398" y="5747"/>
                    <a:pt x="32997" y="5920"/>
                    <a:pt x="32657" y="6156"/>
                  </a:cubicBezTo>
                  <a:cubicBezTo>
                    <a:pt x="31723" y="6789"/>
                    <a:pt x="31089" y="7824"/>
                    <a:pt x="30489" y="8824"/>
                  </a:cubicBezTo>
                  <a:cubicBezTo>
                    <a:pt x="28087" y="13094"/>
                    <a:pt x="26486" y="17697"/>
                    <a:pt x="23917" y="21834"/>
                  </a:cubicBezTo>
                  <a:cubicBezTo>
                    <a:pt x="23951" y="20933"/>
                    <a:pt x="24051" y="19966"/>
                    <a:pt x="24084" y="19032"/>
                  </a:cubicBezTo>
                  <a:cubicBezTo>
                    <a:pt x="24117" y="18464"/>
                    <a:pt x="24151" y="17864"/>
                    <a:pt x="24418" y="17330"/>
                  </a:cubicBezTo>
                  <a:cubicBezTo>
                    <a:pt x="24584" y="16930"/>
                    <a:pt x="24918" y="16596"/>
                    <a:pt x="25218" y="16263"/>
                  </a:cubicBezTo>
                  <a:cubicBezTo>
                    <a:pt x="25985" y="15362"/>
                    <a:pt x="26619" y="14428"/>
                    <a:pt x="27253" y="13428"/>
                  </a:cubicBezTo>
                  <a:cubicBezTo>
                    <a:pt x="28621" y="11126"/>
                    <a:pt x="29755" y="8524"/>
                    <a:pt x="29788" y="5855"/>
                  </a:cubicBezTo>
                  <a:cubicBezTo>
                    <a:pt x="29822" y="4921"/>
                    <a:pt x="29721" y="3954"/>
                    <a:pt x="29221" y="3154"/>
                  </a:cubicBezTo>
                  <a:cubicBezTo>
                    <a:pt x="28783" y="2452"/>
                    <a:pt x="27986" y="1955"/>
                    <a:pt x="27167" y="1955"/>
                  </a:cubicBezTo>
                  <a:cubicBezTo>
                    <a:pt x="27051" y="1955"/>
                    <a:pt x="26935" y="1965"/>
                    <a:pt x="26819" y="1986"/>
                  </a:cubicBezTo>
                  <a:cubicBezTo>
                    <a:pt x="25952" y="2153"/>
                    <a:pt x="25285" y="2920"/>
                    <a:pt x="24818" y="3654"/>
                  </a:cubicBezTo>
                  <a:cubicBezTo>
                    <a:pt x="23917" y="5122"/>
                    <a:pt x="23284" y="6689"/>
                    <a:pt x="22583" y="8257"/>
                  </a:cubicBezTo>
                  <a:cubicBezTo>
                    <a:pt x="21449" y="10659"/>
                    <a:pt x="20048" y="12927"/>
                    <a:pt x="18380" y="14995"/>
                  </a:cubicBezTo>
                  <a:cubicBezTo>
                    <a:pt x="18147" y="14428"/>
                    <a:pt x="17980" y="13828"/>
                    <a:pt x="17813" y="13261"/>
                  </a:cubicBezTo>
                  <a:cubicBezTo>
                    <a:pt x="17780" y="13127"/>
                    <a:pt x="17780" y="12961"/>
                    <a:pt x="17780" y="12827"/>
                  </a:cubicBezTo>
                  <a:cubicBezTo>
                    <a:pt x="17780" y="12694"/>
                    <a:pt x="17880" y="12594"/>
                    <a:pt x="17946" y="12460"/>
                  </a:cubicBezTo>
                  <a:cubicBezTo>
                    <a:pt x="18980" y="10992"/>
                    <a:pt x="19914" y="9425"/>
                    <a:pt x="20482" y="7757"/>
                  </a:cubicBezTo>
                  <a:cubicBezTo>
                    <a:pt x="21115" y="6089"/>
                    <a:pt x="21416" y="4254"/>
                    <a:pt x="21115" y="2486"/>
                  </a:cubicBezTo>
                  <a:cubicBezTo>
                    <a:pt x="21049" y="1953"/>
                    <a:pt x="20915" y="1419"/>
                    <a:pt x="20615" y="952"/>
                  </a:cubicBezTo>
                  <a:cubicBezTo>
                    <a:pt x="20315" y="485"/>
                    <a:pt x="19881" y="118"/>
                    <a:pt x="19314" y="18"/>
                  </a:cubicBezTo>
                  <a:cubicBezTo>
                    <a:pt x="19233" y="6"/>
                    <a:pt x="19153" y="0"/>
                    <a:pt x="19072" y="0"/>
                  </a:cubicBezTo>
                  <a:close/>
                </a:path>
              </a:pathLst>
            </a:custGeom>
            <a:solidFill>
              <a:srgbClr val="BA8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2"/>
            <p:cNvSpPr/>
            <p:nvPr/>
          </p:nvSpPr>
          <p:spPr>
            <a:xfrm>
              <a:off x="5911625" y="3106675"/>
              <a:ext cx="15450" cy="217050"/>
            </a:xfrm>
            <a:custGeom>
              <a:rect b="b" l="l" r="r" t="t"/>
              <a:pathLst>
                <a:path extrusionOk="0" h="8682" w="618">
                  <a:moveTo>
                    <a:pt x="188" y="1"/>
                  </a:moveTo>
                  <a:cubicBezTo>
                    <a:pt x="92" y="1"/>
                    <a:pt x="0" y="59"/>
                    <a:pt x="17" y="176"/>
                  </a:cubicBezTo>
                  <a:cubicBezTo>
                    <a:pt x="184" y="2944"/>
                    <a:pt x="184" y="5746"/>
                    <a:pt x="17" y="8482"/>
                  </a:cubicBezTo>
                  <a:cubicBezTo>
                    <a:pt x="17" y="8615"/>
                    <a:pt x="109" y="8682"/>
                    <a:pt x="201" y="8682"/>
                  </a:cubicBezTo>
                  <a:cubicBezTo>
                    <a:pt x="292" y="8682"/>
                    <a:pt x="384" y="8615"/>
                    <a:pt x="384" y="8482"/>
                  </a:cubicBezTo>
                  <a:cubicBezTo>
                    <a:pt x="551" y="5746"/>
                    <a:pt x="618" y="2944"/>
                    <a:pt x="384" y="176"/>
                  </a:cubicBezTo>
                  <a:cubicBezTo>
                    <a:pt x="384" y="59"/>
                    <a:pt x="284" y="1"/>
                    <a:pt x="18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2"/>
            <p:cNvSpPr/>
            <p:nvPr/>
          </p:nvSpPr>
          <p:spPr>
            <a:xfrm>
              <a:off x="6067850" y="3150100"/>
              <a:ext cx="68275" cy="225575"/>
            </a:xfrm>
            <a:custGeom>
              <a:rect b="b" l="l" r="r" t="t"/>
              <a:pathLst>
                <a:path extrusionOk="0" h="9023" w="2731">
                  <a:moveTo>
                    <a:pt x="2479" y="0"/>
                  </a:moveTo>
                  <a:cubicBezTo>
                    <a:pt x="2416" y="0"/>
                    <a:pt x="2351" y="30"/>
                    <a:pt x="2308" y="107"/>
                  </a:cubicBezTo>
                  <a:cubicBezTo>
                    <a:pt x="2041" y="707"/>
                    <a:pt x="1540" y="1107"/>
                    <a:pt x="1207" y="1708"/>
                  </a:cubicBezTo>
                  <a:cubicBezTo>
                    <a:pt x="806" y="2375"/>
                    <a:pt x="806" y="3176"/>
                    <a:pt x="706" y="3876"/>
                  </a:cubicBezTo>
                  <a:cubicBezTo>
                    <a:pt x="473" y="5511"/>
                    <a:pt x="239" y="7178"/>
                    <a:pt x="39" y="8780"/>
                  </a:cubicBezTo>
                  <a:cubicBezTo>
                    <a:pt x="0" y="8935"/>
                    <a:pt x="120" y="9022"/>
                    <a:pt x="233" y="9022"/>
                  </a:cubicBezTo>
                  <a:cubicBezTo>
                    <a:pt x="314" y="9022"/>
                    <a:pt x="392" y="8977"/>
                    <a:pt x="406" y="8880"/>
                  </a:cubicBezTo>
                  <a:cubicBezTo>
                    <a:pt x="606" y="7245"/>
                    <a:pt x="873" y="5677"/>
                    <a:pt x="1073" y="4043"/>
                  </a:cubicBezTo>
                  <a:cubicBezTo>
                    <a:pt x="1140" y="3342"/>
                    <a:pt x="1207" y="2508"/>
                    <a:pt x="1540" y="1808"/>
                  </a:cubicBezTo>
                  <a:cubicBezTo>
                    <a:pt x="1874" y="1241"/>
                    <a:pt x="2374" y="841"/>
                    <a:pt x="2641" y="240"/>
                  </a:cubicBezTo>
                  <a:cubicBezTo>
                    <a:pt x="2731" y="128"/>
                    <a:pt x="2609" y="0"/>
                    <a:pt x="247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2"/>
            <p:cNvSpPr/>
            <p:nvPr/>
          </p:nvSpPr>
          <p:spPr>
            <a:xfrm>
              <a:off x="6259800" y="3323400"/>
              <a:ext cx="15025" cy="59250"/>
            </a:xfrm>
            <a:custGeom>
              <a:rect b="b" l="l" r="r" t="t"/>
              <a:pathLst>
                <a:path extrusionOk="0" h="2370" w="601">
                  <a:moveTo>
                    <a:pt x="350" y="0"/>
                  </a:moveTo>
                  <a:cubicBezTo>
                    <a:pt x="241" y="0"/>
                    <a:pt x="133" y="58"/>
                    <a:pt x="133" y="180"/>
                  </a:cubicBezTo>
                  <a:cubicBezTo>
                    <a:pt x="133" y="813"/>
                    <a:pt x="100" y="1481"/>
                    <a:pt x="0" y="2114"/>
                  </a:cubicBezTo>
                  <a:cubicBezTo>
                    <a:pt x="0" y="2248"/>
                    <a:pt x="67" y="2315"/>
                    <a:pt x="200" y="2348"/>
                  </a:cubicBezTo>
                  <a:cubicBezTo>
                    <a:pt x="215" y="2363"/>
                    <a:pt x="233" y="2369"/>
                    <a:pt x="252" y="2369"/>
                  </a:cubicBezTo>
                  <a:cubicBezTo>
                    <a:pt x="321" y="2369"/>
                    <a:pt x="408" y="2285"/>
                    <a:pt x="434" y="2181"/>
                  </a:cubicBezTo>
                  <a:cubicBezTo>
                    <a:pt x="500" y="1514"/>
                    <a:pt x="600" y="847"/>
                    <a:pt x="567" y="146"/>
                  </a:cubicBezTo>
                  <a:cubicBezTo>
                    <a:pt x="551" y="50"/>
                    <a:pt x="450" y="0"/>
                    <a:pt x="350"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2"/>
            <p:cNvSpPr/>
            <p:nvPr/>
          </p:nvSpPr>
          <p:spPr>
            <a:xfrm>
              <a:off x="6394875" y="3415125"/>
              <a:ext cx="26725" cy="40675"/>
            </a:xfrm>
            <a:custGeom>
              <a:rect b="b" l="l" r="r" t="t"/>
              <a:pathLst>
                <a:path extrusionOk="0" h="1627" w="1069">
                  <a:moveTo>
                    <a:pt x="889" y="1"/>
                  </a:moveTo>
                  <a:cubicBezTo>
                    <a:pt x="808" y="1"/>
                    <a:pt x="726" y="38"/>
                    <a:pt x="701" y="113"/>
                  </a:cubicBezTo>
                  <a:cubicBezTo>
                    <a:pt x="501" y="514"/>
                    <a:pt x="234" y="947"/>
                    <a:pt x="34" y="1347"/>
                  </a:cubicBezTo>
                  <a:cubicBezTo>
                    <a:pt x="1" y="1448"/>
                    <a:pt x="34" y="1581"/>
                    <a:pt x="134" y="1614"/>
                  </a:cubicBezTo>
                  <a:cubicBezTo>
                    <a:pt x="151" y="1623"/>
                    <a:pt x="172" y="1627"/>
                    <a:pt x="194" y="1627"/>
                  </a:cubicBezTo>
                  <a:cubicBezTo>
                    <a:pt x="261" y="1627"/>
                    <a:pt x="343" y="1589"/>
                    <a:pt x="368" y="1514"/>
                  </a:cubicBezTo>
                  <a:cubicBezTo>
                    <a:pt x="568" y="1114"/>
                    <a:pt x="835" y="680"/>
                    <a:pt x="1035" y="280"/>
                  </a:cubicBezTo>
                  <a:cubicBezTo>
                    <a:pt x="1068" y="247"/>
                    <a:pt x="1035" y="113"/>
                    <a:pt x="968" y="13"/>
                  </a:cubicBezTo>
                  <a:cubicBezTo>
                    <a:pt x="943" y="5"/>
                    <a:pt x="916" y="1"/>
                    <a:pt x="88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2"/>
            <p:cNvSpPr/>
            <p:nvPr/>
          </p:nvSpPr>
          <p:spPr>
            <a:xfrm>
              <a:off x="6524825" y="3331625"/>
              <a:ext cx="48375" cy="65600"/>
            </a:xfrm>
            <a:custGeom>
              <a:rect b="b" l="l" r="r" t="t"/>
              <a:pathLst>
                <a:path extrusionOk="0" h="2624" w="1935">
                  <a:moveTo>
                    <a:pt x="303" y="0"/>
                  </a:moveTo>
                  <a:cubicBezTo>
                    <a:pt x="132" y="0"/>
                    <a:pt x="1" y="292"/>
                    <a:pt x="207" y="351"/>
                  </a:cubicBezTo>
                  <a:cubicBezTo>
                    <a:pt x="1007" y="785"/>
                    <a:pt x="1308" y="1685"/>
                    <a:pt x="1508" y="2453"/>
                  </a:cubicBezTo>
                  <a:cubicBezTo>
                    <a:pt x="1548" y="2573"/>
                    <a:pt x="1631" y="2624"/>
                    <a:pt x="1710" y="2624"/>
                  </a:cubicBezTo>
                  <a:cubicBezTo>
                    <a:pt x="1827" y="2624"/>
                    <a:pt x="1934" y="2512"/>
                    <a:pt x="1875" y="2352"/>
                  </a:cubicBezTo>
                  <a:cubicBezTo>
                    <a:pt x="1608" y="1485"/>
                    <a:pt x="1274" y="484"/>
                    <a:pt x="374" y="17"/>
                  </a:cubicBezTo>
                  <a:cubicBezTo>
                    <a:pt x="350" y="6"/>
                    <a:pt x="326" y="0"/>
                    <a:pt x="303"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2"/>
            <p:cNvSpPr/>
            <p:nvPr/>
          </p:nvSpPr>
          <p:spPr>
            <a:xfrm>
              <a:off x="6553325" y="3326625"/>
              <a:ext cx="33400" cy="50475"/>
            </a:xfrm>
            <a:custGeom>
              <a:rect b="b" l="l" r="r" t="t"/>
              <a:pathLst>
                <a:path extrusionOk="0" h="2019" w="1336">
                  <a:moveTo>
                    <a:pt x="230" y="1"/>
                  </a:moveTo>
                  <a:cubicBezTo>
                    <a:pt x="176" y="1"/>
                    <a:pt x="117" y="17"/>
                    <a:pt x="67" y="51"/>
                  </a:cubicBezTo>
                  <a:cubicBezTo>
                    <a:pt x="1" y="151"/>
                    <a:pt x="1" y="284"/>
                    <a:pt x="67" y="351"/>
                  </a:cubicBezTo>
                  <a:cubicBezTo>
                    <a:pt x="534" y="718"/>
                    <a:pt x="835" y="1218"/>
                    <a:pt x="901" y="1819"/>
                  </a:cubicBezTo>
                  <a:cubicBezTo>
                    <a:pt x="901" y="1952"/>
                    <a:pt x="1001" y="2019"/>
                    <a:pt x="1135" y="2019"/>
                  </a:cubicBezTo>
                  <a:cubicBezTo>
                    <a:pt x="1202" y="2019"/>
                    <a:pt x="1335" y="1952"/>
                    <a:pt x="1335" y="1819"/>
                  </a:cubicBezTo>
                  <a:cubicBezTo>
                    <a:pt x="1235" y="1118"/>
                    <a:pt x="901" y="484"/>
                    <a:pt x="368" y="51"/>
                  </a:cubicBezTo>
                  <a:cubicBezTo>
                    <a:pt x="334" y="17"/>
                    <a:pt x="284" y="1"/>
                    <a:pt x="23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2"/>
            <p:cNvSpPr/>
            <p:nvPr/>
          </p:nvSpPr>
          <p:spPr>
            <a:xfrm>
              <a:off x="6374875" y="3198625"/>
              <a:ext cx="64050" cy="32550"/>
            </a:xfrm>
            <a:custGeom>
              <a:rect b="b" l="l" r="r" t="t"/>
              <a:pathLst>
                <a:path extrusionOk="0" h="1302" w="2562">
                  <a:moveTo>
                    <a:pt x="301" y="0"/>
                  </a:moveTo>
                  <a:cubicBezTo>
                    <a:pt x="167" y="0"/>
                    <a:pt x="100" y="67"/>
                    <a:pt x="34" y="167"/>
                  </a:cubicBezTo>
                  <a:cubicBezTo>
                    <a:pt x="0" y="267"/>
                    <a:pt x="100" y="367"/>
                    <a:pt x="200" y="434"/>
                  </a:cubicBezTo>
                  <a:cubicBezTo>
                    <a:pt x="934" y="501"/>
                    <a:pt x="1601" y="801"/>
                    <a:pt x="2135" y="1268"/>
                  </a:cubicBezTo>
                  <a:cubicBezTo>
                    <a:pt x="2170" y="1291"/>
                    <a:pt x="2207" y="1301"/>
                    <a:pt x="2242" y="1301"/>
                  </a:cubicBezTo>
                  <a:cubicBezTo>
                    <a:pt x="2413" y="1301"/>
                    <a:pt x="2562" y="1072"/>
                    <a:pt x="2369" y="934"/>
                  </a:cubicBezTo>
                  <a:cubicBezTo>
                    <a:pt x="1802" y="434"/>
                    <a:pt x="1034" y="100"/>
                    <a:pt x="3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2"/>
            <p:cNvSpPr/>
            <p:nvPr/>
          </p:nvSpPr>
          <p:spPr>
            <a:xfrm>
              <a:off x="6383200" y="3227800"/>
              <a:ext cx="41725" cy="28800"/>
            </a:xfrm>
            <a:custGeom>
              <a:rect b="b" l="l" r="r" t="t"/>
              <a:pathLst>
                <a:path extrusionOk="0" h="1152" w="1669">
                  <a:moveTo>
                    <a:pt x="268" y="1"/>
                  </a:moveTo>
                  <a:cubicBezTo>
                    <a:pt x="168" y="1"/>
                    <a:pt x="34" y="68"/>
                    <a:pt x="1" y="168"/>
                  </a:cubicBezTo>
                  <a:cubicBezTo>
                    <a:pt x="1" y="268"/>
                    <a:pt x="34" y="368"/>
                    <a:pt x="168" y="434"/>
                  </a:cubicBezTo>
                  <a:cubicBezTo>
                    <a:pt x="435" y="468"/>
                    <a:pt x="601" y="568"/>
                    <a:pt x="835" y="668"/>
                  </a:cubicBezTo>
                  <a:cubicBezTo>
                    <a:pt x="868" y="735"/>
                    <a:pt x="935" y="735"/>
                    <a:pt x="968" y="768"/>
                  </a:cubicBezTo>
                  <a:cubicBezTo>
                    <a:pt x="968" y="768"/>
                    <a:pt x="1002" y="768"/>
                    <a:pt x="1002" y="801"/>
                  </a:cubicBezTo>
                  <a:cubicBezTo>
                    <a:pt x="1035" y="801"/>
                    <a:pt x="1035" y="835"/>
                    <a:pt x="1102" y="835"/>
                  </a:cubicBezTo>
                  <a:lnTo>
                    <a:pt x="1335" y="1102"/>
                  </a:lnTo>
                  <a:cubicBezTo>
                    <a:pt x="1385" y="1135"/>
                    <a:pt x="1435" y="1152"/>
                    <a:pt x="1485" y="1152"/>
                  </a:cubicBezTo>
                  <a:cubicBezTo>
                    <a:pt x="1535" y="1152"/>
                    <a:pt x="1585" y="1135"/>
                    <a:pt x="1635" y="1102"/>
                  </a:cubicBezTo>
                  <a:cubicBezTo>
                    <a:pt x="1669" y="935"/>
                    <a:pt x="1669" y="835"/>
                    <a:pt x="1602" y="768"/>
                  </a:cubicBezTo>
                  <a:cubicBezTo>
                    <a:pt x="1268" y="334"/>
                    <a:pt x="768" y="101"/>
                    <a:pt x="26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2"/>
            <p:cNvSpPr/>
            <p:nvPr/>
          </p:nvSpPr>
          <p:spPr>
            <a:xfrm>
              <a:off x="6169150" y="3139350"/>
              <a:ext cx="66275" cy="34675"/>
            </a:xfrm>
            <a:custGeom>
              <a:rect b="b" l="l" r="r" t="t"/>
              <a:pathLst>
                <a:path extrusionOk="0" h="1387" w="2651">
                  <a:moveTo>
                    <a:pt x="290" y="1"/>
                  </a:moveTo>
                  <a:cubicBezTo>
                    <a:pt x="52" y="1"/>
                    <a:pt x="0" y="338"/>
                    <a:pt x="224" y="370"/>
                  </a:cubicBezTo>
                  <a:cubicBezTo>
                    <a:pt x="991" y="503"/>
                    <a:pt x="1658" y="837"/>
                    <a:pt x="2225" y="1337"/>
                  </a:cubicBezTo>
                  <a:cubicBezTo>
                    <a:pt x="2259" y="1372"/>
                    <a:pt x="2299" y="1386"/>
                    <a:pt x="2339" y="1386"/>
                  </a:cubicBezTo>
                  <a:cubicBezTo>
                    <a:pt x="2494" y="1386"/>
                    <a:pt x="2651" y="1169"/>
                    <a:pt x="2492" y="1037"/>
                  </a:cubicBezTo>
                  <a:cubicBezTo>
                    <a:pt x="1858" y="503"/>
                    <a:pt x="1091" y="136"/>
                    <a:pt x="324" y="3"/>
                  </a:cubicBezTo>
                  <a:cubicBezTo>
                    <a:pt x="312" y="2"/>
                    <a:pt x="301" y="1"/>
                    <a:pt x="29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2"/>
            <p:cNvSpPr/>
            <p:nvPr/>
          </p:nvSpPr>
          <p:spPr>
            <a:xfrm>
              <a:off x="6158050" y="3176950"/>
              <a:ext cx="55450" cy="27175"/>
            </a:xfrm>
            <a:custGeom>
              <a:rect b="b" l="l" r="r" t="t"/>
              <a:pathLst>
                <a:path extrusionOk="0" h="1087" w="2218">
                  <a:moveTo>
                    <a:pt x="201" y="0"/>
                  </a:moveTo>
                  <a:cubicBezTo>
                    <a:pt x="67" y="0"/>
                    <a:pt x="0" y="67"/>
                    <a:pt x="0" y="200"/>
                  </a:cubicBezTo>
                  <a:cubicBezTo>
                    <a:pt x="0" y="334"/>
                    <a:pt x="67" y="367"/>
                    <a:pt x="201" y="400"/>
                  </a:cubicBezTo>
                  <a:cubicBezTo>
                    <a:pt x="801" y="467"/>
                    <a:pt x="1335" y="667"/>
                    <a:pt x="1768" y="1034"/>
                  </a:cubicBezTo>
                  <a:cubicBezTo>
                    <a:pt x="1812" y="1071"/>
                    <a:pt x="1861" y="1087"/>
                    <a:pt x="1908" y="1087"/>
                  </a:cubicBezTo>
                  <a:cubicBezTo>
                    <a:pt x="2075" y="1087"/>
                    <a:pt x="2217" y="890"/>
                    <a:pt x="2035" y="734"/>
                  </a:cubicBezTo>
                  <a:cubicBezTo>
                    <a:pt x="1535" y="300"/>
                    <a:pt x="868" y="33"/>
                    <a:pt x="2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2"/>
            <p:cNvSpPr/>
            <p:nvPr/>
          </p:nvSpPr>
          <p:spPr>
            <a:xfrm>
              <a:off x="5975975" y="3079725"/>
              <a:ext cx="67700" cy="17350"/>
            </a:xfrm>
            <a:custGeom>
              <a:rect b="b" l="l" r="r" t="t"/>
              <a:pathLst>
                <a:path extrusionOk="0" h="694" w="2708">
                  <a:moveTo>
                    <a:pt x="1139" y="0"/>
                  </a:moveTo>
                  <a:cubicBezTo>
                    <a:pt x="835" y="0"/>
                    <a:pt x="532" y="49"/>
                    <a:pt x="245" y="153"/>
                  </a:cubicBezTo>
                  <a:cubicBezTo>
                    <a:pt x="0" y="214"/>
                    <a:pt x="92" y="528"/>
                    <a:pt x="315" y="528"/>
                  </a:cubicBezTo>
                  <a:cubicBezTo>
                    <a:pt x="335" y="528"/>
                    <a:pt x="356" y="525"/>
                    <a:pt x="379" y="520"/>
                  </a:cubicBezTo>
                  <a:cubicBezTo>
                    <a:pt x="656" y="437"/>
                    <a:pt x="940" y="394"/>
                    <a:pt x="1222" y="394"/>
                  </a:cubicBezTo>
                  <a:cubicBezTo>
                    <a:pt x="1617" y="394"/>
                    <a:pt x="2010" y="478"/>
                    <a:pt x="2380" y="653"/>
                  </a:cubicBezTo>
                  <a:cubicBezTo>
                    <a:pt x="2414" y="682"/>
                    <a:pt x="2447" y="694"/>
                    <a:pt x="2477" y="694"/>
                  </a:cubicBezTo>
                  <a:cubicBezTo>
                    <a:pt x="2625" y="694"/>
                    <a:pt x="2707" y="403"/>
                    <a:pt x="2513" y="320"/>
                  </a:cubicBezTo>
                  <a:cubicBezTo>
                    <a:pt x="2087" y="117"/>
                    <a:pt x="1611" y="0"/>
                    <a:pt x="113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2"/>
            <p:cNvSpPr/>
            <p:nvPr/>
          </p:nvSpPr>
          <p:spPr>
            <a:xfrm>
              <a:off x="5978750" y="3107400"/>
              <a:ext cx="36725" cy="11400"/>
            </a:xfrm>
            <a:custGeom>
              <a:rect b="b" l="l" r="r" t="t"/>
              <a:pathLst>
                <a:path extrusionOk="0" h="456" w="1469">
                  <a:moveTo>
                    <a:pt x="637" y="0"/>
                  </a:moveTo>
                  <a:cubicBezTo>
                    <a:pt x="474" y="0"/>
                    <a:pt x="317" y="17"/>
                    <a:pt x="167" y="47"/>
                  </a:cubicBezTo>
                  <a:cubicBezTo>
                    <a:pt x="134" y="47"/>
                    <a:pt x="101" y="47"/>
                    <a:pt x="34" y="113"/>
                  </a:cubicBezTo>
                  <a:cubicBezTo>
                    <a:pt x="1" y="147"/>
                    <a:pt x="1" y="180"/>
                    <a:pt x="1" y="247"/>
                  </a:cubicBezTo>
                  <a:cubicBezTo>
                    <a:pt x="1" y="314"/>
                    <a:pt x="101" y="447"/>
                    <a:pt x="201" y="447"/>
                  </a:cubicBezTo>
                  <a:cubicBezTo>
                    <a:pt x="368" y="414"/>
                    <a:pt x="534" y="414"/>
                    <a:pt x="701" y="414"/>
                  </a:cubicBezTo>
                  <a:lnTo>
                    <a:pt x="968" y="414"/>
                  </a:lnTo>
                  <a:cubicBezTo>
                    <a:pt x="1035" y="414"/>
                    <a:pt x="1135" y="447"/>
                    <a:pt x="1202" y="447"/>
                  </a:cubicBezTo>
                  <a:cubicBezTo>
                    <a:pt x="1219" y="453"/>
                    <a:pt x="1236" y="456"/>
                    <a:pt x="1253" y="456"/>
                  </a:cubicBezTo>
                  <a:cubicBezTo>
                    <a:pt x="1335" y="456"/>
                    <a:pt x="1413" y="391"/>
                    <a:pt x="1468" y="280"/>
                  </a:cubicBezTo>
                  <a:cubicBezTo>
                    <a:pt x="1435" y="180"/>
                    <a:pt x="1368" y="113"/>
                    <a:pt x="1268" y="80"/>
                  </a:cubicBezTo>
                  <a:cubicBezTo>
                    <a:pt x="1048" y="25"/>
                    <a:pt x="838" y="0"/>
                    <a:pt x="637"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2"/>
            <p:cNvSpPr/>
            <p:nvPr/>
          </p:nvSpPr>
          <p:spPr>
            <a:xfrm>
              <a:off x="5812250" y="3165925"/>
              <a:ext cx="54775" cy="42125"/>
            </a:xfrm>
            <a:custGeom>
              <a:rect b="b" l="l" r="r" t="t"/>
              <a:pathLst>
                <a:path extrusionOk="0" h="1685" w="2191">
                  <a:moveTo>
                    <a:pt x="1988" y="1"/>
                  </a:moveTo>
                  <a:cubicBezTo>
                    <a:pt x="1977" y="1"/>
                    <a:pt x="1966" y="3"/>
                    <a:pt x="1957" y="7"/>
                  </a:cubicBezTo>
                  <a:cubicBezTo>
                    <a:pt x="1257" y="308"/>
                    <a:pt x="556" y="775"/>
                    <a:pt x="123" y="1342"/>
                  </a:cubicBezTo>
                  <a:cubicBezTo>
                    <a:pt x="0" y="1513"/>
                    <a:pt x="129" y="1684"/>
                    <a:pt x="259" y="1684"/>
                  </a:cubicBezTo>
                  <a:cubicBezTo>
                    <a:pt x="307" y="1684"/>
                    <a:pt x="354" y="1662"/>
                    <a:pt x="390" y="1609"/>
                  </a:cubicBezTo>
                  <a:cubicBezTo>
                    <a:pt x="857" y="1075"/>
                    <a:pt x="1457" y="641"/>
                    <a:pt x="2057" y="408"/>
                  </a:cubicBezTo>
                  <a:cubicBezTo>
                    <a:pt x="2157" y="341"/>
                    <a:pt x="2191" y="274"/>
                    <a:pt x="2191" y="141"/>
                  </a:cubicBezTo>
                  <a:cubicBezTo>
                    <a:pt x="2162" y="83"/>
                    <a:pt x="2059" y="1"/>
                    <a:pt x="198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2"/>
            <p:cNvSpPr/>
            <p:nvPr/>
          </p:nvSpPr>
          <p:spPr>
            <a:xfrm>
              <a:off x="5832825" y="3193300"/>
              <a:ext cx="33375" cy="31050"/>
            </a:xfrm>
            <a:custGeom>
              <a:rect b="b" l="l" r="r" t="t"/>
              <a:pathLst>
                <a:path extrusionOk="0" h="1242" w="1335">
                  <a:moveTo>
                    <a:pt x="1096" y="0"/>
                  </a:moveTo>
                  <a:cubicBezTo>
                    <a:pt x="1068" y="0"/>
                    <a:pt x="1037" y="4"/>
                    <a:pt x="1001" y="13"/>
                  </a:cubicBezTo>
                  <a:cubicBezTo>
                    <a:pt x="601" y="213"/>
                    <a:pt x="267" y="547"/>
                    <a:pt x="34" y="981"/>
                  </a:cubicBezTo>
                  <a:cubicBezTo>
                    <a:pt x="0" y="1047"/>
                    <a:pt x="34" y="1181"/>
                    <a:pt x="134" y="1214"/>
                  </a:cubicBezTo>
                  <a:cubicBezTo>
                    <a:pt x="153" y="1234"/>
                    <a:pt x="178" y="1242"/>
                    <a:pt x="205" y="1242"/>
                  </a:cubicBezTo>
                  <a:cubicBezTo>
                    <a:pt x="270" y="1242"/>
                    <a:pt x="344" y="1195"/>
                    <a:pt x="367" y="1147"/>
                  </a:cubicBezTo>
                  <a:cubicBezTo>
                    <a:pt x="400" y="1114"/>
                    <a:pt x="400" y="1047"/>
                    <a:pt x="467" y="1014"/>
                  </a:cubicBezTo>
                  <a:lnTo>
                    <a:pt x="467" y="981"/>
                  </a:lnTo>
                  <a:lnTo>
                    <a:pt x="501" y="914"/>
                  </a:lnTo>
                  <a:cubicBezTo>
                    <a:pt x="567" y="847"/>
                    <a:pt x="634" y="780"/>
                    <a:pt x="701" y="680"/>
                  </a:cubicBezTo>
                  <a:cubicBezTo>
                    <a:pt x="734" y="647"/>
                    <a:pt x="801" y="580"/>
                    <a:pt x="834" y="580"/>
                  </a:cubicBezTo>
                  <a:cubicBezTo>
                    <a:pt x="867" y="580"/>
                    <a:pt x="867" y="547"/>
                    <a:pt x="901" y="547"/>
                  </a:cubicBezTo>
                  <a:cubicBezTo>
                    <a:pt x="1001" y="514"/>
                    <a:pt x="1068" y="413"/>
                    <a:pt x="1168" y="380"/>
                  </a:cubicBezTo>
                  <a:cubicBezTo>
                    <a:pt x="1301" y="313"/>
                    <a:pt x="1334" y="180"/>
                    <a:pt x="1301" y="80"/>
                  </a:cubicBezTo>
                  <a:cubicBezTo>
                    <a:pt x="1228" y="31"/>
                    <a:pt x="1172" y="0"/>
                    <a:pt x="1096"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2"/>
            <p:cNvSpPr/>
            <p:nvPr/>
          </p:nvSpPr>
          <p:spPr>
            <a:xfrm>
              <a:off x="6008225" y="3420375"/>
              <a:ext cx="79000" cy="20875"/>
            </a:xfrm>
            <a:custGeom>
              <a:rect b="b" l="l" r="r" t="t"/>
              <a:pathLst>
                <a:path extrusionOk="0" h="835" w="3160">
                  <a:moveTo>
                    <a:pt x="1039" y="1"/>
                  </a:moveTo>
                  <a:cubicBezTo>
                    <a:pt x="777" y="1"/>
                    <a:pt x="515" y="24"/>
                    <a:pt x="256" y="70"/>
                  </a:cubicBezTo>
                  <a:cubicBezTo>
                    <a:pt x="1" y="102"/>
                    <a:pt x="112" y="439"/>
                    <a:pt x="326" y="439"/>
                  </a:cubicBezTo>
                  <a:cubicBezTo>
                    <a:pt x="336" y="439"/>
                    <a:pt x="346" y="438"/>
                    <a:pt x="356" y="437"/>
                  </a:cubicBezTo>
                  <a:cubicBezTo>
                    <a:pt x="591" y="390"/>
                    <a:pt x="832" y="367"/>
                    <a:pt x="1072" y="367"/>
                  </a:cubicBezTo>
                  <a:cubicBezTo>
                    <a:pt x="1682" y="367"/>
                    <a:pt x="2288" y="517"/>
                    <a:pt x="2791" y="804"/>
                  </a:cubicBezTo>
                  <a:cubicBezTo>
                    <a:pt x="2829" y="825"/>
                    <a:pt x="2865" y="835"/>
                    <a:pt x="2898" y="835"/>
                  </a:cubicBezTo>
                  <a:cubicBezTo>
                    <a:pt x="3069" y="835"/>
                    <a:pt x="3159" y="582"/>
                    <a:pt x="2991" y="470"/>
                  </a:cubicBezTo>
                  <a:cubicBezTo>
                    <a:pt x="2389" y="157"/>
                    <a:pt x="1717" y="1"/>
                    <a:pt x="103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2"/>
            <p:cNvSpPr/>
            <p:nvPr/>
          </p:nvSpPr>
          <p:spPr>
            <a:xfrm>
              <a:off x="6124700" y="3438475"/>
              <a:ext cx="82125" cy="21400"/>
            </a:xfrm>
            <a:custGeom>
              <a:rect b="b" l="l" r="r" t="t"/>
              <a:pathLst>
                <a:path extrusionOk="0" h="856" w="3285">
                  <a:moveTo>
                    <a:pt x="627" y="0"/>
                  </a:moveTo>
                  <a:cubicBezTo>
                    <a:pt x="507" y="0"/>
                    <a:pt x="387" y="5"/>
                    <a:pt x="267" y="13"/>
                  </a:cubicBezTo>
                  <a:cubicBezTo>
                    <a:pt x="11" y="13"/>
                    <a:pt x="1" y="382"/>
                    <a:pt x="236" y="382"/>
                  </a:cubicBezTo>
                  <a:cubicBezTo>
                    <a:pt x="246" y="382"/>
                    <a:pt x="256" y="381"/>
                    <a:pt x="267" y="380"/>
                  </a:cubicBezTo>
                  <a:cubicBezTo>
                    <a:pt x="372" y="376"/>
                    <a:pt x="477" y="374"/>
                    <a:pt x="583" y="374"/>
                  </a:cubicBezTo>
                  <a:cubicBezTo>
                    <a:pt x="1384" y="374"/>
                    <a:pt x="2199" y="493"/>
                    <a:pt x="2936" y="847"/>
                  </a:cubicBezTo>
                  <a:cubicBezTo>
                    <a:pt x="2954" y="853"/>
                    <a:pt x="2971" y="856"/>
                    <a:pt x="2989" y="856"/>
                  </a:cubicBezTo>
                  <a:cubicBezTo>
                    <a:pt x="3163" y="856"/>
                    <a:pt x="3284" y="574"/>
                    <a:pt x="3102" y="514"/>
                  </a:cubicBezTo>
                  <a:cubicBezTo>
                    <a:pt x="2288" y="194"/>
                    <a:pt x="1448" y="0"/>
                    <a:pt x="627"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2"/>
            <p:cNvSpPr/>
            <p:nvPr/>
          </p:nvSpPr>
          <p:spPr>
            <a:xfrm>
              <a:off x="6269800" y="3477975"/>
              <a:ext cx="57550" cy="37050"/>
            </a:xfrm>
            <a:custGeom>
              <a:rect b="b" l="l" r="r" t="t"/>
              <a:pathLst>
                <a:path extrusionOk="0" h="1482" w="2302">
                  <a:moveTo>
                    <a:pt x="200" y="1"/>
                  </a:moveTo>
                  <a:cubicBezTo>
                    <a:pt x="67" y="1"/>
                    <a:pt x="0" y="134"/>
                    <a:pt x="0" y="234"/>
                  </a:cubicBezTo>
                  <a:cubicBezTo>
                    <a:pt x="0" y="335"/>
                    <a:pt x="67" y="368"/>
                    <a:pt x="200" y="435"/>
                  </a:cubicBezTo>
                  <a:cubicBezTo>
                    <a:pt x="868" y="468"/>
                    <a:pt x="1501" y="835"/>
                    <a:pt x="1868" y="1402"/>
                  </a:cubicBezTo>
                  <a:cubicBezTo>
                    <a:pt x="1893" y="1451"/>
                    <a:pt x="1971" y="1482"/>
                    <a:pt x="2063" y="1482"/>
                  </a:cubicBezTo>
                  <a:cubicBezTo>
                    <a:pt x="2097" y="1482"/>
                    <a:pt x="2133" y="1478"/>
                    <a:pt x="2169" y="1469"/>
                  </a:cubicBezTo>
                  <a:cubicBezTo>
                    <a:pt x="2235" y="1435"/>
                    <a:pt x="2302" y="1269"/>
                    <a:pt x="2235" y="1168"/>
                  </a:cubicBezTo>
                  <a:cubicBezTo>
                    <a:pt x="1802" y="501"/>
                    <a:pt x="1034" y="101"/>
                    <a:pt x="20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2"/>
            <p:cNvSpPr/>
            <p:nvPr/>
          </p:nvSpPr>
          <p:spPr>
            <a:xfrm>
              <a:off x="7192125" y="2813650"/>
              <a:ext cx="994900" cy="1052100"/>
            </a:xfrm>
            <a:custGeom>
              <a:rect b="b" l="l" r="r" t="t"/>
              <a:pathLst>
                <a:path extrusionOk="0" h="42084" w="39796">
                  <a:moveTo>
                    <a:pt x="19957" y="0"/>
                  </a:moveTo>
                  <a:cubicBezTo>
                    <a:pt x="19752" y="0"/>
                    <a:pt x="19546" y="38"/>
                    <a:pt x="19347" y="122"/>
                  </a:cubicBezTo>
                  <a:cubicBezTo>
                    <a:pt x="18847" y="289"/>
                    <a:pt x="18447" y="722"/>
                    <a:pt x="18247" y="1289"/>
                  </a:cubicBezTo>
                  <a:cubicBezTo>
                    <a:pt x="18047" y="1790"/>
                    <a:pt x="18013" y="2357"/>
                    <a:pt x="18047" y="2890"/>
                  </a:cubicBezTo>
                  <a:cubicBezTo>
                    <a:pt x="18113" y="4692"/>
                    <a:pt x="18714" y="6393"/>
                    <a:pt x="19648" y="7961"/>
                  </a:cubicBezTo>
                  <a:cubicBezTo>
                    <a:pt x="20548" y="9495"/>
                    <a:pt x="21716" y="10829"/>
                    <a:pt x="22983" y="12130"/>
                  </a:cubicBezTo>
                  <a:cubicBezTo>
                    <a:pt x="23050" y="12230"/>
                    <a:pt x="23184" y="12330"/>
                    <a:pt x="23217" y="12464"/>
                  </a:cubicBezTo>
                  <a:cubicBezTo>
                    <a:pt x="23284" y="12564"/>
                    <a:pt x="23284" y="12731"/>
                    <a:pt x="23217" y="12864"/>
                  </a:cubicBezTo>
                  <a:cubicBezTo>
                    <a:pt x="23150" y="13465"/>
                    <a:pt x="23117" y="14065"/>
                    <a:pt x="23017" y="14665"/>
                  </a:cubicBezTo>
                  <a:cubicBezTo>
                    <a:pt x="21015" y="12898"/>
                    <a:pt x="19181" y="10963"/>
                    <a:pt x="17646" y="8795"/>
                  </a:cubicBezTo>
                  <a:cubicBezTo>
                    <a:pt x="16646" y="7394"/>
                    <a:pt x="15778" y="5959"/>
                    <a:pt x="14611" y="4692"/>
                  </a:cubicBezTo>
                  <a:cubicBezTo>
                    <a:pt x="13977" y="4025"/>
                    <a:pt x="13210" y="3391"/>
                    <a:pt x="12309" y="3391"/>
                  </a:cubicBezTo>
                  <a:cubicBezTo>
                    <a:pt x="11342" y="3391"/>
                    <a:pt x="10541" y="4158"/>
                    <a:pt x="10208" y="4992"/>
                  </a:cubicBezTo>
                  <a:cubicBezTo>
                    <a:pt x="9874" y="5859"/>
                    <a:pt x="9941" y="6827"/>
                    <a:pt x="10141" y="7727"/>
                  </a:cubicBezTo>
                  <a:cubicBezTo>
                    <a:pt x="10675" y="10362"/>
                    <a:pt x="12276" y="12664"/>
                    <a:pt x="14044" y="14665"/>
                  </a:cubicBezTo>
                  <a:cubicBezTo>
                    <a:pt x="14844" y="15533"/>
                    <a:pt x="15678" y="16367"/>
                    <a:pt x="16612" y="17067"/>
                  </a:cubicBezTo>
                  <a:cubicBezTo>
                    <a:pt x="16946" y="17367"/>
                    <a:pt x="17313" y="17634"/>
                    <a:pt x="17613" y="18001"/>
                  </a:cubicBezTo>
                  <a:cubicBezTo>
                    <a:pt x="17946" y="18468"/>
                    <a:pt x="18113" y="19035"/>
                    <a:pt x="18213" y="19636"/>
                  </a:cubicBezTo>
                  <a:cubicBezTo>
                    <a:pt x="18447" y="20536"/>
                    <a:pt x="18680" y="21404"/>
                    <a:pt x="18880" y="22338"/>
                  </a:cubicBezTo>
                  <a:cubicBezTo>
                    <a:pt x="15611" y="18802"/>
                    <a:pt x="13143" y="14499"/>
                    <a:pt x="10007" y="10796"/>
                  </a:cubicBezTo>
                  <a:cubicBezTo>
                    <a:pt x="9274" y="9895"/>
                    <a:pt x="8440" y="9028"/>
                    <a:pt x="7372" y="8561"/>
                  </a:cubicBezTo>
                  <a:cubicBezTo>
                    <a:pt x="7067" y="8439"/>
                    <a:pt x="6749" y="8366"/>
                    <a:pt x="6442" y="8366"/>
                  </a:cubicBezTo>
                  <a:cubicBezTo>
                    <a:pt x="6245" y="8366"/>
                    <a:pt x="6053" y="8396"/>
                    <a:pt x="5871" y="8461"/>
                  </a:cubicBezTo>
                  <a:cubicBezTo>
                    <a:pt x="5037" y="8795"/>
                    <a:pt x="4837" y="9829"/>
                    <a:pt x="4837" y="10696"/>
                  </a:cubicBezTo>
                  <a:cubicBezTo>
                    <a:pt x="4870" y="11897"/>
                    <a:pt x="5204" y="13064"/>
                    <a:pt x="5671" y="14165"/>
                  </a:cubicBezTo>
                  <a:cubicBezTo>
                    <a:pt x="6505" y="16200"/>
                    <a:pt x="7706" y="18035"/>
                    <a:pt x="8940" y="19869"/>
                  </a:cubicBezTo>
                  <a:cubicBezTo>
                    <a:pt x="10541" y="22304"/>
                    <a:pt x="12176" y="24739"/>
                    <a:pt x="13777" y="27174"/>
                  </a:cubicBezTo>
                  <a:cubicBezTo>
                    <a:pt x="13343" y="26874"/>
                    <a:pt x="12943" y="26541"/>
                    <a:pt x="12543" y="26207"/>
                  </a:cubicBezTo>
                  <a:lnTo>
                    <a:pt x="9174" y="23472"/>
                  </a:lnTo>
                  <a:cubicBezTo>
                    <a:pt x="7172" y="21871"/>
                    <a:pt x="5037" y="20269"/>
                    <a:pt x="2636" y="19369"/>
                  </a:cubicBezTo>
                  <a:cubicBezTo>
                    <a:pt x="2247" y="19219"/>
                    <a:pt x="1886" y="19097"/>
                    <a:pt x="1479" y="19097"/>
                  </a:cubicBezTo>
                  <a:cubicBezTo>
                    <a:pt x="1431" y="19097"/>
                    <a:pt x="1383" y="19098"/>
                    <a:pt x="1335" y="19102"/>
                  </a:cubicBezTo>
                  <a:cubicBezTo>
                    <a:pt x="934" y="19102"/>
                    <a:pt x="467" y="19335"/>
                    <a:pt x="200" y="19702"/>
                  </a:cubicBezTo>
                  <a:cubicBezTo>
                    <a:pt x="0" y="20036"/>
                    <a:pt x="0" y="20436"/>
                    <a:pt x="34" y="20837"/>
                  </a:cubicBezTo>
                  <a:cubicBezTo>
                    <a:pt x="367" y="22705"/>
                    <a:pt x="1601" y="24139"/>
                    <a:pt x="2802" y="25406"/>
                  </a:cubicBezTo>
                  <a:cubicBezTo>
                    <a:pt x="4637" y="27375"/>
                    <a:pt x="6605" y="29176"/>
                    <a:pt x="8707" y="30810"/>
                  </a:cubicBezTo>
                  <a:cubicBezTo>
                    <a:pt x="9040" y="31044"/>
                    <a:pt x="9374" y="31277"/>
                    <a:pt x="9540" y="31711"/>
                  </a:cubicBezTo>
                  <a:cubicBezTo>
                    <a:pt x="9641" y="31911"/>
                    <a:pt x="9674" y="32111"/>
                    <a:pt x="9674" y="32378"/>
                  </a:cubicBezTo>
                  <a:cubicBezTo>
                    <a:pt x="10108" y="35847"/>
                    <a:pt x="11475" y="39350"/>
                    <a:pt x="14010" y="41718"/>
                  </a:cubicBezTo>
                  <a:cubicBezTo>
                    <a:pt x="14718" y="41994"/>
                    <a:pt x="15519" y="42083"/>
                    <a:pt x="16331" y="42083"/>
                  </a:cubicBezTo>
                  <a:cubicBezTo>
                    <a:pt x="16895" y="42083"/>
                    <a:pt x="17466" y="42040"/>
                    <a:pt x="18013" y="41985"/>
                  </a:cubicBezTo>
                  <a:cubicBezTo>
                    <a:pt x="19347" y="41852"/>
                    <a:pt x="20715" y="41651"/>
                    <a:pt x="22016" y="41251"/>
                  </a:cubicBezTo>
                  <a:cubicBezTo>
                    <a:pt x="25218" y="40351"/>
                    <a:pt x="28054" y="38216"/>
                    <a:pt x="29888" y="35380"/>
                  </a:cubicBezTo>
                  <a:cubicBezTo>
                    <a:pt x="29955" y="35347"/>
                    <a:pt x="29988" y="35247"/>
                    <a:pt x="29988" y="35214"/>
                  </a:cubicBezTo>
                  <a:cubicBezTo>
                    <a:pt x="30055" y="33245"/>
                    <a:pt x="30522" y="31344"/>
                    <a:pt x="31056" y="29443"/>
                  </a:cubicBezTo>
                  <a:cubicBezTo>
                    <a:pt x="31656" y="27375"/>
                    <a:pt x="32290" y="25340"/>
                    <a:pt x="33024" y="23272"/>
                  </a:cubicBezTo>
                  <a:cubicBezTo>
                    <a:pt x="33391" y="22204"/>
                    <a:pt x="33824" y="21103"/>
                    <a:pt x="34225" y="20036"/>
                  </a:cubicBezTo>
                  <a:cubicBezTo>
                    <a:pt x="36026" y="15366"/>
                    <a:pt x="37994" y="10763"/>
                    <a:pt x="39328" y="5993"/>
                  </a:cubicBezTo>
                  <a:cubicBezTo>
                    <a:pt x="39562" y="5025"/>
                    <a:pt x="39795" y="3858"/>
                    <a:pt x="39028" y="3191"/>
                  </a:cubicBezTo>
                  <a:cubicBezTo>
                    <a:pt x="38715" y="2898"/>
                    <a:pt x="38284" y="2789"/>
                    <a:pt x="37842" y="2789"/>
                  </a:cubicBezTo>
                  <a:cubicBezTo>
                    <a:pt x="37578" y="2789"/>
                    <a:pt x="37310" y="2828"/>
                    <a:pt x="37060" y="2890"/>
                  </a:cubicBezTo>
                  <a:cubicBezTo>
                    <a:pt x="35726" y="3224"/>
                    <a:pt x="34658" y="4158"/>
                    <a:pt x="33824" y="5225"/>
                  </a:cubicBezTo>
                  <a:cubicBezTo>
                    <a:pt x="33024" y="6326"/>
                    <a:pt x="32457" y="7560"/>
                    <a:pt x="31890" y="8828"/>
                  </a:cubicBezTo>
                  <a:cubicBezTo>
                    <a:pt x="31523" y="9695"/>
                    <a:pt x="31156" y="10529"/>
                    <a:pt x="30789" y="11396"/>
                  </a:cubicBezTo>
                  <a:cubicBezTo>
                    <a:pt x="30656" y="10963"/>
                    <a:pt x="30422" y="10496"/>
                    <a:pt x="30189" y="10062"/>
                  </a:cubicBezTo>
                  <a:cubicBezTo>
                    <a:pt x="29855" y="9562"/>
                    <a:pt x="29388" y="9128"/>
                    <a:pt x="28954" y="8695"/>
                  </a:cubicBezTo>
                  <a:cubicBezTo>
                    <a:pt x="26686" y="6560"/>
                    <a:pt x="24551" y="4291"/>
                    <a:pt x="22616" y="1856"/>
                  </a:cubicBezTo>
                  <a:cubicBezTo>
                    <a:pt x="22183" y="1356"/>
                    <a:pt x="21783" y="822"/>
                    <a:pt x="21215" y="455"/>
                  </a:cubicBezTo>
                  <a:cubicBezTo>
                    <a:pt x="20849" y="181"/>
                    <a:pt x="20405" y="0"/>
                    <a:pt x="19957" y="0"/>
                  </a:cubicBezTo>
                  <a:close/>
                </a:path>
              </a:pathLst>
            </a:custGeom>
            <a:solidFill>
              <a:srgbClr val="BA8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2"/>
            <p:cNvSpPr/>
            <p:nvPr/>
          </p:nvSpPr>
          <p:spPr>
            <a:xfrm>
              <a:off x="7963875" y="3093050"/>
              <a:ext cx="49750" cy="214450"/>
            </a:xfrm>
            <a:custGeom>
              <a:rect b="b" l="l" r="r" t="t"/>
              <a:pathLst>
                <a:path extrusionOk="0" h="8578" w="1990">
                  <a:moveTo>
                    <a:pt x="225" y="1"/>
                  </a:moveTo>
                  <a:cubicBezTo>
                    <a:pt x="118" y="1"/>
                    <a:pt x="0" y="90"/>
                    <a:pt x="19" y="220"/>
                  </a:cubicBezTo>
                  <a:cubicBezTo>
                    <a:pt x="353" y="2989"/>
                    <a:pt x="920" y="5691"/>
                    <a:pt x="1587" y="8393"/>
                  </a:cubicBezTo>
                  <a:cubicBezTo>
                    <a:pt x="1602" y="8518"/>
                    <a:pt x="1699" y="8577"/>
                    <a:pt x="1790" y="8577"/>
                  </a:cubicBezTo>
                  <a:cubicBezTo>
                    <a:pt x="1893" y="8577"/>
                    <a:pt x="1989" y="8501"/>
                    <a:pt x="1954" y="8360"/>
                  </a:cubicBezTo>
                  <a:cubicBezTo>
                    <a:pt x="1287" y="5658"/>
                    <a:pt x="753" y="2956"/>
                    <a:pt x="386" y="187"/>
                  </a:cubicBezTo>
                  <a:cubicBezTo>
                    <a:pt x="386" y="55"/>
                    <a:pt x="309" y="1"/>
                    <a:pt x="225"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2"/>
            <p:cNvSpPr/>
            <p:nvPr/>
          </p:nvSpPr>
          <p:spPr>
            <a:xfrm>
              <a:off x="7760850" y="3176000"/>
              <a:ext cx="108425" cy="211425"/>
            </a:xfrm>
            <a:custGeom>
              <a:rect b="b" l="l" r="r" t="t"/>
              <a:pathLst>
                <a:path extrusionOk="0" h="8457" w="4337">
                  <a:moveTo>
                    <a:pt x="293" y="1"/>
                  </a:moveTo>
                  <a:cubicBezTo>
                    <a:pt x="145" y="1"/>
                    <a:pt x="1" y="188"/>
                    <a:pt x="101" y="338"/>
                  </a:cubicBezTo>
                  <a:cubicBezTo>
                    <a:pt x="468" y="839"/>
                    <a:pt x="1068" y="1172"/>
                    <a:pt x="1469" y="1673"/>
                  </a:cubicBezTo>
                  <a:cubicBezTo>
                    <a:pt x="1969" y="2206"/>
                    <a:pt x="2102" y="3040"/>
                    <a:pt x="2369" y="3707"/>
                  </a:cubicBezTo>
                  <a:cubicBezTo>
                    <a:pt x="2870" y="5242"/>
                    <a:pt x="3403" y="6776"/>
                    <a:pt x="3904" y="8344"/>
                  </a:cubicBezTo>
                  <a:cubicBezTo>
                    <a:pt x="3926" y="8423"/>
                    <a:pt x="3988" y="8456"/>
                    <a:pt x="4055" y="8456"/>
                  </a:cubicBezTo>
                  <a:cubicBezTo>
                    <a:pt x="4185" y="8456"/>
                    <a:pt x="4337" y="8331"/>
                    <a:pt x="4271" y="8177"/>
                  </a:cubicBezTo>
                  <a:cubicBezTo>
                    <a:pt x="3737" y="6576"/>
                    <a:pt x="3237" y="5042"/>
                    <a:pt x="2703" y="3440"/>
                  </a:cubicBezTo>
                  <a:cubicBezTo>
                    <a:pt x="2469" y="2807"/>
                    <a:pt x="2303" y="2006"/>
                    <a:pt x="1802" y="1406"/>
                  </a:cubicBezTo>
                  <a:cubicBezTo>
                    <a:pt x="1402" y="905"/>
                    <a:pt x="801" y="638"/>
                    <a:pt x="435" y="71"/>
                  </a:cubicBezTo>
                  <a:cubicBezTo>
                    <a:pt x="393" y="21"/>
                    <a:pt x="343" y="1"/>
                    <a:pt x="293"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2"/>
            <p:cNvSpPr/>
            <p:nvPr/>
          </p:nvSpPr>
          <p:spPr>
            <a:xfrm>
              <a:off x="7660175" y="3372275"/>
              <a:ext cx="23150" cy="57675"/>
            </a:xfrm>
            <a:custGeom>
              <a:rect b="b" l="l" r="r" t="t"/>
              <a:pathLst>
                <a:path extrusionOk="0" h="2307" w="926">
                  <a:moveTo>
                    <a:pt x="206" y="0"/>
                  </a:moveTo>
                  <a:cubicBezTo>
                    <a:pt x="100" y="0"/>
                    <a:pt x="0" y="91"/>
                    <a:pt x="58" y="226"/>
                  </a:cubicBezTo>
                  <a:cubicBezTo>
                    <a:pt x="125" y="893"/>
                    <a:pt x="325" y="1560"/>
                    <a:pt x="559" y="2194"/>
                  </a:cubicBezTo>
                  <a:cubicBezTo>
                    <a:pt x="584" y="2269"/>
                    <a:pt x="665" y="2307"/>
                    <a:pt x="732" y="2307"/>
                  </a:cubicBezTo>
                  <a:cubicBezTo>
                    <a:pt x="755" y="2307"/>
                    <a:pt x="776" y="2303"/>
                    <a:pt x="792" y="2294"/>
                  </a:cubicBezTo>
                  <a:cubicBezTo>
                    <a:pt x="892" y="2228"/>
                    <a:pt x="926" y="2094"/>
                    <a:pt x="892" y="2027"/>
                  </a:cubicBezTo>
                  <a:cubicBezTo>
                    <a:pt x="625" y="1394"/>
                    <a:pt x="492" y="793"/>
                    <a:pt x="392" y="159"/>
                  </a:cubicBezTo>
                  <a:cubicBezTo>
                    <a:pt x="364" y="47"/>
                    <a:pt x="283" y="0"/>
                    <a:pt x="206"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2"/>
            <p:cNvSpPr/>
            <p:nvPr/>
          </p:nvSpPr>
          <p:spPr>
            <a:xfrm>
              <a:off x="7530700" y="3490650"/>
              <a:ext cx="33375" cy="38900"/>
            </a:xfrm>
            <a:custGeom>
              <a:rect b="b" l="l" r="r" t="t"/>
              <a:pathLst>
                <a:path extrusionOk="0" h="1556" w="1335">
                  <a:moveTo>
                    <a:pt x="212" y="1"/>
                  </a:moveTo>
                  <a:cubicBezTo>
                    <a:pt x="168" y="1"/>
                    <a:pt x="128" y="19"/>
                    <a:pt x="100" y="61"/>
                  </a:cubicBezTo>
                  <a:cubicBezTo>
                    <a:pt x="0" y="94"/>
                    <a:pt x="0" y="228"/>
                    <a:pt x="34" y="328"/>
                  </a:cubicBezTo>
                  <a:lnTo>
                    <a:pt x="934" y="1462"/>
                  </a:lnTo>
                  <a:cubicBezTo>
                    <a:pt x="973" y="1520"/>
                    <a:pt x="1034" y="1556"/>
                    <a:pt x="1099" y="1556"/>
                  </a:cubicBezTo>
                  <a:cubicBezTo>
                    <a:pt x="1145" y="1556"/>
                    <a:pt x="1193" y="1537"/>
                    <a:pt x="1235" y="1495"/>
                  </a:cubicBezTo>
                  <a:cubicBezTo>
                    <a:pt x="1301" y="1429"/>
                    <a:pt x="1335" y="1295"/>
                    <a:pt x="1268" y="1229"/>
                  </a:cubicBezTo>
                  <a:lnTo>
                    <a:pt x="401" y="94"/>
                  </a:lnTo>
                  <a:cubicBezTo>
                    <a:pt x="342" y="36"/>
                    <a:pt x="273" y="1"/>
                    <a:pt x="21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2"/>
            <p:cNvSpPr/>
            <p:nvPr/>
          </p:nvSpPr>
          <p:spPr>
            <a:xfrm>
              <a:off x="7377225" y="3429300"/>
              <a:ext cx="37300" cy="70700"/>
            </a:xfrm>
            <a:custGeom>
              <a:rect b="b" l="l" r="r" t="t"/>
              <a:pathLst>
                <a:path extrusionOk="0" h="2828" w="1492">
                  <a:moveTo>
                    <a:pt x="1188" y="1"/>
                  </a:moveTo>
                  <a:cubicBezTo>
                    <a:pt x="1149" y="1"/>
                    <a:pt x="1108" y="15"/>
                    <a:pt x="1069" y="47"/>
                  </a:cubicBezTo>
                  <a:cubicBezTo>
                    <a:pt x="268" y="680"/>
                    <a:pt x="102" y="1714"/>
                    <a:pt x="35" y="2615"/>
                  </a:cubicBezTo>
                  <a:cubicBezTo>
                    <a:pt x="1" y="2752"/>
                    <a:pt x="99" y="2828"/>
                    <a:pt x="207" y="2828"/>
                  </a:cubicBezTo>
                  <a:cubicBezTo>
                    <a:pt x="309" y="2828"/>
                    <a:pt x="419" y="2761"/>
                    <a:pt x="435" y="2615"/>
                  </a:cubicBezTo>
                  <a:cubicBezTo>
                    <a:pt x="535" y="1848"/>
                    <a:pt x="635" y="881"/>
                    <a:pt x="1303" y="347"/>
                  </a:cubicBezTo>
                  <a:cubicBezTo>
                    <a:pt x="1491" y="239"/>
                    <a:pt x="1353" y="1"/>
                    <a:pt x="118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2"/>
            <p:cNvSpPr/>
            <p:nvPr/>
          </p:nvSpPr>
          <p:spPr>
            <a:xfrm>
              <a:off x="7358900" y="3429175"/>
              <a:ext cx="25875" cy="53000"/>
            </a:xfrm>
            <a:custGeom>
              <a:rect b="b" l="l" r="r" t="t"/>
              <a:pathLst>
                <a:path extrusionOk="0" h="2120" w="1035">
                  <a:moveTo>
                    <a:pt x="801" y="1"/>
                  </a:moveTo>
                  <a:cubicBezTo>
                    <a:pt x="732" y="1"/>
                    <a:pt x="677" y="43"/>
                    <a:pt x="635" y="85"/>
                  </a:cubicBezTo>
                  <a:cubicBezTo>
                    <a:pt x="201" y="619"/>
                    <a:pt x="1" y="1286"/>
                    <a:pt x="34" y="1953"/>
                  </a:cubicBezTo>
                  <a:cubicBezTo>
                    <a:pt x="34" y="2086"/>
                    <a:pt x="168" y="2120"/>
                    <a:pt x="268" y="2120"/>
                  </a:cubicBezTo>
                  <a:cubicBezTo>
                    <a:pt x="368" y="2120"/>
                    <a:pt x="434" y="2053"/>
                    <a:pt x="434" y="1920"/>
                  </a:cubicBezTo>
                  <a:cubicBezTo>
                    <a:pt x="368" y="1319"/>
                    <a:pt x="601" y="752"/>
                    <a:pt x="968" y="318"/>
                  </a:cubicBezTo>
                  <a:cubicBezTo>
                    <a:pt x="1035" y="252"/>
                    <a:pt x="1001" y="85"/>
                    <a:pt x="935" y="52"/>
                  </a:cubicBezTo>
                  <a:cubicBezTo>
                    <a:pt x="886" y="15"/>
                    <a:pt x="841" y="1"/>
                    <a:pt x="801"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2"/>
            <p:cNvSpPr/>
            <p:nvPr/>
          </p:nvSpPr>
          <p:spPr>
            <a:xfrm>
              <a:off x="7479300" y="3271325"/>
              <a:ext cx="57250" cy="40150"/>
            </a:xfrm>
            <a:custGeom>
              <a:rect b="b" l="l" r="r" t="t"/>
              <a:pathLst>
                <a:path extrusionOk="0" h="1606" w="2290">
                  <a:moveTo>
                    <a:pt x="2061" y="0"/>
                  </a:moveTo>
                  <a:cubicBezTo>
                    <a:pt x="2034" y="0"/>
                    <a:pt x="2009" y="8"/>
                    <a:pt x="1990" y="28"/>
                  </a:cubicBezTo>
                  <a:cubicBezTo>
                    <a:pt x="1289" y="261"/>
                    <a:pt x="622" y="728"/>
                    <a:pt x="122" y="1329"/>
                  </a:cubicBezTo>
                  <a:cubicBezTo>
                    <a:pt x="1" y="1450"/>
                    <a:pt x="108" y="1606"/>
                    <a:pt x="240" y="1606"/>
                  </a:cubicBezTo>
                  <a:cubicBezTo>
                    <a:pt x="290" y="1606"/>
                    <a:pt x="343" y="1584"/>
                    <a:pt x="388" y="1529"/>
                  </a:cubicBezTo>
                  <a:cubicBezTo>
                    <a:pt x="855" y="995"/>
                    <a:pt x="1489" y="561"/>
                    <a:pt x="2156" y="361"/>
                  </a:cubicBezTo>
                  <a:cubicBezTo>
                    <a:pt x="2223" y="295"/>
                    <a:pt x="2290" y="195"/>
                    <a:pt x="2223" y="94"/>
                  </a:cubicBezTo>
                  <a:cubicBezTo>
                    <a:pt x="2200" y="47"/>
                    <a:pt x="2126" y="0"/>
                    <a:pt x="206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2"/>
            <p:cNvSpPr/>
            <p:nvPr/>
          </p:nvSpPr>
          <p:spPr>
            <a:xfrm>
              <a:off x="7496500" y="3299675"/>
              <a:ext cx="37550" cy="32850"/>
            </a:xfrm>
            <a:custGeom>
              <a:rect b="b" l="l" r="r" t="t"/>
              <a:pathLst>
                <a:path extrusionOk="0" h="1314" w="1502">
                  <a:moveTo>
                    <a:pt x="1295" y="0"/>
                  </a:moveTo>
                  <a:cubicBezTo>
                    <a:pt x="1263" y="0"/>
                    <a:pt x="1231" y="8"/>
                    <a:pt x="1202" y="28"/>
                  </a:cubicBezTo>
                  <a:cubicBezTo>
                    <a:pt x="768" y="195"/>
                    <a:pt x="301" y="562"/>
                    <a:pt x="34" y="1029"/>
                  </a:cubicBezTo>
                  <a:cubicBezTo>
                    <a:pt x="1" y="1129"/>
                    <a:pt x="1" y="1229"/>
                    <a:pt x="101" y="1262"/>
                  </a:cubicBezTo>
                  <a:cubicBezTo>
                    <a:pt x="125" y="1299"/>
                    <a:pt x="163" y="1313"/>
                    <a:pt x="203" y="1313"/>
                  </a:cubicBezTo>
                  <a:cubicBezTo>
                    <a:pt x="272" y="1313"/>
                    <a:pt x="347" y="1271"/>
                    <a:pt x="368" y="1229"/>
                  </a:cubicBezTo>
                  <a:cubicBezTo>
                    <a:pt x="434" y="1129"/>
                    <a:pt x="501" y="1029"/>
                    <a:pt x="601" y="929"/>
                  </a:cubicBezTo>
                  <a:cubicBezTo>
                    <a:pt x="601" y="895"/>
                    <a:pt x="634" y="895"/>
                    <a:pt x="634" y="862"/>
                  </a:cubicBezTo>
                  <a:lnTo>
                    <a:pt x="668" y="795"/>
                  </a:lnTo>
                  <a:lnTo>
                    <a:pt x="801" y="695"/>
                  </a:lnTo>
                  <a:cubicBezTo>
                    <a:pt x="968" y="528"/>
                    <a:pt x="1135" y="428"/>
                    <a:pt x="1368" y="361"/>
                  </a:cubicBezTo>
                  <a:cubicBezTo>
                    <a:pt x="1468" y="295"/>
                    <a:pt x="1502" y="195"/>
                    <a:pt x="1468" y="95"/>
                  </a:cubicBezTo>
                  <a:cubicBezTo>
                    <a:pt x="1445" y="47"/>
                    <a:pt x="1371" y="0"/>
                    <a:pt x="1295"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2"/>
            <p:cNvSpPr/>
            <p:nvPr/>
          </p:nvSpPr>
          <p:spPr>
            <a:xfrm>
              <a:off x="7667800" y="3173400"/>
              <a:ext cx="60925" cy="44225"/>
            </a:xfrm>
            <a:custGeom>
              <a:rect b="b" l="l" r="r" t="t"/>
              <a:pathLst>
                <a:path extrusionOk="0" h="1769" w="2437">
                  <a:moveTo>
                    <a:pt x="2118" y="1"/>
                  </a:moveTo>
                  <a:cubicBezTo>
                    <a:pt x="2098" y="1"/>
                    <a:pt x="2077" y="3"/>
                    <a:pt x="2055" y="9"/>
                  </a:cubicBezTo>
                  <a:cubicBezTo>
                    <a:pt x="1288" y="342"/>
                    <a:pt x="621" y="843"/>
                    <a:pt x="120" y="1476"/>
                  </a:cubicBezTo>
                  <a:cubicBezTo>
                    <a:pt x="0" y="1596"/>
                    <a:pt x="139" y="1768"/>
                    <a:pt x="289" y="1768"/>
                  </a:cubicBezTo>
                  <a:cubicBezTo>
                    <a:pt x="347" y="1768"/>
                    <a:pt x="407" y="1742"/>
                    <a:pt x="454" y="1676"/>
                  </a:cubicBezTo>
                  <a:cubicBezTo>
                    <a:pt x="888" y="1109"/>
                    <a:pt x="1521" y="642"/>
                    <a:pt x="2222" y="409"/>
                  </a:cubicBezTo>
                  <a:cubicBezTo>
                    <a:pt x="2436" y="317"/>
                    <a:pt x="2341" y="1"/>
                    <a:pt x="211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2"/>
            <p:cNvSpPr/>
            <p:nvPr/>
          </p:nvSpPr>
          <p:spPr>
            <a:xfrm>
              <a:off x="7695725" y="3207650"/>
              <a:ext cx="49325" cy="35500"/>
            </a:xfrm>
            <a:custGeom>
              <a:rect b="b" l="l" r="r" t="t"/>
              <a:pathLst>
                <a:path extrusionOk="0" h="1420" w="1973">
                  <a:moveTo>
                    <a:pt x="1772" y="1"/>
                  </a:moveTo>
                  <a:cubicBezTo>
                    <a:pt x="1761" y="1"/>
                    <a:pt x="1749" y="3"/>
                    <a:pt x="1739" y="6"/>
                  </a:cubicBezTo>
                  <a:cubicBezTo>
                    <a:pt x="1071" y="206"/>
                    <a:pt x="504" y="573"/>
                    <a:pt x="71" y="1107"/>
                  </a:cubicBezTo>
                  <a:cubicBezTo>
                    <a:pt x="1" y="1247"/>
                    <a:pt x="110" y="1419"/>
                    <a:pt x="228" y="1419"/>
                  </a:cubicBezTo>
                  <a:cubicBezTo>
                    <a:pt x="279" y="1419"/>
                    <a:pt x="331" y="1387"/>
                    <a:pt x="371" y="1307"/>
                  </a:cubicBezTo>
                  <a:cubicBezTo>
                    <a:pt x="738" y="840"/>
                    <a:pt x="1238" y="507"/>
                    <a:pt x="1805" y="407"/>
                  </a:cubicBezTo>
                  <a:cubicBezTo>
                    <a:pt x="1905" y="407"/>
                    <a:pt x="1972" y="306"/>
                    <a:pt x="1972" y="173"/>
                  </a:cubicBezTo>
                  <a:cubicBezTo>
                    <a:pt x="1972" y="114"/>
                    <a:pt x="1866" y="1"/>
                    <a:pt x="177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2"/>
            <p:cNvSpPr/>
            <p:nvPr/>
          </p:nvSpPr>
          <p:spPr>
            <a:xfrm>
              <a:off x="7841950" y="3082525"/>
              <a:ext cx="65425" cy="23950"/>
            </a:xfrm>
            <a:custGeom>
              <a:rect b="b" l="l" r="r" t="t"/>
              <a:pathLst>
                <a:path extrusionOk="0" h="958" w="2617">
                  <a:moveTo>
                    <a:pt x="1906" y="1"/>
                  </a:moveTo>
                  <a:cubicBezTo>
                    <a:pt x="1298" y="1"/>
                    <a:pt x="665" y="209"/>
                    <a:pt x="159" y="608"/>
                  </a:cubicBezTo>
                  <a:cubicBezTo>
                    <a:pt x="0" y="741"/>
                    <a:pt x="115" y="957"/>
                    <a:pt x="269" y="957"/>
                  </a:cubicBezTo>
                  <a:cubicBezTo>
                    <a:pt x="309" y="957"/>
                    <a:pt x="352" y="943"/>
                    <a:pt x="393" y="908"/>
                  </a:cubicBezTo>
                  <a:cubicBezTo>
                    <a:pt x="826" y="556"/>
                    <a:pt x="1392" y="380"/>
                    <a:pt x="1947" y="380"/>
                  </a:cubicBezTo>
                  <a:cubicBezTo>
                    <a:pt x="2075" y="380"/>
                    <a:pt x="2202" y="389"/>
                    <a:pt x="2328" y="408"/>
                  </a:cubicBezTo>
                  <a:cubicBezTo>
                    <a:pt x="2338" y="409"/>
                    <a:pt x="2348" y="410"/>
                    <a:pt x="2357" y="410"/>
                  </a:cubicBezTo>
                  <a:cubicBezTo>
                    <a:pt x="2566" y="410"/>
                    <a:pt x="2616" y="73"/>
                    <a:pt x="2361" y="41"/>
                  </a:cubicBezTo>
                  <a:cubicBezTo>
                    <a:pt x="2213" y="14"/>
                    <a:pt x="2060" y="1"/>
                    <a:pt x="1906"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2"/>
            <p:cNvSpPr/>
            <p:nvPr/>
          </p:nvSpPr>
          <p:spPr>
            <a:xfrm>
              <a:off x="7874275" y="3106900"/>
              <a:ext cx="35875" cy="14500"/>
            </a:xfrm>
            <a:custGeom>
              <a:rect b="b" l="l" r="r" t="t"/>
              <a:pathLst>
                <a:path extrusionOk="0" h="580" w="1435">
                  <a:moveTo>
                    <a:pt x="1201" y="0"/>
                  </a:moveTo>
                  <a:cubicBezTo>
                    <a:pt x="834" y="67"/>
                    <a:pt x="434" y="133"/>
                    <a:pt x="101" y="267"/>
                  </a:cubicBezTo>
                  <a:cubicBezTo>
                    <a:pt x="34" y="300"/>
                    <a:pt x="0" y="434"/>
                    <a:pt x="34" y="467"/>
                  </a:cubicBezTo>
                  <a:cubicBezTo>
                    <a:pt x="59" y="542"/>
                    <a:pt x="140" y="580"/>
                    <a:pt x="207" y="580"/>
                  </a:cubicBezTo>
                  <a:cubicBezTo>
                    <a:pt x="230" y="580"/>
                    <a:pt x="251" y="575"/>
                    <a:pt x="267" y="567"/>
                  </a:cubicBezTo>
                  <a:cubicBezTo>
                    <a:pt x="367" y="500"/>
                    <a:pt x="434" y="500"/>
                    <a:pt x="534" y="467"/>
                  </a:cubicBezTo>
                  <a:lnTo>
                    <a:pt x="668" y="467"/>
                  </a:lnTo>
                  <a:cubicBezTo>
                    <a:pt x="701" y="434"/>
                    <a:pt x="734" y="434"/>
                    <a:pt x="768" y="434"/>
                  </a:cubicBezTo>
                  <a:cubicBezTo>
                    <a:pt x="934" y="434"/>
                    <a:pt x="1101" y="400"/>
                    <a:pt x="1268" y="400"/>
                  </a:cubicBezTo>
                  <a:cubicBezTo>
                    <a:pt x="1401" y="400"/>
                    <a:pt x="1435" y="267"/>
                    <a:pt x="1435" y="167"/>
                  </a:cubicBezTo>
                  <a:cubicBezTo>
                    <a:pt x="1435" y="133"/>
                    <a:pt x="1401" y="100"/>
                    <a:pt x="1368" y="67"/>
                  </a:cubicBezTo>
                  <a:cubicBezTo>
                    <a:pt x="1268" y="0"/>
                    <a:pt x="1235" y="0"/>
                    <a:pt x="12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2"/>
            <p:cNvSpPr/>
            <p:nvPr/>
          </p:nvSpPr>
          <p:spPr>
            <a:xfrm>
              <a:off x="8029375" y="3142575"/>
              <a:ext cx="62450" cy="33850"/>
            </a:xfrm>
            <a:custGeom>
              <a:rect b="b" l="l" r="r" t="t"/>
              <a:pathLst>
                <a:path extrusionOk="0" h="1354" w="2498">
                  <a:moveTo>
                    <a:pt x="204" y="1"/>
                  </a:moveTo>
                  <a:cubicBezTo>
                    <a:pt x="134" y="1"/>
                    <a:pt x="34" y="88"/>
                    <a:pt x="34" y="174"/>
                  </a:cubicBezTo>
                  <a:cubicBezTo>
                    <a:pt x="1" y="308"/>
                    <a:pt x="68" y="374"/>
                    <a:pt x="201" y="408"/>
                  </a:cubicBezTo>
                  <a:cubicBezTo>
                    <a:pt x="902" y="541"/>
                    <a:pt x="1535" y="841"/>
                    <a:pt x="2069" y="1308"/>
                  </a:cubicBezTo>
                  <a:cubicBezTo>
                    <a:pt x="2114" y="1340"/>
                    <a:pt x="2158" y="1354"/>
                    <a:pt x="2200" y="1354"/>
                  </a:cubicBezTo>
                  <a:cubicBezTo>
                    <a:pt x="2376" y="1354"/>
                    <a:pt x="2498" y="1110"/>
                    <a:pt x="2336" y="975"/>
                  </a:cubicBezTo>
                  <a:cubicBezTo>
                    <a:pt x="1702" y="474"/>
                    <a:pt x="1002" y="141"/>
                    <a:pt x="234" y="7"/>
                  </a:cubicBezTo>
                  <a:cubicBezTo>
                    <a:pt x="225" y="3"/>
                    <a:pt x="215" y="1"/>
                    <a:pt x="204"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2"/>
            <p:cNvSpPr/>
            <p:nvPr/>
          </p:nvSpPr>
          <p:spPr>
            <a:xfrm>
              <a:off x="8035400" y="3167550"/>
              <a:ext cx="37375" cy="27000"/>
            </a:xfrm>
            <a:custGeom>
              <a:rect b="b" l="l" r="r" t="t"/>
              <a:pathLst>
                <a:path extrusionOk="0" h="1080" w="1495">
                  <a:moveTo>
                    <a:pt x="253" y="0"/>
                  </a:moveTo>
                  <a:cubicBezTo>
                    <a:pt x="183" y="0"/>
                    <a:pt x="88" y="60"/>
                    <a:pt x="60" y="143"/>
                  </a:cubicBezTo>
                  <a:cubicBezTo>
                    <a:pt x="1" y="232"/>
                    <a:pt x="47" y="348"/>
                    <a:pt x="106" y="348"/>
                  </a:cubicBezTo>
                  <a:cubicBezTo>
                    <a:pt x="113" y="348"/>
                    <a:pt x="120" y="346"/>
                    <a:pt x="127" y="343"/>
                  </a:cubicBezTo>
                  <a:cubicBezTo>
                    <a:pt x="194" y="376"/>
                    <a:pt x="327" y="409"/>
                    <a:pt x="427" y="443"/>
                  </a:cubicBezTo>
                  <a:cubicBezTo>
                    <a:pt x="460" y="443"/>
                    <a:pt x="460" y="509"/>
                    <a:pt x="494" y="509"/>
                  </a:cubicBezTo>
                  <a:cubicBezTo>
                    <a:pt x="527" y="543"/>
                    <a:pt x="594" y="543"/>
                    <a:pt x="627" y="576"/>
                  </a:cubicBezTo>
                  <a:cubicBezTo>
                    <a:pt x="727" y="676"/>
                    <a:pt x="794" y="710"/>
                    <a:pt x="861" y="776"/>
                  </a:cubicBezTo>
                  <a:lnTo>
                    <a:pt x="927" y="843"/>
                  </a:lnTo>
                  <a:lnTo>
                    <a:pt x="961" y="876"/>
                  </a:lnTo>
                  <a:lnTo>
                    <a:pt x="1094" y="1010"/>
                  </a:lnTo>
                  <a:cubicBezTo>
                    <a:pt x="1135" y="1051"/>
                    <a:pt x="1202" y="1080"/>
                    <a:pt x="1271" y="1080"/>
                  </a:cubicBezTo>
                  <a:cubicBezTo>
                    <a:pt x="1313" y="1080"/>
                    <a:pt x="1356" y="1069"/>
                    <a:pt x="1394" y="1043"/>
                  </a:cubicBezTo>
                  <a:cubicBezTo>
                    <a:pt x="1461" y="976"/>
                    <a:pt x="1494" y="843"/>
                    <a:pt x="1428" y="743"/>
                  </a:cubicBezTo>
                  <a:cubicBezTo>
                    <a:pt x="1128" y="409"/>
                    <a:pt x="727" y="143"/>
                    <a:pt x="294" y="9"/>
                  </a:cubicBezTo>
                  <a:cubicBezTo>
                    <a:pt x="282" y="3"/>
                    <a:pt x="268" y="0"/>
                    <a:pt x="253"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2"/>
            <p:cNvSpPr/>
            <p:nvPr/>
          </p:nvSpPr>
          <p:spPr>
            <a:xfrm>
              <a:off x="7862850" y="3421275"/>
              <a:ext cx="75650" cy="31600"/>
            </a:xfrm>
            <a:custGeom>
              <a:rect b="b" l="l" r="r" t="t"/>
              <a:pathLst>
                <a:path extrusionOk="0" h="1264" w="3026">
                  <a:moveTo>
                    <a:pt x="2792" y="1"/>
                  </a:moveTo>
                  <a:cubicBezTo>
                    <a:pt x="1825" y="1"/>
                    <a:pt x="891" y="334"/>
                    <a:pt x="157" y="901"/>
                  </a:cubicBezTo>
                  <a:cubicBezTo>
                    <a:pt x="1" y="1032"/>
                    <a:pt x="109" y="1264"/>
                    <a:pt x="259" y="1264"/>
                  </a:cubicBezTo>
                  <a:cubicBezTo>
                    <a:pt x="302" y="1264"/>
                    <a:pt x="347" y="1245"/>
                    <a:pt x="391" y="1202"/>
                  </a:cubicBezTo>
                  <a:cubicBezTo>
                    <a:pt x="1058" y="634"/>
                    <a:pt x="1892" y="368"/>
                    <a:pt x="2726" y="368"/>
                  </a:cubicBezTo>
                  <a:cubicBezTo>
                    <a:pt x="2993" y="368"/>
                    <a:pt x="3026" y="1"/>
                    <a:pt x="279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2"/>
            <p:cNvSpPr/>
            <p:nvPr/>
          </p:nvSpPr>
          <p:spPr>
            <a:xfrm>
              <a:off x="7748725" y="3459600"/>
              <a:ext cx="80250" cy="33800"/>
            </a:xfrm>
            <a:custGeom>
              <a:rect b="b" l="l" r="r" t="t"/>
              <a:pathLst>
                <a:path extrusionOk="0" h="1352" w="3210">
                  <a:moveTo>
                    <a:pt x="2915" y="0"/>
                  </a:moveTo>
                  <a:cubicBezTo>
                    <a:pt x="2906" y="0"/>
                    <a:pt x="2897" y="1"/>
                    <a:pt x="2888" y="2"/>
                  </a:cubicBezTo>
                  <a:cubicBezTo>
                    <a:pt x="1920" y="136"/>
                    <a:pt x="1020" y="469"/>
                    <a:pt x="186" y="1003"/>
                  </a:cubicBezTo>
                  <a:cubicBezTo>
                    <a:pt x="0" y="1135"/>
                    <a:pt x="130" y="1352"/>
                    <a:pt x="275" y="1352"/>
                  </a:cubicBezTo>
                  <a:cubicBezTo>
                    <a:pt x="313" y="1352"/>
                    <a:pt x="352" y="1337"/>
                    <a:pt x="386" y="1303"/>
                  </a:cubicBezTo>
                  <a:cubicBezTo>
                    <a:pt x="1186" y="803"/>
                    <a:pt x="2020" y="502"/>
                    <a:pt x="2921" y="369"/>
                  </a:cubicBezTo>
                  <a:cubicBezTo>
                    <a:pt x="3209" y="369"/>
                    <a:pt x="3128" y="0"/>
                    <a:pt x="2915"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2"/>
            <p:cNvSpPr/>
            <p:nvPr/>
          </p:nvSpPr>
          <p:spPr>
            <a:xfrm>
              <a:off x="7640775" y="3525900"/>
              <a:ext cx="50900" cy="44050"/>
            </a:xfrm>
            <a:custGeom>
              <a:rect b="b" l="l" r="r" t="t"/>
              <a:pathLst>
                <a:path extrusionOk="0" h="1762" w="2036">
                  <a:moveTo>
                    <a:pt x="1878" y="1"/>
                  </a:moveTo>
                  <a:cubicBezTo>
                    <a:pt x="1862" y="1"/>
                    <a:pt x="1848" y="6"/>
                    <a:pt x="1835" y="19"/>
                  </a:cubicBezTo>
                  <a:cubicBezTo>
                    <a:pt x="1035" y="219"/>
                    <a:pt x="367" y="753"/>
                    <a:pt x="34" y="1520"/>
                  </a:cubicBezTo>
                  <a:cubicBezTo>
                    <a:pt x="0" y="1653"/>
                    <a:pt x="67" y="1753"/>
                    <a:pt x="167" y="1753"/>
                  </a:cubicBezTo>
                  <a:cubicBezTo>
                    <a:pt x="179" y="1759"/>
                    <a:pt x="193" y="1762"/>
                    <a:pt x="208" y="1762"/>
                  </a:cubicBezTo>
                  <a:cubicBezTo>
                    <a:pt x="278" y="1762"/>
                    <a:pt x="373" y="1702"/>
                    <a:pt x="401" y="1620"/>
                  </a:cubicBezTo>
                  <a:cubicBezTo>
                    <a:pt x="668" y="1053"/>
                    <a:pt x="1235" y="552"/>
                    <a:pt x="1868" y="386"/>
                  </a:cubicBezTo>
                  <a:cubicBezTo>
                    <a:pt x="1969" y="386"/>
                    <a:pt x="2035" y="286"/>
                    <a:pt x="2035" y="185"/>
                  </a:cubicBezTo>
                  <a:cubicBezTo>
                    <a:pt x="2035" y="104"/>
                    <a:pt x="1947" y="1"/>
                    <a:pt x="187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2"/>
            <p:cNvSpPr/>
            <p:nvPr/>
          </p:nvSpPr>
          <p:spPr>
            <a:xfrm>
              <a:off x="8502425" y="4661025"/>
              <a:ext cx="134325" cy="154725"/>
            </a:xfrm>
            <a:custGeom>
              <a:rect b="b" l="l" r="r" t="t"/>
              <a:pathLst>
                <a:path extrusionOk="0" h="6189" w="5373">
                  <a:moveTo>
                    <a:pt x="5116" y="0"/>
                  </a:moveTo>
                  <a:cubicBezTo>
                    <a:pt x="5047" y="0"/>
                    <a:pt x="4975" y="34"/>
                    <a:pt x="4929" y="113"/>
                  </a:cubicBezTo>
                  <a:cubicBezTo>
                    <a:pt x="4629" y="647"/>
                    <a:pt x="4396" y="1147"/>
                    <a:pt x="4062" y="1647"/>
                  </a:cubicBezTo>
                  <a:cubicBezTo>
                    <a:pt x="3728" y="2181"/>
                    <a:pt x="3261" y="2615"/>
                    <a:pt x="2794" y="3048"/>
                  </a:cubicBezTo>
                  <a:cubicBezTo>
                    <a:pt x="1894" y="3949"/>
                    <a:pt x="960" y="4850"/>
                    <a:pt x="126" y="5850"/>
                  </a:cubicBezTo>
                  <a:cubicBezTo>
                    <a:pt x="1" y="6000"/>
                    <a:pt x="138" y="6188"/>
                    <a:pt x="285" y="6188"/>
                  </a:cubicBezTo>
                  <a:cubicBezTo>
                    <a:pt x="334" y="6188"/>
                    <a:pt x="384" y="6167"/>
                    <a:pt x="426" y="6117"/>
                  </a:cubicBezTo>
                  <a:cubicBezTo>
                    <a:pt x="1260" y="5117"/>
                    <a:pt x="2161" y="4149"/>
                    <a:pt x="3128" y="3249"/>
                  </a:cubicBezTo>
                  <a:cubicBezTo>
                    <a:pt x="3595" y="2848"/>
                    <a:pt x="3962" y="2381"/>
                    <a:pt x="4329" y="1881"/>
                  </a:cubicBezTo>
                  <a:cubicBezTo>
                    <a:pt x="4662" y="1381"/>
                    <a:pt x="4963" y="813"/>
                    <a:pt x="5263" y="280"/>
                  </a:cubicBezTo>
                  <a:cubicBezTo>
                    <a:pt x="5373" y="126"/>
                    <a:pt x="5250" y="0"/>
                    <a:pt x="51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2"/>
            <p:cNvSpPr/>
            <p:nvPr/>
          </p:nvSpPr>
          <p:spPr>
            <a:xfrm>
              <a:off x="8648150" y="4604925"/>
              <a:ext cx="22550" cy="36950"/>
            </a:xfrm>
            <a:custGeom>
              <a:rect b="b" l="l" r="r" t="t"/>
              <a:pathLst>
                <a:path extrusionOk="0" h="1478" w="902">
                  <a:moveTo>
                    <a:pt x="603" y="1"/>
                  </a:moveTo>
                  <a:cubicBezTo>
                    <a:pt x="527" y="1"/>
                    <a:pt x="461" y="85"/>
                    <a:pt x="435" y="189"/>
                  </a:cubicBezTo>
                  <a:cubicBezTo>
                    <a:pt x="301" y="522"/>
                    <a:pt x="168" y="889"/>
                    <a:pt x="68" y="1223"/>
                  </a:cubicBezTo>
                  <a:cubicBezTo>
                    <a:pt x="1" y="1290"/>
                    <a:pt x="101" y="1423"/>
                    <a:pt x="234" y="1456"/>
                  </a:cubicBezTo>
                  <a:cubicBezTo>
                    <a:pt x="256" y="1471"/>
                    <a:pt x="278" y="1478"/>
                    <a:pt x="300" y="1478"/>
                  </a:cubicBezTo>
                  <a:cubicBezTo>
                    <a:pt x="375" y="1478"/>
                    <a:pt x="442" y="1394"/>
                    <a:pt x="468" y="1290"/>
                  </a:cubicBezTo>
                  <a:cubicBezTo>
                    <a:pt x="601" y="956"/>
                    <a:pt x="735" y="589"/>
                    <a:pt x="835" y="255"/>
                  </a:cubicBezTo>
                  <a:cubicBezTo>
                    <a:pt x="902" y="122"/>
                    <a:pt x="801" y="22"/>
                    <a:pt x="668" y="22"/>
                  </a:cubicBezTo>
                  <a:cubicBezTo>
                    <a:pt x="646" y="7"/>
                    <a:pt x="624"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2"/>
            <p:cNvSpPr/>
            <p:nvPr/>
          </p:nvSpPr>
          <p:spPr>
            <a:xfrm>
              <a:off x="5469000" y="2663675"/>
              <a:ext cx="252025" cy="478775"/>
            </a:xfrm>
            <a:custGeom>
              <a:rect b="b" l="l" r="r" t="t"/>
              <a:pathLst>
                <a:path extrusionOk="0" h="19151" w="10081">
                  <a:moveTo>
                    <a:pt x="9781" y="1"/>
                  </a:moveTo>
                  <a:cubicBezTo>
                    <a:pt x="9737" y="1"/>
                    <a:pt x="9691" y="15"/>
                    <a:pt x="9650" y="50"/>
                  </a:cubicBezTo>
                  <a:cubicBezTo>
                    <a:pt x="8382" y="1117"/>
                    <a:pt x="7081" y="2151"/>
                    <a:pt x="5847" y="3185"/>
                  </a:cubicBezTo>
                  <a:cubicBezTo>
                    <a:pt x="5313" y="3652"/>
                    <a:pt x="4746" y="4153"/>
                    <a:pt x="4379" y="4720"/>
                  </a:cubicBezTo>
                  <a:cubicBezTo>
                    <a:pt x="4012" y="5320"/>
                    <a:pt x="3812" y="5921"/>
                    <a:pt x="3545" y="6554"/>
                  </a:cubicBezTo>
                  <a:cubicBezTo>
                    <a:pt x="3312" y="7222"/>
                    <a:pt x="3045" y="7889"/>
                    <a:pt x="2678" y="8489"/>
                  </a:cubicBezTo>
                  <a:cubicBezTo>
                    <a:pt x="2311" y="9123"/>
                    <a:pt x="1844" y="9657"/>
                    <a:pt x="1477" y="10324"/>
                  </a:cubicBezTo>
                  <a:cubicBezTo>
                    <a:pt x="810" y="11525"/>
                    <a:pt x="677" y="12859"/>
                    <a:pt x="577" y="14227"/>
                  </a:cubicBezTo>
                  <a:cubicBezTo>
                    <a:pt x="543" y="15761"/>
                    <a:pt x="577" y="17395"/>
                    <a:pt x="43" y="18863"/>
                  </a:cubicBezTo>
                  <a:cubicBezTo>
                    <a:pt x="0" y="19034"/>
                    <a:pt x="122" y="19150"/>
                    <a:pt x="232" y="19150"/>
                  </a:cubicBezTo>
                  <a:cubicBezTo>
                    <a:pt x="294" y="19150"/>
                    <a:pt x="352" y="19114"/>
                    <a:pt x="376" y="19030"/>
                  </a:cubicBezTo>
                  <a:cubicBezTo>
                    <a:pt x="877" y="17729"/>
                    <a:pt x="910" y="16361"/>
                    <a:pt x="910" y="15027"/>
                  </a:cubicBezTo>
                  <a:cubicBezTo>
                    <a:pt x="977" y="13693"/>
                    <a:pt x="977" y="12258"/>
                    <a:pt x="1511" y="11024"/>
                  </a:cubicBezTo>
                  <a:cubicBezTo>
                    <a:pt x="1811" y="10357"/>
                    <a:pt x="2211" y="9757"/>
                    <a:pt x="2645" y="9190"/>
                  </a:cubicBezTo>
                  <a:cubicBezTo>
                    <a:pt x="3045" y="8589"/>
                    <a:pt x="3379" y="7989"/>
                    <a:pt x="3645" y="7322"/>
                  </a:cubicBezTo>
                  <a:cubicBezTo>
                    <a:pt x="3879" y="6688"/>
                    <a:pt x="4046" y="6054"/>
                    <a:pt x="4346" y="5487"/>
                  </a:cubicBezTo>
                  <a:cubicBezTo>
                    <a:pt x="4679" y="4820"/>
                    <a:pt x="5080" y="4253"/>
                    <a:pt x="5647" y="3752"/>
                  </a:cubicBezTo>
                  <a:cubicBezTo>
                    <a:pt x="6314" y="3185"/>
                    <a:pt x="7014" y="2652"/>
                    <a:pt x="7682" y="2051"/>
                  </a:cubicBezTo>
                  <a:lnTo>
                    <a:pt x="9816" y="317"/>
                  </a:lnTo>
                  <a:cubicBezTo>
                    <a:pt x="10081" y="211"/>
                    <a:pt x="9947" y="1"/>
                    <a:pt x="97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2"/>
            <p:cNvSpPr/>
            <p:nvPr/>
          </p:nvSpPr>
          <p:spPr>
            <a:xfrm>
              <a:off x="5776125" y="2463450"/>
              <a:ext cx="323500" cy="173425"/>
            </a:xfrm>
            <a:custGeom>
              <a:rect b="b" l="l" r="r" t="t"/>
              <a:pathLst>
                <a:path extrusionOk="0" h="6937" w="12940">
                  <a:moveTo>
                    <a:pt x="12630" y="1"/>
                  </a:moveTo>
                  <a:cubicBezTo>
                    <a:pt x="12580" y="1"/>
                    <a:pt x="12527" y="16"/>
                    <a:pt x="12475" y="53"/>
                  </a:cubicBezTo>
                  <a:cubicBezTo>
                    <a:pt x="11708" y="720"/>
                    <a:pt x="10708" y="954"/>
                    <a:pt x="9774" y="1354"/>
                  </a:cubicBezTo>
                  <a:cubicBezTo>
                    <a:pt x="8906" y="1788"/>
                    <a:pt x="8072" y="2288"/>
                    <a:pt x="7272" y="2788"/>
                  </a:cubicBezTo>
                  <a:cubicBezTo>
                    <a:pt x="6438" y="3322"/>
                    <a:pt x="5637" y="3856"/>
                    <a:pt x="4770" y="4323"/>
                  </a:cubicBezTo>
                  <a:cubicBezTo>
                    <a:pt x="3936" y="4790"/>
                    <a:pt x="3069" y="5057"/>
                    <a:pt x="2201" y="5323"/>
                  </a:cubicBezTo>
                  <a:cubicBezTo>
                    <a:pt x="1368" y="5524"/>
                    <a:pt x="434" y="5824"/>
                    <a:pt x="67" y="6658"/>
                  </a:cubicBezTo>
                  <a:cubicBezTo>
                    <a:pt x="1" y="6812"/>
                    <a:pt x="123" y="6937"/>
                    <a:pt x="243" y="6937"/>
                  </a:cubicBezTo>
                  <a:cubicBezTo>
                    <a:pt x="305" y="6937"/>
                    <a:pt x="366" y="6904"/>
                    <a:pt x="400" y="6824"/>
                  </a:cubicBezTo>
                  <a:cubicBezTo>
                    <a:pt x="734" y="6057"/>
                    <a:pt x="1601" y="5857"/>
                    <a:pt x="2368" y="5657"/>
                  </a:cubicBezTo>
                  <a:cubicBezTo>
                    <a:pt x="3236" y="5390"/>
                    <a:pt x="4103" y="5090"/>
                    <a:pt x="4903" y="4690"/>
                  </a:cubicBezTo>
                  <a:cubicBezTo>
                    <a:pt x="6605" y="3822"/>
                    <a:pt x="8106" y="2555"/>
                    <a:pt x="9874" y="1754"/>
                  </a:cubicBezTo>
                  <a:cubicBezTo>
                    <a:pt x="10874" y="1321"/>
                    <a:pt x="11942" y="1054"/>
                    <a:pt x="12809" y="353"/>
                  </a:cubicBezTo>
                  <a:cubicBezTo>
                    <a:pt x="12939" y="197"/>
                    <a:pt x="12805" y="1"/>
                    <a:pt x="12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2"/>
            <p:cNvSpPr/>
            <p:nvPr/>
          </p:nvSpPr>
          <p:spPr>
            <a:xfrm>
              <a:off x="5637000" y="2513175"/>
              <a:ext cx="232425" cy="139250"/>
            </a:xfrm>
            <a:custGeom>
              <a:rect b="b" l="l" r="r" t="t"/>
              <a:pathLst>
                <a:path extrusionOk="0" h="5570" w="9297">
                  <a:moveTo>
                    <a:pt x="9030" y="1"/>
                  </a:moveTo>
                  <a:cubicBezTo>
                    <a:pt x="8999" y="1"/>
                    <a:pt x="8967" y="10"/>
                    <a:pt x="8934" y="32"/>
                  </a:cubicBezTo>
                  <a:cubicBezTo>
                    <a:pt x="8200" y="566"/>
                    <a:pt x="7433" y="999"/>
                    <a:pt x="6532" y="1300"/>
                  </a:cubicBezTo>
                  <a:cubicBezTo>
                    <a:pt x="5698" y="1566"/>
                    <a:pt x="4798" y="1700"/>
                    <a:pt x="3964" y="2067"/>
                  </a:cubicBezTo>
                  <a:cubicBezTo>
                    <a:pt x="2429" y="2801"/>
                    <a:pt x="1262" y="4035"/>
                    <a:pt x="128" y="5236"/>
                  </a:cubicBezTo>
                  <a:cubicBezTo>
                    <a:pt x="0" y="5363"/>
                    <a:pt x="126" y="5569"/>
                    <a:pt x="282" y="5569"/>
                  </a:cubicBezTo>
                  <a:cubicBezTo>
                    <a:pt x="330" y="5569"/>
                    <a:pt x="381" y="5550"/>
                    <a:pt x="428" y="5503"/>
                  </a:cubicBezTo>
                  <a:cubicBezTo>
                    <a:pt x="1529" y="4302"/>
                    <a:pt x="2696" y="3001"/>
                    <a:pt x="4264" y="2367"/>
                  </a:cubicBezTo>
                  <a:cubicBezTo>
                    <a:pt x="5098" y="2033"/>
                    <a:pt x="5999" y="1900"/>
                    <a:pt x="6832" y="1566"/>
                  </a:cubicBezTo>
                  <a:cubicBezTo>
                    <a:pt x="7633" y="1300"/>
                    <a:pt x="8434" y="866"/>
                    <a:pt x="9101" y="332"/>
                  </a:cubicBezTo>
                  <a:cubicBezTo>
                    <a:pt x="9296" y="248"/>
                    <a:pt x="9188" y="1"/>
                    <a:pt x="9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2"/>
            <p:cNvSpPr/>
            <p:nvPr/>
          </p:nvSpPr>
          <p:spPr>
            <a:xfrm>
              <a:off x="5418950" y="2701975"/>
              <a:ext cx="179750" cy="294900"/>
            </a:xfrm>
            <a:custGeom>
              <a:rect b="b" l="l" r="r" t="t"/>
              <a:pathLst>
                <a:path extrusionOk="0" h="11796" w="7190">
                  <a:moveTo>
                    <a:pt x="6891" y="0"/>
                  </a:moveTo>
                  <a:cubicBezTo>
                    <a:pt x="6866" y="0"/>
                    <a:pt x="6840" y="6"/>
                    <a:pt x="6815" y="19"/>
                  </a:cubicBezTo>
                  <a:cubicBezTo>
                    <a:pt x="5481" y="853"/>
                    <a:pt x="4513" y="2187"/>
                    <a:pt x="3746" y="3588"/>
                  </a:cubicBezTo>
                  <a:cubicBezTo>
                    <a:pt x="2845" y="5156"/>
                    <a:pt x="2045" y="6824"/>
                    <a:pt x="1311" y="8525"/>
                  </a:cubicBezTo>
                  <a:cubicBezTo>
                    <a:pt x="844" y="9492"/>
                    <a:pt x="410" y="10493"/>
                    <a:pt x="43" y="11494"/>
                  </a:cubicBezTo>
                  <a:cubicBezTo>
                    <a:pt x="0" y="11665"/>
                    <a:pt x="123" y="11796"/>
                    <a:pt x="234" y="11796"/>
                  </a:cubicBezTo>
                  <a:cubicBezTo>
                    <a:pt x="295" y="11796"/>
                    <a:pt x="353" y="11756"/>
                    <a:pt x="377" y="11660"/>
                  </a:cubicBezTo>
                  <a:cubicBezTo>
                    <a:pt x="1044" y="9959"/>
                    <a:pt x="1811" y="8258"/>
                    <a:pt x="2645" y="6590"/>
                  </a:cubicBezTo>
                  <a:cubicBezTo>
                    <a:pt x="3379" y="5089"/>
                    <a:pt x="4080" y="3521"/>
                    <a:pt x="5080" y="2187"/>
                  </a:cubicBezTo>
                  <a:cubicBezTo>
                    <a:pt x="5647" y="1487"/>
                    <a:pt x="6248" y="853"/>
                    <a:pt x="7015" y="352"/>
                  </a:cubicBezTo>
                  <a:cubicBezTo>
                    <a:pt x="7190" y="265"/>
                    <a:pt x="7060" y="0"/>
                    <a:pt x="6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2"/>
            <p:cNvSpPr/>
            <p:nvPr/>
          </p:nvSpPr>
          <p:spPr>
            <a:xfrm>
              <a:off x="5526175" y="2573500"/>
              <a:ext cx="126500" cy="104075"/>
            </a:xfrm>
            <a:custGeom>
              <a:rect b="b" l="l" r="r" t="t"/>
              <a:pathLst>
                <a:path extrusionOk="0" h="4163" w="5060">
                  <a:moveTo>
                    <a:pt x="4785" y="1"/>
                  </a:moveTo>
                  <a:cubicBezTo>
                    <a:pt x="4736" y="1"/>
                    <a:pt x="4681" y="16"/>
                    <a:pt x="4627" y="54"/>
                  </a:cubicBezTo>
                  <a:cubicBezTo>
                    <a:pt x="3894" y="655"/>
                    <a:pt x="2926" y="921"/>
                    <a:pt x="2126" y="1488"/>
                  </a:cubicBezTo>
                  <a:cubicBezTo>
                    <a:pt x="1725" y="1789"/>
                    <a:pt x="1392" y="2222"/>
                    <a:pt x="1092" y="2589"/>
                  </a:cubicBezTo>
                  <a:cubicBezTo>
                    <a:pt x="725" y="2990"/>
                    <a:pt x="391" y="3423"/>
                    <a:pt x="91" y="3890"/>
                  </a:cubicBezTo>
                  <a:cubicBezTo>
                    <a:pt x="0" y="4026"/>
                    <a:pt x="125" y="4162"/>
                    <a:pt x="256" y="4162"/>
                  </a:cubicBezTo>
                  <a:cubicBezTo>
                    <a:pt x="318" y="4162"/>
                    <a:pt x="382" y="4132"/>
                    <a:pt x="424" y="4057"/>
                  </a:cubicBezTo>
                  <a:cubicBezTo>
                    <a:pt x="725" y="3590"/>
                    <a:pt x="1058" y="3156"/>
                    <a:pt x="1392" y="2756"/>
                  </a:cubicBezTo>
                  <a:cubicBezTo>
                    <a:pt x="1725" y="2389"/>
                    <a:pt x="2059" y="1955"/>
                    <a:pt x="2459" y="1655"/>
                  </a:cubicBezTo>
                  <a:cubicBezTo>
                    <a:pt x="3260" y="1155"/>
                    <a:pt x="4127" y="888"/>
                    <a:pt x="4828" y="254"/>
                  </a:cubicBezTo>
                  <a:cubicBezTo>
                    <a:pt x="5059" y="177"/>
                    <a:pt x="4953" y="1"/>
                    <a:pt x="47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2"/>
            <p:cNvSpPr/>
            <p:nvPr/>
          </p:nvSpPr>
          <p:spPr>
            <a:xfrm>
              <a:off x="8408000" y="2798125"/>
              <a:ext cx="132375" cy="468500"/>
            </a:xfrm>
            <a:custGeom>
              <a:rect b="b" l="l" r="r" t="t"/>
              <a:pathLst>
                <a:path extrusionOk="0" h="18740" w="5295">
                  <a:moveTo>
                    <a:pt x="217" y="1"/>
                  </a:moveTo>
                  <a:cubicBezTo>
                    <a:pt x="125" y="1"/>
                    <a:pt x="33" y="59"/>
                    <a:pt x="33" y="176"/>
                  </a:cubicBezTo>
                  <a:cubicBezTo>
                    <a:pt x="0" y="1477"/>
                    <a:pt x="1168" y="2210"/>
                    <a:pt x="1901" y="3111"/>
                  </a:cubicBezTo>
                  <a:cubicBezTo>
                    <a:pt x="2702" y="4012"/>
                    <a:pt x="3069" y="5179"/>
                    <a:pt x="3336" y="6313"/>
                  </a:cubicBezTo>
                  <a:cubicBezTo>
                    <a:pt x="3569" y="7614"/>
                    <a:pt x="3603" y="8949"/>
                    <a:pt x="3736" y="10283"/>
                  </a:cubicBezTo>
                  <a:cubicBezTo>
                    <a:pt x="3836" y="10950"/>
                    <a:pt x="3903" y="11617"/>
                    <a:pt x="4036" y="12218"/>
                  </a:cubicBezTo>
                  <a:cubicBezTo>
                    <a:pt x="4203" y="12885"/>
                    <a:pt x="4370" y="13552"/>
                    <a:pt x="4437" y="14219"/>
                  </a:cubicBezTo>
                  <a:cubicBezTo>
                    <a:pt x="4603" y="15687"/>
                    <a:pt x="4403" y="17154"/>
                    <a:pt x="4904" y="18555"/>
                  </a:cubicBezTo>
                  <a:cubicBezTo>
                    <a:pt x="4918" y="18684"/>
                    <a:pt x="5000" y="18739"/>
                    <a:pt x="5080" y="18739"/>
                  </a:cubicBezTo>
                  <a:cubicBezTo>
                    <a:pt x="5188" y="18739"/>
                    <a:pt x="5294" y="18641"/>
                    <a:pt x="5237" y="18489"/>
                  </a:cubicBezTo>
                  <a:cubicBezTo>
                    <a:pt x="4837" y="17255"/>
                    <a:pt x="4937" y="15920"/>
                    <a:pt x="4870" y="14619"/>
                  </a:cubicBezTo>
                  <a:cubicBezTo>
                    <a:pt x="4837" y="13952"/>
                    <a:pt x="4670" y="13318"/>
                    <a:pt x="4503" y="12685"/>
                  </a:cubicBezTo>
                  <a:cubicBezTo>
                    <a:pt x="4336" y="12017"/>
                    <a:pt x="4203" y="11350"/>
                    <a:pt x="4103" y="10650"/>
                  </a:cubicBezTo>
                  <a:cubicBezTo>
                    <a:pt x="3869" y="8248"/>
                    <a:pt x="4003" y="5646"/>
                    <a:pt x="2669" y="3511"/>
                  </a:cubicBezTo>
                  <a:cubicBezTo>
                    <a:pt x="2268" y="2944"/>
                    <a:pt x="1835" y="2511"/>
                    <a:pt x="1368" y="2010"/>
                  </a:cubicBezTo>
                  <a:cubicBezTo>
                    <a:pt x="867" y="1510"/>
                    <a:pt x="367" y="943"/>
                    <a:pt x="400" y="176"/>
                  </a:cubicBezTo>
                  <a:cubicBezTo>
                    <a:pt x="400" y="59"/>
                    <a:pt x="309"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2"/>
            <p:cNvSpPr/>
            <p:nvPr/>
          </p:nvSpPr>
          <p:spPr>
            <a:xfrm>
              <a:off x="8529750" y="3295150"/>
              <a:ext cx="26700" cy="151175"/>
            </a:xfrm>
            <a:custGeom>
              <a:rect b="b" l="l" r="r" t="t"/>
              <a:pathLst>
                <a:path extrusionOk="0" h="6047" w="1068">
                  <a:moveTo>
                    <a:pt x="184" y="0"/>
                  </a:moveTo>
                  <a:cubicBezTo>
                    <a:pt x="92" y="0"/>
                    <a:pt x="0" y="59"/>
                    <a:pt x="0" y="176"/>
                  </a:cubicBezTo>
                  <a:cubicBezTo>
                    <a:pt x="0" y="1110"/>
                    <a:pt x="334" y="1977"/>
                    <a:pt x="501" y="2844"/>
                  </a:cubicBezTo>
                  <a:cubicBezTo>
                    <a:pt x="701" y="3845"/>
                    <a:pt x="501" y="4846"/>
                    <a:pt x="501" y="5846"/>
                  </a:cubicBezTo>
                  <a:cubicBezTo>
                    <a:pt x="501" y="5980"/>
                    <a:pt x="601" y="6046"/>
                    <a:pt x="697" y="6046"/>
                  </a:cubicBezTo>
                  <a:cubicBezTo>
                    <a:pt x="792" y="6046"/>
                    <a:pt x="884" y="5980"/>
                    <a:pt x="867" y="5846"/>
                  </a:cubicBezTo>
                  <a:cubicBezTo>
                    <a:pt x="867" y="4879"/>
                    <a:pt x="1068" y="3912"/>
                    <a:pt x="867" y="2944"/>
                  </a:cubicBezTo>
                  <a:cubicBezTo>
                    <a:pt x="701" y="2044"/>
                    <a:pt x="334" y="1143"/>
                    <a:pt x="367" y="176"/>
                  </a:cubicBezTo>
                  <a:cubicBezTo>
                    <a:pt x="367" y="59"/>
                    <a:pt x="275" y="0"/>
                    <a:pt x="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2"/>
            <p:cNvSpPr/>
            <p:nvPr/>
          </p:nvSpPr>
          <p:spPr>
            <a:xfrm>
              <a:off x="8559775" y="3195050"/>
              <a:ext cx="41700" cy="186050"/>
            </a:xfrm>
            <a:custGeom>
              <a:rect b="b" l="l" r="r" t="t"/>
              <a:pathLst>
                <a:path extrusionOk="0" h="7442" w="1668">
                  <a:moveTo>
                    <a:pt x="340" y="1"/>
                  </a:moveTo>
                  <a:cubicBezTo>
                    <a:pt x="259" y="1"/>
                    <a:pt x="181" y="46"/>
                    <a:pt x="167" y="143"/>
                  </a:cubicBezTo>
                  <a:cubicBezTo>
                    <a:pt x="0" y="1311"/>
                    <a:pt x="534" y="2412"/>
                    <a:pt x="834" y="3479"/>
                  </a:cubicBezTo>
                  <a:cubicBezTo>
                    <a:pt x="1201" y="4713"/>
                    <a:pt x="1301" y="5947"/>
                    <a:pt x="1134" y="7215"/>
                  </a:cubicBezTo>
                  <a:cubicBezTo>
                    <a:pt x="1115" y="7351"/>
                    <a:pt x="1230" y="7441"/>
                    <a:pt x="1337" y="7441"/>
                  </a:cubicBezTo>
                  <a:cubicBezTo>
                    <a:pt x="1414" y="7441"/>
                    <a:pt x="1487" y="7394"/>
                    <a:pt x="1501" y="7282"/>
                  </a:cubicBezTo>
                  <a:cubicBezTo>
                    <a:pt x="1668" y="6114"/>
                    <a:pt x="1635" y="4913"/>
                    <a:pt x="1334" y="3746"/>
                  </a:cubicBezTo>
                  <a:cubicBezTo>
                    <a:pt x="1034" y="2612"/>
                    <a:pt x="434" y="1444"/>
                    <a:pt x="534" y="243"/>
                  </a:cubicBezTo>
                  <a:cubicBezTo>
                    <a:pt x="573" y="88"/>
                    <a:pt x="453"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2"/>
            <p:cNvSpPr/>
            <p:nvPr/>
          </p:nvSpPr>
          <p:spPr>
            <a:xfrm>
              <a:off x="8528450" y="2992250"/>
              <a:ext cx="33850" cy="113200"/>
            </a:xfrm>
            <a:custGeom>
              <a:rect b="b" l="l" r="r" t="t"/>
              <a:pathLst>
                <a:path extrusionOk="0" h="4528" w="1354">
                  <a:moveTo>
                    <a:pt x="312" y="1"/>
                  </a:moveTo>
                  <a:cubicBezTo>
                    <a:pt x="169" y="1"/>
                    <a:pt x="0" y="150"/>
                    <a:pt x="119" y="316"/>
                  </a:cubicBezTo>
                  <a:cubicBezTo>
                    <a:pt x="919" y="1484"/>
                    <a:pt x="753" y="2985"/>
                    <a:pt x="786" y="4353"/>
                  </a:cubicBezTo>
                  <a:cubicBezTo>
                    <a:pt x="786" y="4469"/>
                    <a:pt x="894" y="4528"/>
                    <a:pt x="999" y="4528"/>
                  </a:cubicBezTo>
                  <a:cubicBezTo>
                    <a:pt x="1103" y="4528"/>
                    <a:pt x="1203" y="4469"/>
                    <a:pt x="1186" y="4353"/>
                  </a:cubicBezTo>
                  <a:cubicBezTo>
                    <a:pt x="1186" y="2885"/>
                    <a:pt x="1353" y="1350"/>
                    <a:pt x="452" y="83"/>
                  </a:cubicBezTo>
                  <a:cubicBezTo>
                    <a:pt x="424" y="25"/>
                    <a:pt x="370"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2"/>
            <p:cNvSpPr/>
            <p:nvPr/>
          </p:nvSpPr>
          <p:spPr>
            <a:xfrm>
              <a:off x="8459925" y="4455350"/>
              <a:ext cx="214950" cy="358750"/>
            </a:xfrm>
            <a:custGeom>
              <a:rect b="b" l="l" r="r" t="t"/>
              <a:pathLst>
                <a:path extrusionOk="0" h="14350" w="8598">
                  <a:moveTo>
                    <a:pt x="7930" y="1"/>
                  </a:moveTo>
                  <a:cubicBezTo>
                    <a:pt x="7674" y="1"/>
                    <a:pt x="7664" y="370"/>
                    <a:pt x="7899" y="370"/>
                  </a:cubicBezTo>
                  <a:cubicBezTo>
                    <a:pt x="7909" y="370"/>
                    <a:pt x="7920" y="369"/>
                    <a:pt x="7930" y="368"/>
                  </a:cubicBezTo>
                  <a:cubicBezTo>
                    <a:pt x="8497" y="368"/>
                    <a:pt x="7630" y="2903"/>
                    <a:pt x="7530" y="3203"/>
                  </a:cubicBezTo>
                  <a:cubicBezTo>
                    <a:pt x="7163" y="4270"/>
                    <a:pt x="6663" y="5338"/>
                    <a:pt x="6129" y="6339"/>
                  </a:cubicBezTo>
                  <a:cubicBezTo>
                    <a:pt x="5095" y="8273"/>
                    <a:pt x="3927" y="10175"/>
                    <a:pt x="2293" y="11609"/>
                  </a:cubicBezTo>
                  <a:cubicBezTo>
                    <a:pt x="1459" y="12376"/>
                    <a:pt x="592" y="13077"/>
                    <a:pt x="91" y="14077"/>
                  </a:cubicBezTo>
                  <a:cubicBezTo>
                    <a:pt x="1" y="14213"/>
                    <a:pt x="141" y="14349"/>
                    <a:pt x="272" y="14349"/>
                  </a:cubicBezTo>
                  <a:cubicBezTo>
                    <a:pt x="333" y="14349"/>
                    <a:pt x="393" y="14319"/>
                    <a:pt x="425" y="14244"/>
                  </a:cubicBezTo>
                  <a:cubicBezTo>
                    <a:pt x="925" y="13277"/>
                    <a:pt x="1792" y="12576"/>
                    <a:pt x="2593" y="11876"/>
                  </a:cubicBezTo>
                  <a:cubicBezTo>
                    <a:pt x="3460" y="11075"/>
                    <a:pt x="4194" y="10208"/>
                    <a:pt x="4861" y="9241"/>
                  </a:cubicBezTo>
                  <a:cubicBezTo>
                    <a:pt x="5528" y="8240"/>
                    <a:pt x="6129" y="7206"/>
                    <a:pt x="6696" y="6105"/>
                  </a:cubicBezTo>
                  <a:cubicBezTo>
                    <a:pt x="7263" y="5038"/>
                    <a:pt x="7763" y="3937"/>
                    <a:pt x="8130" y="2769"/>
                  </a:cubicBezTo>
                  <a:cubicBezTo>
                    <a:pt x="8330" y="2136"/>
                    <a:pt x="8531" y="1535"/>
                    <a:pt x="8597" y="868"/>
                  </a:cubicBezTo>
                  <a:cubicBezTo>
                    <a:pt x="8531" y="534"/>
                    <a:pt x="8431" y="1"/>
                    <a:pt x="7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2"/>
            <p:cNvSpPr/>
            <p:nvPr/>
          </p:nvSpPr>
          <p:spPr>
            <a:xfrm>
              <a:off x="7138750" y="3355575"/>
              <a:ext cx="241150" cy="314225"/>
            </a:xfrm>
            <a:custGeom>
              <a:rect b="b" l="l" r="r" t="t"/>
              <a:pathLst>
                <a:path extrusionOk="0" h="12569" w="9646">
                  <a:moveTo>
                    <a:pt x="742" y="1"/>
                  </a:moveTo>
                  <a:cubicBezTo>
                    <a:pt x="660" y="1"/>
                    <a:pt x="582" y="48"/>
                    <a:pt x="568" y="160"/>
                  </a:cubicBezTo>
                  <a:cubicBezTo>
                    <a:pt x="0" y="2228"/>
                    <a:pt x="1768" y="3963"/>
                    <a:pt x="3203" y="5130"/>
                  </a:cubicBezTo>
                  <a:cubicBezTo>
                    <a:pt x="4037" y="5798"/>
                    <a:pt x="4837" y="6465"/>
                    <a:pt x="5471" y="7299"/>
                  </a:cubicBezTo>
                  <a:cubicBezTo>
                    <a:pt x="6105" y="8066"/>
                    <a:pt x="6672" y="8967"/>
                    <a:pt x="7206" y="9834"/>
                  </a:cubicBezTo>
                  <a:cubicBezTo>
                    <a:pt x="7839" y="10801"/>
                    <a:pt x="8473" y="11702"/>
                    <a:pt x="9274" y="12536"/>
                  </a:cubicBezTo>
                  <a:cubicBezTo>
                    <a:pt x="9297" y="12559"/>
                    <a:pt x="9324" y="12569"/>
                    <a:pt x="9352" y="12569"/>
                  </a:cubicBezTo>
                  <a:cubicBezTo>
                    <a:pt x="9486" y="12569"/>
                    <a:pt x="9645" y="12335"/>
                    <a:pt x="9507" y="12169"/>
                  </a:cubicBezTo>
                  <a:cubicBezTo>
                    <a:pt x="8140" y="10735"/>
                    <a:pt x="7272" y="8967"/>
                    <a:pt x="6105" y="7399"/>
                  </a:cubicBezTo>
                  <a:cubicBezTo>
                    <a:pt x="5504" y="6632"/>
                    <a:pt x="4837" y="5964"/>
                    <a:pt x="4103" y="5331"/>
                  </a:cubicBezTo>
                  <a:cubicBezTo>
                    <a:pt x="3303" y="4663"/>
                    <a:pt x="2436" y="4063"/>
                    <a:pt x="1802" y="3296"/>
                  </a:cubicBezTo>
                  <a:cubicBezTo>
                    <a:pt x="1101" y="2462"/>
                    <a:pt x="634" y="1328"/>
                    <a:pt x="934" y="227"/>
                  </a:cubicBezTo>
                  <a:cubicBezTo>
                    <a:pt x="973" y="91"/>
                    <a:pt x="855" y="1"/>
                    <a:pt x="7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2"/>
            <p:cNvSpPr/>
            <p:nvPr/>
          </p:nvSpPr>
          <p:spPr>
            <a:xfrm>
              <a:off x="7235625" y="3571875"/>
              <a:ext cx="106850" cy="165200"/>
            </a:xfrm>
            <a:custGeom>
              <a:rect b="b" l="l" r="r" t="t"/>
              <a:pathLst>
                <a:path extrusionOk="0" h="6608" w="4274">
                  <a:moveTo>
                    <a:pt x="247" y="0"/>
                  </a:moveTo>
                  <a:cubicBezTo>
                    <a:pt x="125" y="0"/>
                    <a:pt x="1" y="106"/>
                    <a:pt x="62" y="248"/>
                  </a:cubicBezTo>
                  <a:cubicBezTo>
                    <a:pt x="462" y="1382"/>
                    <a:pt x="1096" y="2383"/>
                    <a:pt x="1930" y="3250"/>
                  </a:cubicBezTo>
                  <a:cubicBezTo>
                    <a:pt x="2397" y="3717"/>
                    <a:pt x="2864" y="4151"/>
                    <a:pt x="3130" y="4684"/>
                  </a:cubicBezTo>
                  <a:cubicBezTo>
                    <a:pt x="3464" y="5218"/>
                    <a:pt x="3631" y="5852"/>
                    <a:pt x="3864" y="6486"/>
                  </a:cubicBezTo>
                  <a:cubicBezTo>
                    <a:pt x="3889" y="6571"/>
                    <a:pt x="3954" y="6608"/>
                    <a:pt x="4023" y="6608"/>
                  </a:cubicBezTo>
                  <a:cubicBezTo>
                    <a:pt x="4142" y="6608"/>
                    <a:pt x="4273" y="6500"/>
                    <a:pt x="4231" y="6352"/>
                  </a:cubicBezTo>
                  <a:cubicBezTo>
                    <a:pt x="4031" y="5752"/>
                    <a:pt x="3864" y="5218"/>
                    <a:pt x="3564" y="4684"/>
                  </a:cubicBezTo>
                  <a:cubicBezTo>
                    <a:pt x="3264" y="4151"/>
                    <a:pt x="2864" y="3684"/>
                    <a:pt x="2430" y="3217"/>
                  </a:cubicBezTo>
                  <a:cubicBezTo>
                    <a:pt x="1563" y="2349"/>
                    <a:pt x="862" y="1315"/>
                    <a:pt x="429" y="148"/>
                  </a:cubicBezTo>
                  <a:cubicBezTo>
                    <a:pt x="402" y="44"/>
                    <a:pt x="326"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2"/>
            <p:cNvSpPr/>
            <p:nvPr/>
          </p:nvSpPr>
          <p:spPr>
            <a:xfrm>
              <a:off x="8059275" y="3039050"/>
              <a:ext cx="141925" cy="376225"/>
            </a:xfrm>
            <a:custGeom>
              <a:rect b="b" l="l" r="r" t="t"/>
              <a:pathLst>
                <a:path extrusionOk="0" h="15049" w="5677">
                  <a:moveTo>
                    <a:pt x="5274" y="0"/>
                  </a:moveTo>
                  <a:cubicBezTo>
                    <a:pt x="5154" y="0"/>
                    <a:pt x="5022" y="114"/>
                    <a:pt x="5043" y="279"/>
                  </a:cubicBezTo>
                  <a:cubicBezTo>
                    <a:pt x="5510" y="2347"/>
                    <a:pt x="4042" y="4148"/>
                    <a:pt x="3141" y="5883"/>
                  </a:cubicBezTo>
                  <a:cubicBezTo>
                    <a:pt x="2207" y="7684"/>
                    <a:pt x="1540" y="9552"/>
                    <a:pt x="973" y="11487"/>
                  </a:cubicBezTo>
                  <a:cubicBezTo>
                    <a:pt x="640" y="12554"/>
                    <a:pt x="339" y="13689"/>
                    <a:pt x="39" y="14823"/>
                  </a:cubicBezTo>
                  <a:cubicBezTo>
                    <a:pt x="0" y="14958"/>
                    <a:pt x="119" y="15049"/>
                    <a:pt x="238" y="15049"/>
                  </a:cubicBezTo>
                  <a:cubicBezTo>
                    <a:pt x="325" y="15049"/>
                    <a:pt x="411" y="15001"/>
                    <a:pt x="439" y="14889"/>
                  </a:cubicBezTo>
                  <a:cubicBezTo>
                    <a:pt x="973" y="12855"/>
                    <a:pt x="1473" y="10853"/>
                    <a:pt x="2207" y="8852"/>
                  </a:cubicBezTo>
                  <a:cubicBezTo>
                    <a:pt x="2608" y="7884"/>
                    <a:pt x="2975" y="6917"/>
                    <a:pt x="3475" y="6050"/>
                  </a:cubicBezTo>
                  <a:cubicBezTo>
                    <a:pt x="3942" y="5149"/>
                    <a:pt x="4509" y="4315"/>
                    <a:pt x="4943" y="3348"/>
                  </a:cubicBezTo>
                  <a:cubicBezTo>
                    <a:pt x="5443" y="2347"/>
                    <a:pt x="5676" y="1213"/>
                    <a:pt x="5443" y="146"/>
                  </a:cubicBezTo>
                  <a:cubicBezTo>
                    <a:pt x="5418" y="44"/>
                    <a:pt x="5348" y="0"/>
                    <a:pt x="5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2"/>
            <p:cNvSpPr/>
            <p:nvPr/>
          </p:nvSpPr>
          <p:spPr>
            <a:xfrm>
              <a:off x="8088900" y="3288150"/>
              <a:ext cx="59575" cy="134675"/>
            </a:xfrm>
            <a:custGeom>
              <a:rect b="b" l="l" r="r" t="t"/>
              <a:pathLst>
                <a:path extrusionOk="0" h="5387" w="2383">
                  <a:moveTo>
                    <a:pt x="2117" y="0"/>
                  </a:moveTo>
                  <a:cubicBezTo>
                    <a:pt x="2057" y="0"/>
                    <a:pt x="1997" y="27"/>
                    <a:pt x="1956" y="89"/>
                  </a:cubicBezTo>
                  <a:cubicBezTo>
                    <a:pt x="1489" y="822"/>
                    <a:pt x="1656" y="1690"/>
                    <a:pt x="1456" y="2490"/>
                  </a:cubicBezTo>
                  <a:cubicBezTo>
                    <a:pt x="1323" y="2924"/>
                    <a:pt x="1089" y="3358"/>
                    <a:pt x="822" y="3758"/>
                  </a:cubicBezTo>
                  <a:cubicBezTo>
                    <a:pt x="589" y="4225"/>
                    <a:pt x="322" y="4692"/>
                    <a:pt x="88" y="5092"/>
                  </a:cubicBezTo>
                  <a:cubicBezTo>
                    <a:pt x="0" y="5247"/>
                    <a:pt x="116" y="5386"/>
                    <a:pt x="243" y="5386"/>
                  </a:cubicBezTo>
                  <a:cubicBezTo>
                    <a:pt x="308" y="5386"/>
                    <a:pt x="377" y="5349"/>
                    <a:pt x="422" y="5259"/>
                  </a:cubicBezTo>
                  <a:cubicBezTo>
                    <a:pt x="655" y="4792"/>
                    <a:pt x="922" y="4358"/>
                    <a:pt x="1156" y="3925"/>
                  </a:cubicBezTo>
                  <a:cubicBezTo>
                    <a:pt x="1356" y="3558"/>
                    <a:pt x="1623" y="3157"/>
                    <a:pt x="1756" y="2724"/>
                  </a:cubicBezTo>
                  <a:cubicBezTo>
                    <a:pt x="2023" y="1923"/>
                    <a:pt x="1823" y="1023"/>
                    <a:pt x="2290" y="322"/>
                  </a:cubicBezTo>
                  <a:cubicBezTo>
                    <a:pt x="2382" y="137"/>
                    <a:pt x="2251" y="0"/>
                    <a:pt x="2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2"/>
            <p:cNvSpPr/>
            <p:nvPr/>
          </p:nvSpPr>
          <p:spPr>
            <a:xfrm>
              <a:off x="7759600" y="2779150"/>
              <a:ext cx="158175" cy="187225"/>
            </a:xfrm>
            <a:custGeom>
              <a:rect b="b" l="l" r="r" t="t"/>
              <a:pathLst>
                <a:path extrusionOk="0" h="7489" w="6327">
                  <a:moveTo>
                    <a:pt x="176" y="1"/>
                  </a:moveTo>
                  <a:cubicBezTo>
                    <a:pt x="84" y="1"/>
                    <a:pt x="1" y="67"/>
                    <a:pt x="18" y="201"/>
                  </a:cubicBezTo>
                  <a:cubicBezTo>
                    <a:pt x="218" y="1702"/>
                    <a:pt x="1785" y="2469"/>
                    <a:pt x="2786" y="3436"/>
                  </a:cubicBezTo>
                  <a:cubicBezTo>
                    <a:pt x="4020" y="4571"/>
                    <a:pt x="5054" y="5938"/>
                    <a:pt x="5922" y="7406"/>
                  </a:cubicBezTo>
                  <a:cubicBezTo>
                    <a:pt x="5951" y="7464"/>
                    <a:pt x="5999" y="7488"/>
                    <a:pt x="6050" y="7488"/>
                  </a:cubicBezTo>
                  <a:cubicBezTo>
                    <a:pt x="6178" y="7488"/>
                    <a:pt x="6327" y="7339"/>
                    <a:pt x="6255" y="7172"/>
                  </a:cubicBezTo>
                  <a:cubicBezTo>
                    <a:pt x="5455" y="5738"/>
                    <a:pt x="4454" y="4437"/>
                    <a:pt x="3287" y="3370"/>
                  </a:cubicBezTo>
                  <a:cubicBezTo>
                    <a:pt x="2719" y="2836"/>
                    <a:pt x="2119" y="2402"/>
                    <a:pt x="1552" y="1902"/>
                  </a:cubicBezTo>
                  <a:cubicBezTo>
                    <a:pt x="1018" y="1435"/>
                    <a:pt x="518" y="901"/>
                    <a:pt x="384" y="201"/>
                  </a:cubicBezTo>
                  <a:cubicBezTo>
                    <a:pt x="368" y="67"/>
                    <a:pt x="268"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2"/>
            <p:cNvSpPr/>
            <p:nvPr/>
          </p:nvSpPr>
          <p:spPr>
            <a:xfrm>
              <a:off x="7888650" y="2862150"/>
              <a:ext cx="57550" cy="75050"/>
            </a:xfrm>
            <a:custGeom>
              <a:rect b="b" l="l" r="r" t="t"/>
              <a:pathLst>
                <a:path extrusionOk="0" h="3002" w="2302">
                  <a:moveTo>
                    <a:pt x="286" y="1"/>
                  </a:moveTo>
                  <a:cubicBezTo>
                    <a:pt x="115" y="1"/>
                    <a:pt x="0" y="217"/>
                    <a:pt x="159" y="350"/>
                  </a:cubicBezTo>
                  <a:cubicBezTo>
                    <a:pt x="960" y="1017"/>
                    <a:pt x="1527" y="1884"/>
                    <a:pt x="1861" y="2885"/>
                  </a:cubicBezTo>
                  <a:cubicBezTo>
                    <a:pt x="1900" y="2964"/>
                    <a:pt x="1981" y="3001"/>
                    <a:pt x="2061" y="3001"/>
                  </a:cubicBezTo>
                  <a:cubicBezTo>
                    <a:pt x="2183" y="3001"/>
                    <a:pt x="2301" y="2913"/>
                    <a:pt x="2261" y="2752"/>
                  </a:cubicBezTo>
                  <a:cubicBezTo>
                    <a:pt x="1861" y="1718"/>
                    <a:pt x="1260" y="784"/>
                    <a:pt x="426" y="50"/>
                  </a:cubicBezTo>
                  <a:cubicBezTo>
                    <a:pt x="378" y="15"/>
                    <a:pt x="330"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2"/>
            <p:cNvSpPr/>
            <p:nvPr/>
          </p:nvSpPr>
          <p:spPr>
            <a:xfrm>
              <a:off x="7229650" y="2952150"/>
              <a:ext cx="61100" cy="210875"/>
            </a:xfrm>
            <a:custGeom>
              <a:rect b="b" l="l" r="r" t="t"/>
              <a:pathLst>
                <a:path extrusionOk="0" h="8435" w="2444">
                  <a:moveTo>
                    <a:pt x="2121" y="1"/>
                  </a:moveTo>
                  <a:cubicBezTo>
                    <a:pt x="2094" y="1"/>
                    <a:pt x="2065" y="6"/>
                    <a:pt x="2035" y="19"/>
                  </a:cubicBezTo>
                  <a:cubicBezTo>
                    <a:pt x="934" y="920"/>
                    <a:pt x="201" y="2254"/>
                    <a:pt x="100" y="3655"/>
                  </a:cubicBezTo>
                  <a:cubicBezTo>
                    <a:pt x="0" y="4355"/>
                    <a:pt x="100" y="5089"/>
                    <a:pt x="334" y="5756"/>
                  </a:cubicBezTo>
                  <a:cubicBezTo>
                    <a:pt x="634" y="6524"/>
                    <a:pt x="1168" y="7324"/>
                    <a:pt x="1101" y="8191"/>
                  </a:cubicBezTo>
                  <a:cubicBezTo>
                    <a:pt x="1062" y="8347"/>
                    <a:pt x="1193" y="8434"/>
                    <a:pt x="1309" y="8434"/>
                  </a:cubicBezTo>
                  <a:cubicBezTo>
                    <a:pt x="1392" y="8434"/>
                    <a:pt x="1468" y="8389"/>
                    <a:pt x="1468" y="8292"/>
                  </a:cubicBezTo>
                  <a:cubicBezTo>
                    <a:pt x="1535" y="7491"/>
                    <a:pt x="1168" y="6790"/>
                    <a:pt x="868" y="6057"/>
                  </a:cubicBezTo>
                  <a:cubicBezTo>
                    <a:pt x="601" y="5389"/>
                    <a:pt x="467" y="4722"/>
                    <a:pt x="467" y="4022"/>
                  </a:cubicBezTo>
                  <a:cubicBezTo>
                    <a:pt x="501" y="2654"/>
                    <a:pt x="1135" y="1287"/>
                    <a:pt x="2269" y="419"/>
                  </a:cubicBezTo>
                  <a:cubicBezTo>
                    <a:pt x="2444" y="274"/>
                    <a:pt x="2313" y="1"/>
                    <a:pt x="2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2"/>
            <p:cNvSpPr/>
            <p:nvPr/>
          </p:nvSpPr>
          <p:spPr>
            <a:xfrm>
              <a:off x="7212125" y="3095375"/>
              <a:ext cx="22550" cy="74750"/>
            </a:xfrm>
            <a:custGeom>
              <a:rect b="b" l="l" r="r" t="t"/>
              <a:pathLst>
                <a:path extrusionOk="0" h="2990" w="902">
                  <a:moveTo>
                    <a:pt x="241" y="1"/>
                  </a:moveTo>
                  <a:cubicBezTo>
                    <a:pt x="213" y="1"/>
                    <a:pt x="186" y="9"/>
                    <a:pt x="168" y="27"/>
                  </a:cubicBezTo>
                  <a:cubicBezTo>
                    <a:pt x="34" y="61"/>
                    <a:pt x="1" y="127"/>
                    <a:pt x="34" y="261"/>
                  </a:cubicBezTo>
                  <a:cubicBezTo>
                    <a:pt x="201" y="1128"/>
                    <a:pt x="334" y="1962"/>
                    <a:pt x="501" y="2863"/>
                  </a:cubicBezTo>
                  <a:cubicBezTo>
                    <a:pt x="501" y="2935"/>
                    <a:pt x="588" y="2990"/>
                    <a:pt x="661" y="2990"/>
                  </a:cubicBezTo>
                  <a:cubicBezTo>
                    <a:pt x="690" y="2990"/>
                    <a:pt x="716" y="2981"/>
                    <a:pt x="735" y="2963"/>
                  </a:cubicBezTo>
                  <a:cubicBezTo>
                    <a:pt x="868" y="2929"/>
                    <a:pt x="902" y="2796"/>
                    <a:pt x="868" y="2729"/>
                  </a:cubicBezTo>
                  <a:cubicBezTo>
                    <a:pt x="701" y="1862"/>
                    <a:pt x="568" y="1028"/>
                    <a:pt x="401" y="127"/>
                  </a:cubicBezTo>
                  <a:cubicBezTo>
                    <a:pt x="401" y="55"/>
                    <a:pt x="315" y="1"/>
                    <a:pt x="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2"/>
            <p:cNvSpPr/>
            <p:nvPr/>
          </p:nvSpPr>
          <p:spPr>
            <a:xfrm>
              <a:off x="6554175" y="3478875"/>
              <a:ext cx="70900" cy="250925"/>
            </a:xfrm>
            <a:custGeom>
              <a:rect b="b" l="l" r="r" t="t"/>
              <a:pathLst>
                <a:path extrusionOk="0" h="10037" w="2836">
                  <a:moveTo>
                    <a:pt x="2239" y="1"/>
                  </a:moveTo>
                  <a:cubicBezTo>
                    <a:pt x="2116" y="1"/>
                    <a:pt x="1994" y="102"/>
                    <a:pt x="2035" y="265"/>
                  </a:cubicBezTo>
                  <a:cubicBezTo>
                    <a:pt x="2268" y="1099"/>
                    <a:pt x="2335" y="1966"/>
                    <a:pt x="2202" y="2834"/>
                  </a:cubicBezTo>
                  <a:cubicBezTo>
                    <a:pt x="2102" y="3701"/>
                    <a:pt x="1801" y="4468"/>
                    <a:pt x="1468" y="5269"/>
                  </a:cubicBezTo>
                  <a:cubicBezTo>
                    <a:pt x="801" y="6737"/>
                    <a:pt x="0" y="8271"/>
                    <a:pt x="467" y="9905"/>
                  </a:cubicBezTo>
                  <a:cubicBezTo>
                    <a:pt x="493" y="9996"/>
                    <a:pt x="569" y="10036"/>
                    <a:pt x="646" y="10036"/>
                  </a:cubicBezTo>
                  <a:cubicBezTo>
                    <a:pt x="769" y="10036"/>
                    <a:pt x="895" y="9935"/>
                    <a:pt x="834" y="9772"/>
                  </a:cubicBezTo>
                  <a:cubicBezTo>
                    <a:pt x="367" y="8071"/>
                    <a:pt x="1434" y="6436"/>
                    <a:pt x="2035" y="4935"/>
                  </a:cubicBezTo>
                  <a:cubicBezTo>
                    <a:pt x="2669" y="3401"/>
                    <a:pt x="2835" y="1766"/>
                    <a:pt x="2435" y="132"/>
                  </a:cubicBezTo>
                  <a:cubicBezTo>
                    <a:pt x="2396" y="41"/>
                    <a:pt x="2318" y="1"/>
                    <a:pt x="2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2"/>
            <p:cNvSpPr/>
            <p:nvPr/>
          </p:nvSpPr>
          <p:spPr>
            <a:xfrm>
              <a:off x="6596700" y="3449325"/>
              <a:ext cx="70075" cy="287200"/>
            </a:xfrm>
            <a:custGeom>
              <a:rect b="b" l="l" r="r" t="t"/>
              <a:pathLst>
                <a:path extrusionOk="0" h="11488" w="2803">
                  <a:moveTo>
                    <a:pt x="2627" y="0"/>
                  </a:moveTo>
                  <a:cubicBezTo>
                    <a:pt x="2533" y="0"/>
                    <a:pt x="2435" y="76"/>
                    <a:pt x="2435" y="213"/>
                  </a:cubicBezTo>
                  <a:cubicBezTo>
                    <a:pt x="2435" y="3182"/>
                    <a:pt x="901" y="5917"/>
                    <a:pt x="267" y="8819"/>
                  </a:cubicBezTo>
                  <a:cubicBezTo>
                    <a:pt x="100" y="9653"/>
                    <a:pt x="0" y="10454"/>
                    <a:pt x="0" y="11288"/>
                  </a:cubicBezTo>
                  <a:cubicBezTo>
                    <a:pt x="0" y="11421"/>
                    <a:pt x="109" y="11488"/>
                    <a:pt x="213" y="11488"/>
                  </a:cubicBezTo>
                  <a:cubicBezTo>
                    <a:pt x="317" y="11488"/>
                    <a:pt x="417" y="11421"/>
                    <a:pt x="401" y="11288"/>
                  </a:cubicBezTo>
                  <a:cubicBezTo>
                    <a:pt x="301" y="8285"/>
                    <a:pt x="1835" y="5517"/>
                    <a:pt x="2502" y="2648"/>
                  </a:cubicBezTo>
                  <a:cubicBezTo>
                    <a:pt x="2669" y="1814"/>
                    <a:pt x="2802" y="1047"/>
                    <a:pt x="2802" y="213"/>
                  </a:cubicBezTo>
                  <a:cubicBezTo>
                    <a:pt x="2802" y="67"/>
                    <a:pt x="2716" y="0"/>
                    <a:pt x="2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2"/>
            <p:cNvSpPr/>
            <p:nvPr/>
          </p:nvSpPr>
          <p:spPr>
            <a:xfrm>
              <a:off x="6599175" y="3100925"/>
              <a:ext cx="142425" cy="62300"/>
            </a:xfrm>
            <a:custGeom>
              <a:rect b="b" l="l" r="r" t="t"/>
              <a:pathLst>
                <a:path extrusionOk="0" h="2492" w="5697">
                  <a:moveTo>
                    <a:pt x="1832" y="0"/>
                  </a:moveTo>
                  <a:cubicBezTo>
                    <a:pt x="1778" y="0"/>
                    <a:pt x="1724" y="2"/>
                    <a:pt x="1669" y="6"/>
                  </a:cubicBezTo>
                  <a:cubicBezTo>
                    <a:pt x="1136" y="39"/>
                    <a:pt x="635" y="272"/>
                    <a:pt x="168" y="539"/>
                  </a:cubicBezTo>
                  <a:cubicBezTo>
                    <a:pt x="0" y="651"/>
                    <a:pt x="114" y="904"/>
                    <a:pt x="273" y="904"/>
                  </a:cubicBezTo>
                  <a:cubicBezTo>
                    <a:pt x="304" y="904"/>
                    <a:pt x="336" y="894"/>
                    <a:pt x="368" y="873"/>
                  </a:cubicBezTo>
                  <a:cubicBezTo>
                    <a:pt x="802" y="606"/>
                    <a:pt x="1236" y="406"/>
                    <a:pt x="1736" y="372"/>
                  </a:cubicBezTo>
                  <a:cubicBezTo>
                    <a:pt x="2236" y="372"/>
                    <a:pt x="2737" y="573"/>
                    <a:pt x="3204" y="806"/>
                  </a:cubicBezTo>
                  <a:cubicBezTo>
                    <a:pt x="4004" y="1206"/>
                    <a:pt x="4705" y="1740"/>
                    <a:pt x="5305" y="2407"/>
                  </a:cubicBezTo>
                  <a:cubicBezTo>
                    <a:pt x="5356" y="2467"/>
                    <a:pt x="5410" y="2492"/>
                    <a:pt x="5458" y="2492"/>
                  </a:cubicBezTo>
                  <a:cubicBezTo>
                    <a:pt x="5599" y="2492"/>
                    <a:pt x="5696" y="2281"/>
                    <a:pt x="5572" y="2107"/>
                  </a:cubicBezTo>
                  <a:cubicBezTo>
                    <a:pt x="4905" y="1373"/>
                    <a:pt x="4071" y="739"/>
                    <a:pt x="3170" y="339"/>
                  </a:cubicBezTo>
                  <a:cubicBezTo>
                    <a:pt x="2751" y="129"/>
                    <a:pt x="2305" y="0"/>
                    <a:pt x="18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2"/>
            <p:cNvSpPr/>
            <p:nvPr/>
          </p:nvSpPr>
          <p:spPr>
            <a:xfrm>
              <a:off x="6705900" y="3089775"/>
              <a:ext cx="57600" cy="57375"/>
            </a:xfrm>
            <a:custGeom>
              <a:rect b="b" l="l" r="r" t="t"/>
              <a:pathLst>
                <a:path extrusionOk="0" h="2295" w="2304">
                  <a:moveTo>
                    <a:pt x="312" y="1"/>
                  </a:moveTo>
                  <a:cubicBezTo>
                    <a:pt x="102" y="1"/>
                    <a:pt x="0" y="293"/>
                    <a:pt x="236" y="351"/>
                  </a:cubicBezTo>
                  <a:cubicBezTo>
                    <a:pt x="969" y="752"/>
                    <a:pt x="1603" y="1352"/>
                    <a:pt x="1903" y="2153"/>
                  </a:cubicBezTo>
                  <a:cubicBezTo>
                    <a:pt x="1931" y="2235"/>
                    <a:pt x="2004" y="2295"/>
                    <a:pt x="2084" y="2295"/>
                  </a:cubicBezTo>
                  <a:cubicBezTo>
                    <a:pt x="2102" y="2295"/>
                    <a:pt x="2119" y="2292"/>
                    <a:pt x="2137" y="2286"/>
                  </a:cubicBezTo>
                  <a:cubicBezTo>
                    <a:pt x="2237" y="2286"/>
                    <a:pt x="2304" y="2153"/>
                    <a:pt x="2270" y="2086"/>
                  </a:cubicBezTo>
                  <a:cubicBezTo>
                    <a:pt x="1937" y="1185"/>
                    <a:pt x="1270" y="452"/>
                    <a:pt x="402" y="18"/>
                  </a:cubicBezTo>
                  <a:cubicBezTo>
                    <a:pt x="371" y="6"/>
                    <a:pt x="340"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2"/>
            <p:cNvSpPr/>
            <p:nvPr/>
          </p:nvSpPr>
          <p:spPr>
            <a:xfrm>
              <a:off x="5632675" y="2956725"/>
              <a:ext cx="258550" cy="532350"/>
            </a:xfrm>
            <a:custGeom>
              <a:rect b="b" l="l" r="r" t="t"/>
              <a:pathLst>
                <a:path extrusionOk="0" h="21294" w="10342">
                  <a:moveTo>
                    <a:pt x="744" y="1"/>
                  </a:moveTo>
                  <a:cubicBezTo>
                    <a:pt x="682" y="1"/>
                    <a:pt x="625" y="41"/>
                    <a:pt x="601" y="136"/>
                  </a:cubicBezTo>
                  <a:cubicBezTo>
                    <a:pt x="0" y="1470"/>
                    <a:pt x="34" y="3105"/>
                    <a:pt x="801" y="4373"/>
                  </a:cubicBezTo>
                  <a:cubicBezTo>
                    <a:pt x="1535" y="5707"/>
                    <a:pt x="2969" y="6541"/>
                    <a:pt x="3503" y="8008"/>
                  </a:cubicBezTo>
                  <a:cubicBezTo>
                    <a:pt x="3770" y="8776"/>
                    <a:pt x="3870" y="9543"/>
                    <a:pt x="4037" y="10343"/>
                  </a:cubicBezTo>
                  <a:cubicBezTo>
                    <a:pt x="4203" y="11111"/>
                    <a:pt x="4437" y="11811"/>
                    <a:pt x="4771" y="12512"/>
                  </a:cubicBezTo>
                  <a:cubicBezTo>
                    <a:pt x="5471" y="13879"/>
                    <a:pt x="6605" y="14980"/>
                    <a:pt x="7539" y="16148"/>
                  </a:cubicBezTo>
                  <a:cubicBezTo>
                    <a:pt x="8673" y="17515"/>
                    <a:pt x="9807" y="19216"/>
                    <a:pt x="9541" y="21051"/>
                  </a:cubicBezTo>
                  <a:cubicBezTo>
                    <a:pt x="9521" y="21206"/>
                    <a:pt x="9660" y="21294"/>
                    <a:pt x="9779" y="21294"/>
                  </a:cubicBezTo>
                  <a:cubicBezTo>
                    <a:pt x="9865" y="21294"/>
                    <a:pt x="9941" y="21249"/>
                    <a:pt x="9941" y="21151"/>
                  </a:cubicBezTo>
                  <a:cubicBezTo>
                    <a:pt x="10341" y="17949"/>
                    <a:pt x="7339" y="15747"/>
                    <a:pt x="5638" y="13312"/>
                  </a:cubicBezTo>
                  <a:cubicBezTo>
                    <a:pt x="5204" y="12678"/>
                    <a:pt x="4837" y="12011"/>
                    <a:pt x="4604" y="11277"/>
                  </a:cubicBezTo>
                  <a:cubicBezTo>
                    <a:pt x="4370" y="10510"/>
                    <a:pt x="4270" y="9743"/>
                    <a:pt x="4103" y="8942"/>
                  </a:cubicBezTo>
                  <a:cubicBezTo>
                    <a:pt x="3937" y="8175"/>
                    <a:pt x="3670" y="7475"/>
                    <a:pt x="3269" y="6808"/>
                  </a:cubicBezTo>
                  <a:cubicBezTo>
                    <a:pt x="2836" y="6174"/>
                    <a:pt x="2302" y="5673"/>
                    <a:pt x="1802" y="5106"/>
                  </a:cubicBezTo>
                  <a:cubicBezTo>
                    <a:pt x="1201" y="4439"/>
                    <a:pt x="801" y="3705"/>
                    <a:pt x="634" y="2871"/>
                  </a:cubicBezTo>
                  <a:cubicBezTo>
                    <a:pt x="467" y="2004"/>
                    <a:pt x="534" y="1137"/>
                    <a:pt x="934" y="303"/>
                  </a:cubicBezTo>
                  <a:cubicBezTo>
                    <a:pt x="977" y="131"/>
                    <a:pt x="855" y="1"/>
                    <a:pt x="7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2"/>
            <p:cNvSpPr/>
            <p:nvPr/>
          </p:nvSpPr>
          <p:spPr>
            <a:xfrm>
              <a:off x="5791375" y="3407875"/>
              <a:ext cx="46050" cy="94525"/>
            </a:xfrm>
            <a:custGeom>
              <a:rect b="b" l="l" r="r" t="t"/>
              <a:pathLst>
                <a:path extrusionOk="0" h="3781" w="1842">
                  <a:moveTo>
                    <a:pt x="294" y="1"/>
                  </a:moveTo>
                  <a:cubicBezTo>
                    <a:pt x="82" y="1"/>
                    <a:pt x="0" y="339"/>
                    <a:pt x="224" y="403"/>
                  </a:cubicBezTo>
                  <a:cubicBezTo>
                    <a:pt x="824" y="503"/>
                    <a:pt x="1091" y="1070"/>
                    <a:pt x="1191" y="1604"/>
                  </a:cubicBezTo>
                  <a:cubicBezTo>
                    <a:pt x="1325" y="2271"/>
                    <a:pt x="1358" y="2938"/>
                    <a:pt x="1458" y="3606"/>
                  </a:cubicBezTo>
                  <a:cubicBezTo>
                    <a:pt x="1475" y="3722"/>
                    <a:pt x="1575" y="3781"/>
                    <a:pt x="1667" y="3781"/>
                  </a:cubicBezTo>
                  <a:cubicBezTo>
                    <a:pt x="1758" y="3781"/>
                    <a:pt x="1842" y="3722"/>
                    <a:pt x="1825" y="3606"/>
                  </a:cubicBezTo>
                  <a:cubicBezTo>
                    <a:pt x="1825" y="3172"/>
                    <a:pt x="1758" y="2805"/>
                    <a:pt x="1692" y="2405"/>
                  </a:cubicBezTo>
                  <a:cubicBezTo>
                    <a:pt x="1658" y="2038"/>
                    <a:pt x="1625" y="1637"/>
                    <a:pt x="1525" y="1304"/>
                  </a:cubicBezTo>
                  <a:cubicBezTo>
                    <a:pt x="1358" y="737"/>
                    <a:pt x="991" y="136"/>
                    <a:pt x="324" y="3"/>
                  </a:cubicBezTo>
                  <a:cubicBezTo>
                    <a:pt x="314" y="2"/>
                    <a:pt x="304" y="1"/>
                    <a:pt x="2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2"/>
            <p:cNvSpPr/>
            <p:nvPr/>
          </p:nvSpPr>
          <p:spPr>
            <a:xfrm>
              <a:off x="5928450" y="2737275"/>
              <a:ext cx="200900" cy="208175"/>
            </a:xfrm>
            <a:custGeom>
              <a:rect b="b" l="l" r="r" t="t"/>
              <a:pathLst>
                <a:path extrusionOk="0" h="8327" w="8036">
                  <a:moveTo>
                    <a:pt x="7774" y="0"/>
                  </a:moveTo>
                  <a:cubicBezTo>
                    <a:pt x="7756" y="0"/>
                    <a:pt x="7737" y="3"/>
                    <a:pt x="7717" y="8"/>
                  </a:cubicBezTo>
                  <a:cubicBezTo>
                    <a:pt x="6349" y="375"/>
                    <a:pt x="5182" y="1209"/>
                    <a:pt x="4381" y="2376"/>
                  </a:cubicBezTo>
                  <a:cubicBezTo>
                    <a:pt x="4181" y="2676"/>
                    <a:pt x="4014" y="3010"/>
                    <a:pt x="3847" y="3310"/>
                  </a:cubicBezTo>
                  <a:cubicBezTo>
                    <a:pt x="3681" y="3710"/>
                    <a:pt x="3547" y="4077"/>
                    <a:pt x="3314" y="4411"/>
                  </a:cubicBezTo>
                  <a:cubicBezTo>
                    <a:pt x="3047" y="4745"/>
                    <a:pt x="2680" y="4945"/>
                    <a:pt x="2346" y="5212"/>
                  </a:cubicBezTo>
                  <a:cubicBezTo>
                    <a:pt x="2046" y="5412"/>
                    <a:pt x="1746" y="5679"/>
                    <a:pt x="1512" y="5912"/>
                  </a:cubicBezTo>
                  <a:cubicBezTo>
                    <a:pt x="879" y="6546"/>
                    <a:pt x="378" y="7246"/>
                    <a:pt x="45" y="8047"/>
                  </a:cubicBezTo>
                  <a:cubicBezTo>
                    <a:pt x="1" y="8201"/>
                    <a:pt x="131" y="8326"/>
                    <a:pt x="244" y="8326"/>
                  </a:cubicBezTo>
                  <a:cubicBezTo>
                    <a:pt x="302" y="8326"/>
                    <a:pt x="355" y="8293"/>
                    <a:pt x="378" y="8214"/>
                  </a:cubicBezTo>
                  <a:cubicBezTo>
                    <a:pt x="678" y="7547"/>
                    <a:pt x="1079" y="6913"/>
                    <a:pt x="1579" y="6379"/>
                  </a:cubicBezTo>
                  <a:cubicBezTo>
                    <a:pt x="1846" y="6079"/>
                    <a:pt x="2146" y="5812"/>
                    <a:pt x="2413" y="5612"/>
                  </a:cubicBezTo>
                  <a:cubicBezTo>
                    <a:pt x="2713" y="5412"/>
                    <a:pt x="3047" y="5212"/>
                    <a:pt x="3347" y="4945"/>
                  </a:cubicBezTo>
                  <a:cubicBezTo>
                    <a:pt x="3881" y="4444"/>
                    <a:pt x="4047" y="3710"/>
                    <a:pt x="4414" y="3077"/>
                  </a:cubicBezTo>
                  <a:cubicBezTo>
                    <a:pt x="4748" y="2476"/>
                    <a:pt x="5215" y="1943"/>
                    <a:pt x="5749" y="1476"/>
                  </a:cubicBezTo>
                  <a:cubicBezTo>
                    <a:pt x="6382" y="975"/>
                    <a:pt x="7083" y="608"/>
                    <a:pt x="7850" y="408"/>
                  </a:cubicBezTo>
                  <a:cubicBezTo>
                    <a:pt x="8035" y="346"/>
                    <a:pt x="7992" y="0"/>
                    <a:pt x="7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2"/>
            <p:cNvSpPr/>
            <p:nvPr/>
          </p:nvSpPr>
          <p:spPr>
            <a:xfrm>
              <a:off x="5994125" y="2678650"/>
              <a:ext cx="167275" cy="121600"/>
            </a:xfrm>
            <a:custGeom>
              <a:rect b="b" l="l" r="r" t="t"/>
              <a:pathLst>
                <a:path extrusionOk="0" h="4864" w="6691">
                  <a:moveTo>
                    <a:pt x="6069" y="1"/>
                  </a:moveTo>
                  <a:cubicBezTo>
                    <a:pt x="5489" y="1"/>
                    <a:pt x="4916" y="135"/>
                    <a:pt x="4389" y="385"/>
                  </a:cubicBezTo>
                  <a:cubicBezTo>
                    <a:pt x="4056" y="551"/>
                    <a:pt x="3755" y="718"/>
                    <a:pt x="3522" y="952"/>
                  </a:cubicBezTo>
                  <a:cubicBezTo>
                    <a:pt x="3222" y="1219"/>
                    <a:pt x="2988" y="1552"/>
                    <a:pt x="2655" y="1719"/>
                  </a:cubicBezTo>
                  <a:cubicBezTo>
                    <a:pt x="2321" y="1886"/>
                    <a:pt x="1988" y="2019"/>
                    <a:pt x="1654" y="2219"/>
                  </a:cubicBezTo>
                  <a:cubicBezTo>
                    <a:pt x="1354" y="2386"/>
                    <a:pt x="1087" y="2586"/>
                    <a:pt x="853" y="2853"/>
                  </a:cubicBezTo>
                  <a:cubicBezTo>
                    <a:pt x="386" y="3354"/>
                    <a:pt x="86" y="3954"/>
                    <a:pt x="19" y="4621"/>
                  </a:cubicBezTo>
                  <a:cubicBezTo>
                    <a:pt x="0" y="4776"/>
                    <a:pt x="116" y="4864"/>
                    <a:pt x="223" y="4864"/>
                  </a:cubicBezTo>
                  <a:cubicBezTo>
                    <a:pt x="300" y="4864"/>
                    <a:pt x="372" y="4819"/>
                    <a:pt x="386" y="4721"/>
                  </a:cubicBezTo>
                  <a:cubicBezTo>
                    <a:pt x="486" y="4087"/>
                    <a:pt x="753" y="3520"/>
                    <a:pt x="1220" y="3053"/>
                  </a:cubicBezTo>
                  <a:cubicBezTo>
                    <a:pt x="1420" y="2853"/>
                    <a:pt x="1687" y="2620"/>
                    <a:pt x="1988" y="2520"/>
                  </a:cubicBezTo>
                  <a:cubicBezTo>
                    <a:pt x="2254" y="2353"/>
                    <a:pt x="2655" y="2253"/>
                    <a:pt x="2922" y="2053"/>
                  </a:cubicBezTo>
                  <a:cubicBezTo>
                    <a:pt x="3222" y="1886"/>
                    <a:pt x="3422" y="1619"/>
                    <a:pt x="3689" y="1385"/>
                  </a:cubicBezTo>
                  <a:cubicBezTo>
                    <a:pt x="3922" y="1185"/>
                    <a:pt x="4189" y="952"/>
                    <a:pt x="4489" y="785"/>
                  </a:cubicBezTo>
                  <a:cubicBezTo>
                    <a:pt x="4974" y="516"/>
                    <a:pt x="5546" y="399"/>
                    <a:pt x="6099" y="399"/>
                  </a:cubicBezTo>
                  <a:cubicBezTo>
                    <a:pt x="6231" y="399"/>
                    <a:pt x="6362" y="405"/>
                    <a:pt x="6491" y="418"/>
                  </a:cubicBezTo>
                  <a:cubicBezTo>
                    <a:pt x="6691" y="418"/>
                    <a:pt x="6691" y="18"/>
                    <a:pt x="6424" y="18"/>
                  </a:cubicBezTo>
                  <a:cubicBezTo>
                    <a:pt x="6306" y="7"/>
                    <a:pt x="6187" y="1"/>
                    <a:pt x="6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2"/>
            <p:cNvSpPr/>
            <p:nvPr/>
          </p:nvSpPr>
          <p:spPr>
            <a:xfrm>
              <a:off x="6336625" y="2761275"/>
              <a:ext cx="136675" cy="140475"/>
            </a:xfrm>
            <a:custGeom>
              <a:rect b="b" l="l" r="r" t="t"/>
              <a:pathLst>
                <a:path extrusionOk="0" h="5619" w="5467">
                  <a:moveTo>
                    <a:pt x="1195" y="1"/>
                  </a:moveTo>
                  <a:cubicBezTo>
                    <a:pt x="832" y="1"/>
                    <a:pt x="474" y="101"/>
                    <a:pt x="163" y="315"/>
                  </a:cubicBezTo>
                  <a:cubicBezTo>
                    <a:pt x="1" y="450"/>
                    <a:pt x="101" y="694"/>
                    <a:pt x="251" y="694"/>
                  </a:cubicBezTo>
                  <a:cubicBezTo>
                    <a:pt x="286" y="694"/>
                    <a:pt x="325" y="681"/>
                    <a:pt x="363" y="649"/>
                  </a:cubicBezTo>
                  <a:cubicBezTo>
                    <a:pt x="615" y="469"/>
                    <a:pt x="915" y="376"/>
                    <a:pt x="1206" y="376"/>
                  </a:cubicBezTo>
                  <a:cubicBezTo>
                    <a:pt x="1455" y="376"/>
                    <a:pt x="1698" y="444"/>
                    <a:pt x="1897" y="582"/>
                  </a:cubicBezTo>
                  <a:cubicBezTo>
                    <a:pt x="2164" y="749"/>
                    <a:pt x="2331" y="949"/>
                    <a:pt x="2531" y="1216"/>
                  </a:cubicBezTo>
                  <a:cubicBezTo>
                    <a:pt x="2731" y="1483"/>
                    <a:pt x="2965" y="1783"/>
                    <a:pt x="3165" y="2050"/>
                  </a:cubicBezTo>
                  <a:cubicBezTo>
                    <a:pt x="3532" y="2550"/>
                    <a:pt x="3899" y="3084"/>
                    <a:pt x="4232" y="3618"/>
                  </a:cubicBezTo>
                  <a:cubicBezTo>
                    <a:pt x="4399" y="3918"/>
                    <a:pt x="4566" y="4218"/>
                    <a:pt x="4666" y="4552"/>
                  </a:cubicBezTo>
                  <a:cubicBezTo>
                    <a:pt x="4733" y="4785"/>
                    <a:pt x="4833" y="5085"/>
                    <a:pt x="4633" y="5286"/>
                  </a:cubicBezTo>
                  <a:cubicBezTo>
                    <a:pt x="4479" y="5413"/>
                    <a:pt x="4619" y="5619"/>
                    <a:pt x="4768" y="5619"/>
                  </a:cubicBezTo>
                  <a:cubicBezTo>
                    <a:pt x="4814" y="5619"/>
                    <a:pt x="4860" y="5599"/>
                    <a:pt x="4899" y="5552"/>
                  </a:cubicBezTo>
                  <a:cubicBezTo>
                    <a:pt x="5466" y="5085"/>
                    <a:pt x="5066" y="4318"/>
                    <a:pt x="4833" y="3818"/>
                  </a:cubicBezTo>
                  <a:cubicBezTo>
                    <a:pt x="4466" y="3084"/>
                    <a:pt x="3965" y="2450"/>
                    <a:pt x="3465" y="1783"/>
                  </a:cubicBezTo>
                  <a:cubicBezTo>
                    <a:pt x="3031" y="1183"/>
                    <a:pt x="2631" y="449"/>
                    <a:pt x="1964" y="149"/>
                  </a:cubicBezTo>
                  <a:cubicBezTo>
                    <a:pt x="1714" y="51"/>
                    <a:pt x="1453" y="1"/>
                    <a:pt x="1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2"/>
            <p:cNvSpPr/>
            <p:nvPr/>
          </p:nvSpPr>
          <p:spPr>
            <a:xfrm>
              <a:off x="6429925" y="2783075"/>
              <a:ext cx="54225" cy="80975"/>
            </a:xfrm>
            <a:custGeom>
              <a:rect b="b" l="l" r="r" t="t"/>
              <a:pathLst>
                <a:path extrusionOk="0" h="3239" w="2169">
                  <a:moveTo>
                    <a:pt x="363" y="1"/>
                  </a:moveTo>
                  <a:cubicBezTo>
                    <a:pt x="331" y="1"/>
                    <a:pt x="299" y="4"/>
                    <a:pt x="267" y="10"/>
                  </a:cubicBezTo>
                  <a:cubicBezTo>
                    <a:pt x="11" y="42"/>
                    <a:pt x="0" y="380"/>
                    <a:pt x="234" y="380"/>
                  </a:cubicBezTo>
                  <a:cubicBezTo>
                    <a:pt x="244" y="380"/>
                    <a:pt x="255" y="379"/>
                    <a:pt x="267" y="377"/>
                  </a:cubicBezTo>
                  <a:cubicBezTo>
                    <a:pt x="400" y="377"/>
                    <a:pt x="500" y="444"/>
                    <a:pt x="600" y="544"/>
                  </a:cubicBezTo>
                  <a:cubicBezTo>
                    <a:pt x="667" y="611"/>
                    <a:pt x="800" y="711"/>
                    <a:pt x="901" y="778"/>
                  </a:cubicBezTo>
                  <a:cubicBezTo>
                    <a:pt x="1067" y="944"/>
                    <a:pt x="1234" y="1178"/>
                    <a:pt x="1334" y="1411"/>
                  </a:cubicBezTo>
                  <a:cubicBezTo>
                    <a:pt x="1634" y="1878"/>
                    <a:pt x="1734" y="2446"/>
                    <a:pt x="1601" y="3013"/>
                  </a:cubicBezTo>
                  <a:cubicBezTo>
                    <a:pt x="1562" y="3148"/>
                    <a:pt x="1681" y="3239"/>
                    <a:pt x="1794" y="3239"/>
                  </a:cubicBezTo>
                  <a:cubicBezTo>
                    <a:pt x="1875" y="3239"/>
                    <a:pt x="1954" y="3191"/>
                    <a:pt x="1968" y="3079"/>
                  </a:cubicBezTo>
                  <a:cubicBezTo>
                    <a:pt x="2168" y="2446"/>
                    <a:pt x="2001" y="1745"/>
                    <a:pt x="1668" y="1178"/>
                  </a:cubicBezTo>
                  <a:cubicBezTo>
                    <a:pt x="1501" y="911"/>
                    <a:pt x="1301" y="678"/>
                    <a:pt x="1101" y="444"/>
                  </a:cubicBezTo>
                  <a:cubicBezTo>
                    <a:pt x="920" y="263"/>
                    <a:pt x="658" y="1"/>
                    <a:pt x="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2"/>
            <p:cNvSpPr/>
            <p:nvPr/>
          </p:nvSpPr>
          <p:spPr>
            <a:xfrm>
              <a:off x="5316625" y="4325875"/>
              <a:ext cx="211825" cy="479800"/>
            </a:xfrm>
            <a:custGeom>
              <a:rect b="b" l="l" r="r" t="t"/>
              <a:pathLst>
                <a:path extrusionOk="0" h="19192" w="8473">
                  <a:moveTo>
                    <a:pt x="1084" y="0"/>
                  </a:moveTo>
                  <a:cubicBezTo>
                    <a:pt x="1032" y="0"/>
                    <a:pt x="978" y="23"/>
                    <a:pt x="934" y="76"/>
                  </a:cubicBezTo>
                  <a:cubicBezTo>
                    <a:pt x="0" y="1077"/>
                    <a:pt x="0" y="2511"/>
                    <a:pt x="234" y="3745"/>
                  </a:cubicBezTo>
                  <a:cubicBezTo>
                    <a:pt x="334" y="4446"/>
                    <a:pt x="567" y="5113"/>
                    <a:pt x="801" y="5847"/>
                  </a:cubicBezTo>
                  <a:cubicBezTo>
                    <a:pt x="1101" y="6681"/>
                    <a:pt x="1334" y="7515"/>
                    <a:pt x="1635" y="8349"/>
                  </a:cubicBezTo>
                  <a:cubicBezTo>
                    <a:pt x="1901" y="9049"/>
                    <a:pt x="2135" y="9750"/>
                    <a:pt x="2669" y="10283"/>
                  </a:cubicBezTo>
                  <a:cubicBezTo>
                    <a:pt x="3169" y="10784"/>
                    <a:pt x="3836" y="11184"/>
                    <a:pt x="4270" y="11784"/>
                  </a:cubicBezTo>
                  <a:cubicBezTo>
                    <a:pt x="5137" y="13085"/>
                    <a:pt x="5004" y="14753"/>
                    <a:pt x="5304" y="16221"/>
                  </a:cubicBezTo>
                  <a:cubicBezTo>
                    <a:pt x="5471" y="17021"/>
                    <a:pt x="5771" y="17755"/>
                    <a:pt x="6305" y="18356"/>
                  </a:cubicBezTo>
                  <a:cubicBezTo>
                    <a:pt x="6782" y="18865"/>
                    <a:pt x="7411" y="19192"/>
                    <a:pt x="8134" y="19192"/>
                  </a:cubicBezTo>
                  <a:cubicBezTo>
                    <a:pt x="8169" y="19192"/>
                    <a:pt x="8204" y="19191"/>
                    <a:pt x="8239" y="19190"/>
                  </a:cubicBezTo>
                  <a:cubicBezTo>
                    <a:pt x="8473" y="19123"/>
                    <a:pt x="8473" y="18756"/>
                    <a:pt x="8173" y="18756"/>
                  </a:cubicBezTo>
                  <a:cubicBezTo>
                    <a:pt x="8127" y="18759"/>
                    <a:pt x="8082" y="18761"/>
                    <a:pt x="8038" y="18761"/>
                  </a:cubicBezTo>
                  <a:cubicBezTo>
                    <a:pt x="6688" y="18761"/>
                    <a:pt x="5928" y="17315"/>
                    <a:pt x="5637" y="16087"/>
                  </a:cubicBezTo>
                  <a:cubicBezTo>
                    <a:pt x="5337" y="14720"/>
                    <a:pt x="5471" y="13219"/>
                    <a:pt x="4804" y="11951"/>
                  </a:cubicBezTo>
                  <a:cubicBezTo>
                    <a:pt x="4503" y="11351"/>
                    <a:pt x="4003" y="10917"/>
                    <a:pt x="3503" y="10517"/>
                  </a:cubicBezTo>
                  <a:cubicBezTo>
                    <a:pt x="3269" y="10283"/>
                    <a:pt x="2969" y="10083"/>
                    <a:pt x="2769" y="9850"/>
                  </a:cubicBezTo>
                  <a:cubicBezTo>
                    <a:pt x="2502" y="9549"/>
                    <a:pt x="2335" y="9216"/>
                    <a:pt x="2235" y="8849"/>
                  </a:cubicBezTo>
                  <a:cubicBezTo>
                    <a:pt x="1935" y="8082"/>
                    <a:pt x="1735" y="7348"/>
                    <a:pt x="1468" y="6581"/>
                  </a:cubicBezTo>
                  <a:cubicBezTo>
                    <a:pt x="1234" y="5880"/>
                    <a:pt x="1001" y="5180"/>
                    <a:pt x="801" y="4446"/>
                  </a:cubicBezTo>
                  <a:cubicBezTo>
                    <a:pt x="434" y="3111"/>
                    <a:pt x="234" y="1444"/>
                    <a:pt x="1234" y="343"/>
                  </a:cubicBezTo>
                  <a:cubicBezTo>
                    <a:pt x="1357" y="172"/>
                    <a:pt x="1228" y="0"/>
                    <a:pt x="1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2"/>
            <p:cNvSpPr/>
            <p:nvPr/>
          </p:nvSpPr>
          <p:spPr>
            <a:xfrm>
              <a:off x="5348225" y="4653900"/>
              <a:ext cx="151025" cy="194825"/>
            </a:xfrm>
            <a:custGeom>
              <a:rect b="b" l="l" r="r" t="t"/>
              <a:pathLst>
                <a:path extrusionOk="0" h="7793" w="6041">
                  <a:moveTo>
                    <a:pt x="270" y="0"/>
                  </a:moveTo>
                  <a:cubicBezTo>
                    <a:pt x="144" y="0"/>
                    <a:pt x="0" y="157"/>
                    <a:pt x="70" y="298"/>
                  </a:cubicBezTo>
                  <a:cubicBezTo>
                    <a:pt x="671" y="1432"/>
                    <a:pt x="204" y="2833"/>
                    <a:pt x="1071" y="3900"/>
                  </a:cubicBezTo>
                  <a:cubicBezTo>
                    <a:pt x="1538" y="4367"/>
                    <a:pt x="2205" y="4634"/>
                    <a:pt x="2672" y="5135"/>
                  </a:cubicBezTo>
                  <a:cubicBezTo>
                    <a:pt x="3139" y="5635"/>
                    <a:pt x="3473" y="6302"/>
                    <a:pt x="3873" y="6836"/>
                  </a:cubicBezTo>
                  <a:cubicBezTo>
                    <a:pt x="4286" y="7366"/>
                    <a:pt x="4881" y="7793"/>
                    <a:pt x="5566" y="7793"/>
                  </a:cubicBezTo>
                  <a:cubicBezTo>
                    <a:pt x="5656" y="7793"/>
                    <a:pt x="5748" y="7785"/>
                    <a:pt x="5841" y="7770"/>
                  </a:cubicBezTo>
                  <a:cubicBezTo>
                    <a:pt x="6033" y="7674"/>
                    <a:pt x="6041" y="7334"/>
                    <a:pt x="5837" y="7334"/>
                  </a:cubicBezTo>
                  <a:cubicBezTo>
                    <a:pt x="5828" y="7334"/>
                    <a:pt x="5818" y="7335"/>
                    <a:pt x="5808" y="7336"/>
                  </a:cubicBezTo>
                  <a:cubicBezTo>
                    <a:pt x="5726" y="7351"/>
                    <a:pt x="5646" y="7358"/>
                    <a:pt x="5568" y="7358"/>
                  </a:cubicBezTo>
                  <a:cubicBezTo>
                    <a:pt x="4758" y="7358"/>
                    <a:pt x="4166" y="6608"/>
                    <a:pt x="3740" y="5969"/>
                  </a:cubicBezTo>
                  <a:cubicBezTo>
                    <a:pt x="3506" y="5635"/>
                    <a:pt x="3306" y="5268"/>
                    <a:pt x="3039" y="4935"/>
                  </a:cubicBezTo>
                  <a:cubicBezTo>
                    <a:pt x="2806" y="4634"/>
                    <a:pt x="2439" y="4367"/>
                    <a:pt x="2105" y="4167"/>
                  </a:cubicBezTo>
                  <a:cubicBezTo>
                    <a:pt x="1772" y="3967"/>
                    <a:pt x="1471" y="3700"/>
                    <a:pt x="1205" y="3400"/>
                  </a:cubicBezTo>
                  <a:cubicBezTo>
                    <a:pt x="1004" y="3067"/>
                    <a:pt x="904" y="2666"/>
                    <a:pt x="871" y="2299"/>
                  </a:cubicBezTo>
                  <a:cubicBezTo>
                    <a:pt x="738" y="1532"/>
                    <a:pt x="738" y="765"/>
                    <a:pt x="404" y="98"/>
                  </a:cubicBezTo>
                  <a:cubicBezTo>
                    <a:pt x="374" y="28"/>
                    <a:pt x="324"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53"/>
          <p:cNvSpPr txBox="1"/>
          <p:nvPr>
            <p:ph type="title"/>
          </p:nvPr>
        </p:nvSpPr>
        <p:spPr>
          <a:xfrm>
            <a:off x="1077300" y="110400"/>
            <a:ext cx="3695100" cy="923400"/>
          </a:xfrm>
          <a:prstGeom prst="rect">
            <a:avLst/>
          </a:prstGeom>
        </p:spPr>
        <p:txBody>
          <a:bodyPr anchorCtr="0" anchor="ctr" bIns="91425" lIns="0" spcFirstLastPara="1" rIns="0" wrap="square" tIns="91425">
            <a:spAutoFit/>
          </a:bodyPr>
          <a:lstStyle/>
          <a:p>
            <a:pPr indent="0" lvl="0" marL="0" rtl="0" algn="ctr">
              <a:spcBef>
                <a:spcPts val="0"/>
              </a:spcBef>
              <a:spcAft>
                <a:spcPts val="0"/>
              </a:spcAft>
              <a:buNone/>
            </a:pPr>
            <a:r>
              <a:rPr lang="en-GB"/>
              <a:t>Objective</a:t>
            </a:r>
            <a:endParaRPr>
              <a:solidFill>
                <a:schemeClr val="dk1"/>
              </a:solidFill>
            </a:endParaRPr>
          </a:p>
        </p:txBody>
      </p:sp>
      <p:sp>
        <p:nvSpPr>
          <p:cNvPr id="827" name="Google Shape;827;p53"/>
          <p:cNvSpPr txBox="1"/>
          <p:nvPr>
            <p:ph idx="1" type="subTitle"/>
          </p:nvPr>
        </p:nvSpPr>
        <p:spPr>
          <a:xfrm>
            <a:off x="284675" y="1033800"/>
            <a:ext cx="4652100" cy="4063500"/>
          </a:xfrm>
          <a:prstGeom prst="rect">
            <a:avLst/>
          </a:prstGeom>
        </p:spPr>
        <p:txBody>
          <a:bodyPr anchorCtr="0" anchor="t" bIns="91425" lIns="0" spcFirstLastPara="1" rIns="0" wrap="square" tIns="91425">
            <a:spAutoFit/>
          </a:bodyPr>
          <a:lstStyle/>
          <a:p>
            <a:pPr indent="0" lvl="0" marL="0" rtl="0" algn="l">
              <a:spcBef>
                <a:spcPts val="0"/>
              </a:spcBef>
              <a:spcAft>
                <a:spcPts val="0"/>
              </a:spcAft>
              <a:buNone/>
            </a:pPr>
            <a:r>
              <a:rPr lang="en-GB" sz="1400"/>
              <a:t>Our objective is to predict the progression of PD in </a:t>
            </a:r>
            <a:r>
              <a:rPr lang="en-GB" sz="1400"/>
              <a:t>patients</a:t>
            </a:r>
            <a:r>
              <a:rPr lang="en-GB" sz="1400"/>
              <a:t> by analyzing their MDS-</a:t>
            </a:r>
            <a:r>
              <a:rPr lang="en-GB" sz="1400"/>
              <a:t>UPDRS</a:t>
            </a:r>
            <a:r>
              <a:rPr lang="en-GB" sz="1400"/>
              <a:t> scores. which measure progression in patients with PD. The</a:t>
            </a:r>
            <a:r>
              <a:rPr lang="en-GB" sz="1400"/>
              <a:t> </a:t>
            </a:r>
            <a:r>
              <a:rPr lang="en-GB" sz="1400"/>
              <a:t>Movement Disorder Society-Sponsored Revision of the Unified Parkinson’s Disease rating Scale (MDS-</a:t>
            </a:r>
            <a:r>
              <a:rPr lang="en-GB" sz="1400"/>
              <a:t>UPDRS</a:t>
            </a:r>
            <a:r>
              <a:rPr lang="en-GB" sz="1400"/>
              <a:t>) is a comprehensive assessment tool that measures both motor and non-motor symptoms associated with PD.</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GB" sz="1400"/>
              <a:t>Our team developed models using data on protein and peptide levels over time in both individuals with PD, as well as in normal age-matched healthy controls. By doing so, we aim to uncover significant insights into the molecular changes that occur as PD advances, potentially leading to a </a:t>
            </a:r>
            <a:r>
              <a:rPr lang="en-GB" sz="1400"/>
              <a:t>groundbreaking</a:t>
            </a:r>
            <a:r>
              <a:rPr lang="en-GB" sz="1400"/>
              <a:t> discovery.</a:t>
            </a:r>
            <a:endParaRPr sz="1400"/>
          </a:p>
          <a:p>
            <a:pPr indent="0" lvl="0" marL="0" rtl="0" algn="ctr">
              <a:spcBef>
                <a:spcPts val="0"/>
              </a:spcBef>
              <a:spcAft>
                <a:spcPts val="0"/>
              </a:spcAft>
              <a:buNone/>
            </a:pPr>
            <a:r>
              <a:t/>
            </a:r>
            <a:endParaRPr sz="1400"/>
          </a:p>
          <a:p>
            <a:pPr indent="0" lvl="0" marL="0" rtl="0" algn="just">
              <a:spcBef>
                <a:spcPts val="0"/>
              </a:spcBef>
              <a:spcAft>
                <a:spcPts val="0"/>
              </a:spcAft>
              <a:buNone/>
            </a:pPr>
            <a:r>
              <a:t/>
            </a:r>
            <a:endParaRPr sz="1400"/>
          </a:p>
        </p:txBody>
      </p:sp>
      <p:grpSp>
        <p:nvGrpSpPr>
          <p:cNvPr id="828" name="Google Shape;828;p53"/>
          <p:cNvGrpSpPr/>
          <p:nvPr/>
        </p:nvGrpSpPr>
        <p:grpSpPr>
          <a:xfrm>
            <a:off x="5088750" y="539999"/>
            <a:ext cx="4054432" cy="4603639"/>
            <a:chOff x="4791250" y="402450"/>
            <a:chExt cx="4576625" cy="4660025"/>
          </a:xfrm>
        </p:grpSpPr>
        <p:sp>
          <p:nvSpPr>
            <p:cNvPr id="829" name="Google Shape;829;p53"/>
            <p:cNvSpPr/>
            <p:nvPr/>
          </p:nvSpPr>
          <p:spPr>
            <a:xfrm>
              <a:off x="4791250" y="470000"/>
              <a:ext cx="4576625" cy="4575800"/>
            </a:xfrm>
            <a:custGeom>
              <a:rect b="b" l="l" r="r" t="t"/>
              <a:pathLst>
                <a:path extrusionOk="0" h="183032" w="183065">
                  <a:moveTo>
                    <a:pt x="91532" y="1"/>
                  </a:moveTo>
                  <a:cubicBezTo>
                    <a:pt x="40996" y="1"/>
                    <a:pt x="0" y="40963"/>
                    <a:pt x="0" y="91499"/>
                  </a:cubicBezTo>
                  <a:cubicBezTo>
                    <a:pt x="0" y="142069"/>
                    <a:pt x="40996" y="183032"/>
                    <a:pt x="91532" y="183032"/>
                  </a:cubicBezTo>
                  <a:cubicBezTo>
                    <a:pt x="142068" y="183032"/>
                    <a:pt x="183064" y="142069"/>
                    <a:pt x="183064" y="91499"/>
                  </a:cubicBezTo>
                  <a:cubicBezTo>
                    <a:pt x="183064" y="40963"/>
                    <a:pt x="142068" y="1"/>
                    <a:pt x="915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3"/>
            <p:cNvSpPr/>
            <p:nvPr/>
          </p:nvSpPr>
          <p:spPr>
            <a:xfrm>
              <a:off x="7540700" y="402450"/>
              <a:ext cx="268550" cy="585450"/>
            </a:xfrm>
            <a:custGeom>
              <a:rect b="b" l="l" r="r" t="t"/>
              <a:pathLst>
                <a:path extrusionOk="0" h="23418" w="10742">
                  <a:moveTo>
                    <a:pt x="6605" y="1"/>
                  </a:moveTo>
                  <a:cubicBezTo>
                    <a:pt x="5738" y="935"/>
                    <a:pt x="2536" y="4270"/>
                    <a:pt x="1702" y="5204"/>
                  </a:cubicBezTo>
                  <a:cubicBezTo>
                    <a:pt x="1869" y="5605"/>
                    <a:pt x="3436" y="10108"/>
                    <a:pt x="4270" y="12543"/>
                  </a:cubicBezTo>
                  <a:lnTo>
                    <a:pt x="1068" y="13544"/>
                  </a:lnTo>
                  <a:lnTo>
                    <a:pt x="1" y="13877"/>
                  </a:lnTo>
                  <a:lnTo>
                    <a:pt x="267" y="14744"/>
                  </a:lnTo>
                  <a:lnTo>
                    <a:pt x="2969" y="23417"/>
                  </a:lnTo>
                  <a:lnTo>
                    <a:pt x="2402" y="15512"/>
                  </a:lnTo>
                  <a:lnTo>
                    <a:pt x="6705" y="15245"/>
                  </a:lnTo>
                  <a:lnTo>
                    <a:pt x="8206" y="15111"/>
                  </a:lnTo>
                  <a:lnTo>
                    <a:pt x="8006" y="13243"/>
                  </a:lnTo>
                  <a:lnTo>
                    <a:pt x="7339" y="7072"/>
                  </a:lnTo>
                  <a:lnTo>
                    <a:pt x="10742" y="4837"/>
                  </a:lnTo>
                  <a:lnTo>
                    <a:pt x="66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3"/>
            <p:cNvSpPr/>
            <p:nvPr/>
          </p:nvSpPr>
          <p:spPr>
            <a:xfrm>
              <a:off x="7655775" y="552550"/>
              <a:ext cx="473700" cy="500400"/>
            </a:xfrm>
            <a:custGeom>
              <a:rect b="b" l="l" r="r" t="t"/>
              <a:pathLst>
                <a:path extrusionOk="0" h="20016" w="18948">
                  <a:moveTo>
                    <a:pt x="16546" y="1"/>
                  </a:moveTo>
                  <a:cubicBezTo>
                    <a:pt x="14811" y="902"/>
                    <a:pt x="8207" y="4271"/>
                    <a:pt x="6539" y="5105"/>
                  </a:cubicBezTo>
                  <a:lnTo>
                    <a:pt x="7706" y="7173"/>
                  </a:lnTo>
                  <a:lnTo>
                    <a:pt x="9975" y="11075"/>
                  </a:lnTo>
                  <a:cubicBezTo>
                    <a:pt x="7673" y="11209"/>
                    <a:pt x="4971" y="11342"/>
                    <a:pt x="4371" y="11376"/>
                  </a:cubicBezTo>
                  <a:lnTo>
                    <a:pt x="4704" y="12677"/>
                  </a:lnTo>
                  <a:lnTo>
                    <a:pt x="6239" y="18714"/>
                  </a:lnTo>
                  <a:lnTo>
                    <a:pt x="1" y="20015"/>
                  </a:lnTo>
                  <a:lnTo>
                    <a:pt x="7073" y="19782"/>
                  </a:lnTo>
                  <a:lnTo>
                    <a:pt x="7640" y="19748"/>
                  </a:lnTo>
                  <a:lnTo>
                    <a:pt x="7606" y="19081"/>
                  </a:lnTo>
                  <a:lnTo>
                    <a:pt x="7239" y="13844"/>
                  </a:lnTo>
                  <a:lnTo>
                    <a:pt x="12877" y="14445"/>
                  </a:lnTo>
                  <a:lnTo>
                    <a:pt x="15645" y="14778"/>
                  </a:lnTo>
                  <a:lnTo>
                    <a:pt x="14611" y="11909"/>
                  </a:lnTo>
                  <a:lnTo>
                    <a:pt x="13044" y="7673"/>
                  </a:lnTo>
                  <a:lnTo>
                    <a:pt x="18948" y="5838"/>
                  </a:lnTo>
                  <a:lnTo>
                    <a:pt x="165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3"/>
            <p:cNvSpPr/>
            <p:nvPr/>
          </p:nvSpPr>
          <p:spPr>
            <a:xfrm>
              <a:off x="7654125" y="1037550"/>
              <a:ext cx="572925" cy="280575"/>
            </a:xfrm>
            <a:custGeom>
              <a:rect b="b" l="l" r="r" t="t"/>
              <a:pathLst>
                <a:path extrusionOk="0" h="11223" w="22917">
                  <a:moveTo>
                    <a:pt x="16393" y="1"/>
                  </a:moveTo>
                  <a:cubicBezTo>
                    <a:pt x="15443" y="1"/>
                    <a:pt x="14676" y="5"/>
                    <a:pt x="14344" y="15"/>
                  </a:cubicBezTo>
                  <a:cubicBezTo>
                    <a:pt x="14144" y="382"/>
                    <a:pt x="12809" y="2984"/>
                    <a:pt x="11742" y="4985"/>
                  </a:cubicBezTo>
                  <a:lnTo>
                    <a:pt x="10207" y="2817"/>
                  </a:lnTo>
                  <a:lnTo>
                    <a:pt x="9640" y="2016"/>
                  </a:lnTo>
                  <a:lnTo>
                    <a:pt x="8973" y="2316"/>
                  </a:lnTo>
                  <a:lnTo>
                    <a:pt x="0" y="6186"/>
                  </a:lnTo>
                  <a:lnTo>
                    <a:pt x="8640" y="4518"/>
                  </a:lnTo>
                  <a:cubicBezTo>
                    <a:pt x="9474" y="6386"/>
                    <a:pt x="10975" y="9955"/>
                    <a:pt x="11542" y="11223"/>
                  </a:cubicBezTo>
                  <a:cubicBezTo>
                    <a:pt x="12509" y="10055"/>
                    <a:pt x="15011" y="7053"/>
                    <a:pt x="16679" y="5052"/>
                  </a:cubicBezTo>
                  <a:lnTo>
                    <a:pt x="22183" y="6353"/>
                  </a:lnTo>
                  <a:lnTo>
                    <a:pt x="22917" y="48"/>
                  </a:lnTo>
                  <a:cubicBezTo>
                    <a:pt x="22044" y="25"/>
                    <a:pt x="18686" y="1"/>
                    <a:pt x="163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3"/>
            <p:cNvSpPr/>
            <p:nvPr/>
          </p:nvSpPr>
          <p:spPr>
            <a:xfrm>
              <a:off x="8390600" y="2474700"/>
              <a:ext cx="534450" cy="1749800"/>
            </a:xfrm>
            <a:custGeom>
              <a:rect b="b" l="l" r="r" t="t"/>
              <a:pathLst>
                <a:path extrusionOk="0" h="69992" w="21378">
                  <a:moveTo>
                    <a:pt x="19622" y="1"/>
                  </a:moveTo>
                  <a:cubicBezTo>
                    <a:pt x="19383" y="1"/>
                    <a:pt x="19139" y="214"/>
                    <a:pt x="19243" y="504"/>
                  </a:cubicBezTo>
                  <a:cubicBezTo>
                    <a:pt x="20077" y="2939"/>
                    <a:pt x="20277" y="5541"/>
                    <a:pt x="20410" y="8109"/>
                  </a:cubicBezTo>
                  <a:cubicBezTo>
                    <a:pt x="20544" y="10511"/>
                    <a:pt x="20577" y="12913"/>
                    <a:pt x="20477" y="15281"/>
                  </a:cubicBezTo>
                  <a:cubicBezTo>
                    <a:pt x="20377" y="20051"/>
                    <a:pt x="19876" y="24788"/>
                    <a:pt x="18976" y="29458"/>
                  </a:cubicBezTo>
                  <a:cubicBezTo>
                    <a:pt x="17275" y="38898"/>
                    <a:pt x="14106" y="48038"/>
                    <a:pt x="9636" y="56477"/>
                  </a:cubicBezTo>
                  <a:cubicBezTo>
                    <a:pt x="8402" y="58879"/>
                    <a:pt x="7034" y="61147"/>
                    <a:pt x="5566" y="63449"/>
                  </a:cubicBezTo>
                  <a:cubicBezTo>
                    <a:pt x="4132" y="65617"/>
                    <a:pt x="2631" y="67885"/>
                    <a:pt x="362" y="69253"/>
                  </a:cubicBezTo>
                  <a:cubicBezTo>
                    <a:pt x="1" y="69448"/>
                    <a:pt x="243" y="69991"/>
                    <a:pt x="565" y="69991"/>
                  </a:cubicBezTo>
                  <a:cubicBezTo>
                    <a:pt x="629" y="69991"/>
                    <a:pt x="697" y="69970"/>
                    <a:pt x="763" y="69920"/>
                  </a:cubicBezTo>
                  <a:cubicBezTo>
                    <a:pt x="2764" y="68719"/>
                    <a:pt x="4232" y="66818"/>
                    <a:pt x="5499" y="64916"/>
                  </a:cubicBezTo>
                  <a:cubicBezTo>
                    <a:pt x="6900" y="62882"/>
                    <a:pt x="8135" y="60780"/>
                    <a:pt x="9336" y="58645"/>
                  </a:cubicBezTo>
                  <a:cubicBezTo>
                    <a:pt x="11737" y="54409"/>
                    <a:pt x="13739" y="49972"/>
                    <a:pt x="15440" y="45436"/>
                  </a:cubicBezTo>
                  <a:cubicBezTo>
                    <a:pt x="18809" y="36296"/>
                    <a:pt x="20777" y="26689"/>
                    <a:pt x="21211" y="16949"/>
                  </a:cubicBezTo>
                  <a:cubicBezTo>
                    <a:pt x="21377" y="14280"/>
                    <a:pt x="21377" y="11545"/>
                    <a:pt x="21244" y="8776"/>
                  </a:cubicBezTo>
                  <a:cubicBezTo>
                    <a:pt x="21111" y="5907"/>
                    <a:pt x="20910" y="3039"/>
                    <a:pt x="19976" y="270"/>
                  </a:cubicBezTo>
                  <a:cubicBezTo>
                    <a:pt x="19913" y="80"/>
                    <a:pt x="19768" y="1"/>
                    <a:pt x="19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3"/>
            <p:cNvSpPr/>
            <p:nvPr/>
          </p:nvSpPr>
          <p:spPr>
            <a:xfrm>
              <a:off x="8413825" y="3596225"/>
              <a:ext cx="184725" cy="390125"/>
            </a:xfrm>
            <a:custGeom>
              <a:rect b="b" l="l" r="r" t="t"/>
              <a:pathLst>
                <a:path extrusionOk="0" h="15605" w="7389">
                  <a:moveTo>
                    <a:pt x="2731" y="1"/>
                  </a:moveTo>
                  <a:cubicBezTo>
                    <a:pt x="2536" y="1"/>
                    <a:pt x="2337" y="34"/>
                    <a:pt x="2135" y="108"/>
                  </a:cubicBezTo>
                  <a:cubicBezTo>
                    <a:pt x="1135" y="508"/>
                    <a:pt x="534" y="1576"/>
                    <a:pt x="301" y="2543"/>
                  </a:cubicBezTo>
                  <a:cubicBezTo>
                    <a:pt x="1" y="3710"/>
                    <a:pt x="167" y="4945"/>
                    <a:pt x="501" y="6079"/>
                  </a:cubicBezTo>
                  <a:cubicBezTo>
                    <a:pt x="834" y="7213"/>
                    <a:pt x="1335" y="8247"/>
                    <a:pt x="1935" y="9248"/>
                  </a:cubicBezTo>
                  <a:cubicBezTo>
                    <a:pt x="2636" y="10382"/>
                    <a:pt x="3370" y="11516"/>
                    <a:pt x="4204" y="12550"/>
                  </a:cubicBezTo>
                  <a:cubicBezTo>
                    <a:pt x="5037" y="13617"/>
                    <a:pt x="5971" y="14685"/>
                    <a:pt x="6972" y="15552"/>
                  </a:cubicBezTo>
                  <a:cubicBezTo>
                    <a:pt x="7009" y="15589"/>
                    <a:pt x="7051" y="15604"/>
                    <a:pt x="7093" y="15604"/>
                  </a:cubicBezTo>
                  <a:cubicBezTo>
                    <a:pt x="7244" y="15604"/>
                    <a:pt x="7388" y="15401"/>
                    <a:pt x="7206" y="15219"/>
                  </a:cubicBezTo>
                  <a:lnTo>
                    <a:pt x="7172" y="15185"/>
                  </a:lnTo>
                  <a:cubicBezTo>
                    <a:pt x="6972" y="12517"/>
                    <a:pt x="6805" y="9881"/>
                    <a:pt x="6539" y="7213"/>
                  </a:cubicBezTo>
                  <a:cubicBezTo>
                    <a:pt x="6372" y="5078"/>
                    <a:pt x="6105" y="2776"/>
                    <a:pt x="4704" y="1109"/>
                  </a:cubicBezTo>
                  <a:cubicBezTo>
                    <a:pt x="4198" y="523"/>
                    <a:pt x="3501" y="1"/>
                    <a:pt x="27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3"/>
            <p:cNvSpPr/>
            <p:nvPr/>
          </p:nvSpPr>
          <p:spPr>
            <a:xfrm>
              <a:off x="8582000" y="3862350"/>
              <a:ext cx="405600" cy="159650"/>
            </a:xfrm>
            <a:custGeom>
              <a:rect b="b" l="l" r="r" t="t"/>
              <a:pathLst>
                <a:path extrusionOk="0" h="6386" w="16224">
                  <a:moveTo>
                    <a:pt x="12861" y="0"/>
                  </a:moveTo>
                  <a:cubicBezTo>
                    <a:pt x="11122" y="0"/>
                    <a:pt x="9374" y="686"/>
                    <a:pt x="7784" y="1371"/>
                  </a:cubicBezTo>
                  <a:cubicBezTo>
                    <a:pt x="5315" y="2405"/>
                    <a:pt x="2914" y="3473"/>
                    <a:pt x="445" y="4574"/>
                  </a:cubicBezTo>
                  <a:cubicBezTo>
                    <a:pt x="412" y="4574"/>
                    <a:pt x="412" y="4574"/>
                    <a:pt x="379" y="4507"/>
                  </a:cubicBezTo>
                  <a:cubicBezTo>
                    <a:pt x="357" y="4501"/>
                    <a:pt x="336" y="4499"/>
                    <a:pt x="316" y="4499"/>
                  </a:cubicBezTo>
                  <a:cubicBezTo>
                    <a:pt x="93" y="4499"/>
                    <a:pt x="0" y="4815"/>
                    <a:pt x="245" y="4907"/>
                  </a:cubicBezTo>
                  <a:cubicBezTo>
                    <a:pt x="1479" y="5374"/>
                    <a:pt x="2814" y="5708"/>
                    <a:pt x="4148" y="5908"/>
                  </a:cubicBezTo>
                  <a:cubicBezTo>
                    <a:pt x="5482" y="6108"/>
                    <a:pt x="6817" y="6275"/>
                    <a:pt x="8151" y="6375"/>
                  </a:cubicBezTo>
                  <a:cubicBezTo>
                    <a:pt x="8384" y="6382"/>
                    <a:pt x="8618" y="6386"/>
                    <a:pt x="8851" y="6386"/>
                  </a:cubicBezTo>
                  <a:cubicBezTo>
                    <a:pt x="9784" y="6386"/>
                    <a:pt x="10713" y="6322"/>
                    <a:pt x="11620" y="6108"/>
                  </a:cubicBezTo>
                  <a:cubicBezTo>
                    <a:pt x="12787" y="5875"/>
                    <a:pt x="13955" y="5441"/>
                    <a:pt x="14822" y="4640"/>
                  </a:cubicBezTo>
                  <a:cubicBezTo>
                    <a:pt x="15589" y="3973"/>
                    <a:pt x="16223" y="2939"/>
                    <a:pt x="16090" y="1905"/>
                  </a:cubicBezTo>
                  <a:cubicBezTo>
                    <a:pt x="15956" y="871"/>
                    <a:pt x="14922" y="271"/>
                    <a:pt x="13988" y="104"/>
                  </a:cubicBezTo>
                  <a:cubicBezTo>
                    <a:pt x="13614" y="32"/>
                    <a:pt x="13238" y="0"/>
                    <a:pt x="128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3"/>
            <p:cNvSpPr/>
            <p:nvPr/>
          </p:nvSpPr>
          <p:spPr>
            <a:xfrm>
              <a:off x="8495550" y="3374400"/>
              <a:ext cx="232775" cy="364250"/>
            </a:xfrm>
            <a:custGeom>
              <a:rect b="b" l="l" r="r" t="t"/>
              <a:pathLst>
                <a:path extrusionOk="0" h="14570" w="9311">
                  <a:moveTo>
                    <a:pt x="2343" y="1"/>
                  </a:moveTo>
                  <a:cubicBezTo>
                    <a:pt x="2037" y="1"/>
                    <a:pt x="1729" y="73"/>
                    <a:pt x="1435" y="241"/>
                  </a:cubicBezTo>
                  <a:cubicBezTo>
                    <a:pt x="534" y="775"/>
                    <a:pt x="167" y="1909"/>
                    <a:pt x="67" y="2910"/>
                  </a:cubicBezTo>
                  <a:cubicBezTo>
                    <a:pt x="1" y="4111"/>
                    <a:pt x="367" y="5311"/>
                    <a:pt x="901" y="6379"/>
                  </a:cubicBezTo>
                  <a:cubicBezTo>
                    <a:pt x="1402" y="7413"/>
                    <a:pt x="2102" y="8380"/>
                    <a:pt x="2869" y="9248"/>
                  </a:cubicBezTo>
                  <a:cubicBezTo>
                    <a:pt x="3737" y="10248"/>
                    <a:pt x="4704" y="11216"/>
                    <a:pt x="5705" y="12083"/>
                  </a:cubicBezTo>
                  <a:cubicBezTo>
                    <a:pt x="6705" y="12984"/>
                    <a:pt x="7739" y="13818"/>
                    <a:pt x="8907" y="14551"/>
                  </a:cubicBezTo>
                  <a:cubicBezTo>
                    <a:pt x="8933" y="14564"/>
                    <a:pt x="8959" y="14570"/>
                    <a:pt x="8984" y="14570"/>
                  </a:cubicBezTo>
                  <a:cubicBezTo>
                    <a:pt x="9159" y="14570"/>
                    <a:pt x="9311" y="14305"/>
                    <a:pt x="9107" y="14218"/>
                  </a:cubicBezTo>
                  <a:lnTo>
                    <a:pt x="9074" y="14151"/>
                  </a:lnTo>
                  <a:cubicBezTo>
                    <a:pt x="8373" y="11616"/>
                    <a:pt x="7739" y="9048"/>
                    <a:pt x="7039" y="6446"/>
                  </a:cubicBezTo>
                  <a:cubicBezTo>
                    <a:pt x="6505" y="4411"/>
                    <a:pt x="5838" y="2209"/>
                    <a:pt x="4170" y="775"/>
                  </a:cubicBezTo>
                  <a:cubicBezTo>
                    <a:pt x="3668" y="341"/>
                    <a:pt x="3009" y="1"/>
                    <a:pt x="23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3"/>
            <p:cNvSpPr/>
            <p:nvPr/>
          </p:nvSpPr>
          <p:spPr>
            <a:xfrm>
              <a:off x="8710700" y="3558825"/>
              <a:ext cx="391975" cy="185400"/>
            </a:xfrm>
            <a:custGeom>
              <a:rect b="b" l="l" r="r" t="t"/>
              <a:pathLst>
                <a:path extrusionOk="0" h="7416" w="15679">
                  <a:moveTo>
                    <a:pt x="12808" y="0"/>
                  </a:moveTo>
                  <a:cubicBezTo>
                    <a:pt x="10704" y="0"/>
                    <a:pt x="8762" y="1199"/>
                    <a:pt x="7072" y="2271"/>
                  </a:cubicBezTo>
                  <a:cubicBezTo>
                    <a:pt x="4837" y="3739"/>
                    <a:pt x="2636" y="5240"/>
                    <a:pt x="401" y="6707"/>
                  </a:cubicBezTo>
                  <a:lnTo>
                    <a:pt x="301" y="6707"/>
                  </a:lnTo>
                  <a:cubicBezTo>
                    <a:pt x="101" y="6707"/>
                    <a:pt x="1" y="7074"/>
                    <a:pt x="268" y="7108"/>
                  </a:cubicBezTo>
                  <a:cubicBezTo>
                    <a:pt x="1395" y="7333"/>
                    <a:pt x="2547" y="7416"/>
                    <a:pt x="3682" y="7416"/>
                  </a:cubicBezTo>
                  <a:cubicBezTo>
                    <a:pt x="3890" y="7416"/>
                    <a:pt x="4097" y="7413"/>
                    <a:pt x="4304" y="7408"/>
                  </a:cubicBezTo>
                  <a:cubicBezTo>
                    <a:pt x="5638" y="7408"/>
                    <a:pt x="6972" y="7341"/>
                    <a:pt x="8307" y="7174"/>
                  </a:cubicBezTo>
                  <a:cubicBezTo>
                    <a:pt x="9474" y="7008"/>
                    <a:pt x="10608" y="6741"/>
                    <a:pt x="11676" y="6341"/>
                  </a:cubicBezTo>
                  <a:cubicBezTo>
                    <a:pt x="12776" y="5907"/>
                    <a:pt x="13844" y="5240"/>
                    <a:pt x="14611" y="4339"/>
                  </a:cubicBezTo>
                  <a:cubicBezTo>
                    <a:pt x="15245" y="3539"/>
                    <a:pt x="15679" y="2404"/>
                    <a:pt x="15345" y="1404"/>
                  </a:cubicBezTo>
                  <a:cubicBezTo>
                    <a:pt x="15078" y="403"/>
                    <a:pt x="13944" y="36"/>
                    <a:pt x="12977" y="3"/>
                  </a:cubicBezTo>
                  <a:cubicBezTo>
                    <a:pt x="12920" y="1"/>
                    <a:pt x="12864" y="0"/>
                    <a:pt x="128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3"/>
            <p:cNvSpPr/>
            <p:nvPr/>
          </p:nvSpPr>
          <p:spPr>
            <a:xfrm>
              <a:off x="8560600" y="3149225"/>
              <a:ext cx="244950" cy="357900"/>
            </a:xfrm>
            <a:custGeom>
              <a:rect b="b" l="l" r="r" t="t"/>
              <a:pathLst>
                <a:path extrusionOk="0" h="14316" w="9798">
                  <a:moveTo>
                    <a:pt x="2223" y="1"/>
                  </a:moveTo>
                  <a:cubicBezTo>
                    <a:pt x="1891" y="1"/>
                    <a:pt x="1564" y="82"/>
                    <a:pt x="1268" y="275"/>
                  </a:cubicBezTo>
                  <a:cubicBezTo>
                    <a:pt x="401" y="876"/>
                    <a:pt x="67" y="2043"/>
                    <a:pt x="0" y="3044"/>
                  </a:cubicBezTo>
                  <a:cubicBezTo>
                    <a:pt x="0" y="4245"/>
                    <a:pt x="434" y="5412"/>
                    <a:pt x="1001" y="6446"/>
                  </a:cubicBezTo>
                  <a:cubicBezTo>
                    <a:pt x="1602" y="7480"/>
                    <a:pt x="2302" y="8414"/>
                    <a:pt x="3103" y="9248"/>
                  </a:cubicBezTo>
                  <a:cubicBezTo>
                    <a:pt x="4003" y="10182"/>
                    <a:pt x="5004" y="11116"/>
                    <a:pt x="6071" y="11950"/>
                  </a:cubicBezTo>
                  <a:cubicBezTo>
                    <a:pt x="7105" y="12817"/>
                    <a:pt x="8240" y="13618"/>
                    <a:pt x="9407" y="14285"/>
                  </a:cubicBezTo>
                  <a:cubicBezTo>
                    <a:pt x="9445" y="14307"/>
                    <a:pt x="9481" y="14316"/>
                    <a:pt x="9515" y="14316"/>
                  </a:cubicBezTo>
                  <a:cubicBezTo>
                    <a:pt x="9693" y="14316"/>
                    <a:pt x="9798" y="14058"/>
                    <a:pt x="9574" y="13918"/>
                  </a:cubicBezTo>
                  <a:lnTo>
                    <a:pt x="9507" y="13885"/>
                  </a:lnTo>
                  <a:lnTo>
                    <a:pt x="7139" y="6246"/>
                  </a:lnTo>
                  <a:cubicBezTo>
                    <a:pt x="6505" y="4178"/>
                    <a:pt x="5738" y="2010"/>
                    <a:pt x="4003" y="675"/>
                  </a:cubicBezTo>
                  <a:cubicBezTo>
                    <a:pt x="3520" y="302"/>
                    <a:pt x="2863" y="1"/>
                    <a:pt x="2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3"/>
            <p:cNvSpPr/>
            <p:nvPr/>
          </p:nvSpPr>
          <p:spPr>
            <a:xfrm>
              <a:off x="8789600" y="3313650"/>
              <a:ext cx="386450" cy="196025"/>
            </a:xfrm>
            <a:custGeom>
              <a:rect b="b" l="l" r="r" t="t"/>
              <a:pathLst>
                <a:path extrusionOk="0" h="7841" w="15458">
                  <a:moveTo>
                    <a:pt x="12753" y="0"/>
                  </a:moveTo>
                  <a:cubicBezTo>
                    <a:pt x="12709" y="0"/>
                    <a:pt x="12666" y="1"/>
                    <a:pt x="12623" y="3"/>
                  </a:cubicBezTo>
                  <a:cubicBezTo>
                    <a:pt x="10454" y="36"/>
                    <a:pt x="8486" y="1337"/>
                    <a:pt x="6818" y="2571"/>
                  </a:cubicBezTo>
                  <a:cubicBezTo>
                    <a:pt x="4650" y="4106"/>
                    <a:pt x="2515" y="5707"/>
                    <a:pt x="347" y="7308"/>
                  </a:cubicBezTo>
                  <a:lnTo>
                    <a:pt x="280" y="7308"/>
                  </a:lnTo>
                  <a:cubicBezTo>
                    <a:pt x="260" y="7303"/>
                    <a:pt x="241" y="7300"/>
                    <a:pt x="223" y="7300"/>
                  </a:cubicBezTo>
                  <a:cubicBezTo>
                    <a:pt x="10" y="7300"/>
                    <a:pt x="1" y="7644"/>
                    <a:pt x="247" y="7675"/>
                  </a:cubicBezTo>
                  <a:cubicBezTo>
                    <a:pt x="1159" y="7789"/>
                    <a:pt x="2086" y="7840"/>
                    <a:pt x="3008" y="7840"/>
                  </a:cubicBezTo>
                  <a:cubicBezTo>
                    <a:pt x="3435" y="7840"/>
                    <a:pt x="3861" y="7829"/>
                    <a:pt x="4283" y="7808"/>
                  </a:cubicBezTo>
                  <a:cubicBezTo>
                    <a:pt x="5618" y="7708"/>
                    <a:pt x="6952" y="7575"/>
                    <a:pt x="8286" y="7375"/>
                  </a:cubicBezTo>
                  <a:cubicBezTo>
                    <a:pt x="9420" y="7174"/>
                    <a:pt x="10588" y="6874"/>
                    <a:pt x="11622" y="6374"/>
                  </a:cubicBezTo>
                  <a:cubicBezTo>
                    <a:pt x="12689" y="5873"/>
                    <a:pt x="13757" y="5206"/>
                    <a:pt x="14457" y="4239"/>
                  </a:cubicBezTo>
                  <a:cubicBezTo>
                    <a:pt x="15024" y="3405"/>
                    <a:pt x="15458" y="2304"/>
                    <a:pt x="15091" y="1304"/>
                  </a:cubicBezTo>
                  <a:cubicBezTo>
                    <a:pt x="14772" y="348"/>
                    <a:pt x="13693" y="0"/>
                    <a:pt x="127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3"/>
            <p:cNvSpPr/>
            <p:nvPr/>
          </p:nvSpPr>
          <p:spPr>
            <a:xfrm>
              <a:off x="8634825" y="2875925"/>
              <a:ext cx="245075" cy="358200"/>
            </a:xfrm>
            <a:custGeom>
              <a:rect b="b" l="l" r="r" t="t"/>
              <a:pathLst>
                <a:path extrusionOk="0" h="14328" w="9803">
                  <a:moveTo>
                    <a:pt x="2192" y="0"/>
                  </a:moveTo>
                  <a:cubicBezTo>
                    <a:pt x="1871" y="0"/>
                    <a:pt x="1555" y="78"/>
                    <a:pt x="1268" y="266"/>
                  </a:cubicBezTo>
                  <a:cubicBezTo>
                    <a:pt x="367" y="866"/>
                    <a:pt x="34" y="2034"/>
                    <a:pt x="0" y="3035"/>
                  </a:cubicBezTo>
                  <a:cubicBezTo>
                    <a:pt x="0" y="4235"/>
                    <a:pt x="434" y="5403"/>
                    <a:pt x="1001" y="6470"/>
                  </a:cubicBezTo>
                  <a:cubicBezTo>
                    <a:pt x="1568" y="7504"/>
                    <a:pt x="2302" y="8405"/>
                    <a:pt x="3102" y="9239"/>
                  </a:cubicBezTo>
                  <a:cubicBezTo>
                    <a:pt x="4003" y="10206"/>
                    <a:pt x="5004" y="11107"/>
                    <a:pt x="6038" y="11941"/>
                  </a:cubicBezTo>
                  <a:cubicBezTo>
                    <a:pt x="7105" y="12842"/>
                    <a:pt x="8206" y="13609"/>
                    <a:pt x="9374" y="14309"/>
                  </a:cubicBezTo>
                  <a:cubicBezTo>
                    <a:pt x="9407" y="14322"/>
                    <a:pt x="9440" y="14328"/>
                    <a:pt x="9471" y="14328"/>
                  </a:cubicBezTo>
                  <a:cubicBezTo>
                    <a:pt x="9683" y="14328"/>
                    <a:pt x="9803" y="14055"/>
                    <a:pt x="9540" y="13909"/>
                  </a:cubicBezTo>
                  <a:lnTo>
                    <a:pt x="9507" y="13876"/>
                  </a:lnTo>
                  <a:lnTo>
                    <a:pt x="7139" y="6237"/>
                  </a:lnTo>
                  <a:cubicBezTo>
                    <a:pt x="6505" y="4202"/>
                    <a:pt x="5704" y="2034"/>
                    <a:pt x="4003" y="700"/>
                  </a:cubicBezTo>
                  <a:cubicBezTo>
                    <a:pt x="3512" y="320"/>
                    <a:pt x="2841" y="0"/>
                    <a:pt x="21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3"/>
            <p:cNvSpPr/>
            <p:nvPr/>
          </p:nvSpPr>
          <p:spPr>
            <a:xfrm>
              <a:off x="8863750" y="3040950"/>
              <a:ext cx="386525" cy="196425"/>
            </a:xfrm>
            <a:custGeom>
              <a:rect b="b" l="l" r="r" t="t"/>
              <a:pathLst>
                <a:path extrusionOk="0" h="7857" w="15461">
                  <a:moveTo>
                    <a:pt x="12752" y="1"/>
                  </a:moveTo>
                  <a:cubicBezTo>
                    <a:pt x="12709" y="1"/>
                    <a:pt x="12667" y="1"/>
                    <a:pt x="12625" y="3"/>
                  </a:cubicBezTo>
                  <a:cubicBezTo>
                    <a:pt x="10457" y="70"/>
                    <a:pt x="8489" y="1337"/>
                    <a:pt x="6821" y="2605"/>
                  </a:cubicBezTo>
                  <a:cubicBezTo>
                    <a:pt x="4653" y="4139"/>
                    <a:pt x="2518" y="5740"/>
                    <a:pt x="350" y="7308"/>
                  </a:cubicBezTo>
                  <a:lnTo>
                    <a:pt x="283" y="7308"/>
                  </a:lnTo>
                  <a:cubicBezTo>
                    <a:pt x="263" y="7303"/>
                    <a:pt x="244" y="7301"/>
                    <a:pt x="226" y="7301"/>
                  </a:cubicBezTo>
                  <a:cubicBezTo>
                    <a:pt x="13" y="7301"/>
                    <a:pt x="1" y="7647"/>
                    <a:pt x="217" y="7708"/>
                  </a:cubicBezTo>
                  <a:cubicBezTo>
                    <a:pt x="1106" y="7797"/>
                    <a:pt x="2025" y="7857"/>
                    <a:pt x="2935" y="7857"/>
                  </a:cubicBezTo>
                  <a:cubicBezTo>
                    <a:pt x="3389" y="7857"/>
                    <a:pt x="3841" y="7842"/>
                    <a:pt x="4286" y="7808"/>
                  </a:cubicBezTo>
                  <a:cubicBezTo>
                    <a:pt x="5620" y="7742"/>
                    <a:pt x="6921" y="7608"/>
                    <a:pt x="8289" y="7408"/>
                  </a:cubicBezTo>
                  <a:cubicBezTo>
                    <a:pt x="9390" y="7208"/>
                    <a:pt x="10557" y="6908"/>
                    <a:pt x="11625" y="6407"/>
                  </a:cubicBezTo>
                  <a:cubicBezTo>
                    <a:pt x="12692" y="5907"/>
                    <a:pt x="13726" y="5240"/>
                    <a:pt x="14460" y="4273"/>
                  </a:cubicBezTo>
                  <a:cubicBezTo>
                    <a:pt x="15027" y="3439"/>
                    <a:pt x="15461" y="2304"/>
                    <a:pt x="15061" y="1304"/>
                  </a:cubicBezTo>
                  <a:cubicBezTo>
                    <a:pt x="14742" y="348"/>
                    <a:pt x="13662" y="1"/>
                    <a:pt x="127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3"/>
            <p:cNvSpPr/>
            <p:nvPr/>
          </p:nvSpPr>
          <p:spPr>
            <a:xfrm>
              <a:off x="8623150" y="2620250"/>
              <a:ext cx="297100" cy="318400"/>
            </a:xfrm>
            <a:custGeom>
              <a:rect b="b" l="l" r="r" t="t"/>
              <a:pathLst>
                <a:path extrusionOk="0" h="12736" w="11884">
                  <a:moveTo>
                    <a:pt x="2151" y="1"/>
                  </a:moveTo>
                  <a:cubicBezTo>
                    <a:pt x="1691" y="1"/>
                    <a:pt x="1248" y="139"/>
                    <a:pt x="901" y="486"/>
                  </a:cubicBezTo>
                  <a:cubicBezTo>
                    <a:pt x="134" y="1220"/>
                    <a:pt x="0" y="2420"/>
                    <a:pt x="167" y="3421"/>
                  </a:cubicBezTo>
                  <a:cubicBezTo>
                    <a:pt x="400" y="4622"/>
                    <a:pt x="1068" y="5690"/>
                    <a:pt x="1801" y="6590"/>
                  </a:cubicBezTo>
                  <a:cubicBezTo>
                    <a:pt x="2569" y="7457"/>
                    <a:pt x="3469" y="8258"/>
                    <a:pt x="4403" y="8925"/>
                  </a:cubicBezTo>
                  <a:cubicBezTo>
                    <a:pt x="5471" y="9726"/>
                    <a:pt x="6638" y="10426"/>
                    <a:pt x="7806" y="11060"/>
                  </a:cubicBezTo>
                  <a:cubicBezTo>
                    <a:pt x="9007" y="11727"/>
                    <a:pt x="10241" y="12294"/>
                    <a:pt x="11508" y="12728"/>
                  </a:cubicBezTo>
                  <a:cubicBezTo>
                    <a:pt x="11530" y="12733"/>
                    <a:pt x="11552" y="12736"/>
                    <a:pt x="11572" y="12736"/>
                  </a:cubicBezTo>
                  <a:cubicBezTo>
                    <a:pt x="11794" y="12736"/>
                    <a:pt x="11884" y="12422"/>
                    <a:pt x="11608" y="12361"/>
                  </a:cubicBezTo>
                  <a:cubicBezTo>
                    <a:pt x="11575" y="12294"/>
                    <a:pt x="11508" y="12294"/>
                    <a:pt x="11508" y="12294"/>
                  </a:cubicBezTo>
                  <a:cubicBezTo>
                    <a:pt x="10274" y="9959"/>
                    <a:pt x="9007" y="7591"/>
                    <a:pt x="7772" y="5256"/>
                  </a:cubicBezTo>
                  <a:cubicBezTo>
                    <a:pt x="6772" y="3421"/>
                    <a:pt x="5604" y="1420"/>
                    <a:pt x="3636" y="419"/>
                  </a:cubicBezTo>
                  <a:cubicBezTo>
                    <a:pt x="3196" y="173"/>
                    <a:pt x="2664" y="1"/>
                    <a:pt x="21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3"/>
            <p:cNvSpPr/>
            <p:nvPr/>
          </p:nvSpPr>
          <p:spPr>
            <a:xfrm>
              <a:off x="8904175" y="2689075"/>
              <a:ext cx="353600" cy="248550"/>
            </a:xfrm>
            <a:custGeom>
              <a:rect b="b" l="l" r="r" t="t"/>
              <a:pathLst>
                <a:path extrusionOk="0" h="9942" w="14144">
                  <a:moveTo>
                    <a:pt x="11823" y="1"/>
                  </a:moveTo>
                  <a:cubicBezTo>
                    <a:pt x="11555" y="1"/>
                    <a:pt x="11288" y="37"/>
                    <a:pt x="11042" y="101"/>
                  </a:cubicBezTo>
                  <a:cubicBezTo>
                    <a:pt x="8907" y="535"/>
                    <a:pt x="7239" y="2169"/>
                    <a:pt x="5805" y="3704"/>
                  </a:cubicBezTo>
                  <a:cubicBezTo>
                    <a:pt x="4003" y="5638"/>
                    <a:pt x="2202" y="7607"/>
                    <a:pt x="367" y="9541"/>
                  </a:cubicBezTo>
                  <a:lnTo>
                    <a:pt x="267" y="9541"/>
                  </a:lnTo>
                  <a:cubicBezTo>
                    <a:pt x="1" y="9541"/>
                    <a:pt x="34" y="9942"/>
                    <a:pt x="267" y="9942"/>
                  </a:cubicBezTo>
                  <a:cubicBezTo>
                    <a:pt x="1602" y="9841"/>
                    <a:pt x="3003" y="9641"/>
                    <a:pt x="4270" y="9308"/>
                  </a:cubicBezTo>
                  <a:cubicBezTo>
                    <a:pt x="5571" y="8974"/>
                    <a:pt x="6872" y="8607"/>
                    <a:pt x="8106" y="8140"/>
                  </a:cubicBezTo>
                  <a:cubicBezTo>
                    <a:pt x="9207" y="7707"/>
                    <a:pt x="10241" y="7206"/>
                    <a:pt x="11209" y="6539"/>
                  </a:cubicBezTo>
                  <a:cubicBezTo>
                    <a:pt x="12176" y="5872"/>
                    <a:pt x="13077" y="5005"/>
                    <a:pt x="13577" y="3937"/>
                  </a:cubicBezTo>
                  <a:cubicBezTo>
                    <a:pt x="14011" y="3003"/>
                    <a:pt x="14144" y="1802"/>
                    <a:pt x="13644" y="935"/>
                  </a:cubicBezTo>
                  <a:cubicBezTo>
                    <a:pt x="13256" y="257"/>
                    <a:pt x="12534" y="1"/>
                    <a:pt x="118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3"/>
            <p:cNvSpPr/>
            <p:nvPr/>
          </p:nvSpPr>
          <p:spPr>
            <a:xfrm>
              <a:off x="8623150" y="2357675"/>
              <a:ext cx="297100" cy="318300"/>
            </a:xfrm>
            <a:custGeom>
              <a:rect b="b" l="l" r="r" t="t"/>
              <a:pathLst>
                <a:path extrusionOk="0" h="12732" w="11884">
                  <a:moveTo>
                    <a:pt x="2172" y="1"/>
                  </a:moveTo>
                  <a:cubicBezTo>
                    <a:pt x="1705" y="1"/>
                    <a:pt x="1253" y="146"/>
                    <a:pt x="901" y="515"/>
                  </a:cubicBezTo>
                  <a:cubicBezTo>
                    <a:pt x="134" y="1215"/>
                    <a:pt x="0" y="2416"/>
                    <a:pt x="167" y="3417"/>
                  </a:cubicBezTo>
                  <a:cubicBezTo>
                    <a:pt x="400" y="4618"/>
                    <a:pt x="1068" y="5685"/>
                    <a:pt x="1801" y="6586"/>
                  </a:cubicBezTo>
                  <a:cubicBezTo>
                    <a:pt x="2569" y="7453"/>
                    <a:pt x="3469" y="8253"/>
                    <a:pt x="4403" y="8921"/>
                  </a:cubicBezTo>
                  <a:cubicBezTo>
                    <a:pt x="5471" y="9721"/>
                    <a:pt x="6638" y="10422"/>
                    <a:pt x="7806" y="11055"/>
                  </a:cubicBezTo>
                  <a:cubicBezTo>
                    <a:pt x="9007" y="11723"/>
                    <a:pt x="10241" y="12290"/>
                    <a:pt x="11508" y="12723"/>
                  </a:cubicBezTo>
                  <a:cubicBezTo>
                    <a:pt x="11530" y="12729"/>
                    <a:pt x="11552" y="12731"/>
                    <a:pt x="11572" y="12731"/>
                  </a:cubicBezTo>
                  <a:cubicBezTo>
                    <a:pt x="11794" y="12731"/>
                    <a:pt x="11884" y="12418"/>
                    <a:pt x="11608" y="12356"/>
                  </a:cubicBezTo>
                  <a:cubicBezTo>
                    <a:pt x="11575" y="12290"/>
                    <a:pt x="11508" y="12290"/>
                    <a:pt x="11508" y="12290"/>
                  </a:cubicBezTo>
                  <a:cubicBezTo>
                    <a:pt x="10274" y="9955"/>
                    <a:pt x="9007" y="7586"/>
                    <a:pt x="7772" y="5251"/>
                  </a:cubicBezTo>
                  <a:cubicBezTo>
                    <a:pt x="6772" y="3417"/>
                    <a:pt x="5604" y="1415"/>
                    <a:pt x="3636" y="415"/>
                  </a:cubicBezTo>
                  <a:cubicBezTo>
                    <a:pt x="3202" y="172"/>
                    <a:pt x="2679" y="1"/>
                    <a:pt x="21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3"/>
            <p:cNvSpPr/>
            <p:nvPr/>
          </p:nvSpPr>
          <p:spPr>
            <a:xfrm>
              <a:off x="8904175" y="2427225"/>
              <a:ext cx="353600" cy="248550"/>
            </a:xfrm>
            <a:custGeom>
              <a:rect b="b" l="l" r="r" t="t"/>
              <a:pathLst>
                <a:path extrusionOk="0" h="9942" w="14144">
                  <a:moveTo>
                    <a:pt x="11823" y="1"/>
                  </a:moveTo>
                  <a:cubicBezTo>
                    <a:pt x="11555" y="1"/>
                    <a:pt x="11288" y="37"/>
                    <a:pt x="11042" y="101"/>
                  </a:cubicBezTo>
                  <a:cubicBezTo>
                    <a:pt x="8907" y="535"/>
                    <a:pt x="7239" y="2169"/>
                    <a:pt x="5805" y="3704"/>
                  </a:cubicBezTo>
                  <a:cubicBezTo>
                    <a:pt x="4003" y="5638"/>
                    <a:pt x="2202" y="7606"/>
                    <a:pt x="367" y="9541"/>
                  </a:cubicBezTo>
                  <a:lnTo>
                    <a:pt x="267" y="9541"/>
                  </a:lnTo>
                  <a:cubicBezTo>
                    <a:pt x="1" y="9574"/>
                    <a:pt x="34" y="9941"/>
                    <a:pt x="267" y="9941"/>
                  </a:cubicBezTo>
                  <a:cubicBezTo>
                    <a:pt x="1602" y="9841"/>
                    <a:pt x="3003" y="9641"/>
                    <a:pt x="4270" y="9308"/>
                  </a:cubicBezTo>
                  <a:cubicBezTo>
                    <a:pt x="5571" y="8974"/>
                    <a:pt x="6872" y="8607"/>
                    <a:pt x="8106" y="8140"/>
                  </a:cubicBezTo>
                  <a:cubicBezTo>
                    <a:pt x="9207" y="7740"/>
                    <a:pt x="10241" y="7239"/>
                    <a:pt x="11209" y="6539"/>
                  </a:cubicBezTo>
                  <a:cubicBezTo>
                    <a:pt x="12176" y="5905"/>
                    <a:pt x="13077" y="5004"/>
                    <a:pt x="13577" y="3937"/>
                  </a:cubicBezTo>
                  <a:cubicBezTo>
                    <a:pt x="14011" y="3003"/>
                    <a:pt x="14144" y="1802"/>
                    <a:pt x="13644" y="935"/>
                  </a:cubicBezTo>
                  <a:cubicBezTo>
                    <a:pt x="13256" y="257"/>
                    <a:pt x="12534" y="1"/>
                    <a:pt x="118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3"/>
            <p:cNvSpPr/>
            <p:nvPr/>
          </p:nvSpPr>
          <p:spPr>
            <a:xfrm>
              <a:off x="8754900" y="2115700"/>
              <a:ext cx="153475" cy="401350"/>
            </a:xfrm>
            <a:custGeom>
              <a:rect b="b" l="l" r="r" t="t"/>
              <a:pathLst>
                <a:path extrusionOk="0" h="16054" w="6139">
                  <a:moveTo>
                    <a:pt x="2987" y="1"/>
                  </a:moveTo>
                  <a:cubicBezTo>
                    <a:pt x="2852" y="1"/>
                    <a:pt x="2712" y="17"/>
                    <a:pt x="2569" y="53"/>
                  </a:cubicBezTo>
                  <a:cubicBezTo>
                    <a:pt x="1568" y="287"/>
                    <a:pt x="835" y="1254"/>
                    <a:pt x="468" y="2188"/>
                  </a:cubicBezTo>
                  <a:cubicBezTo>
                    <a:pt x="1" y="3289"/>
                    <a:pt x="34" y="4556"/>
                    <a:pt x="201" y="5724"/>
                  </a:cubicBezTo>
                  <a:cubicBezTo>
                    <a:pt x="401" y="6891"/>
                    <a:pt x="734" y="7959"/>
                    <a:pt x="1201" y="9059"/>
                  </a:cubicBezTo>
                  <a:cubicBezTo>
                    <a:pt x="1702" y="10294"/>
                    <a:pt x="2336" y="11461"/>
                    <a:pt x="3003" y="12629"/>
                  </a:cubicBezTo>
                  <a:cubicBezTo>
                    <a:pt x="3670" y="13796"/>
                    <a:pt x="4404" y="14930"/>
                    <a:pt x="5304" y="15964"/>
                  </a:cubicBezTo>
                  <a:cubicBezTo>
                    <a:pt x="5349" y="16027"/>
                    <a:pt x="5405" y="16053"/>
                    <a:pt x="5459" y="16053"/>
                  </a:cubicBezTo>
                  <a:cubicBezTo>
                    <a:pt x="5609" y="16053"/>
                    <a:pt x="5743" y="15851"/>
                    <a:pt x="5571" y="15631"/>
                  </a:cubicBezTo>
                  <a:lnTo>
                    <a:pt x="5538" y="15597"/>
                  </a:lnTo>
                  <a:cubicBezTo>
                    <a:pt x="5705" y="12962"/>
                    <a:pt x="5871" y="10294"/>
                    <a:pt x="6005" y="7625"/>
                  </a:cubicBezTo>
                  <a:cubicBezTo>
                    <a:pt x="6138" y="5557"/>
                    <a:pt x="6138" y="3255"/>
                    <a:pt x="5004" y="1387"/>
                  </a:cubicBezTo>
                  <a:cubicBezTo>
                    <a:pt x="4571" y="694"/>
                    <a:pt x="3862" y="1"/>
                    <a:pt x="2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3"/>
            <p:cNvSpPr/>
            <p:nvPr/>
          </p:nvSpPr>
          <p:spPr>
            <a:xfrm>
              <a:off x="8086925" y="2007375"/>
              <a:ext cx="291600" cy="1810075"/>
            </a:xfrm>
            <a:custGeom>
              <a:rect b="b" l="l" r="r" t="t"/>
              <a:pathLst>
                <a:path extrusionOk="0" h="72403" w="11664">
                  <a:moveTo>
                    <a:pt x="6458" y="0"/>
                  </a:moveTo>
                  <a:cubicBezTo>
                    <a:pt x="6326" y="0"/>
                    <a:pt x="6192" y="64"/>
                    <a:pt x="6105" y="216"/>
                  </a:cubicBezTo>
                  <a:cubicBezTo>
                    <a:pt x="4704" y="2685"/>
                    <a:pt x="3903" y="5453"/>
                    <a:pt x="3203" y="8255"/>
                  </a:cubicBezTo>
                  <a:cubicBezTo>
                    <a:pt x="2502" y="10924"/>
                    <a:pt x="1935" y="13593"/>
                    <a:pt x="1568" y="16328"/>
                  </a:cubicBezTo>
                  <a:cubicBezTo>
                    <a:pt x="34" y="25935"/>
                    <a:pt x="1" y="35742"/>
                    <a:pt x="1435" y="45349"/>
                  </a:cubicBezTo>
                  <a:cubicBezTo>
                    <a:pt x="2169" y="50152"/>
                    <a:pt x="3236" y="54922"/>
                    <a:pt x="4704" y="59525"/>
                  </a:cubicBezTo>
                  <a:cubicBezTo>
                    <a:pt x="5438" y="61861"/>
                    <a:pt x="6272" y="64229"/>
                    <a:pt x="7206" y="66464"/>
                  </a:cubicBezTo>
                  <a:cubicBezTo>
                    <a:pt x="8073" y="68599"/>
                    <a:pt x="9107" y="70700"/>
                    <a:pt x="10842" y="72301"/>
                  </a:cubicBezTo>
                  <a:cubicBezTo>
                    <a:pt x="10920" y="72373"/>
                    <a:pt x="11006" y="72403"/>
                    <a:pt x="11090" y="72403"/>
                  </a:cubicBezTo>
                  <a:cubicBezTo>
                    <a:pt x="11396" y="72403"/>
                    <a:pt x="11664" y="71996"/>
                    <a:pt x="11375" y="71734"/>
                  </a:cubicBezTo>
                  <a:cubicBezTo>
                    <a:pt x="9407" y="69900"/>
                    <a:pt x="8407" y="67398"/>
                    <a:pt x="7439" y="64963"/>
                  </a:cubicBezTo>
                  <a:cubicBezTo>
                    <a:pt x="6505" y="62461"/>
                    <a:pt x="5605" y="59926"/>
                    <a:pt x="4871" y="57324"/>
                  </a:cubicBezTo>
                  <a:cubicBezTo>
                    <a:pt x="2202" y="48151"/>
                    <a:pt x="1001" y="38577"/>
                    <a:pt x="1201" y="29037"/>
                  </a:cubicBezTo>
                  <a:cubicBezTo>
                    <a:pt x="1268" y="24234"/>
                    <a:pt x="1768" y="19463"/>
                    <a:pt x="2602" y="14793"/>
                  </a:cubicBezTo>
                  <a:cubicBezTo>
                    <a:pt x="3036" y="12458"/>
                    <a:pt x="3536" y="10123"/>
                    <a:pt x="4170" y="7788"/>
                  </a:cubicBezTo>
                  <a:cubicBezTo>
                    <a:pt x="4771" y="5287"/>
                    <a:pt x="5538" y="2852"/>
                    <a:pt x="6839" y="583"/>
                  </a:cubicBezTo>
                  <a:cubicBezTo>
                    <a:pt x="6996" y="269"/>
                    <a:pt x="6730" y="0"/>
                    <a:pt x="64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3"/>
            <p:cNvSpPr/>
            <p:nvPr/>
          </p:nvSpPr>
          <p:spPr>
            <a:xfrm>
              <a:off x="8222000" y="3185625"/>
              <a:ext cx="241050" cy="359875"/>
            </a:xfrm>
            <a:custGeom>
              <a:rect b="b" l="l" r="r" t="t"/>
              <a:pathLst>
                <a:path extrusionOk="0" h="14395" w="9642">
                  <a:moveTo>
                    <a:pt x="7302" y="0"/>
                  </a:moveTo>
                  <a:cubicBezTo>
                    <a:pt x="6657" y="0"/>
                    <a:pt x="5993" y="333"/>
                    <a:pt x="5505" y="754"/>
                  </a:cubicBezTo>
                  <a:cubicBezTo>
                    <a:pt x="3804" y="2121"/>
                    <a:pt x="3037" y="4290"/>
                    <a:pt x="2470" y="6324"/>
                  </a:cubicBezTo>
                  <a:cubicBezTo>
                    <a:pt x="1703" y="8860"/>
                    <a:pt x="969" y="11461"/>
                    <a:pt x="202" y="13997"/>
                  </a:cubicBezTo>
                  <a:lnTo>
                    <a:pt x="168" y="14030"/>
                  </a:lnTo>
                  <a:cubicBezTo>
                    <a:pt x="0" y="14142"/>
                    <a:pt x="114" y="14394"/>
                    <a:pt x="273" y="14394"/>
                  </a:cubicBezTo>
                  <a:cubicBezTo>
                    <a:pt x="304" y="14394"/>
                    <a:pt x="336" y="14385"/>
                    <a:pt x="368" y="14364"/>
                  </a:cubicBezTo>
                  <a:cubicBezTo>
                    <a:pt x="1536" y="13696"/>
                    <a:pt x="2637" y="12862"/>
                    <a:pt x="3671" y="11995"/>
                  </a:cubicBezTo>
                  <a:cubicBezTo>
                    <a:pt x="4671" y="11128"/>
                    <a:pt x="5672" y="10194"/>
                    <a:pt x="6606" y="9227"/>
                  </a:cubicBezTo>
                  <a:cubicBezTo>
                    <a:pt x="7373" y="8359"/>
                    <a:pt x="8107" y="7459"/>
                    <a:pt x="8641" y="6391"/>
                  </a:cubicBezTo>
                  <a:cubicBezTo>
                    <a:pt x="9208" y="5357"/>
                    <a:pt x="9642" y="4190"/>
                    <a:pt x="9542" y="2989"/>
                  </a:cubicBezTo>
                  <a:cubicBezTo>
                    <a:pt x="9508" y="1988"/>
                    <a:pt x="9141" y="821"/>
                    <a:pt x="8241" y="287"/>
                  </a:cubicBezTo>
                  <a:cubicBezTo>
                    <a:pt x="7949" y="85"/>
                    <a:pt x="7628" y="0"/>
                    <a:pt x="7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3"/>
            <p:cNvSpPr/>
            <p:nvPr/>
          </p:nvSpPr>
          <p:spPr>
            <a:xfrm>
              <a:off x="7850100" y="3358725"/>
              <a:ext cx="387275" cy="190800"/>
            </a:xfrm>
            <a:custGeom>
              <a:rect b="b" l="l" r="r" t="t"/>
              <a:pathLst>
                <a:path extrusionOk="0" h="7632" w="15491">
                  <a:moveTo>
                    <a:pt x="2735" y="1"/>
                  </a:moveTo>
                  <a:cubicBezTo>
                    <a:pt x="1801" y="1"/>
                    <a:pt x="667" y="334"/>
                    <a:pt x="334" y="1335"/>
                  </a:cubicBezTo>
                  <a:cubicBezTo>
                    <a:pt x="0" y="2269"/>
                    <a:pt x="400" y="3437"/>
                    <a:pt x="1001" y="4237"/>
                  </a:cubicBezTo>
                  <a:cubicBezTo>
                    <a:pt x="1701" y="5205"/>
                    <a:pt x="2802" y="5872"/>
                    <a:pt x="3870" y="6339"/>
                  </a:cubicBezTo>
                  <a:cubicBezTo>
                    <a:pt x="4904" y="6772"/>
                    <a:pt x="6071" y="7073"/>
                    <a:pt x="7205" y="7239"/>
                  </a:cubicBezTo>
                  <a:cubicBezTo>
                    <a:pt x="8540" y="7440"/>
                    <a:pt x="9874" y="7573"/>
                    <a:pt x="11208" y="7606"/>
                  </a:cubicBezTo>
                  <a:cubicBezTo>
                    <a:pt x="11542" y="7623"/>
                    <a:pt x="11877" y="7631"/>
                    <a:pt x="12214" y="7631"/>
                  </a:cubicBezTo>
                  <a:cubicBezTo>
                    <a:pt x="13224" y="7631"/>
                    <a:pt x="14244" y="7556"/>
                    <a:pt x="15244" y="7406"/>
                  </a:cubicBezTo>
                  <a:cubicBezTo>
                    <a:pt x="15491" y="7406"/>
                    <a:pt x="15481" y="7065"/>
                    <a:pt x="15242" y="7065"/>
                  </a:cubicBezTo>
                  <a:cubicBezTo>
                    <a:pt x="15222" y="7065"/>
                    <a:pt x="15201" y="7068"/>
                    <a:pt x="15178" y="7073"/>
                  </a:cubicBezTo>
                  <a:lnTo>
                    <a:pt x="15078" y="7073"/>
                  </a:lnTo>
                  <a:lnTo>
                    <a:pt x="8573" y="2436"/>
                  </a:lnTo>
                  <a:cubicBezTo>
                    <a:pt x="6872" y="1235"/>
                    <a:pt x="4904" y="1"/>
                    <a:pt x="27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3"/>
            <p:cNvSpPr/>
            <p:nvPr/>
          </p:nvSpPr>
          <p:spPr>
            <a:xfrm>
              <a:off x="8145825" y="2952025"/>
              <a:ext cx="287200" cy="324400"/>
            </a:xfrm>
            <a:custGeom>
              <a:rect b="b" l="l" r="r" t="t"/>
              <a:pathLst>
                <a:path extrusionOk="0" h="12976" w="11488">
                  <a:moveTo>
                    <a:pt x="9299" y="1"/>
                  </a:moveTo>
                  <a:cubicBezTo>
                    <a:pt x="8787" y="1"/>
                    <a:pt x="8265" y="174"/>
                    <a:pt x="7818" y="424"/>
                  </a:cubicBezTo>
                  <a:cubicBezTo>
                    <a:pt x="5884" y="1458"/>
                    <a:pt x="4750" y="3493"/>
                    <a:pt x="3849" y="5361"/>
                  </a:cubicBezTo>
                  <a:cubicBezTo>
                    <a:pt x="2648" y="7729"/>
                    <a:pt x="1481" y="10131"/>
                    <a:pt x="313" y="12533"/>
                  </a:cubicBezTo>
                  <a:cubicBezTo>
                    <a:pt x="313" y="12533"/>
                    <a:pt x="246" y="12533"/>
                    <a:pt x="213" y="12600"/>
                  </a:cubicBezTo>
                  <a:cubicBezTo>
                    <a:pt x="1" y="12691"/>
                    <a:pt x="64" y="12975"/>
                    <a:pt x="279" y="12975"/>
                  </a:cubicBezTo>
                  <a:cubicBezTo>
                    <a:pt x="300" y="12975"/>
                    <a:pt x="323" y="12973"/>
                    <a:pt x="346" y="12967"/>
                  </a:cubicBezTo>
                  <a:cubicBezTo>
                    <a:pt x="1647" y="12500"/>
                    <a:pt x="2848" y="11866"/>
                    <a:pt x="4016" y="11199"/>
                  </a:cubicBezTo>
                  <a:cubicBezTo>
                    <a:pt x="5183" y="10531"/>
                    <a:pt x="6317" y="9798"/>
                    <a:pt x="7351" y="8997"/>
                  </a:cubicBezTo>
                  <a:cubicBezTo>
                    <a:pt x="8252" y="8297"/>
                    <a:pt x="9153" y="7496"/>
                    <a:pt x="9853" y="6595"/>
                  </a:cubicBezTo>
                  <a:cubicBezTo>
                    <a:pt x="10587" y="5661"/>
                    <a:pt x="11221" y="4594"/>
                    <a:pt x="11354" y="3360"/>
                  </a:cubicBezTo>
                  <a:cubicBezTo>
                    <a:pt x="11488" y="2359"/>
                    <a:pt x="11321" y="1158"/>
                    <a:pt x="10554" y="458"/>
                  </a:cubicBezTo>
                  <a:cubicBezTo>
                    <a:pt x="10182" y="132"/>
                    <a:pt x="9744" y="1"/>
                    <a:pt x="92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3"/>
            <p:cNvSpPr/>
            <p:nvPr/>
          </p:nvSpPr>
          <p:spPr>
            <a:xfrm>
              <a:off x="7800900" y="3035300"/>
              <a:ext cx="361100" cy="240900"/>
            </a:xfrm>
            <a:custGeom>
              <a:rect b="b" l="l" r="r" t="t"/>
              <a:pathLst>
                <a:path extrusionOk="0" h="9636" w="14444">
                  <a:moveTo>
                    <a:pt x="2354" y="1"/>
                  </a:moveTo>
                  <a:cubicBezTo>
                    <a:pt x="1605" y="1"/>
                    <a:pt x="870" y="272"/>
                    <a:pt x="500" y="963"/>
                  </a:cubicBezTo>
                  <a:cubicBezTo>
                    <a:pt x="0" y="1863"/>
                    <a:pt x="267" y="3064"/>
                    <a:pt x="667" y="3965"/>
                  </a:cubicBezTo>
                  <a:cubicBezTo>
                    <a:pt x="1201" y="5032"/>
                    <a:pt x="2135" y="5866"/>
                    <a:pt x="3136" y="6533"/>
                  </a:cubicBezTo>
                  <a:cubicBezTo>
                    <a:pt x="4103" y="7167"/>
                    <a:pt x="5170" y="7667"/>
                    <a:pt x="6271" y="8034"/>
                  </a:cubicBezTo>
                  <a:cubicBezTo>
                    <a:pt x="7539" y="8468"/>
                    <a:pt x="8840" y="8802"/>
                    <a:pt x="10141" y="9102"/>
                  </a:cubicBezTo>
                  <a:cubicBezTo>
                    <a:pt x="11442" y="9369"/>
                    <a:pt x="12809" y="9602"/>
                    <a:pt x="14143" y="9636"/>
                  </a:cubicBezTo>
                  <a:cubicBezTo>
                    <a:pt x="14444" y="9636"/>
                    <a:pt x="14444" y="9202"/>
                    <a:pt x="14177" y="9202"/>
                  </a:cubicBezTo>
                  <a:lnTo>
                    <a:pt x="14110" y="9202"/>
                  </a:lnTo>
                  <a:cubicBezTo>
                    <a:pt x="12209" y="7334"/>
                    <a:pt x="10341" y="5433"/>
                    <a:pt x="8473" y="3531"/>
                  </a:cubicBezTo>
                  <a:cubicBezTo>
                    <a:pt x="6972" y="2030"/>
                    <a:pt x="5270" y="496"/>
                    <a:pt x="3136" y="95"/>
                  </a:cubicBezTo>
                  <a:cubicBezTo>
                    <a:pt x="2884" y="35"/>
                    <a:pt x="2618" y="1"/>
                    <a:pt x="23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3"/>
            <p:cNvSpPr/>
            <p:nvPr/>
          </p:nvSpPr>
          <p:spPr>
            <a:xfrm>
              <a:off x="8116375" y="2719725"/>
              <a:ext cx="298300" cy="314700"/>
            </a:xfrm>
            <a:custGeom>
              <a:rect b="b" l="l" r="r" t="t"/>
              <a:pathLst>
                <a:path extrusionOk="0" h="12588" w="11932">
                  <a:moveTo>
                    <a:pt x="9768" y="1"/>
                  </a:moveTo>
                  <a:cubicBezTo>
                    <a:pt x="9280" y="1"/>
                    <a:pt x="8780" y="143"/>
                    <a:pt x="8363" y="343"/>
                  </a:cubicBezTo>
                  <a:cubicBezTo>
                    <a:pt x="6395" y="1310"/>
                    <a:pt x="5194" y="3312"/>
                    <a:pt x="4193" y="5146"/>
                  </a:cubicBezTo>
                  <a:lnTo>
                    <a:pt x="290" y="12151"/>
                  </a:lnTo>
                  <a:cubicBezTo>
                    <a:pt x="257" y="12151"/>
                    <a:pt x="257" y="12151"/>
                    <a:pt x="224" y="12218"/>
                  </a:cubicBezTo>
                  <a:cubicBezTo>
                    <a:pt x="0" y="12250"/>
                    <a:pt x="82" y="12587"/>
                    <a:pt x="323" y="12587"/>
                  </a:cubicBezTo>
                  <a:cubicBezTo>
                    <a:pt x="334" y="12587"/>
                    <a:pt x="345" y="12586"/>
                    <a:pt x="357" y="12585"/>
                  </a:cubicBezTo>
                  <a:cubicBezTo>
                    <a:pt x="1658" y="12151"/>
                    <a:pt x="2892" y="11618"/>
                    <a:pt x="4060" y="10984"/>
                  </a:cubicBezTo>
                  <a:cubicBezTo>
                    <a:pt x="5227" y="10350"/>
                    <a:pt x="6395" y="9683"/>
                    <a:pt x="7495" y="8916"/>
                  </a:cubicBezTo>
                  <a:cubicBezTo>
                    <a:pt x="8429" y="8249"/>
                    <a:pt x="9297" y="7481"/>
                    <a:pt x="10097" y="6614"/>
                  </a:cubicBezTo>
                  <a:cubicBezTo>
                    <a:pt x="10898" y="5747"/>
                    <a:pt x="11565" y="4646"/>
                    <a:pt x="11765" y="3478"/>
                  </a:cubicBezTo>
                  <a:cubicBezTo>
                    <a:pt x="11932" y="2478"/>
                    <a:pt x="11865" y="1277"/>
                    <a:pt x="11098" y="510"/>
                  </a:cubicBezTo>
                  <a:cubicBezTo>
                    <a:pt x="10731" y="143"/>
                    <a:pt x="10256" y="1"/>
                    <a:pt x="97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3"/>
            <p:cNvSpPr/>
            <p:nvPr/>
          </p:nvSpPr>
          <p:spPr>
            <a:xfrm>
              <a:off x="7779200" y="2780625"/>
              <a:ext cx="353625" cy="252900"/>
            </a:xfrm>
            <a:custGeom>
              <a:rect b="b" l="l" r="r" t="t"/>
              <a:pathLst>
                <a:path extrusionOk="0" h="10116" w="14145">
                  <a:moveTo>
                    <a:pt x="2329" y="1"/>
                  </a:moveTo>
                  <a:cubicBezTo>
                    <a:pt x="1610" y="1"/>
                    <a:pt x="913" y="237"/>
                    <a:pt x="534" y="876"/>
                  </a:cubicBezTo>
                  <a:cubicBezTo>
                    <a:pt x="1" y="1776"/>
                    <a:pt x="168" y="2977"/>
                    <a:pt x="568" y="3878"/>
                  </a:cubicBezTo>
                  <a:cubicBezTo>
                    <a:pt x="1068" y="4979"/>
                    <a:pt x="1969" y="5846"/>
                    <a:pt x="2903" y="6546"/>
                  </a:cubicBezTo>
                  <a:cubicBezTo>
                    <a:pt x="3870" y="7214"/>
                    <a:pt x="4904" y="7781"/>
                    <a:pt x="6005" y="8181"/>
                  </a:cubicBezTo>
                  <a:cubicBezTo>
                    <a:pt x="7239" y="8648"/>
                    <a:pt x="8540" y="9048"/>
                    <a:pt x="9841" y="9382"/>
                  </a:cubicBezTo>
                  <a:cubicBezTo>
                    <a:pt x="11175" y="9782"/>
                    <a:pt x="12510" y="10016"/>
                    <a:pt x="13844" y="10116"/>
                  </a:cubicBezTo>
                  <a:cubicBezTo>
                    <a:pt x="14077" y="10116"/>
                    <a:pt x="14144" y="9715"/>
                    <a:pt x="13844" y="9715"/>
                  </a:cubicBezTo>
                  <a:lnTo>
                    <a:pt x="13744" y="9715"/>
                  </a:lnTo>
                  <a:cubicBezTo>
                    <a:pt x="11943" y="7781"/>
                    <a:pt x="10175" y="5779"/>
                    <a:pt x="8373" y="3811"/>
                  </a:cubicBezTo>
                  <a:cubicBezTo>
                    <a:pt x="6939" y="2210"/>
                    <a:pt x="5338" y="609"/>
                    <a:pt x="3203" y="108"/>
                  </a:cubicBezTo>
                  <a:cubicBezTo>
                    <a:pt x="2922" y="41"/>
                    <a:pt x="2624" y="1"/>
                    <a:pt x="23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3"/>
            <p:cNvSpPr/>
            <p:nvPr/>
          </p:nvSpPr>
          <p:spPr>
            <a:xfrm>
              <a:off x="8099975" y="2437250"/>
              <a:ext cx="297200" cy="314800"/>
            </a:xfrm>
            <a:custGeom>
              <a:rect b="b" l="l" r="r" t="t"/>
              <a:pathLst>
                <a:path extrusionOk="0" h="12592" w="11888">
                  <a:moveTo>
                    <a:pt x="9707" y="0"/>
                  </a:moveTo>
                  <a:cubicBezTo>
                    <a:pt x="9211" y="0"/>
                    <a:pt x="8702" y="150"/>
                    <a:pt x="8285" y="367"/>
                  </a:cubicBezTo>
                  <a:cubicBezTo>
                    <a:pt x="6350" y="1334"/>
                    <a:pt x="5116" y="3336"/>
                    <a:pt x="4115" y="5171"/>
                  </a:cubicBezTo>
                  <a:lnTo>
                    <a:pt x="246" y="12176"/>
                  </a:lnTo>
                  <a:cubicBezTo>
                    <a:pt x="212" y="12176"/>
                    <a:pt x="212" y="12176"/>
                    <a:pt x="179" y="12209"/>
                  </a:cubicBezTo>
                  <a:cubicBezTo>
                    <a:pt x="1" y="12268"/>
                    <a:pt x="61" y="12592"/>
                    <a:pt x="240" y="12592"/>
                  </a:cubicBezTo>
                  <a:cubicBezTo>
                    <a:pt x="263" y="12592"/>
                    <a:pt x="287" y="12587"/>
                    <a:pt x="312" y="12576"/>
                  </a:cubicBezTo>
                  <a:cubicBezTo>
                    <a:pt x="1580" y="12176"/>
                    <a:pt x="2848" y="11609"/>
                    <a:pt x="4015" y="11008"/>
                  </a:cubicBezTo>
                  <a:cubicBezTo>
                    <a:pt x="5183" y="10374"/>
                    <a:pt x="6350" y="9707"/>
                    <a:pt x="7418" y="8907"/>
                  </a:cubicBezTo>
                  <a:cubicBezTo>
                    <a:pt x="8385" y="8239"/>
                    <a:pt x="9252" y="7506"/>
                    <a:pt x="10053" y="6605"/>
                  </a:cubicBezTo>
                  <a:cubicBezTo>
                    <a:pt x="10853" y="5738"/>
                    <a:pt x="11520" y="4670"/>
                    <a:pt x="11721" y="3503"/>
                  </a:cubicBezTo>
                  <a:cubicBezTo>
                    <a:pt x="11887" y="2502"/>
                    <a:pt x="11821" y="1268"/>
                    <a:pt x="11053" y="534"/>
                  </a:cubicBezTo>
                  <a:cubicBezTo>
                    <a:pt x="10687" y="150"/>
                    <a:pt x="10203" y="0"/>
                    <a:pt x="97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3"/>
            <p:cNvSpPr/>
            <p:nvPr/>
          </p:nvSpPr>
          <p:spPr>
            <a:xfrm>
              <a:off x="7762525" y="2499150"/>
              <a:ext cx="353625" cy="252500"/>
            </a:xfrm>
            <a:custGeom>
              <a:rect b="b" l="l" r="r" t="t"/>
              <a:pathLst>
                <a:path extrusionOk="0" h="10100" w="14145">
                  <a:moveTo>
                    <a:pt x="2349" y="0"/>
                  </a:moveTo>
                  <a:cubicBezTo>
                    <a:pt x="1623" y="0"/>
                    <a:pt x="916" y="225"/>
                    <a:pt x="534" y="893"/>
                  </a:cubicBezTo>
                  <a:cubicBezTo>
                    <a:pt x="1" y="1761"/>
                    <a:pt x="167" y="2961"/>
                    <a:pt x="568" y="3895"/>
                  </a:cubicBezTo>
                  <a:cubicBezTo>
                    <a:pt x="1068" y="4963"/>
                    <a:pt x="1969" y="5863"/>
                    <a:pt x="2903" y="6564"/>
                  </a:cubicBezTo>
                  <a:cubicBezTo>
                    <a:pt x="3870" y="7231"/>
                    <a:pt x="4904" y="7765"/>
                    <a:pt x="6005" y="8198"/>
                  </a:cubicBezTo>
                  <a:cubicBezTo>
                    <a:pt x="7239" y="8632"/>
                    <a:pt x="8540" y="9066"/>
                    <a:pt x="9841" y="9399"/>
                  </a:cubicBezTo>
                  <a:cubicBezTo>
                    <a:pt x="11175" y="9766"/>
                    <a:pt x="12510" y="10033"/>
                    <a:pt x="13844" y="10100"/>
                  </a:cubicBezTo>
                  <a:cubicBezTo>
                    <a:pt x="14077" y="10100"/>
                    <a:pt x="14144" y="9733"/>
                    <a:pt x="13844" y="9733"/>
                  </a:cubicBezTo>
                  <a:lnTo>
                    <a:pt x="13744" y="9733"/>
                  </a:lnTo>
                  <a:cubicBezTo>
                    <a:pt x="11942" y="7765"/>
                    <a:pt x="10175" y="5763"/>
                    <a:pt x="8373" y="3795"/>
                  </a:cubicBezTo>
                  <a:cubicBezTo>
                    <a:pt x="6939" y="2228"/>
                    <a:pt x="5338" y="593"/>
                    <a:pt x="3203" y="93"/>
                  </a:cubicBezTo>
                  <a:cubicBezTo>
                    <a:pt x="2928" y="36"/>
                    <a:pt x="2637" y="0"/>
                    <a:pt x="2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3"/>
            <p:cNvSpPr/>
            <p:nvPr/>
          </p:nvSpPr>
          <p:spPr>
            <a:xfrm>
              <a:off x="8120525" y="2188600"/>
              <a:ext cx="341700" cy="265400"/>
            </a:xfrm>
            <a:custGeom>
              <a:rect b="b" l="l" r="r" t="t"/>
              <a:pathLst>
                <a:path extrusionOk="0" h="10616" w="13668">
                  <a:moveTo>
                    <a:pt x="11380" y="1"/>
                  </a:moveTo>
                  <a:cubicBezTo>
                    <a:pt x="11050" y="1"/>
                    <a:pt x="10713" y="52"/>
                    <a:pt x="10398" y="139"/>
                  </a:cubicBezTo>
                  <a:cubicBezTo>
                    <a:pt x="8330" y="706"/>
                    <a:pt x="6729" y="2441"/>
                    <a:pt x="5395" y="4042"/>
                  </a:cubicBezTo>
                  <a:cubicBezTo>
                    <a:pt x="3693" y="6110"/>
                    <a:pt x="1992" y="8145"/>
                    <a:pt x="324" y="10213"/>
                  </a:cubicBezTo>
                  <a:lnTo>
                    <a:pt x="224" y="10213"/>
                  </a:lnTo>
                  <a:cubicBezTo>
                    <a:pt x="1" y="10277"/>
                    <a:pt x="22" y="10615"/>
                    <a:pt x="228" y="10615"/>
                  </a:cubicBezTo>
                  <a:cubicBezTo>
                    <a:pt x="238" y="10615"/>
                    <a:pt x="248" y="10615"/>
                    <a:pt x="258" y="10613"/>
                  </a:cubicBezTo>
                  <a:cubicBezTo>
                    <a:pt x="1592" y="10447"/>
                    <a:pt x="2926" y="10146"/>
                    <a:pt x="4227" y="9713"/>
                  </a:cubicBezTo>
                  <a:cubicBezTo>
                    <a:pt x="5528" y="9346"/>
                    <a:pt x="6762" y="8879"/>
                    <a:pt x="7997" y="8345"/>
                  </a:cubicBezTo>
                  <a:cubicBezTo>
                    <a:pt x="9031" y="7878"/>
                    <a:pt x="10065" y="7311"/>
                    <a:pt x="10999" y="6544"/>
                  </a:cubicBezTo>
                  <a:cubicBezTo>
                    <a:pt x="11899" y="5810"/>
                    <a:pt x="12767" y="4909"/>
                    <a:pt x="13200" y="3808"/>
                  </a:cubicBezTo>
                  <a:cubicBezTo>
                    <a:pt x="13567" y="2874"/>
                    <a:pt x="13667" y="1674"/>
                    <a:pt x="13100" y="806"/>
                  </a:cubicBezTo>
                  <a:cubicBezTo>
                    <a:pt x="12718" y="222"/>
                    <a:pt x="12063" y="1"/>
                    <a:pt x="113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3"/>
            <p:cNvSpPr/>
            <p:nvPr/>
          </p:nvSpPr>
          <p:spPr>
            <a:xfrm>
              <a:off x="7828400" y="2151575"/>
              <a:ext cx="308325" cy="302425"/>
            </a:xfrm>
            <a:custGeom>
              <a:rect b="b" l="l" r="r" t="t"/>
              <a:pathLst>
                <a:path extrusionOk="0" h="12097" w="12333">
                  <a:moveTo>
                    <a:pt x="2127" y="1"/>
                  </a:moveTo>
                  <a:cubicBezTo>
                    <a:pt x="1605" y="1"/>
                    <a:pt x="1105" y="163"/>
                    <a:pt x="735" y="586"/>
                  </a:cubicBezTo>
                  <a:cubicBezTo>
                    <a:pt x="34" y="1353"/>
                    <a:pt x="1" y="2554"/>
                    <a:pt x="201" y="3522"/>
                  </a:cubicBezTo>
                  <a:cubicBezTo>
                    <a:pt x="434" y="4689"/>
                    <a:pt x="1168" y="5690"/>
                    <a:pt x="2002" y="6590"/>
                  </a:cubicBezTo>
                  <a:cubicBezTo>
                    <a:pt x="2769" y="7424"/>
                    <a:pt x="3737" y="8125"/>
                    <a:pt x="4704" y="8759"/>
                  </a:cubicBezTo>
                  <a:cubicBezTo>
                    <a:pt x="5838" y="9459"/>
                    <a:pt x="7006" y="10060"/>
                    <a:pt x="8207" y="10660"/>
                  </a:cubicBezTo>
                  <a:cubicBezTo>
                    <a:pt x="9408" y="11260"/>
                    <a:pt x="10708" y="11727"/>
                    <a:pt x="12009" y="12094"/>
                  </a:cubicBezTo>
                  <a:cubicBezTo>
                    <a:pt x="12020" y="12096"/>
                    <a:pt x="12029" y="12096"/>
                    <a:pt x="12039" y="12096"/>
                  </a:cubicBezTo>
                  <a:cubicBezTo>
                    <a:pt x="12251" y="12096"/>
                    <a:pt x="12333" y="11761"/>
                    <a:pt x="12109" y="11761"/>
                  </a:cubicBezTo>
                  <a:lnTo>
                    <a:pt x="12043" y="11761"/>
                  </a:lnTo>
                  <a:cubicBezTo>
                    <a:pt x="10675" y="9459"/>
                    <a:pt x="9274" y="7157"/>
                    <a:pt x="7873" y="4923"/>
                  </a:cubicBezTo>
                  <a:cubicBezTo>
                    <a:pt x="6772" y="3121"/>
                    <a:pt x="5505" y="1187"/>
                    <a:pt x="3503" y="319"/>
                  </a:cubicBezTo>
                  <a:cubicBezTo>
                    <a:pt x="3078" y="130"/>
                    <a:pt x="2594" y="1"/>
                    <a:pt x="21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3"/>
            <p:cNvSpPr/>
            <p:nvPr/>
          </p:nvSpPr>
          <p:spPr>
            <a:xfrm>
              <a:off x="8173100" y="1932125"/>
              <a:ext cx="341650" cy="265025"/>
            </a:xfrm>
            <a:custGeom>
              <a:rect b="b" l="l" r="r" t="t"/>
              <a:pathLst>
                <a:path extrusionOk="0" h="10601" w="13666">
                  <a:moveTo>
                    <a:pt x="11410" y="1"/>
                  </a:moveTo>
                  <a:cubicBezTo>
                    <a:pt x="11080" y="1"/>
                    <a:pt x="10745" y="48"/>
                    <a:pt x="10430" y="124"/>
                  </a:cubicBezTo>
                  <a:cubicBezTo>
                    <a:pt x="8329" y="725"/>
                    <a:pt x="6761" y="2426"/>
                    <a:pt x="5427" y="4060"/>
                  </a:cubicBezTo>
                  <a:cubicBezTo>
                    <a:pt x="3725" y="6095"/>
                    <a:pt x="1991" y="8130"/>
                    <a:pt x="323" y="10231"/>
                  </a:cubicBezTo>
                  <a:lnTo>
                    <a:pt x="256" y="10231"/>
                  </a:lnTo>
                  <a:cubicBezTo>
                    <a:pt x="1" y="10263"/>
                    <a:pt x="51" y="10600"/>
                    <a:pt x="260" y="10600"/>
                  </a:cubicBezTo>
                  <a:cubicBezTo>
                    <a:pt x="270" y="10600"/>
                    <a:pt x="279" y="10600"/>
                    <a:pt x="290" y="10598"/>
                  </a:cubicBezTo>
                  <a:cubicBezTo>
                    <a:pt x="1624" y="10432"/>
                    <a:pt x="2958" y="10131"/>
                    <a:pt x="4259" y="9731"/>
                  </a:cubicBezTo>
                  <a:cubicBezTo>
                    <a:pt x="5560" y="9364"/>
                    <a:pt x="6794" y="8897"/>
                    <a:pt x="7995" y="8363"/>
                  </a:cubicBezTo>
                  <a:cubicBezTo>
                    <a:pt x="9062" y="7896"/>
                    <a:pt x="10097" y="7296"/>
                    <a:pt x="10997" y="6562"/>
                  </a:cubicBezTo>
                  <a:cubicBezTo>
                    <a:pt x="11931" y="5795"/>
                    <a:pt x="12798" y="4928"/>
                    <a:pt x="13232" y="3793"/>
                  </a:cubicBezTo>
                  <a:cubicBezTo>
                    <a:pt x="13599" y="2893"/>
                    <a:pt x="13666" y="1692"/>
                    <a:pt x="13132" y="791"/>
                  </a:cubicBezTo>
                  <a:cubicBezTo>
                    <a:pt x="12749" y="206"/>
                    <a:pt x="12093" y="1"/>
                    <a:pt x="114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3"/>
            <p:cNvSpPr/>
            <p:nvPr/>
          </p:nvSpPr>
          <p:spPr>
            <a:xfrm>
              <a:off x="7880950" y="1894850"/>
              <a:ext cx="308350" cy="302300"/>
            </a:xfrm>
            <a:custGeom>
              <a:rect b="b" l="l" r="r" t="t"/>
              <a:pathLst>
                <a:path extrusionOk="0" h="12092" w="12334">
                  <a:moveTo>
                    <a:pt x="2133" y="1"/>
                  </a:moveTo>
                  <a:cubicBezTo>
                    <a:pt x="1623" y="1"/>
                    <a:pt x="1132" y="164"/>
                    <a:pt x="768" y="581"/>
                  </a:cubicBezTo>
                  <a:cubicBezTo>
                    <a:pt x="67" y="1382"/>
                    <a:pt x="0" y="2583"/>
                    <a:pt x="200" y="3550"/>
                  </a:cubicBezTo>
                  <a:cubicBezTo>
                    <a:pt x="467" y="4717"/>
                    <a:pt x="1168" y="5718"/>
                    <a:pt x="2002" y="6585"/>
                  </a:cubicBezTo>
                  <a:cubicBezTo>
                    <a:pt x="2802" y="7419"/>
                    <a:pt x="3770" y="8120"/>
                    <a:pt x="4737" y="8754"/>
                  </a:cubicBezTo>
                  <a:cubicBezTo>
                    <a:pt x="5838" y="9454"/>
                    <a:pt x="7005" y="10088"/>
                    <a:pt x="8240" y="10688"/>
                  </a:cubicBezTo>
                  <a:cubicBezTo>
                    <a:pt x="9440" y="11255"/>
                    <a:pt x="10741" y="11756"/>
                    <a:pt x="12009" y="12089"/>
                  </a:cubicBezTo>
                  <a:cubicBezTo>
                    <a:pt x="12021" y="12091"/>
                    <a:pt x="12032" y="12091"/>
                    <a:pt x="12043" y="12091"/>
                  </a:cubicBezTo>
                  <a:cubicBezTo>
                    <a:pt x="12281" y="12091"/>
                    <a:pt x="12334" y="11756"/>
                    <a:pt x="12142" y="11756"/>
                  </a:cubicBezTo>
                  <a:lnTo>
                    <a:pt x="12076" y="11756"/>
                  </a:lnTo>
                  <a:cubicBezTo>
                    <a:pt x="10675" y="9454"/>
                    <a:pt x="9307" y="7186"/>
                    <a:pt x="7906" y="4918"/>
                  </a:cubicBezTo>
                  <a:cubicBezTo>
                    <a:pt x="6805" y="3116"/>
                    <a:pt x="5504" y="1215"/>
                    <a:pt x="3503" y="348"/>
                  </a:cubicBezTo>
                  <a:cubicBezTo>
                    <a:pt x="3087" y="140"/>
                    <a:pt x="2602" y="1"/>
                    <a:pt x="21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3"/>
            <p:cNvSpPr/>
            <p:nvPr/>
          </p:nvSpPr>
          <p:spPr>
            <a:xfrm>
              <a:off x="8226475" y="1664575"/>
              <a:ext cx="203225" cy="381875"/>
            </a:xfrm>
            <a:custGeom>
              <a:rect b="b" l="l" r="r" t="t"/>
              <a:pathLst>
                <a:path extrusionOk="0" h="15275" w="8129">
                  <a:moveTo>
                    <a:pt x="5586" y="1"/>
                  </a:moveTo>
                  <a:cubicBezTo>
                    <a:pt x="4849" y="1"/>
                    <a:pt x="4139" y="455"/>
                    <a:pt x="3658" y="986"/>
                  </a:cubicBezTo>
                  <a:cubicBezTo>
                    <a:pt x="2157" y="2587"/>
                    <a:pt x="1757" y="4889"/>
                    <a:pt x="1424" y="6923"/>
                  </a:cubicBezTo>
                  <a:cubicBezTo>
                    <a:pt x="990" y="9559"/>
                    <a:pt x="623" y="12160"/>
                    <a:pt x="256" y="14829"/>
                  </a:cubicBezTo>
                  <a:lnTo>
                    <a:pt x="189" y="14896"/>
                  </a:lnTo>
                  <a:cubicBezTo>
                    <a:pt x="0" y="15031"/>
                    <a:pt x="117" y="15275"/>
                    <a:pt x="292" y="15275"/>
                  </a:cubicBezTo>
                  <a:cubicBezTo>
                    <a:pt x="334" y="15275"/>
                    <a:pt x="378" y="15261"/>
                    <a:pt x="423" y="15229"/>
                  </a:cubicBezTo>
                  <a:cubicBezTo>
                    <a:pt x="1490" y="14395"/>
                    <a:pt x="2458" y="13428"/>
                    <a:pt x="3325" y="12427"/>
                  </a:cubicBezTo>
                  <a:cubicBezTo>
                    <a:pt x="4192" y="11427"/>
                    <a:pt x="5093" y="10393"/>
                    <a:pt x="5827" y="9292"/>
                  </a:cubicBezTo>
                  <a:cubicBezTo>
                    <a:pt x="6494" y="8324"/>
                    <a:pt x="7094" y="7324"/>
                    <a:pt x="7461" y="6223"/>
                  </a:cubicBezTo>
                  <a:cubicBezTo>
                    <a:pt x="7861" y="5089"/>
                    <a:pt x="8128" y="3888"/>
                    <a:pt x="7928" y="2720"/>
                  </a:cubicBezTo>
                  <a:cubicBezTo>
                    <a:pt x="7761" y="1720"/>
                    <a:pt x="7194" y="619"/>
                    <a:pt x="6294" y="152"/>
                  </a:cubicBezTo>
                  <a:cubicBezTo>
                    <a:pt x="6060" y="47"/>
                    <a:pt x="5821" y="1"/>
                    <a:pt x="55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3"/>
            <p:cNvSpPr/>
            <p:nvPr/>
          </p:nvSpPr>
          <p:spPr>
            <a:xfrm>
              <a:off x="5234900" y="2483050"/>
              <a:ext cx="533750" cy="1749775"/>
            </a:xfrm>
            <a:custGeom>
              <a:rect b="b" l="l" r="r" t="t"/>
              <a:pathLst>
                <a:path extrusionOk="0" h="69991" w="21350">
                  <a:moveTo>
                    <a:pt x="1722" y="1"/>
                  </a:moveTo>
                  <a:cubicBezTo>
                    <a:pt x="1576" y="1"/>
                    <a:pt x="1431" y="80"/>
                    <a:pt x="1368" y="270"/>
                  </a:cubicBezTo>
                  <a:cubicBezTo>
                    <a:pt x="434" y="3038"/>
                    <a:pt x="234" y="5907"/>
                    <a:pt x="100" y="8776"/>
                  </a:cubicBezTo>
                  <a:cubicBezTo>
                    <a:pt x="0" y="11511"/>
                    <a:pt x="0" y="14246"/>
                    <a:pt x="100" y="17015"/>
                  </a:cubicBezTo>
                  <a:cubicBezTo>
                    <a:pt x="534" y="26722"/>
                    <a:pt x="2502" y="36362"/>
                    <a:pt x="5871" y="45469"/>
                  </a:cubicBezTo>
                  <a:cubicBezTo>
                    <a:pt x="7539" y="50039"/>
                    <a:pt x="9574" y="54442"/>
                    <a:pt x="11975" y="58645"/>
                  </a:cubicBezTo>
                  <a:cubicBezTo>
                    <a:pt x="13210" y="60780"/>
                    <a:pt x="14444" y="62881"/>
                    <a:pt x="15811" y="64916"/>
                  </a:cubicBezTo>
                  <a:cubicBezTo>
                    <a:pt x="17112" y="66817"/>
                    <a:pt x="18580" y="68719"/>
                    <a:pt x="20581" y="69920"/>
                  </a:cubicBezTo>
                  <a:cubicBezTo>
                    <a:pt x="20653" y="69969"/>
                    <a:pt x="20724" y="69991"/>
                    <a:pt x="20791" y="69991"/>
                  </a:cubicBezTo>
                  <a:cubicBezTo>
                    <a:pt x="21126" y="69991"/>
                    <a:pt x="21349" y="69447"/>
                    <a:pt x="21015" y="69252"/>
                  </a:cubicBezTo>
                  <a:cubicBezTo>
                    <a:pt x="18713" y="67885"/>
                    <a:pt x="17212" y="65616"/>
                    <a:pt x="15778" y="63448"/>
                  </a:cubicBezTo>
                  <a:cubicBezTo>
                    <a:pt x="14344" y="61147"/>
                    <a:pt x="12943" y="58878"/>
                    <a:pt x="11708" y="56477"/>
                  </a:cubicBezTo>
                  <a:cubicBezTo>
                    <a:pt x="7239" y="48037"/>
                    <a:pt x="4070" y="38897"/>
                    <a:pt x="2368" y="29457"/>
                  </a:cubicBezTo>
                  <a:cubicBezTo>
                    <a:pt x="1468" y="24787"/>
                    <a:pt x="967" y="20051"/>
                    <a:pt x="867" y="15280"/>
                  </a:cubicBezTo>
                  <a:cubicBezTo>
                    <a:pt x="767" y="12912"/>
                    <a:pt x="834" y="10510"/>
                    <a:pt x="934" y="8109"/>
                  </a:cubicBezTo>
                  <a:cubicBezTo>
                    <a:pt x="1068" y="5540"/>
                    <a:pt x="1268" y="2938"/>
                    <a:pt x="2102" y="503"/>
                  </a:cubicBezTo>
                  <a:cubicBezTo>
                    <a:pt x="2205" y="213"/>
                    <a:pt x="1962" y="1"/>
                    <a:pt x="17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3"/>
            <p:cNvSpPr/>
            <p:nvPr/>
          </p:nvSpPr>
          <p:spPr>
            <a:xfrm>
              <a:off x="5561150" y="3604575"/>
              <a:ext cx="184125" cy="390025"/>
            </a:xfrm>
            <a:custGeom>
              <a:rect b="b" l="l" r="r" t="t"/>
              <a:pathLst>
                <a:path extrusionOk="0" h="15601" w="7365">
                  <a:moveTo>
                    <a:pt x="4631" y="0"/>
                  </a:moveTo>
                  <a:cubicBezTo>
                    <a:pt x="3854" y="0"/>
                    <a:pt x="3141" y="522"/>
                    <a:pt x="2661" y="1108"/>
                  </a:cubicBezTo>
                  <a:cubicBezTo>
                    <a:pt x="1294" y="2776"/>
                    <a:pt x="993" y="5078"/>
                    <a:pt x="827" y="7212"/>
                  </a:cubicBezTo>
                  <a:cubicBezTo>
                    <a:pt x="560" y="9881"/>
                    <a:pt x="393" y="12516"/>
                    <a:pt x="193" y="15185"/>
                  </a:cubicBezTo>
                  <a:lnTo>
                    <a:pt x="160" y="15218"/>
                  </a:lnTo>
                  <a:cubicBezTo>
                    <a:pt x="0" y="15378"/>
                    <a:pt x="137" y="15600"/>
                    <a:pt x="283" y="15600"/>
                  </a:cubicBezTo>
                  <a:cubicBezTo>
                    <a:pt x="321" y="15600"/>
                    <a:pt x="359" y="15586"/>
                    <a:pt x="393" y="15552"/>
                  </a:cubicBezTo>
                  <a:cubicBezTo>
                    <a:pt x="1394" y="14651"/>
                    <a:pt x="2328" y="13617"/>
                    <a:pt x="3162" y="12550"/>
                  </a:cubicBezTo>
                  <a:cubicBezTo>
                    <a:pt x="3996" y="11516"/>
                    <a:pt x="4729" y="10381"/>
                    <a:pt x="5463" y="9247"/>
                  </a:cubicBezTo>
                  <a:cubicBezTo>
                    <a:pt x="6030" y="8247"/>
                    <a:pt x="6531" y="7212"/>
                    <a:pt x="6864" y="6078"/>
                  </a:cubicBezTo>
                  <a:cubicBezTo>
                    <a:pt x="7198" y="4944"/>
                    <a:pt x="7365" y="3710"/>
                    <a:pt x="7064" y="2542"/>
                  </a:cubicBezTo>
                  <a:cubicBezTo>
                    <a:pt x="6831" y="1575"/>
                    <a:pt x="6231" y="508"/>
                    <a:pt x="5230" y="107"/>
                  </a:cubicBezTo>
                  <a:cubicBezTo>
                    <a:pt x="5028" y="33"/>
                    <a:pt x="4828" y="0"/>
                    <a:pt x="46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3"/>
            <p:cNvSpPr/>
            <p:nvPr/>
          </p:nvSpPr>
          <p:spPr>
            <a:xfrm>
              <a:off x="5172350" y="3869475"/>
              <a:ext cx="404750" cy="159550"/>
            </a:xfrm>
            <a:custGeom>
              <a:rect b="b" l="l" r="r" t="t"/>
              <a:pathLst>
                <a:path extrusionOk="0" h="6382" w="16190">
                  <a:moveTo>
                    <a:pt x="3401" y="0"/>
                  </a:moveTo>
                  <a:cubicBezTo>
                    <a:pt x="2999" y="0"/>
                    <a:pt x="2599" y="37"/>
                    <a:pt x="2202" y="119"/>
                  </a:cubicBezTo>
                  <a:cubicBezTo>
                    <a:pt x="1268" y="286"/>
                    <a:pt x="234" y="853"/>
                    <a:pt x="100" y="1920"/>
                  </a:cubicBezTo>
                  <a:cubicBezTo>
                    <a:pt x="0" y="2954"/>
                    <a:pt x="601" y="3988"/>
                    <a:pt x="1368" y="4656"/>
                  </a:cubicBezTo>
                  <a:cubicBezTo>
                    <a:pt x="2235" y="5456"/>
                    <a:pt x="3403" y="5856"/>
                    <a:pt x="4570" y="6123"/>
                  </a:cubicBezTo>
                  <a:cubicBezTo>
                    <a:pt x="5429" y="6300"/>
                    <a:pt x="6307" y="6381"/>
                    <a:pt x="7190" y="6381"/>
                  </a:cubicBezTo>
                  <a:cubicBezTo>
                    <a:pt x="7473" y="6381"/>
                    <a:pt x="7756" y="6373"/>
                    <a:pt x="8039" y="6357"/>
                  </a:cubicBezTo>
                  <a:cubicBezTo>
                    <a:pt x="9374" y="6290"/>
                    <a:pt x="10708" y="6123"/>
                    <a:pt x="12042" y="5923"/>
                  </a:cubicBezTo>
                  <a:cubicBezTo>
                    <a:pt x="13377" y="5690"/>
                    <a:pt x="14711" y="5356"/>
                    <a:pt x="15945" y="4922"/>
                  </a:cubicBezTo>
                  <a:cubicBezTo>
                    <a:pt x="16190" y="4831"/>
                    <a:pt x="16098" y="4514"/>
                    <a:pt x="15900" y="4514"/>
                  </a:cubicBezTo>
                  <a:cubicBezTo>
                    <a:pt x="15883" y="4514"/>
                    <a:pt x="15864" y="4517"/>
                    <a:pt x="15845" y="4522"/>
                  </a:cubicBezTo>
                  <a:cubicBezTo>
                    <a:pt x="15778" y="4555"/>
                    <a:pt x="15778" y="4555"/>
                    <a:pt x="15745" y="4555"/>
                  </a:cubicBezTo>
                  <a:cubicBezTo>
                    <a:pt x="13276" y="3488"/>
                    <a:pt x="10875" y="2387"/>
                    <a:pt x="8406" y="1353"/>
                  </a:cubicBezTo>
                  <a:cubicBezTo>
                    <a:pt x="6864" y="677"/>
                    <a:pt x="5124" y="0"/>
                    <a:pt x="3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3"/>
            <p:cNvSpPr/>
            <p:nvPr/>
          </p:nvSpPr>
          <p:spPr>
            <a:xfrm>
              <a:off x="5431825" y="3381550"/>
              <a:ext cx="232575" cy="364450"/>
            </a:xfrm>
            <a:custGeom>
              <a:rect b="b" l="l" r="r" t="t"/>
              <a:pathLst>
                <a:path extrusionOk="0" h="14578" w="9303">
                  <a:moveTo>
                    <a:pt x="6924" y="0"/>
                  </a:moveTo>
                  <a:cubicBezTo>
                    <a:pt x="6262" y="0"/>
                    <a:pt x="5611" y="356"/>
                    <a:pt x="5132" y="789"/>
                  </a:cubicBezTo>
                  <a:cubicBezTo>
                    <a:pt x="3465" y="2190"/>
                    <a:pt x="2797" y="4425"/>
                    <a:pt x="2230" y="6460"/>
                  </a:cubicBezTo>
                  <a:cubicBezTo>
                    <a:pt x="1530" y="9028"/>
                    <a:pt x="896" y="11630"/>
                    <a:pt x="196" y="14165"/>
                  </a:cubicBezTo>
                  <a:lnTo>
                    <a:pt x="162" y="14199"/>
                  </a:lnTo>
                  <a:cubicBezTo>
                    <a:pt x="0" y="14334"/>
                    <a:pt x="100" y="14578"/>
                    <a:pt x="250" y="14578"/>
                  </a:cubicBezTo>
                  <a:cubicBezTo>
                    <a:pt x="286" y="14578"/>
                    <a:pt x="324" y="14564"/>
                    <a:pt x="362" y="14532"/>
                  </a:cubicBezTo>
                  <a:cubicBezTo>
                    <a:pt x="1530" y="13832"/>
                    <a:pt x="2564" y="12998"/>
                    <a:pt x="3565" y="12097"/>
                  </a:cubicBezTo>
                  <a:cubicBezTo>
                    <a:pt x="4565" y="11197"/>
                    <a:pt x="5533" y="10263"/>
                    <a:pt x="6400" y="9262"/>
                  </a:cubicBezTo>
                  <a:cubicBezTo>
                    <a:pt x="7167" y="8361"/>
                    <a:pt x="7868" y="7427"/>
                    <a:pt x="8368" y="6360"/>
                  </a:cubicBezTo>
                  <a:cubicBezTo>
                    <a:pt x="8902" y="5326"/>
                    <a:pt x="9302" y="4125"/>
                    <a:pt x="9202" y="2924"/>
                  </a:cubicBezTo>
                  <a:cubicBezTo>
                    <a:pt x="9135" y="1923"/>
                    <a:pt x="8735" y="789"/>
                    <a:pt x="7834" y="255"/>
                  </a:cubicBezTo>
                  <a:cubicBezTo>
                    <a:pt x="7539" y="76"/>
                    <a:pt x="7231" y="0"/>
                    <a:pt x="69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3"/>
            <p:cNvSpPr/>
            <p:nvPr/>
          </p:nvSpPr>
          <p:spPr>
            <a:xfrm>
              <a:off x="5056425" y="3567150"/>
              <a:ext cx="391700" cy="185425"/>
            </a:xfrm>
            <a:custGeom>
              <a:rect b="b" l="l" r="r" t="t"/>
              <a:pathLst>
                <a:path extrusionOk="0" h="7417" w="15668">
                  <a:moveTo>
                    <a:pt x="2871" y="1"/>
                  </a:moveTo>
                  <a:cubicBezTo>
                    <a:pt x="2815" y="1"/>
                    <a:pt x="2759" y="1"/>
                    <a:pt x="2703" y="3"/>
                  </a:cubicBezTo>
                  <a:cubicBezTo>
                    <a:pt x="1735" y="37"/>
                    <a:pt x="634" y="404"/>
                    <a:pt x="334" y="1404"/>
                  </a:cubicBezTo>
                  <a:cubicBezTo>
                    <a:pt x="1" y="2405"/>
                    <a:pt x="468" y="3539"/>
                    <a:pt x="1068" y="4340"/>
                  </a:cubicBezTo>
                  <a:cubicBezTo>
                    <a:pt x="1835" y="5240"/>
                    <a:pt x="2903" y="5907"/>
                    <a:pt x="4004" y="6341"/>
                  </a:cubicBezTo>
                  <a:cubicBezTo>
                    <a:pt x="5071" y="6741"/>
                    <a:pt x="6205" y="7008"/>
                    <a:pt x="7373" y="7175"/>
                  </a:cubicBezTo>
                  <a:cubicBezTo>
                    <a:pt x="8707" y="7342"/>
                    <a:pt x="10041" y="7409"/>
                    <a:pt x="11375" y="7409"/>
                  </a:cubicBezTo>
                  <a:cubicBezTo>
                    <a:pt x="11582" y="7414"/>
                    <a:pt x="11789" y="7416"/>
                    <a:pt x="11997" y="7416"/>
                  </a:cubicBezTo>
                  <a:cubicBezTo>
                    <a:pt x="13132" y="7416"/>
                    <a:pt x="14284" y="7334"/>
                    <a:pt x="15412" y="7108"/>
                  </a:cubicBezTo>
                  <a:cubicBezTo>
                    <a:pt x="15668" y="7076"/>
                    <a:pt x="15586" y="6706"/>
                    <a:pt x="15402" y="6706"/>
                  </a:cubicBezTo>
                  <a:cubicBezTo>
                    <a:pt x="15394" y="6706"/>
                    <a:pt x="15386" y="6707"/>
                    <a:pt x="15378" y="6708"/>
                  </a:cubicBezTo>
                  <a:lnTo>
                    <a:pt x="15312" y="6708"/>
                  </a:lnTo>
                  <a:cubicBezTo>
                    <a:pt x="13043" y="5240"/>
                    <a:pt x="10842" y="3739"/>
                    <a:pt x="8640" y="2272"/>
                  </a:cubicBezTo>
                  <a:cubicBezTo>
                    <a:pt x="6918" y="1199"/>
                    <a:pt x="4975" y="1"/>
                    <a:pt x="28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3"/>
            <p:cNvSpPr/>
            <p:nvPr/>
          </p:nvSpPr>
          <p:spPr>
            <a:xfrm>
              <a:off x="5353600" y="3156375"/>
              <a:ext cx="244900" cy="358225"/>
            </a:xfrm>
            <a:custGeom>
              <a:rect b="b" l="l" r="r" t="t"/>
              <a:pathLst>
                <a:path extrusionOk="0" h="14329" w="9796">
                  <a:moveTo>
                    <a:pt x="7575" y="0"/>
                  </a:moveTo>
                  <a:cubicBezTo>
                    <a:pt x="6934" y="0"/>
                    <a:pt x="6277" y="316"/>
                    <a:pt x="5793" y="690"/>
                  </a:cubicBezTo>
                  <a:cubicBezTo>
                    <a:pt x="4092" y="2024"/>
                    <a:pt x="3291" y="4192"/>
                    <a:pt x="2657" y="6227"/>
                  </a:cubicBezTo>
                  <a:lnTo>
                    <a:pt x="289" y="13866"/>
                  </a:lnTo>
                  <a:lnTo>
                    <a:pt x="256" y="13932"/>
                  </a:lnTo>
                  <a:cubicBezTo>
                    <a:pt x="0" y="14046"/>
                    <a:pt x="107" y="14328"/>
                    <a:pt x="308" y="14328"/>
                  </a:cubicBezTo>
                  <a:cubicBezTo>
                    <a:pt x="344" y="14328"/>
                    <a:pt x="382" y="14319"/>
                    <a:pt x="422" y="14299"/>
                  </a:cubicBezTo>
                  <a:cubicBezTo>
                    <a:pt x="1590" y="13632"/>
                    <a:pt x="2691" y="12832"/>
                    <a:pt x="3758" y="11964"/>
                  </a:cubicBezTo>
                  <a:cubicBezTo>
                    <a:pt x="4792" y="11130"/>
                    <a:pt x="5793" y="10196"/>
                    <a:pt x="6694" y="9229"/>
                  </a:cubicBezTo>
                  <a:cubicBezTo>
                    <a:pt x="7494" y="8395"/>
                    <a:pt x="8195" y="7494"/>
                    <a:pt x="8795" y="6460"/>
                  </a:cubicBezTo>
                  <a:cubicBezTo>
                    <a:pt x="9362" y="5393"/>
                    <a:pt x="9796" y="4225"/>
                    <a:pt x="9796" y="3025"/>
                  </a:cubicBezTo>
                  <a:cubicBezTo>
                    <a:pt x="9762" y="2024"/>
                    <a:pt x="9429" y="856"/>
                    <a:pt x="8528" y="289"/>
                  </a:cubicBezTo>
                  <a:cubicBezTo>
                    <a:pt x="8233" y="85"/>
                    <a:pt x="7906" y="0"/>
                    <a:pt x="75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3"/>
            <p:cNvSpPr/>
            <p:nvPr/>
          </p:nvSpPr>
          <p:spPr>
            <a:xfrm>
              <a:off x="4983050" y="3321850"/>
              <a:ext cx="386550" cy="196150"/>
            </a:xfrm>
            <a:custGeom>
              <a:rect b="b" l="l" r="r" t="t"/>
              <a:pathLst>
                <a:path extrusionOk="0" h="7846" w="15462">
                  <a:moveTo>
                    <a:pt x="2620" y="1"/>
                  </a:moveTo>
                  <a:cubicBezTo>
                    <a:pt x="1729" y="1"/>
                    <a:pt x="709" y="382"/>
                    <a:pt x="401" y="1276"/>
                  </a:cubicBezTo>
                  <a:cubicBezTo>
                    <a:pt x="0" y="2310"/>
                    <a:pt x="434" y="3411"/>
                    <a:pt x="1001" y="4245"/>
                  </a:cubicBezTo>
                  <a:cubicBezTo>
                    <a:pt x="1735" y="5212"/>
                    <a:pt x="2769" y="5879"/>
                    <a:pt x="3836" y="6379"/>
                  </a:cubicBezTo>
                  <a:cubicBezTo>
                    <a:pt x="4904" y="6880"/>
                    <a:pt x="6071" y="7180"/>
                    <a:pt x="7172" y="7380"/>
                  </a:cubicBezTo>
                  <a:cubicBezTo>
                    <a:pt x="8506" y="7580"/>
                    <a:pt x="9841" y="7714"/>
                    <a:pt x="11175" y="7814"/>
                  </a:cubicBezTo>
                  <a:cubicBezTo>
                    <a:pt x="11597" y="7835"/>
                    <a:pt x="12026" y="7846"/>
                    <a:pt x="12458" y="7846"/>
                  </a:cubicBezTo>
                  <a:cubicBezTo>
                    <a:pt x="13390" y="7846"/>
                    <a:pt x="14333" y="7794"/>
                    <a:pt x="15244" y="7680"/>
                  </a:cubicBezTo>
                  <a:cubicBezTo>
                    <a:pt x="15461" y="7649"/>
                    <a:pt x="15448" y="7273"/>
                    <a:pt x="15231" y="7273"/>
                  </a:cubicBezTo>
                  <a:cubicBezTo>
                    <a:pt x="15215" y="7273"/>
                    <a:pt x="15197" y="7275"/>
                    <a:pt x="15178" y="7280"/>
                  </a:cubicBezTo>
                  <a:lnTo>
                    <a:pt x="15111" y="7280"/>
                  </a:lnTo>
                  <a:cubicBezTo>
                    <a:pt x="12943" y="5712"/>
                    <a:pt x="10808" y="4111"/>
                    <a:pt x="8640" y="2577"/>
                  </a:cubicBezTo>
                  <a:cubicBezTo>
                    <a:pt x="6972" y="1342"/>
                    <a:pt x="5004" y="42"/>
                    <a:pt x="2836" y="8"/>
                  </a:cubicBezTo>
                  <a:cubicBezTo>
                    <a:pt x="2765" y="3"/>
                    <a:pt x="2693" y="1"/>
                    <a:pt x="26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3"/>
            <p:cNvSpPr/>
            <p:nvPr/>
          </p:nvSpPr>
          <p:spPr>
            <a:xfrm>
              <a:off x="5279125" y="2884500"/>
              <a:ext cx="245175" cy="357925"/>
            </a:xfrm>
            <a:custGeom>
              <a:rect b="b" l="l" r="r" t="t"/>
              <a:pathLst>
                <a:path extrusionOk="0" h="14317" w="9807">
                  <a:moveTo>
                    <a:pt x="7602" y="1"/>
                  </a:moveTo>
                  <a:cubicBezTo>
                    <a:pt x="6959" y="1"/>
                    <a:pt x="6309" y="316"/>
                    <a:pt x="5803" y="690"/>
                  </a:cubicBezTo>
                  <a:cubicBezTo>
                    <a:pt x="4102" y="2024"/>
                    <a:pt x="3301" y="4193"/>
                    <a:pt x="2668" y="6227"/>
                  </a:cubicBezTo>
                  <a:lnTo>
                    <a:pt x="299" y="13866"/>
                  </a:lnTo>
                  <a:lnTo>
                    <a:pt x="266" y="13900"/>
                  </a:lnTo>
                  <a:cubicBezTo>
                    <a:pt x="1" y="14017"/>
                    <a:pt x="126" y="14317"/>
                    <a:pt x="342" y="14317"/>
                  </a:cubicBezTo>
                  <a:cubicBezTo>
                    <a:pt x="371" y="14317"/>
                    <a:pt x="401" y="14312"/>
                    <a:pt x="433" y="14300"/>
                  </a:cubicBezTo>
                  <a:cubicBezTo>
                    <a:pt x="1600" y="13633"/>
                    <a:pt x="2734" y="12832"/>
                    <a:pt x="3768" y="11965"/>
                  </a:cubicBezTo>
                  <a:cubicBezTo>
                    <a:pt x="4802" y="11131"/>
                    <a:pt x="5803" y="10197"/>
                    <a:pt x="6737" y="9230"/>
                  </a:cubicBezTo>
                  <a:cubicBezTo>
                    <a:pt x="7504" y="8396"/>
                    <a:pt x="8205" y="7495"/>
                    <a:pt x="8805" y="6461"/>
                  </a:cubicBezTo>
                  <a:cubicBezTo>
                    <a:pt x="9406" y="5394"/>
                    <a:pt x="9806" y="4226"/>
                    <a:pt x="9806" y="3025"/>
                  </a:cubicBezTo>
                  <a:cubicBezTo>
                    <a:pt x="9773" y="2024"/>
                    <a:pt x="9439" y="857"/>
                    <a:pt x="8572" y="290"/>
                  </a:cubicBezTo>
                  <a:cubicBezTo>
                    <a:pt x="8265" y="85"/>
                    <a:pt x="7934" y="1"/>
                    <a:pt x="76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3"/>
            <p:cNvSpPr/>
            <p:nvPr/>
          </p:nvSpPr>
          <p:spPr>
            <a:xfrm>
              <a:off x="4909650" y="3048450"/>
              <a:ext cx="385900" cy="196400"/>
            </a:xfrm>
            <a:custGeom>
              <a:rect b="b" l="l" r="r" t="t"/>
              <a:pathLst>
                <a:path extrusionOk="0" h="7856" w="15436">
                  <a:moveTo>
                    <a:pt x="2676" y="1"/>
                  </a:moveTo>
                  <a:cubicBezTo>
                    <a:pt x="1766" y="1"/>
                    <a:pt x="686" y="348"/>
                    <a:pt x="368" y="1304"/>
                  </a:cubicBezTo>
                  <a:cubicBezTo>
                    <a:pt x="1" y="2305"/>
                    <a:pt x="401" y="3439"/>
                    <a:pt x="1002" y="4273"/>
                  </a:cubicBezTo>
                  <a:cubicBezTo>
                    <a:pt x="1702" y="5240"/>
                    <a:pt x="2736" y="5907"/>
                    <a:pt x="3804" y="6408"/>
                  </a:cubicBezTo>
                  <a:cubicBezTo>
                    <a:pt x="4871" y="6908"/>
                    <a:pt x="6038" y="7175"/>
                    <a:pt x="7139" y="7408"/>
                  </a:cubicBezTo>
                  <a:cubicBezTo>
                    <a:pt x="8507" y="7608"/>
                    <a:pt x="9808" y="7742"/>
                    <a:pt x="11142" y="7809"/>
                  </a:cubicBezTo>
                  <a:cubicBezTo>
                    <a:pt x="11580" y="7841"/>
                    <a:pt x="12019" y="7856"/>
                    <a:pt x="12456" y="7856"/>
                  </a:cubicBezTo>
                  <a:cubicBezTo>
                    <a:pt x="13383" y="7856"/>
                    <a:pt x="14305" y="7789"/>
                    <a:pt x="15212" y="7675"/>
                  </a:cubicBezTo>
                  <a:cubicBezTo>
                    <a:pt x="15435" y="7643"/>
                    <a:pt x="15414" y="7306"/>
                    <a:pt x="15208" y="7306"/>
                  </a:cubicBezTo>
                  <a:cubicBezTo>
                    <a:pt x="15198" y="7306"/>
                    <a:pt x="15188" y="7307"/>
                    <a:pt x="15178" y="7308"/>
                  </a:cubicBezTo>
                  <a:lnTo>
                    <a:pt x="15078" y="7308"/>
                  </a:lnTo>
                  <a:cubicBezTo>
                    <a:pt x="12910" y="5707"/>
                    <a:pt x="10775" y="4139"/>
                    <a:pt x="8607" y="2605"/>
                  </a:cubicBezTo>
                  <a:cubicBezTo>
                    <a:pt x="6939" y="1337"/>
                    <a:pt x="5004" y="36"/>
                    <a:pt x="2803" y="3"/>
                  </a:cubicBezTo>
                  <a:cubicBezTo>
                    <a:pt x="2761" y="2"/>
                    <a:pt x="2719" y="1"/>
                    <a:pt x="2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3"/>
            <p:cNvSpPr/>
            <p:nvPr/>
          </p:nvSpPr>
          <p:spPr>
            <a:xfrm>
              <a:off x="5239850" y="2627750"/>
              <a:ext cx="296125" cy="317800"/>
            </a:xfrm>
            <a:custGeom>
              <a:rect b="b" l="l" r="r" t="t"/>
              <a:pathLst>
                <a:path extrusionOk="0" h="12712" w="11845">
                  <a:moveTo>
                    <a:pt x="9698" y="1"/>
                  </a:moveTo>
                  <a:cubicBezTo>
                    <a:pt x="9180" y="1"/>
                    <a:pt x="8648" y="173"/>
                    <a:pt x="8208" y="419"/>
                  </a:cubicBezTo>
                  <a:cubicBezTo>
                    <a:pt x="6240" y="1420"/>
                    <a:pt x="5073" y="3421"/>
                    <a:pt x="4072" y="5256"/>
                  </a:cubicBezTo>
                  <a:cubicBezTo>
                    <a:pt x="2838" y="7591"/>
                    <a:pt x="1570" y="9959"/>
                    <a:pt x="336" y="12294"/>
                  </a:cubicBezTo>
                  <a:cubicBezTo>
                    <a:pt x="336" y="12294"/>
                    <a:pt x="302" y="12294"/>
                    <a:pt x="236" y="12328"/>
                  </a:cubicBezTo>
                  <a:cubicBezTo>
                    <a:pt x="0" y="12416"/>
                    <a:pt x="50" y="12712"/>
                    <a:pt x="249" y="12712"/>
                  </a:cubicBezTo>
                  <a:cubicBezTo>
                    <a:pt x="275" y="12712"/>
                    <a:pt x="304" y="12707"/>
                    <a:pt x="336" y="12695"/>
                  </a:cubicBezTo>
                  <a:cubicBezTo>
                    <a:pt x="1603" y="12294"/>
                    <a:pt x="2838" y="11727"/>
                    <a:pt x="4038" y="11027"/>
                  </a:cubicBezTo>
                  <a:cubicBezTo>
                    <a:pt x="5206" y="10426"/>
                    <a:pt x="6373" y="9726"/>
                    <a:pt x="7474" y="8925"/>
                  </a:cubicBezTo>
                  <a:cubicBezTo>
                    <a:pt x="8375" y="8258"/>
                    <a:pt x="9309" y="7458"/>
                    <a:pt x="10043" y="6590"/>
                  </a:cubicBezTo>
                  <a:cubicBezTo>
                    <a:pt x="10810" y="5656"/>
                    <a:pt x="11477" y="4622"/>
                    <a:pt x="11677" y="3421"/>
                  </a:cubicBezTo>
                  <a:cubicBezTo>
                    <a:pt x="11844" y="2421"/>
                    <a:pt x="11711" y="1186"/>
                    <a:pt x="10977" y="486"/>
                  </a:cubicBezTo>
                  <a:cubicBezTo>
                    <a:pt x="10614" y="139"/>
                    <a:pt x="10162" y="1"/>
                    <a:pt x="9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3"/>
            <p:cNvSpPr/>
            <p:nvPr/>
          </p:nvSpPr>
          <p:spPr>
            <a:xfrm>
              <a:off x="4901325" y="2696250"/>
              <a:ext cx="354125" cy="248100"/>
            </a:xfrm>
            <a:custGeom>
              <a:rect b="b" l="l" r="r" t="t"/>
              <a:pathLst>
                <a:path extrusionOk="0" h="9924" w="14165">
                  <a:moveTo>
                    <a:pt x="2370" y="0"/>
                  </a:moveTo>
                  <a:cubicBezTo>
                    <a:pt x="1643" y="0"/>
                    <a:pt x="897" y="246"/>
                    <a:pt x="501" y="915"/>
                  </a:cubicBezTo>
                  <a:cubicBezTo>
                    <a:pt x="0" y="1816"/>
                    <a:pt x="167" y="3016"/>
                    <a:pt x="567" y="3917"/>
                  </a:cubicBezTo>
                  <a:cubicBezTo>
                    <a:pt x="1068" y="5018"/>
                    <a:pt x="2002" y="5885"/>
                    <a:pt x="2936" y="6552"/>
                  </a:cubicBezTo>
                  <a:cubicBezTo>
                    <a:pt x="3903" y="7219"/>
                    <a:pt x="4937" y="7720"/>
                    <a:pt x="6038" y="8153"/>
                  </a:cubicBezTo>
                  <a:cubicBezTo>
                    <a:pt x="7272" y="8587"/>
                    <a:pt x="8573" y="8987"/>
                    <a:pt x="9874" y="9321"/>
                  </a:cubicBezTo>
                  <a:cubicBezTo>
                    <a:pt x="11175" y="9655"/>
                    <a:pt x="12543" y="9855"/>
                    <a:pt x="13877" y="9921"/>
                  </a:cubicBezTo>
                  <a:cubicBezTo>
                    <a:pt x="13886" y="9923"/>
                    <a:pt x="13895" y="9923"/>
                    <a:pt x="13904" y="9923"/>
                  </a:cubicBezTo>
                  <a:cubicBezTo>
                    <a:pt x="14115" y="9923"/>
                    <a:pt x="14165" y="9554"/>
                    <a:pt x="13877" y="9554"/>
                  </a:cubicBezTo>
                  <a:lnTo>
                    <a:pt x="13777" y="9554"/>
                  </a:lnTo>
                  <a:cubicBezTo>
                    <a:pt x="11942" y="7586"/>
                    <a:pt x="10141" y="5652"/>
                    <a:pt x="8306" y="3717"/>
                  </a:cubicBezTo>
                  <a:cubicBezTo>
                    <a:pt x="6905" y="2183"/>
                    <a:pt x="5237" y="548"/>
                    <a:pt x="3102" y="81"/>
                  </a:cubicBezTo>
                  <a:cubicBezTo>
                    <a:pt x="2871" y="30"/>
                    <a:pt x="2622" y="0"/>
                    <a:pt x="2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3"/>
            <p:cNvSpPr/>
            <p:nvPr/>
          </p:nvSpPr>
          <p:spPr>
            <a:xfrm>
              <a:off x="5239600" y="2366025"/>
              <a:ext cx="296375" cy="318275"/>
            </a:xfrm>
            <a:custGeom>
              <a:rect b="b" l="l" r="r" t="t"/>
              <a:pathLst>
                <a:path extrusionOk="0" h="12731" w="11855">
                  <a:moveTo>
                    <a:pt x="9687" y="1"/>
                  </a:moveTo>
                  <a:cubicBezTo>
                    <a:pt x="9176" y="1"/>
                    <a:pt x="8652" y="171"/>
                    <a:pt x="8218" y="414"/>
                  </a:cubicBezTo>
                  <a:cubicBezTo>
                    <a:pt x="6250" y="1415"/>
                    <a:pt x="5083" y="3416"/>
                    <a:pt x="4082" y="5251"/>
                  </a:cubicBezTo>
                  <a:cubicBezTo>
                    <a:pt x="2848" y="7586"/>
                    <a:pt x="1580" y="9954"/>
                    <a:pt x="346" y="12289"/>
                  </a:cubicBezTo>
                  <a:cubicBezTo>
                    <a:pt x="346" y="12289"/>
                    <a:pt x="312" y="12289"/>
                    <a:pt x="246" y="12356"/>
                  </a:cubicBezTo>
                  <a:cubicBezTo>
                    <a:pt x="1" y="12417"/>
                    <a:pt x="65" y="12731"/>
                    <a:pt x="283" y="12731"/>
                  </a:cubicBezTo>
                  <a:cubicBezTo>
                    <a:pt x="303" y="12731"/>
                    <a:pt x="324" y="12728"/>
                    <a:pt x="346" y="12723"/>
                  </a:cubicBezTo>
                  <a:cubicBezTo>
                    <a:pt x="1613" y="12289"/>
                    <a:pt x="2848" y="11722"/>
                    <a:pt x="4048" y="11055"/>
                  </a:cubicBezTo>
                  <a:cubicBezTo>
                    <a:pt x="5216" y="10421"/>
                    <a:pt x="6383" y="9721"/>
                    <a:pt x="7484" y="8920"/>
                  </a:cubicBezTo>
                  <a:cubicBezTo>
                    <a:pt x="8385" y="8253"/>
                    <a:pt x="9319" y="7452"/>
                    <a:pt x="10053" y="6585"/>
                  </a:cubicBezTo>
                  <a:cubicBezTo>
                    <a:pt x="10820" y="5685"/>
                    <a:pt x="11487" y="4617"/>
                    <a:pt x="11687" y="3416"/>
                  </a:cubicBezTo>
                  <a:cubicBezTo>
                    <a:pt x="11854" y="2416"/>
                    <a:pt x="11721" y="1215"/>
                    <a:pt x="10987" y="514"/>
                  </a:cubicBezTo>
                  <a:cubicBezTo>
                    <a:pt x="10619" y="146"/>
                    <a:pt x="10158" y="1"/>
                    <a:pt x="96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3"/>
            <p:cNvSpPr/>
            <p:nvPr/>
          </p:nvSpPr>
          <p:spPr>
            <a:xfrm>
              <a:off x="4901325" y="2434375"/>
              <a:ext cx="354450" cy="248900"/>
            </a:xfrm>
            <a:custGeom>
              <a:rect b="b" l="l" r="r" t="t"/>
              <a:pathLst>
                <a:path extrusionOk="0" h="9956" w="14178">
                  <a:moveTo>
                    <a:pt x="2370" y="1"/>
                  </a:moveTo>
                  <a:cubicBezTo>
                    <a:pt x="1643" y="1"/>
                    <a:pt x="897" y="247"/>
                    <a:pt x="501" y="916"/>
                  </a:cubicBezTo>
                  <a:cubicBezTo>
                    <a:pt x="0" y="1816"/>
                    <a:pt x="167" y="3017"/>
                    <a:pt x="567" y="3918"/>
                  </a:cubicBezTo>
                  <a:cubicBezTo>
                    <a:pt x="1068" y="5019"/>
                    <a:pt x="2002" y="5886"/>
                    <a:pt x="2936" y="6553"/>
                  </a:cubicBezTo>
                  <a:cubicBezTo>
                    <a:pt x="3903" y="7220"/>
                    <a:pt x="4937" y="7721"/>
                    <a:pt x="6038" y="8154"/>
                  </a:cubicBezTo>
                  <a:cubicBezTo>
                    <a:pt x="7272" y="8621"/>
                    <a:pt x="8573" y="8988"/>
                    <a:pt x="9874" y="9322"/>
                  </a:cubicBezTo>
                  <a:cubicBezTo>
                    <a:pt x="11175" y="9655"/>
                    <a:pt x="12543" y="9855"/>
                    <a:pt x="13877" y="9956"/>
                  </a:cubicBezTo>
                  <a:cubicBezTo>
                    <a:pt x="14110" y="9956"/>
                    <a:pt x="14177" y="9555"/>
                    <a:pt x="13877" y="9555"/>
                  </a:cubicBezTo>
                  <a:lnTo>
                    <a:pt x="13777" y="9555"/>
                  </a:lnTo>
                  <a:cubicBezTo>
                    <a:pt x="11942" y="7587"/>
                    <a:pt x="10141" y="5652"/>
                    <a:pt x="8306" y="3718"/>
                  </a:cubicBezTo>
                  <a:cubicBezTo>
                    <a:pt x="6905" y="2183"/>
                    <a:pt x="5237" y="549"/>
                    <a:pt x="3102" y="82"/>
                  </a:cubicBezTo>
                  <a:cubicBezTo>
                    <a:pt x="2871" y="30"/>
                    <a:pt x="2622" y="1"/>
                    <a:pt x="2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3"/>
            <p:cNvSpPr/>
            <p:nvPr/>
          </p:nvSpPr>
          <p:spPr>
            <a:xfrm>
              <a:off x="5251575" y="2124050"/>
              <a:ext cx="152625" cy="400525"/>
            </a:xfrm>
            <a:custGeom>
              <a:rect b="b" l="l" r="r" t="t"/>
              <a:pathLst>
                <a:path extrusionOk="0" h="16021" w="6105">
                  <a:moveTo>
                    <a:pt x="3128" y="0"/>
                  </a:moveTo>
                  <a:cubicBezTo>
                    <a:pt x="2268" y="0"/>
                    <a:pt x="1534" y="694"/>
                    <a:pt x="1101" y="1387"/>
                  </a:cubicBezTo>
                  <a:cubicBezTo>
                    <a:pt x="0" y="3255"/>
                    <a:pt x="0" y="5557"/>
                    <a:pt x="100" y="7625"/>
                  </a:cubicBezTo>
                  <a:cubicBezTo>
                    <a:pt x="234" y="10293"/>
                    <a:pt x="401" y="12962"/>
                    <a:pt x="567" y="15597"/>
                  </a:cubicBezTo>
                  <a:lnTo>
                    <a:pt x="534" y="15630"/>
                  </a:lnTo>
                  <a:cubicBezTo>
                    <a:pt x="380" y="15835"/>
                    <a:pt x="541" y="16020"/>
                    <a:pt x="684" y="16020"/>
                  </a:cubicBezTo>
                  <a:cubicBezTo>
                    <a:pt x="728" y="16020"/>
                    <a:pt x="770" y="16003"/>
                    <a:pt x="801" y="15964"/>
                  </a:cubicBezTo>
                  <a:cubicBezTo>
                    <a:pt x="1701" y="14930"/>
                    <a:pt x="2435" y="13796"/>
                    <a:pt x="3102" y="12628"/>
                  </a:cubicBezTo>
                  <a:cubicBezTo>
                    <a:pt x="3770" y="11461"/>
                    <a:pt x="4403" y="10293"/>
                    <a:pt x="4904" y="9059"/>
                  </a:cubicBezTo>
                  <a:cubicBezTo>
                    <a:pt x="5371" y="7958"/>
                    <a:pt x="5704" y="6891"/>
                    <a:pt x="5904" y="5723"/>
                  </a:cubicBezTo>
                  <a:cubicBezTo>
                    <a:pt x="6071" y="4556"/>
                    <a:pt x="6105" y="3288"/>
                    <a:pt x="5671" y="2187"/>
                  </a:cubicBezTo>
                  <a:cubicBezTo>
                    <a:pt x="5271" y="1253"/>
                    <a:pt x="4537" y="286"/>
                    <a:pt x="3536" y="53"/>
                  </a:cubicBezTo>
                  <a:cubicBezTo>
                    <a:pt x="3398" y="17"/>
                    <a:pt x="3261" y="0"/>
                    <a:pt x="31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3"/>
            <p:cNvSpPr/>
            <p:nvPr/>
          </p:nvSpPr>
          <p:spPr>
            <a:xfrm>
              <a:off x="5780500" y="2014875"/>
              <a:ext cx="292525" cy="1810000"/>
            </a:xfrm>
            <a:custGeom>
              <a:rect b="b" l="l" r="r" t="t"/>
              <a:pathLst>
                <a:path extrusionOk="0" h="72400" w="11701">
                  <a:moveTo>
                    <a:pt x="5210" y="0"/>
                  </a:moveTo>
                  <a:cubicBezTo>
                    <a:pt x="4941" y="0"/>
                    <a:pt x="4682" y="269"/>
                    <a:pt x="4862" y="584"/>
                  </a:cubicBezTo>
                  <a:cubicBezTo>
                    <a:pt x="6129" y="2818"/>
                    <a:pt x="6897" y="5287"/>
                    <a:pt x="7530" y="7789"/>
                  </a:cubicBezTo>
                  <a:cubicBezTo>
                    <a:pt x="8131" y="10124"/>
                    <a:pt x="8631" y="12459"/>
                    <a:pt x="9065" y="14794"/>
                  </a:cubicBezTo>
                  <a:cubicBezTo>
                    <a:pt x="9899" y="19464"/>
                    <a:pt x="10399" y="24234"/>
                    <a:pt x="10466" y="29004"/>
                  </a:cubicBezTo>
                  <a:cubicBezTo>
                    <a:pt x="10699" y="38577"/>
                    <a:pt x="9465" y="48151"/>
                    <a:pt x="6797" y="57324"/>
                  </a:cubicBezTo>
                  <a:cubicBezTo>
                    <a:pt x="6063" y="59926"/>
                    <a:pt x="5162" y="62461"/>
                    <a:pt x="4228" y="64963"/>
                  </a:cubicBezTo>
                  <a:cubicBezTo>
                    <a:pt x="3261" y="67365"/>
                    <a:pt x="2260" y="69866"/>
                    <a:pt x="292" y="71701"/>
                  </a:cubicBezTo>
                  <a:cubicBezTo>
                    <a:pt x="0" y="71966"/>
                    <a:pt x="277" y="72399"/>
                    <a:pt x="604" y="72399"/>
                  </a:cubicBezTo>
                  <a:cubicBezTo>
                    <a:pt x="689" y="72399"/>
                    <a:pt x="777" y="72370"/>
                    <a:pt x="859" y="72302"/>
                  </a:cubicBezTo>
                  <a:cubicBezTo>
                    <a:pt x="2560" y="70700"/>
                    <a:pt x="3594" y="68599"/>
                    <a:pt x="4462" y="66464"/>
                  </a:cubicBezTo>
                  <a:cubicBezTo>
                    <a:pt x="5396" y="64196"/>
                    <a:pt x="6229" y="61861"/>
                    <a:pt x="6963" y="59526"/>
                  </a:cubicBezTo>
                  <a:cubicBezTo>
                    <a:pt x="8431" y="54889"/>
                    <a:pt x="9498" y="50152"/>
                    <a:pt x="10232" y="45349"/>
                  </a:cubicBezTo>
                  <a:cubicBezTo>
                    <a:pt x="11700" y="35709"/>
                    <a:pt x="11633" y="25935"/>
                    <a:pt x="10099" y="16328"/>
                  </a:cubicBezTo>
                  <a:cubicBezTo>
                    <a:pt x="9732" y="13593"/>
                    <a:pt x="9198" y="10924"/>
                    <a:pt x="8464" y="8256"/>
                  </a:cubicBezTo>
                  <a:cubicBezTo>
                    <a:pt x="7764" y="5454"/>
                    <a:pt x="6963" y="2652"/>
                    <a:pt x="5562" y="217"/>
                  </a:cubicBezTo>
                  <a:cubicBezTo>
                    <a:pt x="5475" y="64"/>
                    <a:pt x="5341" y="0"/>
                    <a:pt x="52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3"/>
            <p:cNvSpPr/>
            <p:nvPr/>
          </p:nvSpPr>
          <p:spPr>
            <a:xfrm>
              <a:off x="5696050" y="3193950"/>
              <a:ext cx="241050" cy="359900"/>
            </a:xfrm>
            <a:custGeom>
              <a:rect b="b" l="l" r="r" t="t"/>
              <a:pathLst>
                <a:path extrusionOk="0" h="14396" w="9642">
                  <a:moveTo>
                    <a:pt x="2323" y="1"/>
                  </a:moveTo>
                  <a:cubicBezTo>
                    <a:pt x="1996" y="1"/>
                    <a:pt x="1671" y="86"/>
                    <a:pt x="1368" y="287"/>
                  </a:cubicBezTo>
                  <a:cubicBezTo>
                    <a:pt x="501" y="821"/>
                    <a:pt x="134" y="1989"/>
                    <a:pt x="101" y="2989"/>
                  </a:cubicBezTo>
                  <a:cubicBezTo>
                    <a:pt x="1" y="4190"/>
                    <a:pt x="434" y="5358"/>
                    <a:pt x="1001" y="6392"/>
                  </a:cubicBezTo>
                  <a:cubicBezTo>
                    <a:pt x="1568" y="7459"/>
                    <a:pt x="2269" y="8360"/>
                    <a:pt x="3069" y="9227"/>
                  </a:cubicBezTo>
                  <a:cubicBezTo>
                    <a:pt x="3970" y="10194"/>
                    <a:pt x="4971" y="11128"/>
                    <a:pt x="5972" y="11996"/>
                  </a:cubicBezTo>
                  <a:cubicBezTo>
                    <a:pt x="7006" y="12863"/>
                    <a:pt x="8106" y="13697"/>
                    <a:pt x="9274" y="14364"/>
                  </a:cubicBezTo>
                  <a:cubicBezTo>
                    <a:pt x="9306" y="14386"/>
                    <a:pt x="9339" y="14395"/>
                    <a:pt x="9369" y="14395"/>
                  </a:cubicBezTo>
                  <a:cubicBezTo>
                    <a:pt x="9528" y="14395"/>
                    <a:pt x="9642" y="14142"/>
                    <a:pt x="9474" y="14031"/>
                  </a:cubicBezTo>
                  <a:lnTo>
                    <a:pt x="9441" y="13997"/>
                  </a:lnTo>
                  <a:cubicBezTo>
                    <a:pt x="8673" y="11462"/>
                    <a:pt x="7940" y="8860"/>
                    <a:pt x="7172" y="6325"/>
                  </a:cubicBezTo>
                  <a:cubicBezTo>
                    <a:pt x="6605" y="4290"/>
                    <a:pt x="5838" y="2122"/>
                    <a:pt x="4137" y="754"/>
                  </a:cubicBezTo>
                  <a:cubicBezTo>
                    <a:pt x="3627" y="333"/>
                    <a:pt x="2971" y="1"/>
                    <a:pt x="23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3"/>
            <p:cNvSpPr/>
            <p:nvPr/>
          </p:nvSpPr>
          <p:spPr>
            <a:xfrm>
              <a:off x="5921775" y="3367075"/>
              <a:ext cx="387250" cy="190775"/>
            </a:xfrm>
            <a:custGeom>
              <a:rect b="b" l="l" r="r" t="t"/>
              <a:pathLst>
                <a:path extrusionOk="0" h="7631" w="15490">
                  <a:moveTo>
                    <a:pt x="12754" y="0"/>
                  </a:moveTo>
                  <a:cubicBezTo>
                    <a:pt x="10586" y="0"/>
                    <a:pt x="8618" y="1235"/>
                    <a:pt x="6916" y="2436"/>
                  </a:cubicBezTo>
                  <a:lnTo>
                    <a:pt x="412" y="7072"/>
                  </a:lnTo>
                  <a:lnTo>
                    <a:pt x="312" y="7072"/>
                  </a:lnTo>
                  <a:cubicBezTo>
                    <a:pt x="289" y="7067"/>
                    <a:pt x="269" y="7064"/>
                    <a:pt x="249" y="7064"/>
                  </a:cubicBezTo>
                  <a:cubicBezTo>
                    <a:pt x="36" y="7064"/>
                    <a:pt x="0" y="7375"/>
                    <a:pt x="245" y="7406"/>
                  </a:cubicBezTo>
                  <a:cubicBezTo>
                    <a:pt x="1246" y="7556"/>
                    <a:pt x="2265" y="7631"/>
                    <a:pt x="3275" y="7631"/>
                  </a:cubicBezTo>
                  <a:cubicBezTo>
                    <a:pt x="3612" y="7631"/>
                    <a:pt x="3948" y="7623"/>
                    <a:pt x="4281" y="7606"/>
                  </a:cubicBezTo>
                  <a:cubicBezTo>
                    <a:pt x="5615" y="7573"/>
                    <a:pt x="6950" y="7439"/>
                    <a:pt x="8284" y="7239"/>
                  </a:cubicBezTo>
                  <a:cubicBezTo>
                    <a:pt x="9418" y="7072"/>
                    <a:pt x="10586" y="6772"/>
                    <a:pt x="11620" y="6338"/>
                  </a:cubicBezTo>
                  <a:cubicBezTo>
                    <a:pt x="12687" y="5871"/>
                    <a:pt x="13788" y="5204"/>
                    <a:pt x="14488" y="4237"/>
                  </a:cubicBezTo>
                  <a:cubicBezTo>
                    <a:pt x="15089" y="3436"/>
                    <a:pt x="15489" y="2269"/>
                    <a:pt x="15156" y="1335"/>
                  </a:cubicBezTo>
                  <a:cubicBezTo>
                    <a:pt x="14822" y="334"/>
                    <a:pt x="13721" y="0"/>
                    <a:pt x="127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3"/>
            <p:cNvSpPr/>
            <p:nvPr/>
          </p:nvSpPr>
          <p:spPr>
            <a:xfrm>
              <a:off x="5726900" y="2960300"/>
              <a:ext cx="287200" cy="324450"/>
            </a:xfrm>
            <a:custGeom>
              <a:rect b="b" l="l" r="r" t="t"/>
              <a:pathLst>
                <a:path extrusionOk="0" h="12978" w="11488">
                  <a:moveTo>
                    <a:pt x="2189" y="0"/>
                  </a:moveTo>
                  <a:cubicBezTo>
                    <a:pt x="1730" y="0"/>
                    <a:pt x="1279" y="130"/>
                    <a:pt x="901" y="460"/>
                  </a:cubicBezTo>
                  <a:cubicBezTo>
                    <a:pt x="168" y="1161"/>
                    <a:pt x="1" y="2362"/>
                    <a:pt x="101" y="3362"/>
                  </a:cubicBezTo>
                  <a:cubicBezTo>
                    <a:pt x="234" y="4563"/>
                    <a:pt x="868" y="5664"/>
                    <a:pt x="1602" y="6565"/>
                  </a:cubicBezTo>
                  <a:cubicBezTo>
                    <a:pt x="2336" y="7499"/>
                    <a:pt x="3203" y="8299"/>
                    <a:pt x="4104" y="9000"/>
                  </a:cubicBezTo>
                  <a:cubicBezTo>
                    <a:pt x="5171" y="9800"/>
                    <a:pt x="6272" y="10534"/>
                    <a:pt x="7439" y="11201"/>
                  </a:cubicBezTo>
                  <a:cubicBezTo>
                    <a:pt x="8607" y="11868"/>
                    <a:pt x="9841" y="12502"/>
                    <a:pt x="11109" y="12969"/>
                  </a:cubicBezTo>
                  <a:cubicBezTo>
                    <a:pt x="11131" y="12975"/>
                    <a:pt x="11152" y="12977"/>
                    <a:pt x="11172" y="12977"/>
                  </a:cubicBezTo>
                  <a:cubicBezTo>
                    <a:pt x="11395" y="12977"/>
                    <a:pt x="11487" y="12661"/>
                    <a:pt x="11242" y="12569"/>
                  </a:cubicBezTo>
                  <a:cubicBezTo>
                    <a:pt x="11209" y="12535"/>
                    <a:pt x="11175" y="12535"/>
                    <a:pt x="11175" y="12535"/>
                  </a:cubicBezTo>
                  <a:cubicBezTo>
                    <a:pt x="9975" y="10134"/>
                    <a:pt x="8840" y="7732"/>
                    <a:pt x="7606" y="5364"/>
                  </a:cubicBezTo>
                  <a:cubicBezTo>
                    <a:pt x="6706" y="3496"/>
                    <a:pt x="5571" y="1461"/>
                    <a:pt x="3670" y="393"/>
                  </a:cubicBezTo>
                  <a:cubicBezTo>
                    <a:pt x="3229" y="164"/>
                    <a:pt x="2704" y="0"/>
                    <a:pt x="21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3"/>
            <p:cNvSpPr/>
            <p:nvPr/>
          </p:nvSpPr>
          <p:spPr>
            <a:xfrm>
              <a:off x="5997100" y="3042475"/>
              <a:ext cx="361125" cy="241225"/>
            </a:xfrm>
            <a:custGeom>
              <a:rect b="b" l="l" r="r" t="t"/>
              <a:pathLst>
                <a:path extrusionOk="0" h="9649" w="14445">
                  <a:moveTo>
                    <a:pt x="12031" y="0"/>
                  </a:moveTo>
                  <a:cubicBezTo>
                    <a:pt x="11787" y="0"/>
                    <a:pt x="11542" y="27"/>
                    <a:pt x="11309" y="75"/>
                  </a:cubicBezTo>
                  <a:cubicBezTo>
                    <a:pt x="9207" y="509"/>
                    <a:pt x="7473" y="2043"/>
                    <a:pt x="5971" y="3544"/>
                  </a:cubicBezTo>
                  <a:cubicBezTo>
                    <a:pt x="4103" y="5412"/>
                    <a:pt x="2235" y="7347"/>
                    <a:pt x="367" y="9215"/>
                  </a:cubicBezTo>
                  <a:lnTo>
                    <a:pt x="267" y="9215"/>
                  </a:lnTo>
                  <a:cubicBezTo>
                    <a:pt x="1" y="9248"/>
                    <a:pt x="1" y="9649"/>
                    <a:pt x="301" y="9649"/>
                  </a:cubicBezTo>
                  <a:cubicBezTo>
                    <a:pt x="1635" y="9582"/>
                    <a:pt x="3036" y="9382"/>
                    <a:pt x="4304" y="9082"/>
                  </a:cubicBezTo>
                  <a:cubicBezTo>
                    <a:pt x="5605" y="8815"/>
                    <a:pt x="6905" y="8481"/>
                    <a:pt x="8206" y="8048"/>
                  </a:cubicBezTo>
                  <a:cubicBezTo>
                    <a:pt x="9274" y="7681"/>
                    <a:pt x="10375" y="7180"/>
                    <a:pt x="11309" y="6547"/>
                  </a:cubicBezTo>
                  <a:cubicBezTo>
                    <a:pt x="12309" y="5879"/>
                    <a:pt x="13243" y="5045"/>
                    <a:pt x="13777" y="3978"/>
                  </a:cubicBezTo>
                  <a:cubicBezTo>
                    <a:pt x="14211" y="3077"/>
                    <a:pt x="14444" y="1877"/>
                    <a:pt x="13944" y="976"/>
                  </a:cubicBezTo>
                  <a:cubicBezTo>
                    <a:pt x="13564" y="267"/>
                    <a:pt x="12800" y="0"/>
                    <a:pt x="120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3"/>
            <p:cNvSpPr/>
            <p:nvPr/>
          </p:nvSpPr>
          <p:spPr>
            <a:xfrm>
              <a:off x="5744425" y="2727250"/>
              <a:ext cx="298850" cy="314825"/>
            </a:xfrm>
            <a:custGeom>
              <a:rect b="b" l="l" r="r" t="t"/>
              <a:pathLst>
                <a:path extrusionOk="0" h="12593" w="11954">
                  <a:moveTo>
                    <a:pt x="2164" y="0"/>
                  </a:moveTo>
                  <a:cubicBezTo>
                    <a:pt x="1677" y="0"/>
                    <a:pt x="1201" y="142"/>
                    <a:pt x="834" y="509"/>
                  </a:cubicBezTo>
                  <a:cubicBezTo>
                    <a:pt x="67" y="1276"/>
                    <a:pt x="0" y="2477"/>
                    <a:pt x="167" y="3478"/>
                  </a:cubicBezTo>
                  <a:cubicBezTo>
                    <a:pt x="367" y="4645"/>
                    <a:pt x="1034" y="5746"/>
                    <a:pt x="1835" y="6613"/>
                  </a:cubicBezTo>
                  <a:cubicBezTo>
                    <a:pt x="2602" y="7481"/>
                    <a:pt x="3503" y="8248"/>
                    <a:pt x="4470" y="8915"/>
                  </a:cubicBezTo>
                  <a:cubicBezTo>
                    <a:pt x="5538" y="9682"/>
                    <a:pt x="6705" y="10349"/>
                    <a:pt x="7873" y="10983"/>
                  </a:cubicBezTo>
                  <a:cubicBezTo>
                    <a:pt x="9040" y="11617"/>
                    <a:pt x="10308" y="12151"/>
                    <a:pt x="11575" y="12584"/>
                  </a:cubicBezTo>
                  <a:cubicBezTo>
                    <a:pt x="11597" y="12590"/>
                    <a:pt x="11618" y="12592"/>
                    <a:pt x="11638" y="12592"/>
                  </a:cubicBezTo>
                  <a:cubicBezTo>
                    <a:pt x="11861" y="12592"/>
                    <a:pt x="11954" y="12276"/>
                    <a:pt x="11709" y="12184"/>
                  </a:cubicBezTo>
                  <a:cubicBezTo>
                    <a:pt x="11675" y="12151"/>
                    <a:pt x="11675" y="12151"/>
                    <a:pt x="11642" y="12151"/>
                  </a:cubicBezTo>
                  <a:lnTo>
                    <a:pt x="7739" y="5146"/>
                  </a:lnTo>
                  <a:cubicBezTo>
                    <a:pt x="6738" y="3311"/>
                    <a:pt x="5538" y="1309"/>
                    <a:pt x="3570" y="342"/>
                  </a:cubicBezTo>
                  <a:cubicBezTo>
                    <a:pt x="3153" y="142"/>
                    <a:pt x="2652" y="0"/>
                    <a:pt x="21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3"/>
            <p:cNvSpPr/>
            <p:nvPr/>
          </p:nvSpPr>
          <p:spPr>
            <a:xfrm>
              <a:off x="6027600" y="2787825"/>
              <a:ext cx="352300" cy="252550"/>
            </a:xfrm>
            <a:custGeom>
              <a:rect b="b" l="l" r="r" t="t"/>
              <a:pathLst>
                <a:path extrusionOk="0" h="10102" w="14092">
                  <a:moveTo>
                    <a:pt x="11706" y="1"/>
                  </a:moveTo>
                  <a:cubicBezTo>
                    <a:pt x="11430" y="1"/>
                    <a:pt x="11152" y="33"/>
                    <a:pt x="10889" y="87"/>
                  </a:cubicBezTo>
                  <a:cubicBezTo>
                    <a:pt x="8754" y="588"/>
                    <a:pt x="7120" y="2222"/>
                    <a:pt x="5719" y="3823"/>
                  </a:cubicBezTo>
                  <a:cubicBezTo>
                    <a:pt x="3918" y="5758"/>
                    <a:pt x="2116" y="7759"/>
                    <a:pt x="348" y="9728"/>
                  </a:cubicBezTo>
                  <a:lnTo>
                    <a:pt x="248" y="9728"/>
                  </a:lnTo>
                  <a:cubicBezTo>
                    <a:pt x="0" y="9728"/>
                    <a:pt x="12" y="10101"/>
                    <a:pt x="201" y="10101"/>
                  </a:cubicBezTo>
                  <a:cubicBezTo>
                    <a:pt x="216" y="10101"/>
                    <a:pt x="232" y="10099"/>
                    <a:pt x="248" y="10094"/>
                  </a:cubicBezTo>
                  <a:cubicBezTo>
                    <a:pt x="1583" y="10028"/>
                    <a:pt x="2917" y="9761"/>
                    <a:pt x="4251" y="9394"/>
                  </a:cubicBezTo>
                  <a:cubicBezTo>
                    <a:pt x="5552" y="9060"/>
                    <a:pt x="6853" y="8660"/>
                    <a:pt x="8087" y="8193"/>
                  </a:cubicBezTo>
                  <a:cubicBezTo>
                    <a:pt x="9188" y="7759"/>
                    <a:pt x="10222" y="7226"/>
                    <a:pt x="11189" y="6559"/>
                  </a:cubicBezTo>
                  <a:cubicBezTo>
                    <a:pt x="12157" y="5858"/>
                    <a:pt x="13024" y="4991"/>
                    <a:pt x="13524" y="3890"/>
                  </a:cubicBezTo>
                  <a:cubicBezTo>
                    <a:pt x="13925" y="2989"/>
                    <a:pt x="14091" y="1755"/>
                    <a:pt x="13558" y="888"/>
                  </a:cubicBezTo>
                  <a:cubicBezTo>
                    <a:pt x="13169" y="232"/>
                    <a:pt x="12444" y="1"/>
                    <a:pt x="117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3"/>
            <p:cNvSpPr/>
            <p:nvPr/>
          </p:nvSpPr>
          <p:spPr>
            <a:xfrm>
              <a:off x="5761925" y="2445575"/>
              <a:ext cx="297525" cy="314475"/>
            </a:xfrm>
            <a:custGeom>
              <a:rect b="b" l="l" r="r" t="t"/>
              <a:pathLst>
                <a:path extrusionOk="0" h="12579" w="11901">
                  <a:moveTo>
                    <a:pt x="2177" y="1"/>
                  </a:moveTo>
                  <a:cubicBezTo>
                    <a:pt x="1694" y="1"/>
                    <a:pt x="1218" y="151"/>
                    <a:pt x="835" y="534"/>
                  </a:cubicBezTo>
                  <a:cubicBezTo>
                    <a:pt x="101" y="1268"/>
                    <a:pt x="1" y="2469"/>
                    <a:pt x="168" y="3503"/>
                  </a:cubicBezTo>
                  <a:cubicBezTo>
                    <a:pt x="368" y="4671"/>
                    <a:pt x="1035" y="5738"/>
                    <a:pt x="1835" y="6605"/>
                  </a:cubicBezTo>
                  <a:cubicBezTo>
                    <a:pt x="2636" y="7473"/>
                    <a:pt x="3503" y="8240"/>
                    <a:pt x="4471" y="8907"/>
                  </a:cubicBezTo>
                  <a:cubicBezTo>
                    <a:pt x="5538" y="9708"/>
                    <a:pt x="6706" y="10375"/>
                    <a:pt x="7873" y="11009"/>
                  </a:cubicBezTo>
                  <a:cubicBezTo>
                    <a:pt x="9041" y="11609"/>
                    <a:pt x="10308" y="12176"/>
                    <a:pt x="11609" y="12576"/>
                  </a:cubicBezTo>
                  <a:cubicBezTo>
                    <a:pt x="11618" y="12578"/>
                    <a:pt x="11626" y="12579"/>
                    <a:pt x="11635" y="12579"/>
                  </a:cubicBezTo>
                  <a:cubicBezTo>
                    <a:pt x="11817" y="12579"/>
                    <a:pt x="11901" y="12241"/>
                    <a:pt x="11709" y="12210"/>
                  </a:cubicBezTo>
                  <a:cubicBezTo>
                    <a:pt x="11676" y="12176"/>
                    <a:pt x="11676" y="12176"/>
                    <a:pt x="11642" y="12176"/>
                  </a:cubicBezTo>
                  <a:lnTo>
                    <a:pt x="7740" y="5171"/>
                  </a:lnTo>
                  <a:cubicBezTo>
                    <a:pt x="6739" y="3303"/>
                    <a:pt x="5538" y="1335"/>
                    <a:pt x="3570" y="368"/>
                  </a:cubicBezTo>
                  <a:cubicBezTo>
                    <a:pt x="3153" y="151"/>
                    <a:pt x="2661" y="1"/>
                    <a:pt x="21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3"/>
            <p:cNvSpPr/>
            <p:nvPr/>
          </p:nvSpPr>
          <p:spPr>
            <a:xfrm>
              <a:off x="6043800" y="2506650"/>
              <a:ext cx="352775" cy="252525"/>
            </a:xfrm>
            <a:custGeom>
              <a:rect b="b" l="l" r="r" t="t"/>
              <a:pathLst>
                <a:path extrusionOk="0" h="10101" w="14111">
                  <a:moveTo>
                    <a:pt x="11762" y="1"/>
                  </a:moveTo>
                  <a:cubicBezTo>
                    <a:pt x="11474" y="1"/>
                    <a:pt x="11183" y="36"/>
                    <a:pt x="10908" y="93"/>
                  </a:cubicBezTo>
                  <a:cubicBezTo>
                    <a:pt x="8773" y="593"/>
                    <a:pt x="7172" y="2228"/>
                    <a:pt x="5738" y="3796"/>
                  </a:cubicBezTo>
                  <a:cubicBezTo>
                    <a:pt x="3937" y="5764"/>
                    <a:pt x="2135" y="7765"/>
                    <a:pt x="367" y="9733"/>
                  </a:cubicBezTo>
                  <a:lnTo>
                    <a:pt x="267" y="9733"/>
                  </a:lnTo>
                  <a:cubicBezTo>
                    <a:pt x="1" y="9733"/>
                    <a:pt x="34" y="10100"/>
                    <a:pt x="267" y="10100"/>
                  </a:cubicBezTo>
                  <a:cubicBezTo>
                    <a:pt x="1602" y="10000"/>
                    <a:pt x="2936" y="9767"/>
                    <a:pt x="4270" y="9400"/>
                  </a:cubicBezTo>
                  <a:cubicBezTo>
                    <a:pt x="5571" y="9066"/>
                    <a:pt x="6872" y="8632"/>
                    <a:pt x="8106" y="8165"/>
                  </a:cubicBezTo>
                  <a:cubicBezTo>
                    <a:pt x="9207" y="7765"/>
                    <a:pt x="10241" y="7231"/>
                    <a:pt x="11209" y="6564"/>
                  </a:cubicBezTo>
                  <a:cubicBezTo>
                    <a:pt x="12176" y="5830"/>
                    <a:pt x="13043" y="4963"/>
                    <a:pt x="13544" y="3896"/>
                  </a:cubicBezTo>
                  <a:cubicBezTo>
                    <a:pt x="13944" y="2962"/>
                    <a:pt x="14111" y="1761"/>
                    <a:pt x="13577" y="893"/>
                  </a:cubicBezTo>
                  <a:cubicBezTo>
                    <a:pt x="13195" y="225"/>
                    <a:pt x="12488" y="1"/>
                    <a:pt x="117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3"/>
            <p:cNvSpPr/>
            <p:nvPr/>
          </p:nvSpPr>
          <p:spPr>
            <a:xfrm>
              <a:off x="5378325" y="2314650"/>
              <a:ext cx="3259850" cy="2747825"/>
            </a:xfrm>
            <a:custGeom>
              <a:rect b="b" l="l" r="r" t="t"/>
              <a:pathLst>
                <a:path extrusionOk="0" h="109913" w="130394">
                  <a:moveTo>
                    <a:pt x="50637" y="1"/>
                  </a:moveTo>
                  <a:cubicBezTo>
                    <a:pt x="46300" y="268"/>
                    <a:pt x="42031" y="1302"/>
                    <a:pt x="38128" y="3103"/>
                  </a:cubicBezTo>
                  <a:cubicBezTo>
                    <a:pt x="35493" y="4304"/>
                    <a:pt x="33024" y="5805"/>
                    <a:pt x="30556" y="7306"/>
                  </a:cubicBezTo>
                  <a:cubicBezTo>
                    <a:pt x="26653" y="9674"/>
                    <a:pt x="22783" y="12109"/>
                    <a:pt x="18847" y="14478"/>
                  </a:cubicBezTo>
                  <a:cubicBezTo>
                    <a:pt x="15545" y="16479"/>
                    <a:pt x="12143" y="18647"/>
                    <a:pt x="10108" y="21883"/>
                  </a:cubicBezTo>
                  <a:cubicBezTo>
                    <a:pt x="8173" y="24885"/>
                    <a:pt x="7639" y="28521"/>
                    <a:pt x="7139" y="32024"/>
                  </a:cubicBezTo>
                  <a:cubicBezTo>
                    <a:pt x="5338" y="44499"/>
                    <a:pt x="3503" y="56975"/>
                    <a:pt x="1702" y="69450"/>
                  </a:cubicBezTo>
                  <a:cubicBezTo>
                    <a:pt x="834" y="75488"/>
                    <a:pt x="1" y="81692"/>
                    <a:pt x="1435" y="87630"/>
                  </a:cubicBezTo>
                  <a:cubicBezTo>
                    <a:pt x="2536" y="92300"/>
                    <a:pt x="5471" y="96803"/>
                    <a:pt x="9541" y="99038"/>
                  </a:cubicBezTo>
                  <a:cubicBezTo>
                    <a:pt x="8440" y="101840"/>
                    <a:pt x="8173" y="106977"/>
                    <a:pt x="8874" y="109913"/>
                  </a:cubicBezTo>
                  <a:lnTo>
                    <a:pt x="121454" y="109913"/>
                  </a:lnTo>
                  <a:cubicBezTo>
                    <a:pt x="122188" y="107011"/>
                    <a:pt x="121921" y="101840"/>
                    <a:pt x="120787" y="99038"/>
                  </a:cubicBezTo>
                  <a:cubicBezTo>
                    <a:pt x="124890" y="96737"/>
                    <a:pt x="127792" y="92300"/>
                    <a:pt x="128926" y="87630"/>
                  </a:cubicBezTo>
                  <a:cubicBezTo>
                    <a:pt x="130394" y="81692"/>
                    <a:pt x="129526" y="75488"/>
                    <a:pt x="128692" y="69450"/>
                  </a:cubicBezTo>
                  <a:cubicBezTo>
                    <a:pt x="126891" y="56975"/>
                    <a:pt x="125056" y="44499"/>
                    <a:pt x="123255" y="32024"/>
                  </a:cubicBezTo>
                  <a:cubicBezTo>
                    <a:pt x="122755" y="28521"/>
                    <a:pt x="122188" y="24885"/>
                    <a:pt x="120286" y="21883"/>
                  </a:cubicBezTo>
                  <a:cubicBezTo>
                    <a:pt x="118252" y="18647"/>
                    <a:pt x="114849" y="16513"/>
                    <a:pt x="111547" y="14478"/>
                  </a:cubicBezTo>
                  <a:cubicBezTo>
                    <a:pt x="107611" y="12109"/>
                    <a:pt x="103741" y="9674"/>
                    <a:pt x="99838" y="7306"/>
                  </a:cubicBezTo>
                  <a:cubicBezTo>
                    <a:pt x="97370" y="5805"/>
                    <a:pt x="94902" y="4304"/>
                    <a:pt x="92266" y="3103"/>
                  </a:cubicBezTo>
                  <a:cubicBezTo>
                    <a:pt x="88330" y="1302"/>
                    <a:pt x="84061" y="268"/>
                    <a:pt x="79757" y="1"/>
                  </a:cubicBezTo>
                  <a:lnTo>
                    <a:pt x="79757" y="1"/>
                  </a:lnTo>
                  <a:cubicBezTo>
                    <a:pt x="79891" y="1001"/>
                    <a:pt x="80058" y="1969"/>
                    <a:pt x="80258" y="2936"/>
                  </a:cubicBezTo>
                  <a:cubicBezTo>
                    <a:pt x="76722" y="9141"/>
                    <a:pt x="71418" y="14378"/>
                    <a:pt x="65214" y="17980"/>
                  </a:cubicBezTo>
                  <a:lnTo>
                    <a:pt x="65180" y="17980"/>
                  </a:lnTo>
                  <a:cubicBezTo>
                    <a:pt x="58976" y="14444"/>
                    <a:pt x="53706" y="9174"/>
                    <a:pt x="50136" y="2936"/>
                  </a:cubicBezTo>
                  <a:cubicBezTo>
                    <a:pt x="50336" y="1969"/>
                    <a:pt x="50503" y="968"/>
                    <a:pt x="50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3"/>
            <p:cNvSpPr/>
            <p:nvPr/>
          </p:nvSpPr>
          <p:spPr>
            <a:xfrm>
              <a:off x="5697725" y="2196950"/>
              <a:ext cx="341100" cy="265325"/>
            </a:xfrm>
            <a:custGeom>
              <a:rect b="b" l="l" r="r" t="t"/>
              <a:pathLst>
                <a:path extrusionOk="0" h="10613" w="13644">
                  <a:moveTo>
                    <a:pt x="2255" y="0"/>
                  </a:moveTo>
                  <a:cubicBezTo>
                    <a:pt x="1572" y="0"/>
                    <a:pt x="916" y="221"/>
                    <a:pt x="534" y="806"/>
                  </a:cubicBezTo>
                  <a:cubicBezTo>
                    <a:pt x="0" y="1673"/>
                    <a:pt x="67" y="2874"/>
                    <a:pt x="434" y="3808"/>
                  </a:cubicBezTo>
                  <a:cubicBezTo>
                    <a:pt x="868" y="4909"/>
                    <a:pt x="1735" y="5809"/>
                    <a:pt x="2669" y="6543"/>
                  </a:cubicBezTo>
                  <a:cubicBezTo>
                    <a:pt x="3570" y="7311"/>
                    <a:pt x="4604" y="7878"/>
                    <a:pt x="5671" y="8345"/>
                  </a:cubicBezTo>
                  <a:cubicBezTo>
                    <a:pt x="6872" y="8878"/>
                    <a:pt x="8106" y="9345"/>
                    <a:pt x="9407" y="9712"/>
                  </a:cubicBezTo>
                  <a:cubicBezTo>
                    <a:pt x="10708" y="10146"/>
                    <a:pt x="12042" y="10446"/>
                    <a:pt x="13377" y="10613"/>
                  </a:cubicBezTo>
                  <a:cubicBezTo>
                    <a:pt x="13610" y="10613"/>
                    <a:pt x="13643" y="10213"/>
                    <a:pt x="13410" y="10213"/>
                  </a:cubicBezTo>
                  <a:lnTo>
                    <a:pt x="13310" y="10213"/>
                  </a:lnTo>
                  <a:cubicBezTo>
                    <a:pt x="11642" y="8144"/>
                    <a:pt x="9941" y="6110"/>
                    <a:pt x="8240" y="4042"/>
                  </a:cubicBezTo>
                  <a:cubicBezTo>
                    <a:pt x="6905" y="2440"/>
                    <a:pt x="5304" y="706"/>
                    <a:pt x="3236" y="139"/>
                  </a:cubicBezTo>
                  <a:cubicBezTo>
                    <a:pt x="2921" y="52"/>
                    <a:pt x="2585" y="0"/>
                    <a:pt x="22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3"/>
            <p:cNvSpPr/>
            <p:nvPr/>
          </p:nvSpPr>
          <p:spPr>
            <a:xfrm>
              <a:off x="6023550" y="2158675"/>
              <a:ext cx="307975" cy="302375"/>
            </a:xfrm>
            <a:custGeom>
              <a:rect b="b" l="l" r="r" t="t"/>
              <a:pathLst>
                <a:path extrusionOk="0" h="12095" w="12319">
                  <a:moveTo>
                    <a:pt x="10164" y="0"/>
                  </a:moveTo>
                  <a:cubicBezTo>
                    <a:pt x="9702" y="0"/>
                    <a:pt x="9225" y="131"/>
                    <a:pt x="8816" y="335"/>
                  </a:cubicBezTo>
                  <a:cubicBezTo>
                    <a:pt x="6815" y="1203"/>
                    <a:pt x="5514" y="3137"/>
                    <a:pt x="4413" y="4905"/>
                  </a:cubicBezTo>
                  <a:cubicBezTo>
                    <a:pt x="3012" y="7174"/>
                    <a:pt x="1644" y="9475"/>
                    <a:pt x="243" y="11744"/>
                  </a:cubicBezTo>
                  <a:lnTo>
                    <a:pt x="177" y="11744"/>
                  </a:lnTo>
                  <a:cubicBezTo>
                    <a:pt x="0" y="11802"/>
                    <a:pt x="31" y="12094"/>
                    <a:pt x="224" y="12094"/>
                  </a:cubicBezTo>
                  <a:cubicBezTo>
                    <a:pt x="250" y="12094"/>
                    <a:pt x="278" y="12089"/>
                    <a:pt x="310" y="12077"/>
                  </a:cubicBezTo>
                  <a:cubicBezTo>
                    <a:pt x="1578" y="11744"/>
                    <a:pt x="2879" y="11243"/>
                    <a:pt x="4080" y="10676"/>
                  </a:cubicBezTo>
                  <a:cubicBezTo>
                    <a:pt x="5314" y="10076"/>
                    <a:pt x="6481" y="9475"/>
                    <a:pt x="7582" y="8741"/>
                  </a:cubicBezTo>
                  <a:cubicBezTo>
                    <a:pt x="8549" y="8141"/>
                    <a:pt x="9517" y="7407"/>
                    <a:pt x="10317" y="6573"/>
                  </a:cubicBezTo>
                  <a:cubicBezTo>
                    <a:pt x="11151" y="5706"/>
                    <a:pt x="11852" y="4705"/>
                    <a:pt x="12085" y="3538"/>
                  </a:cubicBezTo>
                  <a:cubicBezTo>
                    <a:pt x="12319" y="2570"/>
                    <a:pt x="12252" y="1370"/>
                    <a:pt x="11552" y="569"/>
                  </a:cubicBezTo>
                  <a:cubicBezTo>
                    <a:pt x="11182" y="164"/>
                    <a:pt x="10681" y="0"/>
                    <a:pt x="101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3"/>
            <p:cNvSpPr/>
            <p:nvPr/>
          </p:nvSpPr>
          <p:spPr>
            <a:xfrm>
              <a:off x="5644350" y="1940475"/>
              <a:ext cx="341925" cy="264950"/>
            </a:xfrm>
            <a:custGeom>
              <a:rect b="b" l="l" r="r" t="t"/>
              <a:pathLst>
                <a:path extrusionOk="0" h="10598" w="13677">
                  <a:moveTo>
                    <a:pt x="2278" y="0"/>
                  </a:moveTo>
                  <a:cubicBezTo>
                    <a:pt x="1603" y="0"/>
                    <a:pt x="939" y="206"/>
                    <a:pt x="534" y="791"/>
                  </a:cubicBezTo>
                  <a:cubicBezTo>
                    <a:pt x="0" y="1692"/>
                    <a:pt x="67" y="2892"/>
                    <a:pt x="467" y="3793"/>
                  </a:cubicBezTo>
                  <a:cubicBezTo>
                    <a:pt x="868" y="4927"/>
                    <a:pt x="1735" y="5794"/>
                    <a:pt x="2669" y="6562"/>
                  </a:cubicBezTo>
                  <a:cubicBezTo>
                    <a:pt x="3570" y="7296"/>
                    <a:pt x="4637" y="7896"/>
                    <a:pt x="5671" y="8363"/>
                  </a:cubicBezTo>
                  <a:cubicBezTo>
                    <a:pt x="6872" y="8897"/>
                    <a:pt x="8140" y="9364"/>
                    <a:pt x="9407" y="9731"/>
                  </a:cubicBezTo>
                  <a:cubicBezTo>
                    <a:pt x="10708" y="10131"/>
                    <a:pt x="12042" y="10431"/>
                    <a:pt x="13377" y="10598"/>
                  </a:cubicBezTo>
                  <a:cubicBezTo>
                    <a:pt x="13644" y="10598"/>
                    <a:pt x="13677" y="10231"/>
                    <a:pt x="13410" y="10231"/>
                  </a:cubicBezTo>
                  <a:lnTo>
                    <a:pt x="13343" y="10231"/>
                  </a:lnTo>
                  <a:cubicBezTo>
                    <a:pt x="11675" y="8129"/>
                    <a:pt x="9974" y="6095"/>
                    <a:pt x="8240" y="4060"/>
                  </a:cubicBezTo>
                  <a:cubicBezTo>
                    <a:pt x="6905" y="2425"/>
                    <a:pt x="5338" y="724"/>
                    <a:pt x="3236" y="124"/>
                  </a:cubicBezTo>
                  <a:cubicBezTo>
                    <a:pt x="2932" y="48"/>
                    <a:pt x="2604" y="0"/>
                    <a:pt x="22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3"/>
            <p:cNvSpPr/>
            <p:nvPr/>
          </p:nvSpPr>
          <p:spPr>
            <a:xfrm>
              <a:off x="5970000" y="1902250"/>
              <a:ext cx="308150" cy="302550"/>
            </a:xfrm>
            <a:custGeom>
              <a:rect b="b" l="l" r="r" t="t"/>
              <a:pathLst>
                <a:path extrusionOk="0" h="12102" w="12326">
                  <a:moveTo>
                    <a:pt x="10171" y="0"/>
                  </a:moveTo>
                  <a:cubicBezTo>
                    <a:pt x="9709" y="0"/>
                    <a:pt x="9233" y="130"/>
                    <a:pt x="8823" y="318"/>
                  </a:cubicBezTo>
                  <a:cubicBezTo>
                    <a:pt x="6822" y="1219"/>
                    <a:pt x="5521" y="3120"/>
                    <a:pt x="4454" y="4922"/>
                  </a:cubicBezTo>
                  <a:cubicBezTo>
                    <a:pt x="3019" y="7157"/>
                    <a:pt x="1652" y="9458"/>
                    <a:pt x="284" y="11760"/>
                  </a:cubicBezTo>
                  <a:lnTo>
                    <a:pt x="184" y="11760"/>
                  </a:lnTo>
                  <a:cubicBezTo>
                    <a:pt x="0" y="11791"/>
                    <a:pt x="41" y="12102"/>
                    <a:pt x="255" y="12102"/>
                  </a:cubicBezTo>
                  <a:cubicBezTo>
                    <a:pt x="274" y="12102"/>
                    <a:pt x="295" y="12099"/>
                    <a:pt x="317" y="12094"/>
                  </a:cubicBezTo>
                  <a:cubicBezTo>
                    <a:pt x="1618" y="11760"/>
                    <a:pt x="2886" y="11260"/>
                    <a:pt x="4120" y="10659"/>
                  </a:cubicBezTo>
                  <a:cubicBezTo>
                    <a:pt x="5321" y="10092"/>
                    <a:pt x="6488" y="9458"/>
                    <a:pt x="7623" y="8758"/>
                  </a:cubicBezTo>
                  <a:cubicBezTo>
                    <a:pt x="8557" y="8124"/>
                    <a:pt x="9524" y="7424"/>
                    <a:pt x="10324" y="6590"/>
                  </a:cubicBezTo>
                  <a:cubicBezTo>
                    <a:pt x="11158" y="5722"/>
                    <a:pt x="11859" y="4722"/>
                    <a:pt x="12126" y="3554"/>
                  </a:cubicBezTo>
                  <a:cubicBezTo>
                    <a:pt x="12326" y="2587"/>
                    <a:pt x="12293" y="1386"/>
                    <a:pt x="11559" y="585"/>
                  </a:cubicBezTo>
                  <a:cubicBezTo>
                    <a:pt x="11189" y="162"/>
                    <a:pt x="10688" y="0"/>
                    <a:pt x="101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3"/>
            <p:cNvSpPr/>
            <p:nvPr/>
          </p:nvSpPr>
          <p:spPr>
            <a:xfrm>
              <a:off x="5729400" y="1671725"/>
              <a:ext cx="203075" cy="381575"/>
            </a:xfrm>
            <a:custGeom>
              <a:rect b="b" l="l" r="r" t="t"/>
              <a:pathLst>
                <a:path extrusionOk="0" h="15263" w="8123">
                  <a:moveTo>
                    <a:pt x="2555" y="1"/>
                  </a:moveTo>
                  <a:cubicBezTo>
                    <a:pt x="2316" y="1"/>
                    <a:pt x="2074" y="51"/>
                    <a:pt x="1836" y="166"/>
                  </a:cubicBezTo>
                  <a:cubicBezTo>
                    <a:pt x="935" y="633"/>
                    <a:pt x="401" y="1700"/>
                    <a:pt x="234" y="2701"/>
                  </a:cubicBezTo>
                  <a:cubicBezTo>
                    <a:pt x="1" y="3869"/>
                    <a:pt x="268" y="5103"/>
                    <a:pt x="668" y="6204"/>
                  </a:cubicBezTo>
                  <a:cubicBezTo>
                    <a:pt x="1068" y="7338"/>
                    <a:pt x="1635" y="8339"/>
                    <a:pt x="2303" y="9306"/>
                  </a:cubicBezTo>
                  <a:cubicBezTo>
                    <a:pt x="3070" y="10373"/>
                    <a:pt x="3937" y="11441"/>
                    <a:pt x="4804" y="12442"/>
                  </a:cubicBezTo>
                  <a:cubicBezTo>
                    <a:pt x="5672" y="13409"/>
                    <a:pt x="6639" y="14376"/>
                    <a:pt x="7740" y="15210"/>
                  </a:cubicBezTo>
                  <a:cubicBezTo>
                    <a:pt x="7783" y="15246"/>
                    <a:pt x="7829" y="15262"/>
                    <a:pt x="7870" y="15262"/>
                  </a:cubicBezTo>
                  <a:cubicBezTo>
                    <a:pt x="8019" y="15262"/>
                    <a:pt x="8123" y="15059"/>
                    <a:pt x="7940" y="14877"/>
                  </a:cubicBezTo>
                  <a:lnTo>
                    <a:pt x="7907" y="14843"/>
                  </a:lnTo>
                  <a:cubicBezTo>
                    <a:pt x="7506" y="12175"/>
                    <a:pt x="7139" y="9539"/>
                    <a:pt x="6739" y="6904"/>
                  </a:cubicBezTo>
                  <a:cubicBezTo>
                    <a:pt x="6405" y="4869"/>
                    <a:pt x="5972" y="2601"/>
                    <a:pt x="4471" y="1000"/>
                  </a:cubicBezTo>
                  <a:cubicBezTo>
                    <a:pt x="3993" y="472"/>
                    <a:pt x="3288" y="1"/>
                    <a:pt x="25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3"/>
            <p:cNvSpPr/>
            <p:nvPr/>
          </p:nvSpPr>
          <p:spPr>
            <a:xfrm>
              <a:off x="5669775" y="3663075"/>
              <a:ext cx="381050" cy="474575"/>
            </a:xfrm>
            <a:custGeom>
              <a:rect b="b" l="l" r="r" t="t"/>
              <a:pathLst>
                <a:path extrusionOk="0" h="18983" w="15242">
                  <a:moveTo>
                    <a:pt x="13839" y="1"/>
                  </a:moveTo>
                  <a:cubicBezTo>
                    <a:pt x="13663" y="1"/>
                    <a:pt x="13489" y="24"/>
                    <a:pt x="13327" y="69"/>
                  </a:cubicBezTo>
                  <a:cubicBezTo>
                    <a:pt x="13027" y="169"/>
                    <a:pt x="12727" y="336"/>
                    <a:pt x="12526" y="569"/>
                  </a:cubicBezTo>
                  <a:cubicBezTo>
                    <a:pt x="12226" y="903"/>
                    <a:pt x="12226" y="1270"/>
                    <a:pt x="12059" y="1670"/>
                  </a:cubicBezTo>
                  <a:cubicBezTo>
                    <a:pt x="11859" y="2070"/>
                    <a:pt x="11359" y="2104"/>
                    <a:pt x="10992" y="2337"/>
                  </a:cubicBezTo>
                  <a:cubicBezTo>
                    <a:pt x="10692" y="2504"/>
                    <a:pt x="10392" y="2738"/>
                    <a:pt x="10191" y="3038"/>
                  </a:cubicBezTo>
                  <a:cubicBezTo>
                    <a:pt x="9724" y="3672"/>
                    <a:pt x="9558" y="4506"/>
                    <a:pt x="9491" y="5239"/>
                  </a:cubicBezTo>
                  <a:cubicBezTo>
                    <a:pt x="9324" y="7007"/>
                    <a:pt x="9958" y="9109"/>
                    <a:pt x="8457" y="10410"/>
                  </a:cubicBezTo>
                  <a:cubicBezTo>
                    <a:pt x="8057" y="10743"/>
                    <a:pt x="7656" y="11010"/>
                    <a:pt x="7189" y="11210"/>
                  </a:cubicBezTo>
                  <a:lnTo>
                    <a:pt x="5822" y="11944"/>
                  </a:lnTo>
                  <a:cubicBezTo>
                    <a:pt x="4954" y="12445"/>
                    <a:pt x="4020" y="13012"/>
                    <a:pt x="3220" y="13612"/>
                  </a:cubicBezTo>
                  <a:cubicBezTo>
                    <a:pt x="1552" y="14880"/>
                    <a:pt x="184" y="16681"/>
                    <a:pt x="18" y="18782"/>
                  </a:cubicBezTo>
                  <a:cubicBezTo>
                    <a:pt x="1" y="18916"/>
                    <a:pt x="93" y="18983"/>
                    <a:pt x="188" y="18983"/>
                  </a:cubicBezTo>
                  <a:cubicBezTo>
                    <a:pt x="284" y="18983"/>
                    <a:pt x="384" y="18916"/>
                    <a:pt x="384" y="18782"/>
                  </a:cubicBezTo>
                  <a:cubicBezTo>
                    <a:pt x="551" y="16948"/>
                    <a:pt x="1719" y="15380"/>
                    <a:pt x="3086" y="14246"/>
                  </a:cubicBezTo>
                  <a:cubicBezTo>
                    <a:pt x="3854" y="13612"/>
                    <a:pt x="4721" y="13078"/>
                    <a:pt x="5555" y="12578"/>
                  </a:cubicBezTo>
                  <a:cubicBezTo>
                    <a:pt x="6389" y="12078"/>
                    <a:pt x="7323" y="11677"/>
                    <a:pt x="8090" y="11110"/>
                  </a:cubicBezTo>
                  <a:cubicBezTo>
                    <a:pt x="8857" y="10643"/>
                    <a:pt x="9391" y="10043"/>
                    <a:pt x="9658" y="9176"/>
                  </a:cubicBezTo>
                  <a:cubicBezTo>
                    <a:pt x="9891" y="8342"/>
                    <a:pt x="9858" y="7408"/>
                    <a:pt x="9858" y="6540"/>
                  </a:cubicBezTo>
                  <a:cubicBezTo>
                    <a:pt x="9825" y="5173"/>
                    <a:pt x="9858" y="3138"/>
                    <a:pt x="11359" y="2504"/>
                  </a:cubicBezTo>
                  <a:cubicBezTo>
                    <a:pt x="11759" y="2337"/>
                    <a:pt x="12193" y="2204"/>
                    <a:pt x="12393" y="1737"/>
                  </a:cubicBezTo>
                  <a:cubicBezTo>
                    <a:pt x="12560" y="1370"/>
                    <a:pt x="12593" y="903"/>
                    <a:pt x="12927" y="603"/>
                  </a:cubicBezTo>
                  <a:cubicBezTo>
                    <a:pt x="13187" y="373"/>
                    <a:pt x="13519" y="262"/>
                    <a:pt x="13846" y="262"/>
                  </a:cubicBezTo>
                  <a:cubicBezTo>
                    <a:pt x="14230" y="262"/>
                    <a:pt x="14609" y="415"/>
                    <a:pt x="14861" y="703"/>
                  </a:cubicBezTo>
                  <a:cubicBezTo>
                    <a:pt x="14915" y="811"/>
                    <a:pt x="14980" y="852"/>
                    <a:pt x="15037" y="852"/>
                  </a:cubicBezTo>
                  <a:cubicBezTo>
                    <a:pt x="15156" y="852"/>
                    <a:pt x="15241" y="671"/>
                    <a:pt x="15128" y="536"/>
                  </a:cubicBezTo>
                  <a:cubicBezTo>
                    <a:pt x="14812" y="171"/>
                    <a:pt x="14317" y="1"/>
                    <a:pt x="1383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3"/>
            <p:cNvSpPr/>
            <p:nvPr/>
          </p:nvSpPr>
          <p:spPr>
            <a:xfrm>
              <a:off x="5630075" y="3769825"/>
              <a:ext cx="968325" cy="1112600"/>
            </a:xfrm>
            <a:custGeom>
              <a:rect b="b" l="l" r="r" t="t"/>
              <a:pathLst>
                <a:path extrusionOk="0" h="44504" w="38733">
                  <a:moveTo>
                    <a:pt x="34901" y="0"/>
                  </a:moveTo>
                  <a:cubicBezTo>
                    <a:pt x="34663" y="0"/>
                    <a:pt x="34672" y="402"/>
                    <a:pt x="34929" y="402"/>
                  </a:cubicBezTo>
                  <a:cubicBezTo>
                    <a:pt x="35963" y="469"/>
                    <a:pt x="36831" y="1170"/>
                    <a:pt x="37398" y="2070"/>
                  </a:cubicBezTo>
                  <a:cubicBezTo>
                    <a:pt x="37998" y="3038"/>
                    <a:pt x="38165" y="4172"/>
                    <a:pt x="38098" y="5339"/>
                  </a:cubicBezTo>
                  <a:cubicBezTo>
                    <a:pt x="37965" y="6673"/>
                    <a:pt x="37464" y="7941"/>
                    <a:pt x="36964" y="9175"/>
                  </a:cubicBezTo>
                  <a:cubicBezTo>
                    <a:pt x="36731" y="9776"/>
                    <a:pt x="36464" y="10376"/>
                    <a:pt x="36430" y="11010"/>
                  </a:cubicBezTo>
                  <a:cubicBezTo>
                    <a:pt x="36397" y="11610"/>
                    <a:pt x="36497" y="12144"/>
                    <a:pt x="36797" y="12678"/>
                  </a:cubicBezTo>
                  <a:cubicBezTo>
                    <a:pt x="37098" y="13211"/>
                    <a:pt x="37431" y="13678"/>
                    <a:pt x="37665" y="14212"/>
                  </a:cubicBezTo>
                  <a:cubicBezTo>
                    <a:pt x="37931" y="14813"/>
                    <a:pt x="38065" y="15446"/>
                    <a:pt x="38065" y="16047"/>
                  </a:cubicBezTo>
                  <a:cubicBezTo>
                    <a:pt x="38065" y="17314"/>
                    <a:pt x="37498" y="18382"/>
                    <a:pt x="36831" y="19383"/>
                  </a:cubicBezTo>
                  <a:cubicBezTo>
                    <a:pt x="36164" y="20383"/>
                    <a:pt x="35463" y="21317"/>
                    <a:pt x="35029" y="22451"/>
                  </a:cubicBezTo>
                  <a:cubicBezTo>
                    <a:pt x="34596" y="23552"/>
                    <a:pt x="34362" y="24720"/>
                    <a:pt x="34262" y="25954"/>
                  </a:cubicBezTo>
                  <a:cubicBezTo>
                    <a:pt x="33962" y="28289"/>
                    <a:pt x="33929" y="30691"/>
                    <a:pt x="33195" y="32959"/>
                  </a:cubicBezTo>
                  <a:cubicBezTo>
                    <a:pt x="32528" y="35027"/>
                    <a:pt x="31427" y="36962"/>
                    <a:pt x="29992" y="38563"/>
                  </a:cubicBezTo>
                  <a:cubicBezTo>
                    <a:pt x="28525" y="40197"/>
                    <a:pt x="26790" y="41532"/>
                    <a:pt x="24789" y="42466"/>
                  </a:cubicBezTo>
                  <a:cubicBezTo>
                    <a:pt x="22520" y="43466"/>
                    <a:pt x="20019" y="43967"/>
                    <a:pt x="17584" y="44067"/>
                  </a:cubicBezTo>
                  <a:cubicBezTo>
                    <a:pt x="16997" y="44098"/>
                    <a:pt x="16412" y="44113"/>
                    <a:pt x="15829" y="44113"/>
                  </a:cubicBezTo>
                  <a:cubicBezTo>
                    <a:pt x="13923" y="44113"/>
                    <a:pt x="12027" y="43955"/>
                    <a:pt x="10112" y="43700"/>
                  </a:cubicBezTo>
                  <a:cubicBezTo>
                    <a:pt x="7443" y="43366"/>
                    <a:pt x="4774" y="42966"/>
                    <a:pt x="2173" y="42232"/>
                  </a:cubicBezTo>
                  <a:cubicBezTo>
                    <a:pt x="1572" y="42065"/>
                    <a:pt x="938" y="41865"/>
                    <a:pt x="305" y="41665"/>
                  </a:cubicBezTo>
                  <a:cubicBezTo>
                    <a:pt x="279" y="41654"/>
                    <a:pt x="255" y="41649"/>
                    <a:pt x="233" y="41649"/>
                  </a:cubicBezTo>
                  <a:cubicBezTo>
                    <a:pt x="54" y="41649"/>
                    <a:pt x="0" y="41973"/>
                    <a:pt x="238" y="42032"/>
                  </a:cubicBezTo>
                  <a:cubicBezTo>
                    <a:pt x="2906" y="42966"/>
                    <a:pt x="5675" y="43466"/>
                    <a:pt x="8444" y="43867"/>
                  </a:cubicBezTo>
                  <a:cubicBezTo>
                    <a:pt x="10849" y="44215"/>
                    <a:pt x="13255" y="44503"/>
                    <a:pt x="15689" y="44503"/>
                  </a:cubicBezTo>
                  <a:cubicBezTo>
                    <a:pt x="15820" y="44503"/>
                    <a:pt x="15951" y="44502"/>
                    <a:pt x="16083" y="44501"/>
                  </a:cubicBezTo>
                  <a:cubicBezTo>
                    <a:pt x="18584" y="44501"/>
                    <a:pt x="21119" y="44167"/>
                    <a:pt x="23521" y="43366"/>
                  </a:cubicBezTo>
                  <a:cubicBezTo>
                    <a:pt x="25689" y="42633"/>
                    <a:pt x="27691" y="41398"/>
                    <a:pt x="29359" y="39831"/>
                  </a:cubicBezTo>
                  <a:cubicBezTo>
                    <a:pt x="30960" y="38296"/>
                    <a:pt x="32261" y="36461"/>
                    <a:pt x="33128" y="34393"/>
                  </a:cubicBezTo>
                  <a:cubicBezTo>
                    <a:pt x="33528" y="33393"/>
                    <a:pt x="33895" y="32359"/>
                    <a:pt x="34095" y="31291"/>
                  </a:cubicBezTo>
                  <a:cubicBezTo>
                    <a:pt x="34329" y="30024"/>
                    <a:pt x="34429" y="28789"/>
                    <a:pt x="34562" y="27522"/>
                  </a:cubicBezTo>
                  <a:cubicBezTo>
                    <a:pt x="34662" y="26288"/>
                    <a:pt x="34796" y="25020"/>
                    <a:pt x="35096" y="23819"/>
                  </a:cubicBezTo>
                  <a:cubicBezTo>
                    <a:pt x="35430" y="22551"/>
                    <a:pt x="35963" y="21484"/>
                    <a:pt x="36664" y="20450"/>
                  </a:cubicBezTo>
                  <a:cubicBezTo>
                    <a:pt x="37331" y="19483"/>
                    <a:pt x="38098" y="18482"/>
                    <a:pt x="38398" y="17348"/>
                  </a:cubicBezTo>
                  <a:cubicBezTo>
                    <a:pt x="38732" y="16147"/>
                    <a:pt x="38565" y="14846"/>
                    <a:pt x="37965" y="13779"/>
                  </a:cubicBezTo>
                  <a:cubicBezTo>
                    <a:pt x="37631" y="13245"/>
                    <a:pt x="37264" y="12778"/>
                    <a:pt x="36997" y="12244"/>
                  </a:cubicBezTo>
                  <a:cubicBezTo>
                    <a:pt x="36764" y="11577"/>
                    <a:pt x="36797" y="10910"/>
                    <a:pt x="36997" y="10243"/>
                  </a:cubicBezTo>
                  <a:cubicBezTo>
                    <a:pt x="37231" y="9576"/>
                    <a:pt x="37498" y="8908"/>
                    <a:pt x="37765" y="8275"/>
                  </a:cubicBezTo>
                  <a:cubicBezTo>
                    <a:pt x="37965" y="7641"/>
                    <a:pt x="38165" y="7007"/>
                    <a:pt x="38332" y="6340"/>
                  </a:cubicBezTo>
                  <a:cubicBezTo>
                    <a:pt x="38599" y="5139"/>
                    <a:pt x="38632" y="3905"/>
                    <a:pt x="38165" y="2737"/>
                  </a:cubicBezTo>
                  <a:cubicBezTo>
                    <a:pt x="37798" y="1803"/>
                    <a:pt x="37164" y="936"/>
                    <a:pt x="36297" y="436"/>
                  </a:cubicBezTo>
                  <a:cubicBezTo>
                    <a:pt x="35897" y="169"/>
                    <a:pt x="35430" y="69"/>
                    <a:pt x="34929" y="2"/>
                  </a:cubicBezTo>
                  <a:cubicBezTo>
                    <a:pt x="34919" y="1"/>
                    <a:pt x="34910" y="0"/>
                    <a:pt x="349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3"/>
            <p:cNvSpPr/>
            <p:nvPr/>
          </p:nvSpPr>
          <p:spPr>
            <a:xfrm>
              <a:off x="7943200" y="3670975"/>
              <a:ext cx="428950" cy="508600"/>
            </a:xfrm>
            <a:custGeom>
              <a:rect b="b" l="l" r="r" t="t"/>
              <a:pathLst>
                <a:path extrusionOk="0" h="20344" w="17158">
                  <a:moveTo>
                    <a:pt x="1153" y="1"/>
                  </a:moveTo>
                  <a:cubicBezTo>
                    <a:pt x="839" y="1"/>
                    <a:pt x="529" y="61"/>
                    <a:pt x="246" y="187"/>
                  </a:cubicBezTo>
                  <a:cubicBezTo>
                    <a:pt x="1" y="248"/>
                    <a:pt x="93" y="562"/>
                    <a:pt x="290" y="562"/>
                  </a:cubicBezTo>
                  <a:cubicBezTo>
                    <a:pt x="308" y="562"/>
                    <a:pt x="326" y="559"/>
                    <a:pt x="346" y="554"/>
                  </a:cubicBezTo>
                  <a:cubicBezTo>
                    <a:pt x="627" y="449"/>
                    <a:pt x="922" y="397"/>
                    <a:pt x="1211" y="397"/>
                  </a:cubicBezTo>
                  <a:cubicBezTo>
                    <a:pt x="1847" y="397"/>
                    <a:pt x="2458" y="649"/>
                    <a:pt x="2847" y="1154"/>
                  </a:cubicBezTo>
                  <a:cubicBezTo>
                    <a:pt x="3181" y="1588"/>
                    <a:pt x="3348" y="2121"/>
                    <a:pt x="3448" y="2622"/>
                  </a:cubicBezTo>
                  <a:cubicBezTo>
                    <a:pt x="3515" y="3122"/>
                    <a:pt x="3481" y="3789"/>
                    <a:pt x="3781" y="4223"/>
                  </a:cubicBezTo>
                  <a:cubicBezTo>
                    <a:pt x="4083" y="4665"/>
                    <a:pt x="4579" y="4744"/>
                    <a:pt x="5079" y="4744"/>
                  </a:cubicBezTo>
                  <a:cubicBezTo>
                    <a:pt x="5354" y="4744"/>
                    <a:pt x="5631" y="4720"/>
                    <a:pt x="5877" y="4720"/>
                  </a:cubicBezTo>
                  <a:cubicBezTo>
                    <a:pt x="5925" y="4720"/>
                    <a:pt x="5971" y="4721"/>
                    <a:pt x="6016" y="4723"/>
                  </a:cubicBezTo>
                  <a:cubicBezTo>
                    <a:pt x="6984" y="4790"/>
                    <a:pt x="7517" y="5591"/>
                    <a:pt x="7784" y="6424"/>
                  </a:cubicBezTo>
                  <a:cubicBezTo>
                    <a:pt x="8085" y="7392"/>
                    <a:pt x="8018" y="8393"/>
                    <a:pt x="8251" y="9360"/>
                  </a:cubicBezTo>
                  <a:cubicBezTo>
                    <a:pt x="8451" y="10227"/>
                    <a:pt x="8918" y="11028"/>
                    <a:pt x="9752" y="11461"/>
                  </a:cubicBezTo>
                  <a:cubicBezTo>
                    <a:pt x="11287" y="12295"/>
                    <a:pt x="13288" y="11928"/>
                    <a:pt x="14689" y="13063"/>
                  </a:cubicBezTo>
                  <a:cubicBezTo>
                    <a:pt x="16824" y="14764"/>
                    <a:pt x="16190" y="17866"/>
                    <a:pt x="15657" y="20101"/>
                  </a:cubicBezTo>
                  <a:cubicBezTo>
                    <a:pt x="15637" y="20256"/>
                    <a:pt x="15753" y="20344"/>
                    <a:pt x="15860" y="20344"/>
                  </a:cubicBezTo>
                  <a:cubicBezTo>
                    <a:pt x="15937" y="20344"/>
                    <a:pt x="16010" y="20299"/>
                    <a:pt x="16024" y="20201"/>
                  </a:cubicBezTo>
                  <a:cubicBezTo>
                    <a:pt x="16624" y="18066"/>
                    <a:pt x="17158" y="15531"/>
                    <a:pt x="15757" y="13563"/>
                  </a:cubicBezTo>
                  <a:cubicBezTo>
                    <a:pt x="15156" y="12762"/>
                    <a:pt x="14356" y="12295"/>
                    <a:pt x="13455" y="12062"/>
                  </a:cubicBezTo>
                  <a:cubicBezTo>
                    <a:pt x="12588" y="11795"/>
                    <a:pt x="11620" y="11762"/>
                    <a:pt x="10753" y="11461"/>
                  </a:cubicBezTo>
                  <a:cubicBezTo>
                    <a:pt x="9819" y="11195"/>
                    <a:pt x="9085" y="10627"/>
                    <a:pt x="8785" y="9693"/>
                  </a:cubicBezTo>
                  <a:cubicBezTo>
                    <a:pt x="8451" y="8726"/>
                    <a:pt x="8518" y="7692"/>
                    <a:pt x="8285" y="6691"/>
                  </a:cubicBezTo>
                  <a:cubicBezTo>
                    <a:pt x="8085" y="5857"/>
                    <a:pt x="7651" y="4957"/>
                    <a:pt x="6850" y="4556"/>
                  </a:cubicBezTo>
                  <a:cubicBezTo>
                    <a:pt x="6450" y="4356"/>
                    <a:pt x="5983" y="4356"/>
                    <a:pt x="5516" y="4356"/>
                  </a:cubicBezTo>
                  <a:cubicBezTo>
                    <a:pt x="5383" y="4356"/>
                    <a:pt x="5227" y="4365"/>
                    <a:pt x="5067" y="4365"/>
                  </a:cubicBezTo>
                  <a:cubicBezTo>
                    <a:pt x="4787" y="4365"/>
                    <a:pt x="4494" y="4338"/>
                    <a:pt x="4282" y="4190"/>
                  </a:cubicBezTo>
                  <a:cubicBezTo>
                    <a:pt x="4015" y="3956"/>
                    <a:pt x="3982" y="3589"/>
                    <a:pt x="3948" y="3289"/>
                  </a:cubicBezTo>
                  <a:cubicBezTo>
                    <a:pt x="3915" y="3022"/>
                    <a:pt x="3848" y="2688"/>
                    <a:pt x="3781" y="2388"/>
                  </a:cubicBezTo>
                  <a:cubicBezTo>
                    <a:pt x="3648" y="1788"/>
                    <a:pt x="3448" y="1254"/>
                    <a:pt x="3014" y="787"/>
                  </a:cubicBezTo>
                  <a:cubicBezTo>
                    <a:pt x="2534" y="284"/>
                    <a:pt x="1835" y="1"/>
                    <a:pt x="1153"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3"/>
            <p:cNvSpPr/>
            <p:nvPr/>
          </p:nvSpPr>
          <p:spPr>
            <a:xfrm>
              <a:off x="7458150" y="3854500"/>
              <a:ext cx="925325" cy="1050100"/>
            </a:xfrm>
            <a:custGeom>
              <a:rect b="b" l="l" r="r" t="t"/>
              <a:pathLst>
                <a:path extrusionOk="0" h="42004" w="37013">
                  <a:moveTo>
                    <a:pt x="2580" y="0"/>
                  </a:moveTo>
                  <a:cubicBezTo>
                    <a:pt x="2556" y="0"/>
                    <a:pt x="2530" y="6"/>
                    <a:pt x="2502" y="17"/>
                  </a:cubicBezTo>
                  <a:cubicBezTo>
                    <a:pt x="1601" y="351"/>
                    <a:pt x="934" y="1052"/>
                    <a:pt x="567" y="1885"/>
                  </a:cubicBezTo>
                  <a:cubicBezTo>
                    <a:pt x="167" y="2853"/>
                    <a:pt x="100" y="3920"/>
                    <a:pt x="267" y="4954"/>
                  </a:cubicBezTo>
                  <a:cubicBezTo>
                    <a:pt x="701" y="7389"/>
                    <a:pt x="2168" y="9524"/>
                    <a:pt x="2102" y="12059"/>
                  </a:cubicBezTo>
                  <a:cubicBezTo>
                    <a:pt x="2068" y="14361"/>
                    <a:pt x="1168" y="16629"/>
                    <a:pt x="1868" y="18898"/>
                  </a:cubicBezTo>
                  <a:cubicBezTo>
                    <a:pt x="2168" y="19798"/>
                    <a:pt x="2769" y="20532"/>
                    <a:pt x="3436" y="21199"/>
                  </a:cubicBezTo>
                  <a:cubicBezTo>
                    <a:pt x="4103" y="21866"/>
                    <a:pt x="4870" y="22567"/>
                    <a:pt x="4870" y="23568"/>
                  </a:cubicBezTo>
                  <a:cubicBezTo>
                    <a:pt x="4870" y="24135"/>
                    <a:pt x="4670" y="24735"/>
                    <a:pt x="4604" y="25302"/>
                  </a:cubicBezTo>
                  <a:cubicBezTo>
                    <a:pt x="4570" y="25869"/>
                    <a:pt x="4670" y="26403"/>
                    <a:pt x="4770" y="26937"/>
                  </a:cubicBezTo>
                  <a:cubicBezTo>
                    <a:pt x="5104" y="28071"/>
                    <a:pt x="5771" y="29072"/>
                    <a:pt x="6371" y="30072"/>
                  </a:cubicBezTo>
                  <a:cubicBezTo>
                    <a:pt x="7572" y="32074"/>
                    <a:pt x="8873" y="34042"/>
                    <a:pt x="10408" y="35810"/>
                  </a:cubicBezTo>
                  <a:cubicBezTo>
                    <a:pt x="11842" y="37478"/>
                    <a:pt x="13510" y="38945"/>
                    <a:pt x="15378" y="40079"/>
                  </a:cubicBezTo>
                  <a:cubicBezTo>
                    <a:pt x="17346" y="41214"/>
                    <a:pt x="19447" y="41881"/>
                    <a:pt x="21716" y="41981"/>
                  </a:cubicBezTo>
                  <a:cubicBezTo>
                    <a:pt x="22004" y="41996"/>
                    <a:pt x="22293" y="42004"/>
                    <a:pt x="22582" y="42004"/>
                  </a:cubicBezTo>
                  <a:cubicBezTo>
                    <a:pt x="24767" y="42004"/>
                    <a:pt x="26963" y="41581"/>
                    <a:pt x="29054" y="41080"/>
                  </a:cubicBezTo>
                  <a:cubicBezTo>
                    <a:pt x="31223" y="40546"/>
                    <a:pt x="33457" y="40046"/>
                    <a:pt x="35426" y="38912"/>
                  </a:cubicBezTo>
                  <a:cubicBezTo>
                    <a:pt x="35893" y="38645"/>
                    <a:pt x="36360" y="38312"/>
                    <a:pt x="36760" y="37978"/>
                  </a:cubicBezTo>
                  <a:cubicBezTo>
                    <a:pt x="37013" y="37781"/>
                    <a:pt x="36911" y="37514"/>
                    <a:pt x="36753" y="37514"/>
                  </a:cubicBezTo>
                  <a:cubicBezTo>
                    <a:pt x="36723" y="37514"/>
                    <a:pt x="36691" y="37523"/>
                    <a:pt x="36660" y="37544"/>
                  </a:cubicBezTo>
                  <a:cubicBezTo>
                    <a:pt x="34925" y="38912"/>
                    <a:pt x="32857" y="39579"/>
                    <a:pt x="30756" y="40113"/>
                  </a:cubicBezTo>
                  <a:cubicBezTo>
                    <a:pt x="28421" y="40747"/>
                    <a:pt x="26086" y="41314"/>
                    <a:pt x="23684" y="41447"/>
                  </a:cubicBezTo>
                  <a:cubicBezTo>
                    <a:pt x="23343" y="41467"/>
                    <a:pt x="23003" y="41477"/>
                    <a:pt x="22663" y="41477"/>
                  </a:cubicBezTo>
                  <a:cubicBezTo>
                    <a:pt x="20705" y="41477"/>
                    <a:pt x="18765" y="41137"/>
                    <a:pt x="16946" y="40313"/>
                  </a:cubicBezTo>
                  <a:cubicBezTo>
                    <a:pt x="15044" y="39446"/>
                    <a:pt x="13376" y="38211"/>
                    <a:pt x="11875" y="36710"/>
                  </a:cubicBezTo>
                  <a:cubicBezTo>
                    <a:pt x="10241" y="35076"/>
                    <a:pt x="8907" y="33208"/>
                    <a:pt x="7672" y="31273"/>
                  </a:cubicBezTo>
                  <a:cubicBezTo>
                    <a:pt x="7039" y="30306"/>
                    <a:pt x="6405" y="29372"/>
                    <a:pt x="5871" y="28371"/>
                  </a:cubicBezTo>
                  <a:cubicBezTo>
                    <a:pt x="5337" y="27370"/>
                    <a:pt x="4837" y="26236"/>
                    <a:pt x="5037" y="25035"/>
                  </a:cubicBezTo>
                  <a:cubicBezTo>
                    <a:pt x="5104" y="24468"/>
                    <a:pt x="5271" y="23935"/>
                    <a:pt x="5237" y="23401"/>
                  </a:cubicBezTo>
                  <a:cubicBezTo>
                    <a:pt x="5237" y="22967"/>
                    <a:pt x="5071" y="22567"/>
                    <a:pt x="4870" y="22200"/>
                  </a:cubicBezTo>
                  <a:cubicBezTo>
                    <a:pt x="4403" y="21433"/>
                    <a:pt x="3703" y="20899"/>
                    <a:pt x="3102" y="20265"/>
                  </a:cubicBezTo>
                  <a:cubicBezTo>
                    <a:pt x="1568" y="18597"/>
                    <a:pt x="1935" y="16229"/>
                    <a:pt x="2269" y="14194"/>
                  </a:cubicBezTo>
                  <a:cubicBezTo>
                    <a:pt x="2435" y="13027"/>
                    <a:pt x="2602" y="11859"/>
                    <a:pt x="2402" y="10692"/>
                  </a:cubicBezTo>
                  <a:cubicBezTo>
                    <a:pt x="2202" y="9524"/>
                    <a:pt x="1768" y="8423"/>
                    <a:pt x="1368" y="7356"/>
                  </a:cubicBezTo>
                  <a:cubicBezTo>
                    <a:pt x="667" y="5388"/>
                    <a:pt x="0" y="2920"/>
                    <a:pt x="1501" y="1185"/>
                  </a:cubicBezTo>
                  <a:cubicBezTo>
                    <a:pt x="1768" y="851"/>
                    <a:pt x="2168" y="551"/>
                    <a:pt x="2602" y="384"/>
                  </a:cubicBezTo>
                  <a:cubicBezTo>
                    <a:pt x="2837" y="296"/>
                    <a:pt x="2761" y="0"/>
                    <a:pt x="2580"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3"/>
            <p:cNvSpPr/>
            <p:nvPr/>
          </p:nvSpPr>
          <p:spPr>
            <a:xfrm>
              <a:off x="6539150" y="2383025"/>
              <a:ext cx="947925" cy="488250"/>
            </a:xfrm>
            <a:custGeom>
              <a:rect b="b" l="l" r="r" t="t"/>
              <a:pathLst>
                <a:path extrusionOk="0" h="19530" w="37917">
                  <a:moveTo>
                    <a:pt x="180" y="1"/>
                  </a:moveTo>
                  <a:cubicBezTo>
                    <a:pt x="84" y="1"/>
                    <a:pt x="1" y="68"/>
                    <a:pt x="34" y="201"/>
                  </a:cubicBezTo>
                  <a:cubicBezTo>
                    <a:pt x="101" y="1202"/>
                    <a:pt x="468" y="2136"/>
                    <a:pt x="935" y="3070"/>
                  </a:cubicBezTo>
                  <a:cubicBezTo>
                    <a:pt x="1302" y="3870"/>
                    <a:pt x="1702" y="4671"/>
                    <a:pt x="2136" y="5405"/>
                  </a:cubicBezTo>
                  <a:cubicBezTo>
                    <a:pt x="3036" y="6939"/>
                    <a:pt x="3970" y="8407"/>
                    <a:pt x="5104" y="9741"/>
                  </a:cubicBezTo>
                  <a:cubicBezTo>
                    <a:pt x="7273" y="12443"/>
                    <a:pt x="9908" y="14812"/>
                    <a:pt x="12776" y="16746"/>
                  </a:cubicBezTo>
                  <a:cubicBezTo>
                    <a:pt x="14444" y="17847"/>
                    <a:pt x="16146" y="18748"/>
                    <a:pt x="17980" y="19515"/>
                  </a:cubicBezTo>
                  <a:lnTo>
                    <a:pt x="18047" y="19515"/>
                  </a:lnTo>
                  <a:cubicBezTo>
                    <a:pt x="18069" y="19515"/>
                    <a:pt x="18091" y="19530"/>
                    <a:pt x="18114" y="19530"/>
                  </a:cubicBezTo>
                  <a:cubicBezTo>
                    <a:pt x="18125" y="19530"/>
                    <a:pt x="18136" y="19526"/>
                    <a:pt x="18147" y="19515"/>
                  </a:cubicBezTo>
                  <a:cubicBezTo>
                    <a:pt x="19982" y="19081"/>
                    <a:pt x="21549" y="17914"/>
                    <a:pt x="23050" y="16846"/>
                  </a:cubicBezTo>
                  <a:cubicBezTo>
                    <a:pt x="24485" y="15746"/>
                    <a:pt x="25886" y="14678"/>
                    <a:pt x="27253" y="13511"/>
                  </a:cubicBezTo>
                  <a:cubicBezTo>
                    <a:pt x="29955" y="11176"/>
                    <a:pt x="32491" y="8540"/>
                    <a:pt x="34659" y="5638"/>
                  </a:cubicBezTo>
                  <a:cubicBezTo>
                    <a:pt x="35893" y="4037"/>
                    <a:pt x="36960" y="2303"/>
                    <a:pt x="37894" y="535"/>
                  </a:cubicBezTo>
                  <a:cubicBezTo>
                    <a:pt x="37917" y="357"/>
                    <a:pt x="37776" y="209"/>
                    <a:pt x="37640" y="209"/>
                  </a:cubicBezTo>
                  <a:cubicBezTo>
                    <a:pt x="37572" y="209"/>
                    <a:pt x="37505" y="246"/>
                    <a:pt x="37461" y="335"/>
                  </a:cubicBezTo>
                  <a:cubicBezTo>
                    <a:pt x="35826" y="3503"/>
                    <a:pt x="33758" y="6339"/>
                    <a:pt x="31323" y="8941"/>
                  </a:cubicBezTo>
                  <a:cubicBezTo>
                    <a:pt x="28921" y="11576"/>
                    <a:pt x="26219" y="13911"/>
                    <a:pt x="23384" y="16046"/>
                  </a:cubicBezTo>
                  <a:cubicBezTo>
                    <a:pt x="21750" y="17247"/>
                    <a:pt x="20082" y="18614"/>
                    <a:pt x="18080" y="19115"/>
                  </a:cubicBezTo>
                  <a:cubicBezTo>
                    <a:pt x="14911" y="17780"/>
                    <a:pt x="11976" y="15979"/>
                    <a:pt x="9407" y="13744"/>
                  </a:cubicBezTo>
                  <a:cubicBezTo>
                    <a:pt x="6806" y="11476"/>
                    <a:pt x="4604" y="8874"/>
                    <a:pt x="2869" y="5939"/>
                  </a:cubicBezTo>
                  <a:cubicBezTo>
                    <a:pt x="2369" y="5105"/>
                    <a:pt x="1902" y="4271"/>
                    <a:pt x="1468" y="3403"/>
                  </a:cubicBezTo>
                  <a:cubicBezTo>
                    <a:pt x="968" y="2403"/>
                    <a:pt x="468" y="1302"/>
                    <a:pt x="401" y="201"/>
                  </a:cubicBezTo>
                  <a:cubicBezTo>
                    <a:pt x="384" y="68"/>
                    <a:pt x="276" y="1"/>
                    <a:pt x="18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3"/>
            <p:cNvSpPr/>
            <p:nvPr/>
          </p:nvSpPr>
          <p:spPr>
            <a:xfrm>
              <a:off x="6404900" y="1006700"/>
              <a:ext cx="1208375" cy="1465825"/>
            </a:xfrm>
            <a:custGeom>
              <a:rect b="b" l="l" r="r" t="t"/>
              <a:pathLst>
                <a:path extrusionOk="0" h="58633" w="48335">
                  <a:moveTo>
                    <a:pt x="34297" y="1"/>
                  </a:moveTo>
                  <a:cubicBezTo>
                    <a:pt x="32827" y="1"/>
                    <a:pt x="31502" y="815"/>
                    <a:pt x="30322" y="1716"/>
                  </a:cubicBezTo>
                  <a:cubicBezTo>
                    <a:pt x="28621" y="3083"/>
                    <a:pt x="27086" y="4751"/>
                    <a:pt x="25151" y="5885"/>
                  </a:cubicBezTo>
                  <a:cubicBezTo>
                    <a:pt x="24633" y="6168"/>
                    <a:pt x="23997" y="6452"/>
                    <a:pt x="23386" y="6452"/>
                  </a:cubicBezTo>
                  <a:cubicBezTo>
                    <a:pt x="23133" y="6452"/>
                    <a:pt x="22884" y="6403"/>
                    <a:pt x="22650" y="6286"/>
                  </a:cubicBezTo>
                  <a:cubicBezTo>
                    <a:pt x="21816" y="5919"/>
                    <a:pt x="21449" y="4885"/>
                    <a:pt x="21482" y="3951"/>
                  </a:cubicBezTo>
                  <a:cubicBezTo>
                    <a:pt x="21516" y="3050"/>
                    <a:pt x="21816" y="2116"/>
                    <a:pt x="21816" y="1215"/>
                  </a:cubicBezTo>
                  <a:lnTo>
                    <a:pt x="21816" y="1215"/>
                  </a:lnTo>
                  <a:cubicBezTo>
                    <a:pt x="20281" y="2950"/>
                    <a:pt x="18247" y="4251"/>
                    <a:pt x="16012" y="4918"/>
                  </a:cubicBezTo>
                  <a:cubicBezTo>
                    <a:pt x="15604" y="5043"/>
                    <a:pt x="15161" y="5132"/>
                    <a:pt x="14735" y="5132"/>
                  </a:cubicBezTo>
                  <a:cubicBezTo>
                    <a:pt x="14254" y="5132"/>
                    <a:pt x="13797" y="5019"/>
                    <a:pt x="13443" y="4718"/>
                  </a:cubicBezTo>
                  <a:cubicBezTo>
                    <a:pt x="12909" y="4218"/>
                    <a:pt x="12776" y="3384"/>
                    <a:pt x="12676" y="2616"/>
                  </a:cubicBezTo>
                  <a:cubicBezTo>
                    <a:pt x="11442" y="3017"/>
                    <a:pt x="10574" y="4084"/>
                    <a:pt x="9841" y="5218"/>
                  </a:cubicBezTo>
                  <a:cubicBezTo>
                    <a:pt x="8073" y="8087"/>
                    <a:pt x="6938" y="11389"/>
                    <a:pt x="6605" y="14758"/>
                  </a:cubicBezTo>
                  <a:cubicBezTo>
                    <a:pt x="6438" y="16460"/>
                    <a:pt x="6471" y="18294"/>
                    <a:pt x="5838" y="19895"/>
                  </a:cubicBezTo>
                  <a:cubicBezTo>
                    <a:pt x="5337" y="19629"/>
                    <a:pt x="4804" y="19562"/>
                    <a:pt x="4270" y="19562"/>
                  </a:cubicBezTo>
                  <a:cubicBezTo>
                    <a:pt x="3736" y="19562"/>
                    <a:pt x="3169" y="19695"/>
                    <a:pt x="2669" y="19895"/>
                  </a:cubicBezTo>
                  <a:cubicBezTo>
                    <a:pt x="2102" y="20096"/>
                    <a:pt x="1601" y="20463"/>
                    <a:pt x="1234" y="20930"/>
                  </a:cubicBezTo>
                  <a:cubicBezTo>
                    <a:pt x="300" y="21964"/>
                    <a:pt x="0" y="23398"/>
                    <a:pt x="67" y="24766"/>
                  </a:cubicBezTo>
                  <a:cubicBezTo>
                    <a:pt x="100" y="26133"/>
                    <a:pt x="501" y="27468"/>
                    <a:pt x="901" y="28768"/>
                  </a:cubicBezTo>
                  <a:cubicBezTo>
                    <a:pt x="1435" y="30636"/>
                    <a:pt x="2002" y="32471"/>
                    <a:pt x="2569" y="34373"/>
                  </a:cubicBezTo>
                  <a:cubicBezTo>
                    <a:pt x="2902" y="35573"/>
                    <a:pt x="3303" y="36774"/>
                    <a:pt x="4237" y="37608"/>
                  </a:cubicBezTo>
                  <a:cubicBezTo>
                    <a:pt x="4804" y="38175"/>
                    <a:pt x="5579" y="38445"/>
                    <a:pt x="6366" y="38445"/>
                  </a:cubicBezTo>
                  <a:cubicBezTo>
                    <a:pt x="6412" y="38445"/>
                    <a:pt x="6459" y="38444"/>
                    <a:pt x="6505" y="38442"/>
                  </a:cubicBezTo>
                  <a:cubicBezTo>
                    <a:pt x="6605" y="40277"/>
                    <a:pt x="6838" y="42045"/>
                    <a:pt x="7439" y="43779"/>
                  </a:cubicBezTo>
                  <a:cubicBezTo>
                    <a:pt x="7973" y="45414"/>
                    <a:pt x="8840" y="46948"/>
                    <a:pt x="9907" y="48316"/>
                  </a:cubicBezTo>
                  <a:cubicBezTo>
                    <a:pt x="10508" y="49150"/>
                    <a:pt x="11242" y="49950"/>
                    <a:pt x="11942" y="50718"/>
                  </a:cubicBezTo>
                  <a:cubicBezTo>
                    <a:pt x="13910" y="52719"/>
                    <a:pt x="16112" y="54387"/>
                    <a:pt x="18313" y="56055"/>
                  </a:cubicBezTo>
                  <a:cubicBezTo>
                    <a:pt x="20001" y="57328"/>
                    <a:pt x="21840" y="58632"/>
                    <a:pt x="23861" y="58632"/>
                  </a:cubicBezTo>
                  <a:cubicBezTo>
                    <a:pt x="23957" y="58632"/>
                    <a:pt x="24054" y="58629"/>
                    <a:pt x="24151" y="58623"/>
                  </a:cubicBezTo>
                  <a:cubicBezTo>
                    <a:pt x="24223" y="58627"/>
                    <a:pt x="24296" y="58628"/>
                    <a:pt x="24368" y="58628"/>
                  </a:cubicBezTo>
                  <a:cubicBezTo>
                    <a:pt x="26419" y="58628"/>
                    <a:pt x="28313" y="57279"/>
                    <a:pt x="29988" y="56055"/>
                  </a:cubicBezTo>
                  <a:cubicBezTo>
                    <a:pt x="32190" y="54387"/>
                    <a:pt x="34425" y="52719"/>
                    <a:pt x="36359" y="50718"/>
                  </a:cubicBezTo>
                  <a:cubicBezTo>
                    <a:pt x="37093" y="49950"/>
                    <a:pt x="37794" y="49150"/>
                    <a:pt x="38428" y="48316"/>
                  </a:cubicBezTo>
                  <a:cubicBezTo>
                    <a:pt x="39462" y="46948"/>
                    <a:pt x="40296" y="45414"/>
                    <a:pt x="40863" y="43779"/>
                  </a:cubicBezTo>
                  <a:cubicBezTo>
                    <a:pt x="41463" y="42045"/>
                    <a:pt x="41697" y="40243"/>
                    <a:pt x="41797" y="38442"/>
                  </a:cubicBezTo>
                  <a:cubicBezTo>
                    <a:pt x="42631" y="38442"/>
                    <a:pt x="43465" y="38142"/>
                    <a:pt x="44098" y="37608"/>
                  </a:cubicBezTo>
                  <a:cubicBezTo>
                    <a:pt x="44999" y="36774"/>
                    <a:pt x="45433" y="35540"/>
                    <a:pt x="45766" y="34373"/>
                  </a:cubicBezTo>
                  <a:cubicBezTo>
                    <a:pt x="46300" y="32471"/>
                    <a:pt x="46867" y="30636"/>
                    <a:pt x="47434" y="28768"/>
                  </a:cubicBezTo>
                  <a:cubicBezTo>
                    <a:pt x="47801" y="27434"/>
                    <a:pt x="48201" y="26133"/>
                    <a:pt x="48268" y="24766"/>
                  </a:cubicBezTo>
                  <a:cubicBezTo>
                    <a:pt x="48335" y="23398"/>
                    <a:pt x="48001" y="21964"/>
                    <a:pt x="47167" y="21063"/>
                  </a:cubicBezTo>
                  <a:cubicBezTo>
                    <a:pt x="46867" y="20696"/>
                    <a:pt x="46467" y="20396"/>
                    <a:pt x="46033" y="20129"/>
                  </a:cubicBezTo>
                  <a:cubicBezTo>
                    <a:pt x="45466" y="19795"/>
                    <a:pt x="44799" y="19629"/>
                    <a:pt x="44132" y="19629"/>
                  </a:cubicBezTo>
                  <a:cubicBezTo>
                    <a:pt x="43498" y="19629"/>
                    <a:pt x="42864" y="19762"/>
                    <a:pt x="42297" y="20062"/>
                  </a:cubicBezTo>
                  <a:cubicBezTo>
                    <a:pt x="41029" y="18228"/>
                    <a:pt x="40429" y="16026"/>
                    <a:pt x="40095" y="13791"/>
                  </a:cubicBezTo>
                  <a:cubicBezTo>
                    <a:pt x="39695" y="11456"/>
                    <a:pt x="39662" y="9121"/>
                    <a:pt x="39362" y="6786"/>
                  </a:cubicBezTo>
                  <a:cubicBezTo>
                    <a:pt x="39195" y="5285"/>
                    <a:pt x="38928" y="3784"/>
                    <a:pt x="38161" y="2516"/>
                  </a:cubicBezTo>
                  <a:cubicBezTo>
                    <a:pt x="37427" y="1215"/>
                    <a:pt x="36126" y="115"/>
                    <a:pt x="34625" y="15"/>
                  </a:cubicBezTo>
                  <a:cubicBezTo>
                    <a:pt x="34515" y="5"/>
                    <a:pt x="34405" y="1"/>
                    <a:pt x="34297" y="1"/>
                  </a:cubicBezTo>
                  <a:close/>
                </a:path>
              </a:pathLst>
            </a:custGeom>
            <a:solidFill>
              <a:srgbClr val="BA8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3"/>
            <p:cNvSpPr/>
            <p:nvPr/>
          </p:nvSpPr>
          <p:spPr>
            <a:xfrm>
              <a:off x="6557300" y="1646375"/>
              <a:ext cx="30250" cy="324100"/>
            </a:xfrm>
            <a:custGeom>
              <a:rect b="b" l="l" r="r" t="t"/>
              <a:pathLst>
                <a:path extrusionOk="0" h="12964" w="1210">
                  <a:moveTo>
                    <a:pt x="242" y="1"/>
                  </a:moveTo>
                  <a:cubicBezTo>
                    <a:pt x="125" y="1"/>
                    <a:pt x="1" y="114"/>
                    <a:pt x="42" y="279"/>
                  </a:cubicBezTo>
                  <a:cubicBezTo>
                    <a:pt x="1009" y="3382"/>
                    <a:pt x="509" y="6684"/>
                    <a:pt x="242" y="9886"/>
                  </a:cubicBezTo>
                  <a:cubicBezTo>
                    <a:pt x="175" y="10854"/>
                    <a:pt x="142" y="11821"/>
                    <a:pt x="175" y="12788"/>
                  </a:cubicBezTo>
                  <a:cubicBezTo>
                    <a:pt x="175" y="12905"/>
                    <a:pt x="275" y="12963"/>
                    <a:pt x="371" y="12963"/>
                  </a:cubicBezTo>
                  <a:cubicBezTo>
                    <a:pt x="467" y="12963"/>
                    <a:pt x="559" y="12905"/>
                    <a:pt x="542" y="12788"/>
                  </a:cubicBezTo>
                  <a:cubicBezTo>
                    <a:pt x="509" y="9386"/>
                    <a:pt x="1209" y="6117"/>
                    <a:pt x="909" y="2781"/>
                  </a:cubicBezTo>
                  <a:cubicBezTo>
                    <a:pt x="842" y="1881"/>
                    <a:pt x="676" y="980"/>
                    <a:pt x="409" y="146"/>
                  </a:cubicBezTo>
                  <a:cubicBezTo>
                    <a:pt x="383" y="44"/>
                    <a:pt x="314" y="1"/>
                    <a:pt x="24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3"/>
            <p:cNvSpPr/>
            <p:nvPr/>
          </p:nvSpPr>
          <p:spPr>
            <a:xfrm>
              <a:off x="6451450" y="1603300"/>
              <a:ext cx="86900" cy="303525"/>
            </a:xfrm>
            <a:custGeom>
              <a:rect b="b" l="l" r="r" t="t"/>
              <a:pathLst>
                <a:path extrusionOk="0" h="12141" w="3476">
                  <a:moveTo>
                    <a:pt x="1275" y="1"/>
                  </a:moveTo>
                  <a:cubicBezTo>
                    <a:pt x="707" y="1"/>
                    <a:pt x="173" y="312"/>
                    <a:pt x="40" y="935"/>
                  </a:cubicBezTo>
                  <a:cubicBezTo>
                    <a:pt x="1" y="1090"/>
                    <a:pt x="120" y="1178"/>
                    <a:pt x="233" y="1178"/>
                  </a:cubicBezTo>
                  <a:cubicBezTo>
                    <a:pt x="314" y="1178"/>
                    <a:pt x="393" y="1133"/>
                    <a:pt x="406" y="1035"/>
                  </a:cubicBezTo>
                  <a:cubicBezTo>
                    <a:pt x="473" y="635"/>
                    <a:pt x="873" y="401"/>
                    <a:pt x="1274" y="401"/>
                  </a:cubicBezTo>
                  <a:cubicBezTo>
                    <a:pt x="1707" y="401"/>
                    <a:pt x="2108" y="635"/>
                    <a:pt x="2341" y="1002"/>
                  </a:cubicBezTo>
                  <a:cubicBezTo>
                    <a:pt x="2942" y="1736"/>
                    <a:pt x="3008" y="2836"/>
                    <a:pt x="3075" y="3737"/>
                  </a:cubicBezTo>
                  <a:cubicBezTo>
                    <a:pt x="3108" y="4771"/>
                    <a:pt x="2975" y="5772"/>
                    <a:pt x="2741" y="6772"/>
                  </a:cubicBezTo>
                  <a:cubicBezTo>
                    <a:pt x="2475" y="7740"/>
                    <a:pt x="2241" y="8674"/>
                    <a:pt x="2241" y="9675"/>
                  </a:cubicBezTo>
                  <a:cubicBezTo>
                    <a:pt x="2241" y="10509"/>
                    <a:pt x="2274" y="11576"/>
                    <a:pt x="3075" y="12110"/>
                  </a:cubicBezTo>
                  <a:cubicBezTo>
                    <a:pt x="3107" y="12131"/>
                    <a:pt x="3139" y="12141"/>
                    <a:pt x="3168" y="12141"/>
                  </a:cubicBezTo>
                  <a:cubicBezTo>
                    <a:pt x="3319" y="12141"/>
                    <a:pt x="3410" y="11888"/>
                    <a:pt x="3242" y="11776"/>
                  </a:cubicBezTo>
                  <a:cubicBezTo>
                    <a:pt x="2842" y="11543"/>
                    <a:pt x="2741" y="11076"/>
                    <a:pt x="2675" y="10675"/>
                  </a:cubicBezTo>
                  <a:cubicBezTo>
                    <a:pt x="2608" y="10108"/>
                    <a:pt x="2608" y="9541"/>
                    <a:pt x="2675" y="9007"/>
                  </a:cubicBezTo>
                  <a:cubicBezTo>
                    <a:pt x="2741" y="7873"/>
                    <a:pt x="3142" y="6839"/>
                    <a:pt x="3309" y="5772"/>
                  </a:cubicBezTo>
                  <a:cubicBezTo>
                    <a:pt x="3475" y="4738"/>
                    <a:pt x="3475" y="3670"/>
                    <a:pt x="3309" y="2603"/>
                  </a:cubicBezTo>
                  <a:cubicBezTo>
                    <a:pt x="3142" y="1702"/>
                    <a:pt x="2908" y="735"/>
                    <a:pt x="2108" y="234"/>
                  </a:cubicBezTo>
                  <a:cubicBezTo>
                    <a:pt x="1852" y="79"/>
                    <a:pt x="1559" y="1"/>
                    <a:pt x="1275"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3"/>
            <p:cNvSpPr/>
            <p:nvPr/>
          </p:nvSpPr>
          <p:spPr>
            <a:xfrm>
              <a:off x="6631725" y="2213750"/>
              <a:ext cx="753050" cy="550425"/>
            </a:xfrm>
            <a:custGeom>
              <a:rect b="b" l="l" r="r" t="t"/>
              <a:pathLst>
                <a:path extrusionOk="0" h="22017" w="30122">
                  <a:moveTo>
                    <a:pt x="768" y="0"/>
                  </a:moveTo>
                  <a:cubicBezTo>
                    <a:pt x="768" y="1335"/>
                    <a:pt x="667" y="2702"/>
                    <a:pt x="501" y="4037"/>
                  </a:cubicBezTo>
                  <a:cubicBezTo>
                    <a:pt x="367" y="5037"/>
                    <a:pt x="200" y="6005"/>
                    <a:pt x="0" y="6972"/>
                  </a:cubicBezTo>
                  <a:cubicBezTo>
                    <a:pt x="3536" y="13177"/>
                    <a:pt x="8840" y="18447"/>
                    <a:pt x="15044" y="22016"/>
                  </a:cubicBezTo>
                  <a:lnTo>
                    <a:pt x="15078" y="22016"/>
                  </a:lnTo>
                  <a:cubicBezTo>
                    <a:pt x="21282" y="18480"/>
                    <a:pt x="26586" y="13210"/>
                    <a:pt x="30122" y="6972"/>
                  </a:cubicBezTo>
                  <a:cubicBezTo>
                    <a:pt x="29922" y="6005"/>
                    <a:pt x="29755" y="5004"/>
                    <a:pt x="29588" y="4037"/>
                  </a:cubicBezTo>
                  <a:cubicBezTo>
                    <a:pt x="29421" y="2702"/>
                    <a:pt x="29355" y="1335"/>
                    <a:pt x="29288" y="0"/>
                  </a:cubicBezTo>
                  <a:cubicBezTo>
                    <a:pt x="28687" y="834"/>
                    <a:pt x="27954" y="1635"/>
                    <a:pt x="27253" y="2369"/>
                  </a:cubicBezTo>
                  <a:cubicBezTo>
                    <a:pt x="25285" y="4370"/>
                    <a:pt x="23083" y="6038"/>
                    <a:pt x="20882" y="7706"/>
                  </a:cubicBezTo>
                  <a:cubicBezTo>
                    <a:pt x="19193" y="8981"/>
                    <a:pt x="17351" y="10317"/>
                    <a:pt x="15328" y="10317"/>
                  </a:cubicBezTo>
                  <a:cubicBezTo>
                    <a:pt x="15234" y="10317"/>
                    <a:pt x="15139" y="10314"/>
                    <a:pt x="15044" y="10308"/>
                  </a:cubicBezTo>
                  <a:cubicBezTo>
                    <a:pt x="14994" y="10309"/>
                    <a:pt x="14944" y="10310"/>
                    <a:pt x="14894" y="10310"/>
                  </a:cubicBezTo>
                  <a:cubicBezTo>
                    <a:pt x="12817" y="10310"/>
                    <a:pt x="10901" y="8976"/>
                    <a:pt x="9207" y="7706"/>
                  </a:cubicBezTo>
                  <a:cubicBezTo>
                    <a:pt x="7005" y="6038"/>
                    <a:pt x="4770" y="4370"/>
                    <a:pt x="2836" y="2369"/>
                  </a:cubicBezTo>
                  <a:cubicBezTo>
                    <a:pt x="2102" y="1635"/>
                    <a:pt x="1401" y="834"/>
                    <a:pt x="768" y="0"/>
                  </a:cubicBezTo>
                  <a:close/>
                </a:path>
              </a:pathLst>
            </a:custGeom>
            <a:solidFill>
              <a:srgbClr val="BA8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3"/>
            <p:cNvSpPr/>
            <p:nvPr/>
          </p:nvSpPr>
          <p:spPr>
            <a:xfrm>
              <a:off x="6416575" y="653175"/>
              <a:ext cx="1196700" cy="854250"/>
            </a:xfrm>
            <a:custGeom>
              <a:rect b="b" l="l" r="r" t="t"/>
              <a:pathLst>
                <a:path extrusionOk="0" h="34170" w="47868">
                  <a:moveTo>
                    <a:pt x="24790" y="0"/>
                  </a:moveTo>
                  <a:cubicBezTo>
                    <a:pt x="21011" y="0"/>
                    <a:pt x="17202" y="743"/>
                    <a:pt x="13643" y="2047"/>
                  </a:cubicBezTo>
                  <a:cubicBezTo>
                    <a:pt x="11709" y="2747"/>
                    <a:pt x="9841" y="3581"/>
                    <a:pt x="8173" y="4749"/>
                  </a:cubicBezTo>
                  <a:cubicBezTo>
                    <a:pt x="2969" y="8351"/>
                    <a:pt x="0" y="14756"/>
                    <a:pt x="67" y="21061"/>
                  </a:cubicBezTo>
                  <a:cubicBezTo>
                    <a:pt x="134" y="25397"/>
                    <a:pt x="1501" y="29600"/>
                    <a:pt x="2135" y="33903"/>
                  </a:cubicBezTo>
                  <a:cubicBezTo>
                    <a:pt x="2635" y="33703"/>
                    <a:pt x="3169" y="33569"/>
                    <a:pt x="3703" y="33569"/>
                  </a:cubicBezTo>
                  <a:cubicBezTo>
                    <a:pt x="4237" y="33569"/>
                    <a:pt x="4804" y="33703"/>
                    <a:pt x="5304" y="33903"/>
                  </a:cubicBezTo>
                  <a:cubicBezTo>
                    <a:pt x="5904" y="32269"/>
                    <a:pt x="5871" y="30501"/>
                    <a:pt x="6038" y="28766"/>
                  </a:cubicBezTo>
                  <a:cubicBezTo>
                    <a:pt x="6338" y="25397"/>
                    <a:pt x="7472" y="22095"/>
                    <a:pt x="9307" y="19226"/>
                  </a:cubicBezTo>
                  <a:cubicBezTo>
                    <a:pt x="10007" y="18158"/>
                    <a:pt x="10875" y="17024"/>
                    <a:pt x="12142" y="16657"/>
                  </a:cubicBezTo>
                  <a:cubicBezTo>
                    <a:pt x="12209" y="17391"/>
                    <a:pt x="12309" y="18225"/>
                    <a:pt x="12876" y="18726"/>
                  </a:cubicBezTo>
                  <a:cubicBezTo>
                    <a:pt x="13223" y="19037"/>
                    <a:pt x="13677" y="19151"/>
                    <a:pt x="14156" y="19151"/>
                  </a:cubicBezTo>
                  <a:cubicBezTo>
                    <a:pt x="14598" y="19151"/>
                    <a:pt x="15061" y="19054"/>
                    <a:pt x="15478" y="18926"/>
                  </a:cubicBezTo>
                  <a:cubicBezTo>
                    <a:pt x="17713" y="18325"/>
                    <a:pt x="19714" y="16991"/>
                    <a:pt x="21282" y="15223"/>
                  </a:cubicBezTo>
                  <a:lnTo>
                    <a:pt x="21282" y="15223"/>
                  </a:lnTo>
                  <a:cubicBezTo>
                    <a:pt x="21215" y="16157"/>
                    <a:pt x="20948" y="17058"/>
                    <a:pt x="20948" y="17992"/>
                  </a:cubicBezTo>
                  <a:cubicBezTo>
                    <a:pt x="20948" y="18892"/>
                    <a:pt x="21282" y="19926"/>
                    <a:pt x="22116" y="20327"/>
                  </a:cubicBezTo>
                  <a:cubicBezTo>
                    <a:pt x="22344" y="20436"/>
                    <a:pt x="22591" y="20483"/>
                    <a:pt x="22844" y="20483"/>
                  </a:cubicBezTo>
                  <a:cubicBezTo>
                    <a:pt x="23442" y="20483"/>
                    <a:pt x="24079" y="20221"/>
                    <a:pt x="24618" y="19893"/>
                  </a:cubicBezTo>
                  <a:cubicBezTo>
                    <a:pt x="26519" y="18759"/>
                    <a:pt x="28020" y="17091"/>
                    <a:pt x="29788" y="15723"/>
                  </a:cubicBezTo>
                  <a:cubicBezTo>
                    <a:pt x="30919" y="14806"/>
                    <a:pt x="32246" y="14001"/>
                    <a:pt x="33666" y="14001"/>
                  </a:cubicBezTo>
                  <a:cubicBezTo>
                    <a:pt x="33796" y="14001"/>
                    <a:pt x="33927" y="14008"/>
                    <a:pt x="34058" y="14022"/>
                  </a:cubicBezTo>
                  <a:cubicBezTo>
                    <a:pt x="35559" y="14156"/>
                    <a:pt x="36860" y="15223"/>
                    <a:pt x="37627" y="16524"/>
                  </a:cubicBezTo>
                  <a:cubicBezTo>
                    <a:pt x="38361" y="17825"/>
                    <a:pt x="38661" y="19326"/>
                    <a:pt x="38828" y="20827"/>
                  </a:cubicBezTo>
                  <a:cubicBezTo>
                    <a:pt x="39128" y="23162"/>
                    <a:pt x="39195" y="25497"/>
                    <a:pt x="39528" y="27832"/>
                  </a:cubicBezTo>
                  <a:cubicBezTo>
                    <a:pt x="39862" y="30034"/>
                    <a:pt x="40496" y="32235"/>
                    <a:pt x="41730" y="34070"/>
                  </a:cubicBezTo>
                  <a:cubicBezTo>
                    <a:pt x="42264" y="33770"/>
                    <a:pt x="42931" y="33670"/>
                    <a:pt x="43565" y="33670"/>
                  </a:cubicBezTo>
                  <a:cubicBezTo>
                    <a:pt x="44232" y="33670"/>
                    <a:pt x="44899" y="33836"/>
                    <a:pt x="45499" y="34170"/>
                  </a:cubicBezTo>
                  <a:cubicBezTo>
                    <a:pt x="45800" y="28066"/>
                    <a:pt x="47868" y="21995"/>
                    <a:pt x="46667" y="15857"/>
                  </a:cubicBezTo>
                  <a:cubicBezTo>
                    <a:pt x="45366" y="9219"/>
                    <a:pt x="39929" y="3748"/>
                    <a:pt x="33557" y="1480"/>
                  </a:cubicBezTo>
                  <a:cubicBezTo>
                    <a:pt x="30745" y="464"/>
                    <a:pt x="27777" y="0"/>
                    <a:pt x="247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3"/>
            <p:cNvSpPr/>
            <p:nvPr/>
          </p:nvSpPr>
          <p:spPr>
            <a:xfrm>
              <a:off x="6845200" y="1846600"/>
              <a:ext cx="35050" cy="57275"/>
            </a:xfrm>
            <a:custGeom>
              <a:rect b="b" l="l" r="r" t="t"/>
              <a:pathLst>
                <a:path extrusionOk="0" h="2291" w="1402">
                  <a:moveTo>
                    <a:pt x="328" y="1"/>
                  </a:moveTo>
                  <a:cubicBezTo>
                    <a:pt x="258" y="1"/>
                    <a:pt x="162" y="66"/>
                    <a:pt x="134" y="176"/>
                  </a:cubicBezTo>
                  <a:cubicBezTo>
                    <a:pt x="1" y="1010"/>
                    <a:pt x="368" y="1811"/>
                    <a:pt x="1068" y="2278"/>
                  </a:cubicBezTo>
                  <a:cubicBezTo>
                    <a:pt x="1093" y="2286"/>
                    <a:pt x="1120" y="2290"/>
                    <a:pt x="1147" y="2290"/>
                  </a:cubicBezTo>
                  <a:cubicBezTo>
                    <a:pt x="1229" y="2290"/>
                    <a:pt x="1310" y="2253"/>
                    <a:pt x="1335" y="2178"/>
                  </a:cubicBezTo>
                  <a:cubicBezTo>
                    <a:pt x="1402" y="2044"/>
                    <a:pt x="1368" y="1977"/>
                    <a:pt x="1302" y="1877"/>
                  </a:cubicBezTo>
                  <a:cubicBezTo>
                    <a:pt x="735" y="1544"/>
                    <a:pt x="468" y="877"/>
                    <a:pt x="534" y="276"/>
                  </a:cubicBezTo>
                  <a:cubicBezTo>
                    <a:pt x="534" y="143"/>
                    <a:pt x="501" y="43"/>
                    <a:pt x="368" y="9"/>
                  </a:cubicBezTo>
                  <a:cubicBezTo>
                    <a:pt x="356" y="4"/>
                    <a:pt x="343" y="1"/>
                    <a:pt x="32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3"/>
            <p:cNvSpPr/>
            <p:nvPr/>
          </p:nvSpPr>
          <p:spPr>
            <a:xfrm>
              <a:off x="6720950" y="1919150"/>
              <a:ext cx="151250" cy="264800"/>
            </a:xfrm>
            <a:custGeom>
              <a:rect b="b" l="l" r="r" t="t"/>
              <a:pathLst>
                <a:path extrusionOk="0" h="10592" w="6050">
                  <a:moveTo>
                    <a:pt x="5819" y="0"/>
                  </a:moveTo>
                  <a:cubicBezTo>
                    <a:pt x="5736" y="0"/>
                    <a:pt x="5652" y="45"/>
                    <a:pt x="5638" y="143"/>
                  </a:cubicBezTo>
                  <a:cubicBezTo>
                    <a:pt x="5338" y="1711"/>
                    <a:pt x="4103" y="2811"/>
                    <a:pt x="2969" y="3779"/>
                  </a:cubicBezTo>
                  <a:cubicBezTo>
                    <a:pt x="1835" y="4746"/>
                    <a:pt x="668" y="5814"/>
                    <a:pt x="267" y="7315"/>
                  </a:cubicBezTo>
                  <a:cubicBezTo>
                    <a:pt x="1" y="8315"/>
                    <a:pt x="167" y="9416"/>
                    <a:pt x="201" y="10417"/>
                  </a:cubicBezTo>
                  <a:cubicBezTo>
                    <a:pt x="201" y="10534"/>
                    <a:pt x="309" y="10592"/>
                    <a:pt x="413" y="10592"/>
                  </a:cubicBezTo>
                  <a:cubicBezTo>
                    <a:pt x="518" y="10592"/>
                    <a:pt x="618" y="10534"/>
                    <a:pt x="601" y="10417"/>
                  </a:cubicBezTo>
                  <a:cubicBezTo>
                    <a:pt x="534" y="9916"/>
                    <a:pt x="534" y="9449"/>
                    <a:pt x="501" y="8949"/>
                  </a:cubicBezTo>
                  <a:cubicBezTo>
                    <a:pt x="501" y="8482"/>
                    <a:pt x="468" y="8048"/>
                    <a:pt x="534" y="7615"/>
                  </a:cubicBezTo>
                  <a:cubicBezTo>
                    <a:pt x="701" y="6881"/>
                    <a:pt x="1135" y="6214"/>
                    <a:pt x="1602" y="5613"/>
                  </a:cubicBezTo>
                  <a:cubicBezTo>
                    <a:pt x="2602" y="4446"/>
                    <a:pt x="3870" y="3612"/>
                    <a:pt x="4837" y="2444"/>
                  </a:cubicBezTo>
                  <a:cubicBezTo>
                    <a:pt x="5371" y="1811"/>
                    <a:pt x="5805" y="1077"/>
                    <a:pt x="5971" y="243"/>
                  </a:cubicBezTo>
                  <a:cubicBezTo>
                    <a:pt x="6049" y="88"/>
                    <a:pt x="5935" y="0"/>
                    <a:pt x="581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3"/>
            <p:cNvSpPr/>
            <p:nvPr/>
          </p:nvSpPr>
          <p:spPr>
            <a:xfrm>
              <a:off x="6740625" y="1658375"/>
              <a:ext cx="144500" cy="101100"/>
            </a:xfrm>
            <a:custGeom>
              <a:rect b="b" l="l" r="r" t="t"/>
              <a:pathLst>
                <a:path extrusionOk="0" h="4044" w="5780">
                  <a:moveTo>
                    <a:pt x="5482" y="0"/>
                  </a:moveTo>
                  <a:cubicBezTo>
                    <a:pt x="5436" y="0"/>
                    <a:pt x="5390" y="20"/>
                    <a:pt x="5351" y="66"/>
                  </a:cubicBezTo>
                  <a:cubicBezTo>
                    <a:pt x="3984" y="1701"/>
                    <a:pt x="2216" y="2902"/>
                    <a:pt x="214" y="3669"/>
                  </a:cubicBezTo>
                  <a:cubicBezTo>
                    <a:pt x="0" y="3730"/>
                    <a:pt x="67" y="4044"/>
                    <a:pt x="285" y="4044"/>
                  </a:cubicBezTo>
                  <a:cubicBezTo>
                    <a:pt x="305" y="4044"/>
                    <a:pt x="326" y="4041"/>
                    <a:pt x="348" y="4036"/>
                  </a:cubicBezTo>
                  <a:cubicBezTo>
                    <a:pt x="2382" y="3269"/>
                    <a:pt x="4217" y="2034"/>
                    <a:pt x="5651" y="366"/>
                  </a:cubicBezTo>
                  <a:cubicBezTo>
                    <a:pt x="5779" y="213"/>
                    <a:pt x="5632" y="0"/>
                    <a:pt x="5482"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3"/>
            <p:cNvSpPr/>
            <p:nvPr/>
          </p:nvSpPr>
          <p:spPr>
            <a:xfrm>
              <a:off x="6640900" y="1406850"/>
              <a:ext cx="276725" cy="145500"/>
            </a:xfrm>
            <a:custGeom>
              <a:rect b="b" l="l" r="r" t="t"/>
              <a:pathLst>
                <a:path extrusionOk="0" h="5820" w="11069">
                  <a:moveTo>
                    <a:pt x="8165" y="0"/>
                  </a:moveTo>
                  <a:cubicBezTo>
                    <a:pt x="6664" y="0"/>
                    <a:pt x="5178" y="1701"/>
                    <a:pt x="3870" y="2355"/>
                  </a:cubicBezTo>
                  <a:cubicBezTo>
                    <a:pt x="2836" y="3122"/>
                    <a:pt x="0" y="3356"/>
                    <a:pt x="734" y="5190"/>
                  </a:cubicBezTo>
                  <a:cubicBezTo>
                    <a:pt x="1011" y="5630"/>
                    <a:pt x="1566" y="5819"/>
                    <a:pt x="2269" y="5819"/>
                  </a:cubicBezTo>
                  <a:cubicBezTo>
                    <a:pt x="5296" y="5819"/>
                    <a:pt x="11068" y="2317"/>
                    <a:pt x="9173" y="287"/>
                  </a:cubicBezTo>
                  <a:cubicBezTo>
                    <a:pt x="8838" y="85"/>
                    <a:pt x="8501" y="0"/>
                    <a:pt x="81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3"/>
            <p:cNvSpPr/>
            <p:nvPr/>
          </p:nvSpPr>
          <p:spPr>
            <a:xfrm>
              <a:off x="6709325" y="1353650"/>
              <a:ext cx="115750" cy="71850"/>
            </a:xfrm>
            <a:custGeom>
              <a:rect b="b" l="l" r="r" t="t"/>
              <a:pathLst>
                <a:path extrusionOk="0" h="2874" w="4630">
                  <a:moveTo>
                    <a:pt x="4381" y="1"/>
                  </a:moveTo>
                  <a:cubicBezTo>
                    <a:pt x="4345" y="1"/>
                    <a:pt x="4307" y="14"/>
                    <a:pt x="4268" y="47"/>
                  </a:cubicBezTo>
                  <a:cubicBezTo>
                    <a:pt x="3001" y="1014"/>
                    <a:pt x="1666" y="1848"/>
                    <a:pt x="232" y="2482"/>
                  </a:cubicBezTo>
                  <a:cubicBezTo>
                    <a:pt x="0" y="2540"/>
                    <a:pt x="70" y="2874"/>
                    <a:pt x="246" y="2874"/>
                  </a:cubicBezTo>
                  <a:cubicBezTo>
                    <a:pt x="272" y="2874"/>
                    <a:pt x="301" y="2866"/>
                    <a:pt x="332" y="2849"/>
                  </a:cubicBezTo>
                  <a:cubicBezTo>
                    <a:pt x="1833" y="2181"/>
                    <a:pt x="3234" y="1347"/>
                    <a:pt x="4468" y="347"/>
                  </a:cubicBezTo>
                  <a:cubicBezTo>
                    <a:pt x="4630" y="239"/>
                    <a:pt x="4531" y="1"/>
                    <a:pt x="4381"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3"/>
            <p:cNvSpPr/>
            <p:nvPr/>
          </p:nvSpPr>
          <p:spPr>
            <a:xfrm>
              <a:off x="6704275" y="1370525"/>
              <a:ext cx="48400" cy="34675"/>
            </a:xfrm>
            <a:custGeom>
              <a:rect b="b" l="l" r="r" t="t"/>
              <a:pathLst>
                <a:path extrusionOk="0" h="1387" w="1936">
                  <a:moveTo>
                    <a:pt x="1722" y="0"/>
                  </a:moveTo>
                  <a:cubicBezTo>
                    <a:pt x="1661" y="0"/>
                    <a:pt x="1593" y="19"/>
                    <a:pt x="1535" y="39"/>
                  </a:cubicBezTo>
                  <a:cubicBezTo>
                    <a:pt x="1101" y="406"/>
                    <a:pt x="634" y="706"/>
                    <a:pt x="134" y="1006"/>
                  </a:cubicBezTo>
                  <a:cubicBezTo>
                    <a:pt x="34" y="1039"/>
                    <a:pt x="0" y="1173"/>
                    <a:pt x="34" y="1306"/>
                  </a:cubicBezTo>
                  <a:cubicBezTo>
                    <a:pt x="83" y="1355"/>
                    <a:pt x="149" y="1386"/>
                    <a:pt x="234" y="1386"/>
                  </a:cubicBezTo>
                  <a:cubicBezTo>
                    <a:pt x="265" y="1386"/>
                    <a:pt x="298" y="1382"/>
                    <a:pt x="334" y="1373"/>
                  </a:cubicBezTo>
                  <a:cubicBezTo>
                    <a:pt x="868" y="1073"/>
                    <a:pt x="1368" y="706"/>
                    <a:pt x="1835" y="339"/>
                  </a:cubicBezTo>
                  <a:cubicBezTo>
                    <a:pt x="1935" y="239"/>
                    <a:pt x="1935" y="139"/>
                    <a:pt x="1835" y="39"/>
                  </a:cubicBezTo>
                  <a:cubicBezTo>
                    <a:pt x="1807" y="10"/>
                    <a:pt x="1767" y="0"/>
                    <a:pt x="1722"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3"/>
            <p:cNvSpPr/>
            <p:nvPr/>
          </p:nvSpPr>
          <p:spPr>
            <a:xfrm>
              <a:off x="6738475" y="1594975"/>
              <a:ext cx="91750" cy="89250"/>
            </a:xfrm>
            <a:custGeom>
              <a:rect b="b" l="l" r="r" t="t"/>
              <a:pathLst>
                <a:path extrusionOk="0" h="3570" w="3670">
                  <a:moveTo>
                    <a:pt x="1835" y="0"/>
                  </a:moveTo>
                  <a:cubicBezTo>
                    <a:pt x="834" y="0"/>
                    <a:pt x="0" y="801"/>
                    <a:pt x="0" y="1768"/>
                  </a:cubicBezTo>
                  <a:cubicBezTo>
                    <a:pt x="0" y="2769"/>
                    <a:pt x="834" y="3570"/>
                    <a:pt x="1835" y="3570"/>
                  </a:cubicBezTo>
                  <a:cubicBezTo>
                    <a:pt x="2869" y="3570"/>
                    <a:pt x="3669" y="2769"/>
                    <a:pt x="3669" y="1768"/>
                  </a:cubicBezTo>
                  <a:cubicBezTo>
                    <a:pt x="3669" y="801"/>
                    <a:pt x="2869" y="0"/>
                    <a:pt x="18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3"/>
            <p:cNvSpPr/>
            <p:nvPr/>
          </p:nvSpPr>
          <p:spPr>
            <a:xfrm>
              <a:off x="6647950" y="2203125"/>
              <a:ext cx="729550" cy="270100"/>
            </a:xfrm>
            <a:custGeom>
              <a:rect b="b" l="l" r="r" t="t"/>
              <a:pathLst>
                <a:path extrusionOk="0" h="10804" w="29182">
                  <a:moveTo>
                    <a:pt x="28878" y="1"/>
                  </a:moveTo>
                  <a:cubicBezTo>
                    <a:pt x="28829" y="1"/>
                    <a:pt x="28780" y="17"/>
                    <a:pt x="28739" y="59"/>
                  </a:cubicBezTo>
                  <a:cubicBezTo>
                    <a:pt x="27271" y="1860"/>
                    <a:pt x="25703" y="3528"/>
                    <a:pt x="23969" y="5062"/>
                  </a:cubicBezTo>
                  <a:cubicBezTo>
                    <a:pt x="22268" y="6597"/>
                    <a:pt x="20433" y="8064"/>
                    <a:pt x="18465" y="9265"/>
                  </a:cubicBezTo>
                  <a:cubicBezTo>
                    <a:pt x="17431" y="9899"/>
                    <a:pt x="16297" y="10366"/>
                    <a:pt x="15096" y="10399"/>
                  </a:cubicBezTo>
                  <a:cubicBezTo>
                    <a:pt x="15034" y="10401"/>
                    <a:pt x="14971" y="10402"/>
                    <a:pt x="14909" y="10402"/>
                  </a:cubicBezTo>
                  <a:cubicBezTo>
                    <a:pt x="13737" y="10402"/>
                    <a:pt x="12568" y="10107"/>
                    <a:pt x="11460" y="9632"/>
                  </a:cubicBezTo>
                  <a:cubicBezTo>
                    <a:pt x="10393" y="9198"/>
                    <a:pt x="9425" y="8565"/>
                    <a:pt x="8458" y="7931"/>
                  </a:cubicBezTo>
                  <a:cubicBezTo>
                    <a:pt x="7524" y="7264"/>
                    <a:pt x="6590" y="6597"/>
                    <a:pt x="5723" y="5863"/>
                  </a:cubicBezTo>
                  <a:cubicBezTo>
                    <a:pt x="3754" y="4228"/>
                    <a:pt x="2020" y="2360"/>
                    <a:pt x="452" y="292"/>
                  </a:cubicBezTo>
                  <a:cubicBezTo>
                    <a:pt x="403" y="233"/>
                    <a:pt x="340" y="209"/>
                    <a:pt x="279" y="209"/>
                  </a:cubicBezTo>
                  <a:cubicBezTo>
                    <a:pt x="133" y="209"/>
                    <a:pt x="1" y="351"/>
                    <a:pt x="119" y="492"/>
                  </a:cubicBezTo>
                  <a:cubicBezTo>
                    <a:pt x="1553" y="2394"/>
                    <a:pt x="3121" y="4095"/>
                    <a:pt x="4889" y="5629"/>
                  </a:cubicBezTo>
                  <a:cubicBezTo>
                    <a:pt x="6623" y="7164"/>
                    <a:pt x="8591" y="8698"/>
                    <a:pt x="10693" y="9732"/>
                  </a:cubicBezTo>
                  <a:cubicBezTo>
                    <a:pt x="12004" y="10377"/>
                    <a:pt x="13449" y="10803"/>
                    <a:pt x="14895" y="10803"/>
                  </a:cubicBezTo>
                  <a:cubicBezTo>
                    <a:pt x="15841" y="10803"/>
                    <a:pt x="16788" y="10621"/>
                    <a:pt x="17698" y="10199"/>
                  </a:cubicBezTo>
                  <a:cubicBezTo>
                    <a:pt x="18765" y="9699"/>
                    <a:pt x="19766" y="8932"/>
                    <a:pt x="20733" y="8231"/>
                  </a:cubicBezTo>
                  <a:cubicBezTo>
                    <a:pt x="21701" y="7531"/>
                    <a:pt x="22601" y="6797"/>
                    <a:pt x="23535" y="6029"/>
                  </a:cubicBezTo>
                  <a:cubicBezTo>
                    <a:pt x="25570" y="4262"/>
                    <a:pt x="27438" y="2360"/>
                    <a:pt x="29106" y="259"/>
                  </a:cubicBezTo>
                  <a:cubicBezTo>
                    <a:pt x="29181" y="158"/>
                    <a:pt x="29029" y="1"/>
                    <a:pt x="2887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3"/>
            <p:cNvSpPr/>
            <p:nvPr/>
          </p:nvSpPr>
          <p:spPr>
            <a:xfrm>
              <a:off x="7210700" y="1383225"/>
              <a:ext cx="89225" cy="36025"/>
            </a:xfrm>
            <a:custGeom>
              <a:rect b="b" l="l" r="r" t="t"/>
              <a:pathLst>
                <a:path extrusionOk="0" h="1441" w="3569">
                  <a:moveTo>
                    <a:pt x="294" y="0"/>
                  </a:moveTo>
                  <a:cubicBezTo>
                    <a:pt x="129" y="0"/>
                    <a:pt x="1" y="253"/>
                    <a:pt x="225" y="365"/>
                  </a:cubicBezTo>
                  <a:cubicBezTo>
                    <a:pt x="1125" y="898"/>
                    <a:pt x="2193" y="1232"/>
                    <a:pt x="3227" y="1432"/>
                  </a:cubicBezTo>
                  <a:cubicBezTo>
                    <a:pt x="3246" y="1438"/>
                    <a:pt x="3265" y="1440"/>
                    <a:pt x="3283" y="1440"/>
                  </a:cubicBezTo>
                  <a:cubicBezTo>
                    <a:pt x="3479" y="1440"/>
                    <a:pt x="3569" y="1126"/>
                    <a:pt x="3294" y="1065"/>
                  </a:cubicBezTo>
                  <a:cubicBezTo>
                    <a:pt x="2259" y="898"/>
                    <a:pt x="1292" y="531"/>
                    <a:pt x="391" y="31"/>
                  </a:cubicBezTo>
                  <a:cubicBezTo>
                    <a:pt x="359" y="9"/>
                    <a:pt x="326" y="0"/>
                    <a:pt x="294"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3"/>
            <p:cNvSpPr/>
            <p:nvPr/>
          </p:nvSpPr>
          <p:spPr>
            <a:xfrm>
              <a:off x="7428950" y="1644250"/>
              <a:ext cx="30250" cy="324350"/>
            </a:xfrm>
            <a:custGeom>
              <a:rect b="b" l="l" r="r" t="t"/>
              <a:pathLst>
                <a:path extrusionOk="0" h="12974" w="1210">
                  <a:moveTo>
                    <a:pt x="964" y="0"/>
                  </a:moveTo>
                  <a:cubicBezTo>
                    <a:pt x="886" y="0"/>
                    <a:pt x="807" y="40"/>
                    <a:pt x="768" y="131"/>
                  </a:cubicBezTo>
                  <a:cubicBezTo>
                    <a:pt x="534" y="965"/>
                    <a:pt x="368" y="1899"/>
                    <a:pt x="301" y="2766"/>
                  </a:cubicBezTo>
                  <a:cubicBezTo>
                    <a:pt x="1" y="6068"/>
                    <a:pt x="701" y="9404"/>
                    <a:pt x="668" y="12773"/>
                  </a:cubicBezTo>
                  <a:cubicBezTo>
                    <a:pt x="635" y="12907"/>
                    <a:pt x="726" y="12973"/>
                    <a:pt x="826" y="12973"/>
                  </a:cubicBezTo>
                  <a:cubicBezTo>
                    <a:pt x="926" y="12973"/>
                    <a:pt x="1035" y="12907"/>
                    <a:pt x="1035" y="12773"/>
                  </a:cubicBezTo>
                  <a:cubicBezTo>
                    <a:pt x="1068" y="11806"/>
                    <a:pt x="1035" y="10872"/>
                    <a:pt x="935" y="9905"/>
                  </a:cubicBezTo>
                  <a:cubicBezTo>
                    <a:pt x="701" y="6702"/>
                    <a:pt x="201" y="3400"/>
                    <a:pt x="1168" y="264"/>
                  </a:cubicBezTo>
                  <a:cubicBezTo>
                    <a:pt x="1209" y="101"/>
                    <a:pt x="1087" y="0"/>
                    <a:pt x="964"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3"/>
            <p:cNvSpPr/>
            <p:nvPr/>
          </p:nvSpPr>
          <p:spPr>
            <a:xfrm>
              <a:off x="7478150" y="1600375"/>
              <a:ext cx="86900" cy="303650"/>
            </a:xfrm>
            <a:custGeom>
              <a:rect b="b" l="l" r="r" t="t"/>
              <a:pathLst>
                <a:path extrusionOk="0" h="12146" w="3476">
                  <a:moveTo>
                    <a:pt x="2179" y="1"/>
                  </a:moveTo>
                  <a:cubicBezTo>
                    <a:pt x="1897" y="1"/>
                    <a:pt x="1611" y="75"/>
                    <a:pt x="1368" y="218"/>
                  </a:cubicBezTo>
                  <a:cubicBezTo>
                    <a:pt x="568" y="718"/>
                    <a:pt x="334" y="1686"/>
                    <a:pt x="168" y="2620"/>
                  </a:cubicBezTo>
                  <a:cubicBezTo>
                    <a:pt x="1" y="3654"/>
                    <a:pt x="1" y="4721"/>
                    <a:pt x="168" y="5755"/>
                  </a:cubicBezTo>
                  <a:cubicBezTo>
                    <a:pt x="334" y="6856"/>
                    <a:pt x="735" y="7857"/>
                    <a:pt x="768" y="8991"/>
                  </a:cubicBezTo>
                  <a:cubicBezTo>
                    <a:pt x="868" y="9525"/>
                    <a:pt x="868" y="10125"/>
                    <a:pt x="768" y="10659"/>
                  </a:cubicBezTo>
                  <a:cubicBezTo>
                    <a:pt x="735" y="11059"/>
                    <a:pt x="601" y="11526"/>
                    <a:pt x="234" y="11793"/>
                  </a:cubicBezTo>
                  <a:cubicBezTo>
                    <a:pt x="60" y="11880"/>
                    <a:pt x="164" y="12145"/>
                    <a:pt x="327" y="12145"/>
                  </a:cubicBezTo>
                  <a:cubicBezTo>
                    <a:pt x="350" y="12145"/>
                    <a:pt x="376" y="12139"/>
                    <a:pt x="401" y="12127"/>
                  </a:cubicBezTo>
                  <a:cubicBezTo>
                    <a:pt x="1202" y="11560"/>
                    <a:pt x="1235" y="10492"/>
                    <a:pt x="1235" y="9658"/>
                  </a:cubicBezTo>
                  <a:cubicBezTo>
                    <a:pt x="1235" y="8657"/>
                    <a:pt x="1002" y="7723"/>
                    <a:pt x="735" y="6789"/>
                  </a:cubicBezTo>
                  <a:cubicBezTo>
                    <a:pt x="468" y="5755"/>
                    <a:pt x="368" y="4755"/>
                    <a:pt x="401" y="3721"/>
                  </a:cubicBezTo>
                  <a:cubicBezTo>
                    <a:pt x="434" y="2820"/>
                    <a:pt x="535" y="1719"/>
                    <a:pt x="1102" y="985"/>
                  </a:cubicBezTo>
                  <a:cubicBezTo>
                    <a:pt x="1368" y="652"/>
                    <a:pt x="1769" y="385"/>
                    <a:pt x="2202" y="385"/>
                  </a:cubicBezTo>
                  <a:cubicBezTo>
                    <a:pt x="2603" y="385"/>
                    <a:pt x="3003" y="652"/>
                    <a:pt x="3070" y="1019"/>
                  </a:cubicBezTo>
                  <a:cubicBezTo>
                    <a:pt x="3084" y="1131"/>
                    <a:pt x="3162" y="1178"/>
                    <a:pt x="3244" y="1178"/>
                  </a:cubicBezTo>
                  <a:cubicBezTo>
                    <a:pt x="3357" y="1178"/>
                    <a:pt x="3475" y="1087"/>
                    <a:pt x="3437" y="952"/>
                  </a:cubicBezTo>
                  <a:cubicBezTo>
                    <a:pt x="3303" y="304"/>
                    <a:pt x="2750" y="1"/>
                    <a:pt x="217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3"/>
            <p:cNvSpPr/>
            <p:nvPr/>
          </p:nvSpPr>
          <p:spPr>
            <a:xfrm>
              <a:off x="7136250" y="1844625"/>
              <a:ext cx="35050" cy="56750"/>
            </a:xfrm>
            <a:custGeom>
              <a:rect b="b" l="l" r="r" t="t"/>
              <a:pathLst>
                <a:path extrusionOk="0" h="2270" w="1402">
                  <a:moveTo>
                    <a:pt x="1086" y="0"/>
                  </a:moveTo>
                  <a:cubicBezTo>
                    <a:pt x="1067" y="0"/>
                    <a:pt x="1049" y="7"/>
                    <a:pt x="1034" y="22"/>
                  </a:cubicBezTo>
                  <a:cubicBezTo>
                    <a:pt x="901" y="55"/>
                    <a:pt x="868" y="122"/>
                    <a:pt x="868" y="255"/>
                  </a:cubicBezTo>
                  <a:cubicBezTo>
                    <a:pt x="934" y="889"/>
                    <a:pt x="668" y="1556"/>
                    <a:pt x="100" y="1890"/>
                  </a:cubicBezTo>
                  <a:cubicBezTo>
                    <a:pt x="34" y="1923"/>
                    <a:pt x="0" y="2023"/>
                    <a:pt x="67" y="2190"/>
                  </a:cubicBezTo>
                  <a:cubicBezTo>
                    <a:pt x="92" y="2239"/>
                    <a:pt x="170" y="2270"/>
                    <a:pt x="249" y="2270"/>
                  </a:cubicBezTo>
                  <a:cubicBezTo>
                    <a:pt x="278" y="2270"/>
                    <a:pt x="307" y="2265"/>
                    <a:pt x="334" y="2257"/>
                  </a:cubicBezTo>
                  <a:cubicBezTo>
                    <a:pt x="1034" y="1790"/>
                    <a:pt x="1401" y="1022"/>
                    <a:pt x="1268" y="188"/>
                  </a:cubicBezTo>
                  <a:cubicBezTo>
                    <a:pt x="1242" y="84"/>
                    <a:pt x="1155" y="0"/>
                    <a:pt x="1086"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3"/>
            <p:cNvSpPr/>
            <p:nvPr/>
          </p:nvSpPr>
          <p:spPr>
            <a:xfrm>
              <a:off x="7144325" y="1916225"/>
              <a:ext cx="151225" cy="265025"/>
            </a:xfrm>
            <a:custGeom>
              <a:rect b="b" l="l" r="r" t="t"/>
              <a:pathLst>
                <a:path extrusionOk="0" h="10601" w="6049">
                  <a:moveTo>
                    <a:pt x="229" y="0"/>
                  </a:moveTo>
                  <a:cubicBezTo>
                    <a:pt x="114" y="0"/>
                    <a:pt x="0" y="91"/>
                    <a:pt x="78" y="226"/>
                  </a:cubicBezTo>
                  <a:cubicBezTo>
                    <a:pt x="244" y="1060"/>
                    <a:pt x="645" y="1828"/>
                    <a:pt x="1212" y="2428"/>
                  </a:cubicBezTo>
                  <a:cubicBezTo>
                    <a:pt x="2146" y="3596"/>
                    <a:pt x="3447" y="4429"/>
                    <a:pt x="4447" y="5597"/>
                  </a:cubicBezTo>
                  <a:cubicBezTo>
                    <a:pt x="4914" y="6197"/>
                    <a:pt x="5348" y="6865"/>
                    <a:pt x="5482" y="7598"/>
                  </a:cubicBezTo>
                  <a:cubicBezTo>
                    <a:pt x="5582" y="8032"/>
                    <a:pt x="5548" y="8499"/>
                    <a:pt x="5548" y="8933"/>
                  </a:cubicBezTo>
                  <a:cubicBezTo>
                    <a:pt x="5515" y="9433"/>
                    <a:pt x="5515" y="9900"/>
                    <a:pt x="5448" y="10400"/>
                  </a:cubicBezTo>
                  <a:cubicBezTo>
                    <a:pt x="5432" y="10534"/>
                    <a:pt x="5532" y="10601"/>
                    <a:pt x="5636" y="10601"/>
                  </a:cubicBezTo>
                  <a:cubicBezTo>
                    <a:pt x="5740" y="10601"/>
                    <a:pt x="5848" y="10534"/>
                    <a:pt x="5848" y="10400"/>
                  </a:cubicBezTo>
                  <a:cubicBezTo>
                    <a:pt x="5882" y="9400"/>
                    <a:pt x="6049" y="8332"/>
                    <a:pt x="5782" y="7332"/>
                  </a:cubicBezTo>
                  <a:cubicBezTo>
                    <a:pt x="5381" y="5830"/>
                    <a:pt x="4214" y="4730"/>
                    <a:pt x="3080" y="3762"/>
                  </a:cubicBezTo>
                  <a:cubicBezTo>
                    <a:pt x="1946" y="2828"/>
                    <a:pt x="711" y="1694"/>
                    <a:pt x="411" y="160"/>
                  </a:cubicBezTo>
                  <a:cubicBezTo>
                    <a:pt x="397" y="48"/>
                    <a:pt x="313" y="0"/>
                    <a:pt x="22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3"/>
            <p:cNvSpPr/>
            <p:nvPr/>
          </p:nvSpPr>
          <p:spPr>
            <a:xfrm>
              <a:off x="7131400" y="1656100"/>
              <a:ext cx="144275" cy="100275"/>
            </a:xfrm>
            <a:custGeom>
              <a:rect b="b" l="l" r="r" t="t"/>
              <a:pathLst>
                <a:path extrusionOk="0" h="4011" w="5771">
                  <a:moveTo>
                    <a:pt x="293" y="0"/>
                  </a:moveTo>
                  <a:cubicBezTo>
                    <a:pt x="144" y="0"/>
                    <a:pt x="1" y="172"/>
                    <a:pt x="128" y="324"/>
                  </a:cubicBezTo>
                  <a:cubicBezTo>
                    <a:pt x="1562" y="1992"/>
                    <a:pt x="3397" y="3259"/>
                    <a:pt x="5431" y="3993"/>
                  </a:cubicBezTo>
                  <a:cubicBezTo>
                    <a:pt x="5463" y="4005"/>
                    <a:pt x="5492" y="4010"/>
                    <a:pt x="5519" y="4010"/>
                  </a:cubicBezTo>
                  <a:cubicBezTo>
                    <a:pt x="5717" y="4010"/>
                    <a:pt x="5771" y="3715"/>
                    <a:pt x="5565" y="3626"/>
                  </a:cubicBezTo>
                  <a:cubicBezTo>
                    <a:pt x="3563" y="2893"/>
                    <a:pt x="1796" y="1658"/>
                    <a:pt x="428" y="57"/>
                  </a:cubicBezTo>
                  <a:cubicBezTo>
                    <a:pt x="388" y="17"/>
                    <a:pt x="340" y="0"/>
                    <a:pt x="293"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3"/>
            <p:cNvSpPr/>
            <p:nvPr/>
          </p:nvSpPr>
          <p:spPr>
            <a:xfrm>
              <a:off x="7098900" y="1403950"/>
              <a:ext cx="276700" cy="145075"/>
            </a:xfrm>
            <a:custGeom>
              <a:rect b="b" l="l" r="r" t="t"/>
              <a:pathLst>
                <a:path extrusionOk="0" h="5803" w="11068">
                  <a:moveTo>
                    <a:pt x="2927" y="1"/>
                  </a:moveTo>
                  <a:cubicBezTo>
                    <a:pt x="2583" y="1"/>
                    <a:pt x="2238" y="90"/>
                    <a:pt x="1895" y="303"/>
                  </a:cubicBezTo>
                  <a:cubicBezTo>
                    <a:pt x="0" y="2306"/>
                    <a:pt x="5770" y="5802"/>
                    <a:pt x="8780" y="5802"/>
                  </a:cubicBezTo>
                  <a:cubicBezTo>
                    <a:pt x="9480" y="5802"/>
                    <a:pt x="10030" y="5613"/>
                    <a:pt x="10301" y="5173"/>
                  </a:cubicBezTo>
                  <a:cubicBezTo>
                    <a:pt x="11068" y="3338"/>
                    <a:pt x="8233" y="3138"/>
                    <a:pt x="7198" y="2338"/>
                  </a:cubicBezTo>
                  <a:cubicBezTo>
                    <a:pt x="5897" y="1687"/>
                    <a:pt x="4420" y="1"/>
                    <a:pt x="29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3"/>
            <p:cNvSpPr/>
            <p:nvPr/>
          </p:nvSpPr>
          <p:spPr>
            <a:xfrm>
              <a:off x="7263850" y="1367175"/>
              <a:ext cx="48375" cy="35050"/>
            </a:xfrm>
            <a:custGeom>
              <a:rect b="b" l="l" r="r" t="t"/>
              <a:pathLst>
                <a:path extrusionOk="0" h="1402" w="1935">
                  <a:moveTo>
                    <a:pt x="210" y="1"/>
                  </a:moveTo>
                  <a:cubicBezTo>
                    <a:pt x="168" y="1"/>
                    <a:pt x="128" y="11"/>
                    <a:pt x="100" y="39"/>
                  </a:cubicBezTo>
                  <a:cubicBezTo>
                    <a:pt x="0" y="139"/>
                    <a:pt x="0" y="273"/>
                    <a:pt x="100" y="339"/>
                  </a:cubicBezTo>
                  <a:cubicBezTo>
                    <a:pt x="534" y="706"/>
                    <a:pt x="1034" y="1107"/>
                    <a:pt x="1601" y="1374"/>
                  </a:cubicBezTo>
                  <a:cubicBezTo>
                    <a:pt x="1630" y="1393"/>
                    <a:pt x="1663" y="1401"/>
                    <a:pt x="1694" y="1401"/>
                  </a:cubicBezTo>
                  <a:cubicBezTo>
                    <a:pt x="1771" y="1401"/>
                    <a:pt x="1844" y="1354"/>
                    <a:pt x="1868" y="1307"/>
                  </a:cubicBezTo>
                  <a:cubicBezTo>
                    <a:pt x="1935" y="1173"/>
                    <a:pt x="1868" y="1040"/>
                    <a:pt x="1801" y="1007"/>
                  </a:cubicBezTo>
                  <a:cubicBezTo>
                    <a:pt x="1301" y="706"/>
                    <a:pt x="834" y="440"/>
                    <a:pt x="367" y="39"/>
                  </a:cubicBezTo>
                  <a:cubicBezTo>
                    <a:pt x="328" y="20"/>
                    <a:pt x="268" y="1"/>
                    <a:pt x="21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3"/>
            <p:cNvSpPr/>
            <p:nvPr/>
          </p:nvSpPr>
          <p:spPr>
            <a:xfrm>
              <a:off x="7186275" y="1592475"/>
              <a:ext cx="91775" cy="89250"/>
            </a:xfrm>
            <a:custGeom>
              <a:rect b="b" l="l" r="r" t="t"/>
              <a:pathLst>
                <a:path extrusionOk="0" h="3570" w="3671">
                  <a:moveTo>
                    <a:pt x="1835" y="0"/>
                  </a:moveTo>
                  <a:cubicBezTo>
                    <a:pt x="801" y="0"/>
                    <a:pt x="1" y="801"/>
                    <a:pt x="1" y="1802"/>
                  </a:cubicBezTo>
                  <a:cubicBezTo>
                    <a:pt x="1" y="2769"/>
                    <a:pt x="801" y="3570"/>
                    <a:pt x="1835" y="3570"/>
                  </a:cubicBezTo>
                  <a:cubicBezTo>
                    <a:pt x="2836" y="3570"/>
                    <a:pt x="3670" y="2769"/>
                    <a:pt x="3670" y="1802"/>
                  </a:cubicBezTo>
                  <a:cubicBezTo>
                    <a:pt x="3670" y="801"/>
                    <a:pt x="2836" y="0"/>
                    <a:pt x="18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3"/>
            <p:cNvSpPr/>
            <p:nvPr/>
          </p:nvSpPr>
          <p:spPr>
            <a:xfrm>
              <a:off x="6896075" y="1687950"/>
              <a:ext cx="223525" cy="230600"/>
            </a:xfrm>
            <a:custGeom>
              <a:rect b="b" l="l" r="r" t="t"/>
              <a:pathLst>
                <a:path extrusionOk="0" h="9224" w="8941">
                  <a:moveTo>
                    <a:pt x="4470" y="1"/>
                  </a:moveTo>
                  <a:cubicBezTo>
                    <a:pt x="3812" y="1"/>
                    <a:pt x="3153" y="351"/>
                    <a:pt x="2836" y="1051"/>
                  </a:cubicBezTo>
                  <a:cubicBezTo>
                    <a:pt x="1335" y="4454"/>
                    <a:pt x="1" y="9224"/>
                    <a:pt x="4470" y="9224"/>
                  </a:cubicBezTo>
                  <a:cubicBezTo>
                    <a:pt x="8940" y="9224"/>
                    <a:pt x="7606" y="4454"/>
                    <a:pt x="6105" y="1051"/>
                  </a:cubicBezTo>
                  <a:cubicBezTo>
                    <a:pt x="5788" y="351"/>
                    <a:pt x="5129" y="1"/>
                    <a:pt x="4470"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3"/>
            <p:cNvSpPr/>
            <p:nvPr/>
          </p:nvSpPr>
          <p:spPr>
            <a:xfrm>
              <a:off x="6587175" y="1790650"/>
              <a:ext cx="253050" cy="251025"/>
            </a:xfrm>
            <a:custGeom>
              <a:rect b="b" l="l" r="r" t="t"/>
              <a:pathLst>
                <a:path extrusionOk="0" h="10041" w="10122">
                  <a:moveTo>
                    <a:pt x="6783" y="1"/>
                  </a:moveTo>
                  <a:cubicBezTo>
                    <a:pt x="4601" y="1"/>
                    <a:pt x="0" y="5339"/>
                    <a:pt x="715" y="7418"/>
                  </a:cubicBezTo>
                  <a:cubicBezTo>
                    <a:pt x="1091" y="9313"/>
                    <a:pt x="2114" y="10041"/>
                    <a:pt x="3343" y="10041"/>
                  </a:cubicBezTo>
                  <a:cubicBezTo>
                    <a:pt x="5273" y="10041"/>
                    <a:pt x="7711" y="8245"/>
                    <a:pt x="8954" y="6350"/>
                  </a:cubicBezTo>
                  <a:cubicBezTo>
                    <a:pt x="10122" y="4182"/>
                    <a:pt x="9888" y="446"/>
                    <a:pt x="6953" y="12"/>
                  </a:cubicBezTo>
                  <a:cubicBezTo>
                    <a:pt x="6898" y="5"/>
                    <a:pt x="6841" y="1"/>
                    <a:pt x="6783"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3"/>
            <p:cNvSpPr/>
            <p:nvPr/>
          </p:nvSpPr>
          <p:spPr>
            <a:xfrm>
              <a:off x="7182125" y="1777375"/>
              <a:ext cx="252275" cy="251800"/>
            </a:xfrm>
            <a:custGeom>
              <a:rect b="b" l="l" r="r" t="t"/>
              <a:pathLst>
                <a:path extrusionOk="0" h="10072" w="10091">
                  <a:moveTo>
                    <a:pt x="3318" y="0"/>
                  </a:moveTo>
                  <a:cubicBezTo>
                    <a:pt x="3267" y="0"/>
                    <a:pt x="3217" y="3"/>
                    <a:pt x="3169" y="10"/>
                  </a:cubicBezTo>
                  <a:cubicBezTo>
                    <a:pt x="200" y="443"/>
                    <a:pt x="0" y="4213"/>
                    <a:pt x="1168" y="6381"/>
                  </a:cubicBezTo>
                  <a:cubicBezTo>
                    <a:pt x="2390" y="8276"/>
                    <a:pt x="4820" y="10072"/>
                    <a:pt x="6747" y="10072"/>
                  </a:cubicBezTo>
                  <a:cubicBezTo>
                    <a:pt x="7974" y="10072"/>
                    <a:pt x="8997" y="9343"/>
                    <a:pt x="9373" y="7448"/>
                  </a:cubicBezTo>
                  <a:cubicBezTo>
                    <a:pt x="10090" y="5363"/>
                    <a:pt x="5461" y="0"/>
                    <a:pt x="3318"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3"/>
            <p:cNvSpPr/>
            <p:nvPr/>
          </p:nvSpPr>
          <p:spPr>
            <a:xfrm>
              <a:off x="6886025" y="1879125"/>
              <a:ext cx="242750" cy="47775"/>
            </a:xfrm>
            <a:custGeom>
              <a:rect b="b" l="l" r="r" t="t"/>
              <a:pathLst>
                <a:path extrusionOk="0" h="1911" w="9710">
                  <a:moveTo>
                    <a:pt x="9234" y="1"/>
                  </a:moveTo>
                  <a:cubicBezTo>
                    <a:pt x="8895" y="1"/>
                    <a:pt x="8545" y="65"/>
                    <a:pt x="8241" y="176"/>
                  </a:cubicBezTo>
                  <a:cubicBezTo>
                    <a:pt x="7875" y="309"/>
                    <a:pt x="7574" y="543"/>
                    <a:pt x="7241" y="743"/>
                  </a:cubicBezTo>
                  <a:cubicBezTo>
                    <a:pt x="6576" y="1218"/>
                    <a:pt x="5790" y="1513"/>
                    <a:pt x="4942" y="1513"/>
                  </a:cubicBezTo>
                  <a:cubicBezTo>
                    <a:pt x="4896" y="1513"/>
                    <a:pt x="4851" y="1512"/>
                    <a:pt x="4806" y="1510"/>
                  </a:cubicBezTo>
                  <a:cubicBezTo>
                    <a:pt x="4372" y="1510"/>
                    <a:pt x="3938" y="1377"/>
                    <a:pt x="3538" y="1177"/>
                  </a:cubicBezTo>
                  <a:cubicBezTo>
                    <a:pt x="3205" y="1010"/>
                    <a:pt x="2871" y="743"/>
                    <a:pt x="2537" y="543"/>
                  </a:cubicBezTo>
                  <a:cubicBezTo>
                    <a:pt x="2055" y="268"/>
                    <a:pt x="1526" y="103"/>
                    <a:pt x="982" y="103"/>
                  </a:cubicBezTo>
                  <a:cubicBezTo>
                    <a:pt x="735" y="103"/>
                    <a:pt x="485" y="137"/>
                    <a:pt x="236" y="209"/>
                  </a:cubicBezTo>
                  <a:cubicBezTo>
                    <a:pt x="0" y="298"/>
                    <a:pt x="76" y="593"/>
                    <a:pt x="281" y="593"/>
                  </a:cubicBezTo>
                  <a:cubicBezTo>
                    <a:pt x="308" y="593"/>
                    <a:pt x="338" y="588"/>
                    <a:pt x="369" y="576"/>
                  </a:cubicBezTo>
                  <a:cubicBezTo>
                    <a:pt x="586" y="526"/>
                    <a:pt x="811" y="501"/>
                    <a:pt x="1036" y="501"/>
                  </a:cubicBezTo>
                  <a:cubicBezTo>
                    <a:pt x="1261" y="501"/>
                    <a:pt x="1487" y="526"/>
                    <a:pt x="1703" y="576"/>
                  </a:cubicBezTo>
                  <a:cubicBezTo>
                    <a:pt x="2070" y="710"/>
                    <a:pt x="2404" y="910"/>
                    <a:pt x="2738" y="1143"/>
                  </a:cubicBezTo>
                  <a:cubicBezTo>
                    <a:pt x="3405" y="1577"/>
                    <a:pt x="4105" y="1877"/>
                    <a:pt x="4906" y="1911"/>
                  </a:cubicBezTo>
                  <a:cubicBezTo>
                    <a:pt x="5706" y="1911"/>
                    <a:pt x="6474" y="1677"/>
                    <a:pt x="7141" y="1310"/>
                  </a:cubicBezTo>
                  <a:cubicBezTo>
                    <a:pt x="7474" y="1077"/>
                    <a:pt x="7774" y="810"/>
                    <a:pt x="8141" y="643"/>
                  </a:cubicBezTo>
                  <a:cubicBezTo>
                    <a:pt x="8485" y="458"/>
                    <a:pt x="8808" y="399"/>
                    <a:pt x="9160" y="399"/>
                  </a:cubicBezTo>
                  <a:cubicBezTo>
                    <a:pt x="9252" y="399"/>
                    <a:pt x="9346" y="403"/>
                    <a:pt x="9442" y="410"/>
                  </a:cubicBezTo>
                  <a:cubicBezTo>
                    <a:pt x="9709" y="410"/>
                    <a:pt x="9709" y="43"/>
                    <a:pt x="9442" y="9"/>
                  </a:cubicBezTo>
                  <a:cubicBezTo>
                    <a:pt x="9374" y="3"/>
                    <a:pt x="9304" y="1"/>
                    <a:pt x="9234"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3"/>
            <p:cNvSpPr/>
            <p:nvPr/>
          </p:nvSpPr>
          <p:spPr>
            <a:xfrm>
              <a:off x="6944450" y="2010275"/>
              <a:ext cx="126775" cy="141800"/>
            </a:xfrm>
            <a:custGeom>
              <a:rect b="b" l="l" r="r" t="t"/>
              <a:pathLst>
                <a:path extrusionOk="0" h="5672" w="5071">
                  <a:moveTo>
                    <a:pt x="2535" y="0"/>
                  </a:moveTo>
                  <a:cubicBezTo>
                    <a:pt x="1101" y="0"/>
                    <a:pt x="0" y="1435"/>
                    <a:pt x="0" y="3269"/>
                  </a:cubicBezTo>
                  <a:cubicBezTo>
                    <a:pt x="0" y="5071"/>
                    <a:pt x="1101" y="5671"/>
                    <a:pt x="2535" y="5671"/>
                  </a:cubicBezTo>
                  <a:cubicBezTo>
                    <a:pt x="3936" y="5671"/>
                    <a:pt x="5071" y="5104"/>
                    <a:pt x="5071" y="3269"/>
                  </a:cubicBezTo>
                  <a:cubicBezTo>
                    <a:pt x="5071" y="1435"/>
                    <a:pt x="3936" y="0"/>
                    <a:pt x="2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3"/>
            <p:cNvSpPr/>
            <p:nvPr/>
          </p:nvSpPr>
          <p:spPr>
            <a:xfrm>
              <a:off x="6957400" y="2183775"/>
              <a:ext cx="103850" cy="24750"/>
            </a:xfrm>
            <a:custGeom>
              <a:rect b="b" l="l" r="r" t="t"/>
              <a:pathLst>
                <a:path extrusionOk="0" h="990" w="4154">
                  <a:moveTo>
                    <a:pt x="3862" y="1"/>
                  </a:moveTo>
                  <a:cubicBezTo>
                    <a:pt x="3827" y="1"/>
                    <a:pt x="3790" y="10"/>
                    <a:pt x="3752" y="32"/>
                  </a:cubicBezTo>
                  <a:cubicBezTo>
                    <a:pt x="3105" y="408"/>
                    <a:pt x="2379" y="588"/>
                    <a:pt x="1640" y="588"/>
                  </a:cubicBezTo>
                  <a:cubicBezTo>
                    <a:pt x="1198" y="588"/>
                    <a:pt x="753" y="524"/>
                    <a:pt x="316" y="399"/>
                  </a:cubicBezTo>
                  <a:cubicBezTo>
                    <a:pt x="296" y="394"/>
                    <a:pt x="277" y="391"/>
                    <a:pt x="259" y="391"/>
                  </a:cubicBezTo>
                  <a:cubicBezTo>
                    <a:pt x="41" y="391"/>
                    <a:pt x="0" y="738"/>
                    <a:pt x="216" y="799"/>
                  </a:cubicBezTo>
                  <a:cubicBezTo>
                    <a:pt x="657" y="927"/>
                    <a:pt x="1109" y="990"/>
                    <a:pt x="1560" y="990"/>
                  </a:cubicBezTo>
                  <a:cubicBezTo>
                    <a:pt x="2406" y="990"/>
                    <a:pt x="3245" y="767"/>
                    <a:pt x="3985" y="332"/>
                  </a:cubicBezTo>
                  <a:cubicBezTo>
                    <a:pt x="4153" y="248"/>
                    <a:pt x="4040" y="1"/>
                    <a:pt x="386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3"/>
            <p:cNvSpPr/>
            <p:nvPr/>
          </p:nvSpPr>
          <p:spPr>
            <a:xfrm>
              <a:off x="6708450" y="827675"/>
              <a:ext cx="99675" cy="231950"/>
            </a:xfrm>
            <a:custGeom>
              <a:rect b="b" l="l" r="r" t="t"/>
              <a:pathLst>
                <a:path extrusionOk="0" h="9278" w="3987">
                  <a:moveTo>
                    <a:pt x="3736" y="0"/>
                  </a:moveTo>
                  <a:cubicBezTo>
                    <a:pt x="3691" y="0"/>
                    <a:pt x="3644" y="21"/>
                    <a:pt x="3603" y="70"/>
                  </a:cubicBezTo>
                  <a:cubicBezTo>
                    <a:pt x="1535" y="2672"/>
                    <a:pt x="300" y="5775"/>
                    <a:pt x="0" y="9077"/>
                  </a:cubicBezTo>
                  <a:cubicBezTo>
                    <a:pt x="0" y="9210"/>
                    <a:pt x="92" y="9277"/>
                    <a:pt x="184" y="9277"/>
                  </a:cubicBezTo>
                  <a:cubicBezTo>
                    <a:pt x="275" y="9277"/>
                    <a:pt x="367" y="9210"/>
                    <a:pt x="367" y="9077"/>
                  </a:cubicBezTo>
                  <a:cubicBezTo>
                    <a:pt x="634" y="5908"/>
                    <a:pt x="1835" y="2839"/>
                    <a:pt x="3836" y="371"/>
                  </a:cubicBezTo>
                  <a:cubicBezTo>
                    <a:pt x="3987" y="195"/>
                    <a:pt x="3873" y="0"/>
                    <a:pt x="3736"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3"/>
            <p:cNvSpPr/>
            <p:nvPr/>
          </p:nvSpPr>
          <p:spPr>
            <a:xfrm>
              <a:off x="6958125" y="882800"/>
              <a:ext cx="116300" cy="144525"/>
            </a:xfrm>
            <a:custGeom>
              <a:rect b="b" l="l" r="r" t="t"/>
              <a:pathLst>
                <a:path extrusionOk="0" h="5781" w="4652">
                  <a:moveTo>
                    <a:pt x="4355" y="1"/>
                  </a:moveTo>
                  <a:cubicBezTo>
                    <a:pt x="4309" y="1"/>
                    <a:pt x="4263" y="20"/>
                    <a:pt x="4223" y="67"/>
                  </a:cubicBezTo>
                  <a:cubicBezTo>
                    <a:pt x="3356" y="968"/>
                    <a:pt x="2489" y="1868"/>
                    <a:pt x="1688" y="2802"/>
                  </a:cubicBezTo>
                  <a:cubicBezTo>
                    <a:pt x="988" y="3636"/>
                    <a:pt x="287" y="4504"/>
                    <a:pt x="20" y="5538"/>
                  </a:cubicBezTo>
                  <a:cubicBezTo>
                    <a:pt x="1" y="5693"/>
                    <a:pt x="117" y="5780"/>
                    <a:pt x="224" y="5780"/>
                  </a:cubicBezTo>
                  <a:cubicBezTo>
                    <a:pt x="301" y="5780"/>
                    <a:pt x="373" y="5735"/>
                    <a:pt x="387" y="5638"/>
                  </a:cubicBezTo>
                  <a:cubicBezTo>
                    <a:pt x="654" y="4537"/>
                    <a:pt x="1388" y="3703"/>
                    <a:pt x="2122" y="2902"/>
                  </a:cubicBezTo>
                  <a:cubicBezTo>
                    <a:pt x="2856" y="2035"/>
                    <a:pt x="3690" y="1168"/>
                    <a:pt x="4524" y="334"/>
                  </a:cubicBezTo>
                  <a:cubicBezTo>
                    <a:pt x="4651" y="206"/>
                    <a:pt x="4505" y="1"/>
                    <a:pt x="4355"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3"/>
            <p:cNvSpPr/>
            <p:nvPr/>
          </p:nvSpPr>
          <p:spPr>
            <a:xfrm>
              <a:off x="7000750" y="931325"/>
              <a:ext cx="101350" cy="66700"/>
            </a:xfrm>
            <a:custGeom>
              <a:rect b="b" l="l" r="r" t="t"/>
              <a:pathLst>
                <a:path extrusionOk="0" h="2668" w="4054">
                  <a:moveTo>
                    <a:pt x="3832" y="0"/>
                  </a:moveTo>
                  <a:cubicBezTo>
                    <a:pt x="3807" y="0"/>
                    <a:pt x="3781" y="9"/>
                    <a:pt x="3753" y="27"/>
                  </a:cubicBezTo>
                  <a:cubicBezTo>
                    <a:pt x="2418" y="594"/>
                    <a:pt x="1184" y="1395"/>
                    <a:pt x="150" y="2362"/>
                  </a:cubicBezTo>
                  <a:cubicBezTo>
                    <a:pt x="1" y="2487"/>
                    <a:pt x="130" y="2667"/>
                    <a:pt x="289" y="2667"/>
                  </a:cubicBezTo>
                  <a:cubicBezTo>
                    <a:pt x="342" y="2667"/>
                    <a:pt x="400" y="2647"/>
                    <a:pt x="450" y="2596"/>
                  </a:cubicBezTo>
                  <a:cubicBezTo>
                    <a:pt x="1451" y="1662"/>
                    <a:pt x="2618" y="928"/>
                    <a:pt x="3853" y="394"/>
                  </a:cubicBezTo>
                  <a:cubicBezTo>
                    <a:pt x="4053" y="308"/>
                    <a:pt x="3983" y="0"/>
                    <a:pt x="3832"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3"/>
            <p:cNvSpPr/>
            <p:nvPr/>
          </p:nvSpPr>
          <p:spPr>
            <a:xfrm>
              <a:off x="7424750" y="1245575"/>
              <a:ext cx="147725" cy="113350"/>
            </a:xfrm>
            <a:custGeom>
              <a:rect b="b" l="l" r="r" t="t"/>
              <a:pathLst>
                <a:path extrusionOk="0" h="4534" w="5909">
                  <a:moveTo>
                    <a:pt x="5632" y="0"/>
                  </a:moveTo>
                  <a:cubicBezTo>
                    <a:pt x="5589" y="0"/>
                    <a:pt x="5545" y="20"/>
                    <a:pt x="5506" y="66"/>
                  </a:cubicBezTo>
                  <a:cubicBezTo>
                    <a:pt x="4005" y="1734"/>
                    <a:pt x="2204" y="3169"/>
                    <a:pt x="169" y="4169"/>
                  </a:cubicBezTo>
                  <a:cubicBezTo>
                    <a:pt x="1" y="4281"/>
                    <a:pt x="115" y="4534"/>
                    <a:pt x="274" y="4534"/>
                  </a:cubicBezTo>
                  <a:cubicBezTo>
                    <a:pt x="304" y="4534"/>
                    <a:pt x="337" y="4525"/>
                    <a:pt x="369" y="4503"/>
                  </a:cubicBezTo>
                  <a:cubicBezTo>
                    <a:pt x="2404" y="3502"/>
                    <a:pt x="4238" y="2068"/>
                    <a:pt x="5806" y="367"/>
                  </a:cubicBezTo>
                  <a:cubicBezTo>
                    <a:pt x="5909" y="213"/>
                    <a:pt x="5775" y="0"/>
                    <a:pt x="5632"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3"/>
            <p:cNvSpPr/>
            <p:nvPr/>
          </p:nvSpPr>
          <p:spPr>
            <a:xfrm>
              <a:off x="7447950" y="1299775"/>
              <a:ext cx="115150" cy="87200"/>
            </a:xfrm>
            <a:custGeom>
              <a:rect b="b" l="l" r="r" t="t"/>
              <a:pathLst>
                <a:path extrusionOk="0" h="3488" w="4606">
                  <a:moveTo>
                    <a:pt x="4323" y="0"/>
                  </a:moveTo>
                  <a:cubicBezTo>
                    <a:pt x="4275" y="0"/>
                    <a:pt x="4225" y="20"/>
                    <a:pt x="4178" y="67"/>
                  </a:cubicBezTo>
                  <a:cubicBezTo>
                    <a:pt x="3010" y="1334"/>
                    <a:pt x="1676" y="2335"/>
                    <a:pt x="175" y="3136"/>
                  </a:cubicBezTo>
                  <a:cubicBezTo>
                    <a:pt x="0" y="3223"/>
                    <a:pt x="130" y="3488"/>
                    <a:pt x="321" y="3488"/>
                  </a:cubicBezTo>
                  <a:cubicBezTo>
                    <a:pt x="349" y="3488"/>
                    <a:pt x="378" y="3482"/>
                    <a:pt x="408" y="3469"/>
                  </a:cubicBezTo>
                  <a:cubicBezTo>
                    <a:pt x="1943" y="2669"/>
                    <a:pt x="3310" y="1568"/>
                    <a:pt x="4478" y="334"/>
                  </a:cubicBezTo>
                  <a:cubicBezTo>
                    <a:pt x="4605" y="206"/>
                    <a:pt x="4479" y="0"/>
                    <a:pt x="4323"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3"/>
            <p:cNvSpPr/>
            <p:nvPr/>
          </p:nvSpPr>
          <p:spPr>
            <a:xfrm>
              <a:off x="7466975" y="1364200"/>
              <a:ext cx="91300" cy="60875"/>
            </a:xfrm>
            <a:custGeom>
              <a:rect b="b" l="l" r="r" t="t"/>
              <a:pathLst>
                <a:path extrusionOk="0" h="2435" w="3652">
                  <a:moveTo>
                    <a:pt x="3367" y="1"/>
                  </a:moveTo>
                  <a:cubicBezTo>
                    <a:pt x="3318" y="1"/>
                    <a:pt x="3265" y="18"/>
                    <a:pt x="3216" y="58"/>
                  </a:cubicBezTo>
                  <a:cubicBezTo>
                    <a:pt x="2349" y="925"/>
                    <a:pt x="1348" y="1593"/>
                    <a:pt x="214" y="2060"/>
                  </a:cubicBezTo>
                  <a:cubicBezTo>
                    <a:pt x="0" y="2121"/>
                    <a:pt x="67" y="2435"/>
                    <a:pt x="285" y="2435"/>
                  </a:cubicBezTo>
                  <a:cubicBezTo>
                    <a:pt x="305" y="2435"/>
                    <a:pt x="326" y="2432"/>
                    <a:pt x="348" y="2427"/>
                  </a:cubicBezTo>
                  <a:cubicBezTo>
                    <a:pt x="1549" y="1926"/>
                    <a:pt x="2649" y="1226"/>
                    <a:pt x="3550" y="292"/>
                  </a:cubicBezTo>
                  <a:cubicBezTo>
                    <a:pt x="3651" y="165"/>
                    <a:pt x="3523" y="1"/>
                    <a:pt x="3367" y="1"/>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3"/>
            <p:cNvSpPr/>
            <p:nvPr/>
          </p:nvSpPr>
          <p:spPr>
            <a:xfrm>
              <a:off x="6439550" y="1230900"/>
              <a:ext cx="112175" cy="75150"/>
            </a:xfrm>
            <a:custGeom>
              <a:rect b="b" l="l" r="r" t="t"/>
              <a:pathLst>
                <a:path extrusionOk="0" h="3006" w="4487">
                  <a:moveTo>
                    <a:pt x="291" y="0"/>
                  </a:moveTo>
                  <a:cubicBezTo>
                    <a:pt x="141" y="0"/>
                    <a:pt x="1" y="190"/>
                    <a:pt x="182" y="320"/>
                  </a:cubicBezTo>
                  <a:cubicBezTo>
                    <a:pt x="1349" y="1454"/>
                    <a:pt x="2584" y="2588"/>
                    <a:pt x="4185" y="2988"/>
                  </a:cubicBezTo>
                  <a:cubicBezTo>
                    <a:pt x="4212" y="3000"/>
                    <a:pt x="4238" y="3006"/>
                    <a:pt x="4262" y="3006"/>
                  </a:cubicBezTo>
                  <a:cubicBezTo>
                    <a:pt x="4437" y="3006"/>
                    <a:pt x="4487" y="2710"/>
                    <a:pt x="4252" y="2622"/>
                  </a:cubicBezTo>
                  <a:cubicBezTo>
                    <a:pt x="2717" y="2221"/>
                    <a:pt x="1550" y="1120"/>
                    <a:pt x="415" y="53"/>
                  </a:cubicBezTo>
                  <a:cubicBezTo>
                    <a:pt x="378" y="16"/>
                    <a:pt x="334" y="0"/>
                    <a:pt x="291"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3"/>
            <p:cNvSpPr/>
            <p:nvPr/>
          </p:nvSpPr>
          <p:spPr>
            <a:xfrm>
              <a:off x="6445125" y="1311050"/>
              <a:ext cx="110625" cy="52850"/>
            </a:xfrm>
            <a:custGeom>
              <a:rect b="b" l="l" r="r" t="t"/>
              <a:pathLst>
                <a:path extrusionOk="0" h="2114" w="4425">
                  <a:moveTo>
                    <a:pt x="269" y="0"/>
                  </a:moveTo>
                  <a:cubicBezTo>
                    <a:pt x="115" y="0"/>
                    <a:pt x="0" y="217"/>
                    <a:pt x="159" y="350"/>
                  </a:cubicBezTo>
                  <a:cubicBezTo>
                    <a:pt x="726" y="783"/>
                    <a:pt x="1393" y="1217"/>
                    <a:pt x="2127" y="1550"/>
                  </a:cubicBezTo>
                  <a:cubicBezTo>
                    <a:pt x="2461" y="1717"/>
                    <a:pt x="2794" y="1851"/>
                    <a:pt x="3128" y="1951"/>
                  </a:cubicBezTo>
                  <a:cubicBezTo>
                    <a:pt x="3350" y="2040"/>
                    <a:pt x="3587" y="2114"/>
                    <a:pt x="3830" y="2114"/>
                  </a:cubicBezTo>
                  <a:cubicBezTo>
                    <a:pt x="3951" y="2114"/>
                    <a:pt x="4073" y="2095"/>
                    <a:pt x="4195" y="2051"/>
                  </a:cubicBezTo>
                  <a:cubicBezTo>
                    <a:pt x="4425" y="1965"/>
                    <a:pt x="4358" y="1657"/>
                    <a:pt x="4166" y="1657"/>
                  </a:cubicBezTo>
                  <a:cubicBezTo>
                    <a:pt x="4134" y="1657"/>
                    <a:pt x="4099" y="1665"/>
                    <a:pt x="4062" y="1684"/>
                  </a:cubicBezTo>
                  <a:cubicBezTo>
                    <a:pt x="3967" y="1712"/>
                    <a:pt x="3873" y="1724"/>
                    <a:pt x="3778" y="1724"/>
                  </a:cubicBezTo>
                  <a:cubicBezTo>
                    <a:pt x="3539" y="1724"/>
                    <a:pt x="3300" y="1646"/>
                    <a:pt x="3061" y="1550"/>
                  </a:cubicBezTo>
                  <a:cubicBezTo>
                    <a:pt x="2728" y="1417"/>
                    <a:pt x="2461" y="1284"/>
                    <a:pt x="2161" y="1117"/>
                  </a:cubicBezTo>
                  <a:cubicBezTo>
                    <a:pt x="1527" y="850"/>
                    <a:pt x="960" y="450"/>
                    <a:pt x="393" y="49"/>
                  </a:cubicBezTo>
                  <a:cubicBezTo>
                    <a:pt x="351" y="15"/>
                    <a:pt x="309" y="0"/>
                    <a:pt x="269"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3"/>
            <p:cNvSpPr/>
            <p:nvPr/>
          </p:nvSpPr>
          <p:spPr>
            <a:xfrm>
              <a:off x="6456125" y="1377775"/>
              <a:ext cx="94475" cy="46325"/>
            </a:xfrm>
            <a:custGeom>
              <a:rect b="b" l="l" r="r" t="t"/>
              <a:pathLst>
                <a:path extrusionOk="0" h="1853" w="3779">
                  <a:moveTo>
                    <a:pt x="293" y="0"/>
                  </a:moveTo>
                  <a:cubicBezTo>
                    <a:pt x="131" y="0"/>
                    <a:pt x="1" y="217"/>
                    <a:pt x="186" y="349"/>
                  </a:cubicBezTo>
                  <a:cubicBezTo>
                    <a:pt x="1120" y="1083"/>
                    <a:pt x="2254" y="1617"/>
                    <a:pt x="3455" y="1850"/>
                  </a:cubicBezTo>
                  <a:cubicBezTo>
                    <a:pt x="3467" y="1852"/>
                    <a:pt x="3478" y="1852"/>
                    <a:pt x="3489" y="1852"/>
                  </a:cubicBezTo>
                  <a:cubicBezTo>
                    <a:pt x="3727" y="1852"/>
                    <a:pt x="3779" y="1514"/>
                    <a:pt x="3555" y="1450"/>
                  </a:cubicBezTo>
                  <a:cubicBezTo>
                    <a:pt x="2421" y="1250"/>
                    <a:pt x="1320" y="783"/>
                    <a:pt x="420" y="49"/>
                  </a:cubicBezTo>
                  <a:cubicBezTo>
                    <a:pt x="378" y="15"/>
                    <a:pt x="334" y="0"/>
                    <a:pt x="293" y="0"/>
                  </a:cubicBezTo>
                  <a:close/>
                </a:path>
              </a:pathLst>
            </a:custGeom>
            <a:solidFill>
              <a:srgbClr val="A06944">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3"/>
            <p:cNvSpPr/>
            <p:nvPr/>
          </p:nvSpPr>
          <p:spPr>
            <a:xfrm>
              <a:off x="6688050" y="1578250"/>
              <a:ext cx="175275" cy="68625"/>
            </a:xfrm>
            <a:custGeom>
              <a:rect b="b" l="l" r="r" t="t"/>
              <a:pathLst>
                <a:path extrusionOk="0" h="2745" w="7011">
                  <a:moveTo>
                    <a:pt x="5457" y="1"/>
                  </a:moveTo>
                  <a:cubicBezTo>
                    <a:pt x="3503" y="1"/>
                    <a:pt x="1567" y="797"/>
                    <a:pt x="182" y="2237"/>
                  </a:cubicBezTo>
                  <a:cubicBezTo>
                    <a:pt x="1" y="2471"/>
                    <a:pt x="203" y="2745"/>
                    <a:pt x="427" y="2745"/>
                  </a:cubicBezTo>
                  <a:cubicBezTo>
                    <a:pt x="491" y="2745"/>
                    <a:pt x="557" y="2723"/>
                    <a:pt x="616" y="2671"/>
                  </a:cubicBezTo>
                  <a:cubicBezTo>
                    <a:pt x="1862" y="1341"/>
                    <a:pt x="3615" y="610"/>
                    <a:pt x="5395" y="610"/>
                  </a:cubicBezTo>
                  <a:cubicBezTo>
                    <a:pt x="5759" y="610"/>
                    <a:pt x="6125" y="640"/>
                    <a:pt x="6487" y="703"/>
                  </a:cubicBezTo>
                  <a:cubicBezTo>
                    <a:pt x="6499" y="704"/>
                    <a:pt x="6511" y="704"/>
                    <a:pt x="6523" y="704"/>
                  </a:cubicBezTo>
                  <a:cubicBezTo>
                    <a:pt x="6926" y="704"/>
                    <a:pt x="7010" y="167"/>
                    <a:pt x="6654" y="102"/>
                  </a:cubicBezTo>
                  <a:cubicBezTo>
                    <a:pt x="6257" y="34"/>
                    <a:pt x="5857" y="1"/>
                    <a:pt x="5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3"/>
            <p:cNvSpPr/>
            <p:nvPr/>
          </p:nvSpPr>
          <p:spPr>
            <a:xfrm>
              <a:off x="7155725" y="1578250"/>
              <a:ext cx="175875" cy="68625"/>
            </a:xfrm>
            <a:custGeom>
              <a:rect b="b" l="l" r="r" t="t"/>
              <a:pathLst>
                <a:path extrusionOk="0" h="2745" w="7035">
                  <a:moveTo>
                    <a:pt x="1583" y="1"/>
                  </a:moveTo>
                  <a:cubicBezTo>
                    <a:pt x="1185" y="1"/>
                    <a:pt x="786" y="34"/>
                    <a:pt x="389" y="102"/>
                  </a:cubicBezTo>
                  <a:cubicBezTo>
                    <a:pt x="0" y="167"/>
                    <a:pt x="115" y="704"/>
                    <a:pt x="489" y="704"/>
                  </a:cubicBezTo>
                  <a:cubicBezTo>
                    <a:pt x="500" y="704"/>
                    <a:pt x="511" y="704"/>
                    <a:pt x="522" y="703"/>
                  </a:cubicBezTo>
                  <a:cubicBezTo>
                    <a:pt x="885" y="640"/>
                    <a:pt x="1251" y="610"/>
                    <a:pt x="1616" y="610"/>
                  </a:cubicBezTo>
                  <a:cubicBezTo>
                    <a:pt x="3405" y="610"/>
                    <a:pt x="5180" y="1341"/>
                    <a:pt x="6427" y="2671"/>
                  </a:cubicBezTo>
                  <a:cubicBezTo>
                    <a:pt x="6478" y="2723"/>
                    <a:pt x="6540" y="2745"/>
                    <a:pt x="6602" y="2745"/>
                  </a:cubicBezTo>
                  <a:cubicBezTo>
                    <a:pt x="6818" y="2745"/>
                    <a:pt x="7035" y="2471"/>
                    <a:pt x="6827" y="2237"/>
                  </a:cubicBezTo>
                  <a:cubicBezTo>
                    <a:pt x="5442" y="797"/>
                    <a:pt x="3529" y="1"/>
                    <a:pt x="1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3"/>
            <p:cNvSpPr/>
            <p:nvPr/>
          </p:nvSpPr>
          <p:spPr>
            <a:xfrm>
              <a:off x="5671875" y="2777050"/>
              <a:ext cx="1052425" cy="1027475"/>
            </a:xfrm>
            <a:custGeom>
              <a:rect b="b" l="l" r="r" t="t"/>
              <a:pathLst>
                <a:path extrusionOk="0" h="41099" w="42097">
                  <a:moveTo>
                    <a:pt x="19072" y="0"/>
                  </a:moveTo>
                  <a:cubicBezTo>
                    <a:pt x="18489" y="0"/>
                    <a:pt x="17927" y="304"/>
                    <a:pt x="17546" y="685"/>
                  </a:cubicBezTo>
                  <a:cubicBezTo>
                    <a:pt x="17079" y="1185"/>
                    <a:pt x="16746" y="1786"/>
                    <a:pt x="16445" y="2353"/>
                  </a:cubicBezTo>
                  <a:cubicBezTo>
                    <a:pt x="15044" y="5122"/>
                    <a:pt x="13376" y="7790"/>
                    <a:pt x="11542" y="10292"/>
                  </a:cubicBezTo>
                  <a:cubicBezTo>
                    <a:pt x="11208" y="10792"/>
                    <a:pt x="10808" y="11293"/>
                    <a:pt x="10574" y="11860"/>
                  </a:cubicBezTo>
                  <a:cubicBezTo>
                    <a:pt x="10374" y="12327"/>
                    <a:pt x="10274" y="12794"/>
                    <a:pt x="10241" y="13294"/>
                  </a:cubicBezTo>
                  <a:cubicBezTo>
                    <a:pt x="9674" y="12494"/>
                    <a:pt x="9207" y="11760"/>
                    <a:pt x="8640" y="10959"/>
                  </a:cubicBezTo>
                  <a:cubicBezTo>
                    <a:pt x="7906" y="9825"/>
                    <a:pt x="7105" y="8691"/>
                    <a:pt x="6105" y="7790"/>
                  </a:cubicBezTo>
                  <a:cubicBezTo>
                    <a:pt x="5104" y="6856"/>
                    <a:pt x="3803" y="6156"/>
                    <a:pt x="2469" y="6089"/>
                  </a:cubicBezTo>
                  <a:cubicBezTo>
                    <a:pt x="2373" y="6080"/>
                    <a:pt x="2277" y="6075"/>
                    <a:pt x="2181" y="6075"/>
                  </a:cubicBezTo>
                  <a:cubicBezTo>
                    <a:pt x="1574" y="6075"/>
                    <a:pt x="975" y="6266"/>
                    <a:pt x="601" y="6756"/>
                  </a:cubicBezTo>
                  <a:cubicBezTo>
                    <a:pt x="0" y="7523"/>
                    <a:pt x="434" y="8657"/>
                    <a:pt x="834" y="9525"/>
                  </a:cubicBezTo>
                  <a:cubicBezTo>
                    <a:pt x="3069" y="14028"/>
                    <a:pt x="5838" y="18164"/>
                    <a:pt x="8473" y="22434"/>
                  </a:cubicBezTo>
                  <a:cubicBezTo>
                    <a:pt x="9107" y="23368"/>
                    <a:pt x="9674" y="24369"/>
                    <a:pt x="10274" y="25369"/>
                  </a:cubicBezTo>
                  <a:cubicBezTo>
                    <a:pt x="11375" y="27271"/>
                    <a:pt x="12376" y="29172"/>
                    <a:pt x="13310" y="31107"/>
                  </a:cubicBezTo>
                  <a:cubicBezTo>
                    <a:pt x="14210" y="32841"/>
                    <a:pt x="14978" y="34643"/>
                    <a:pt x="15445" y="36544"/>
                  </a:cubicBezTo>
                  <a:cubicBezTo>
                    <a:pt x="15478" y="36644"/>
                    <a:pt x="15545" y="36678"/>
                    <a:pt x="15578" y="36711"/>
                  </a:cubicBezTo>
                  <a:cubicBezTo>
                    <a:pt x="17880" y="39146"/>
                    <a:pt x="21082" y="40714"/>
                    <a:pt x="24418" y="41014"/>
                  </a:cubicBezTo>
                  <a:cubicBezTo>
                    <a:pt x="25003" y="41072"/>
                    <a:pt x="25594" y="41099"/>
                    <a:pt x="26186" y="41099"/>
                  </a:cubicBezTo>
                  <a:cubicBezTo>
                    <a:pt x="26945" y="41099"/>
                    <a:pt x="27705" y="41056"/>
                    <a:pt x="28454" y="40981"/>
                  </a:cubicBezTo>
                  <a:cubicBezTo>
                    <a:pt x="29788" y="40847"/>
                    <a:pt x="31223" y="40680"/>
                    <a:pt x="32323" y="39980"/>
                  </a:cubicBezTo>
                  <a:cubicBezTo>
                    <a:pt x="34325" y="37145"/>
                    <a:pt x="35092" y="33475"/>
                    <a:pt x="34825" y="29973"/>
                  </a:cubicBezTo>
                  <a:cubicBezTo>
                    <a:pt x="34792" y="29773"/>
                    <a:pt x="34792" y="29506"/>
                    <a:pt x="34825" y="29306"/>
                  </a:cubicBezTo>
                  <a:cubicBezTo>
                    <a:pt x="34925" y="28872"/>
                    <a:pt x="35159" y="28538"/>
                    <a:pt x="35459" y="28271"/>
                  </a:cubicBezTo>
                  <a:cubicBezTo>
                    <a:pt x="37227" y="26270"/>
                    <a:pt x="38828" y="24135"/>
                    <a:pt x="40262" y="21867"/>
                  </a:cubicBezTo>
                  <a:cubicBezTo>
                    <a:pt x="41163" y="20433"/>
                    <a:pt x="42097" y="18765"/>
                    <a:pt x="42064" y="16930"/>
                  </a:cubicBezTo>
                  <a:cubicBezTo>
                    <a:pt x="41997" y="16530"/>
                    <a:pt x="41930" y="16129"/>
                    <a:pt x="41663" y="15829"/>
                  </a:cubicBezTo>
                  <a:cubicBezTo>
                    <a:pt x="41455" y="15568"/>
                    <a:pt x="41103" y="15430"/>
                    <a:pt x="40752" y="15430"/>
                  </a:cubicBezTo>
                  <a:cubicBezTo>
                    <a:pt x="40654" y="15430"/>
                    <a:pt x="40557" y="15441"/>
                    <a:pt x="40462" y="15462"/>
                  </a:cubicBezTo>
                  <a:cubicBezTo>
                    <a:pt x="39995" y="15529"/>
                    <a:pt x="39629" y="15763"/>
                    <a:pt x="39262" y="15963"/>
                  </a:cubicBezTo>
                  <a:cubicBezTo>
                    <a:pt x="37060" y="17297"/>
                    <a:pt x="35259" y="19198"/>
                    <a:pt x="33591" y="21166"/>
                  </a:cubicBezTo>
                  <a:cubicBezTo>
                    <a:pt x="32624" y="22267"/>
                    <a:pt x="31723" y="23368"/>
                    <a:pt x="30789" y="24502"/>
                  </a:cubicBezTo>
                  <a:cubicBezTo>
                    <a:pt x="30489" y="24936"/>
                    <a:pt x="30155" y="25303"/>
                    <a:pt x="29788" y="25670"/>
                  </a:cubicBezTo>
                  <a:cubicBezTo>
                    <a:pt x="30922" y="22968"/>
                    <a:pt x="32090" y="20299"/>
                    <a:pt x="33224" y="17597"/>
                  </a:cubicBezTo>
                  <a:cubicBezTo>
                    <a:pt x="34091" y="15596"/>
                    <a:pt x="34925" y="13528"/>
                    <a:pt x="35392" y="11359"/>
                  </a:cubicBezTo>
                  <a:cubicBezTo>
                    <a:pt x="35626" y="10192"/>
                    <a:pt x="35726" y="8991"/>
                    <a:pt x="35559" y="7824"/>
                  </a:cubicBezTo>
                  <a:cubicBezTo>
                    <a:pt x="35426" y="6956"/>
                    <a:pt x="34992" y="5956"/>
                    <a:pt x="34125" y="5789"/>
                  </a:cubicBezTo>
                  <a:cubicBezTo>
                    <a:pt x="34016" y="5760"/>
                    <a:pt x="33906" y="5747"/>
                    <a:pt x="33796" y="5747"/>
                  </a:cubicBezTo>
                  <a:cubicBezTo>
                    <a:pt x="33398" y="5747"/>
                    <a:pt x="32997" y="5920"/>
                    <a:pt x="32657" y="6156"/>
                  </a:cubicBezTo>
                  <a:cubicBezTo>
                    <a:pt x="31723" y="6789"/>
                    <a:pt x="31089" y="7824"/>
                    <a:pt x="30489" y="8824"/>
                  </a:cubicBezTo>
                  <a:cubicBezTo>
                    <a:pt x="28087" y="13094"/>
                    <a:pt x="26486" y="17697"/>
                    <a:pt x="23917" y="21834"/>
                  </a:cubicBezTo>
                  <a:cubicBezTo>
                    <a:pt x="23951" y="20933"/>
                    <a:pt x="24051" y="19966"/>
                    <a:pt x="24084" y="19032"/>
                  </a:cubicBezTo>
                  <a:cubicBezTo>
                    <a:pt x="24117" y="18464"/>
                    <a:pt x="24151" y="17864"/>
                    <a:pt x="24418" y="17330"/>
                  </a:cubicBezTo>
                  <a:cubicBezTo>
                    <a:pt x="24584" y="16930"/>
                    <a:pt x="24918" y="16596"/>
                    <a:pt x="25218" y="16263"/>
                  </a:cubicBezTo>
                  <a:cubicBezTo>
                    <a:pt x="25985" y="15362"/>
                    <a:pt x="26619" y="14428"/>
                    <a:pt x="27253" y="13428"/>
                  </a:cubicBezTo>
                  <a:cubicBezTo>
                    <a:pt x="28621" y="11126"/>
                    <a:pt x="29755" y="8524"/>
                    <a:pt x="29788" y="5855"/>
                  </a:cubicBezTo>
                  <a:cubicBezTo>
                    <a:pt x="29822" y="4921"/>
                    <a:pt x="29721" y="3954"/>
                    <a:pt x="29221" y="3154"/>
                  </a:cubicBezTo>
                  <a:cubicBezTo>
                    <a:pt x="28783" y="2452"/>
                    <a:pt x="27986" y="1955"/>
                    <a:pt x="27167" y="1955"/>
                  </a:cubicBezTo>
                  <a:cubicBezTo>
                    <a:pt x="27051" y="1955"/>
                    <a:pt x="26935" y="1965"/>
                    <a:pt x="26819" y="1986"/>
                  </a:cubicBezTo>
                  <a:cubicBezTo>
                    <a:pt x="25952" y="2153"/>
                    <a:pt x="25285" y="2920"/>
                    <a:pt x="24818" y="3654"/>
                  </a:cubicBezTo>
                  <a:cubicBezTo>
                    <a:pt x="23917" y="5122"/>
                    <a:pt x="23284" y="6689"/>
                    <a:pt x="22583" y="8257"/>
                  </a:cubicBezTo>
                  <a:cubicBezTo>
                    <a:pt x="21449" y="10659"/>
                    <a:pt x="20048" y="12927"/>
                    <a:pt x="18380" y="14995"/>
                  </a:cubicBezTo>
                  <a:cubicBezTo>
                    <a:pt x="18147" y="14428"/>
                    <a:pt x="17980" y="13828"/>
                    <a:pt x="17813" y="13261"/>
                  </a:cubicBezTo>
                  <a:cubicBezTo>
                    <a:pt x="17780" y="13127"/>
                    <a:pt x="17780" y="12961"/>
                    <a:pt x="17780" y="12827"/>
                  </a:cubicBezTo>
                  <a:cubicBezTo>
                    <a:pt x="17780" y="12694"/>
                    <a:pt x="17880" y="12594"/>
                    <a:pt x="17946" y="12460"/>
                  </a:cubicBezTo>
                  <a:cubicBezTo>
                    <a:pt x="18980" y="10992"/>
                    <a:pt x="19914" y="9425"/>
                    <a:pt x="20482" y="7757"/>
                  </a:cubicBezTo>
                  <a:cubicBezTo>
                    <a:pt x="21115" y="6089"/>
                    <a:pt x="21416" y="4254"/>
                    <a:pt x="21115" y="2486"/>
                  </a:cubicBezTo>
                  <a:cubicBezTo>
                    <a:pt x="21049" y="1953"/>
                    <a:pt x="20915" y="1419"/>
                    <a:pt x="20615" y="952"/>
                  </a:cubicBezTo>
                  <a:cubicBezTo>
                    <a:pt x="20315" y="485"/>
                    <a:pt x="19881" y="118"/>
                    <a:pt x="19314" y="18"/>
                  </a:cubicBezTo>
                  <a:cubicBezTo>
                    <a:pt x="19233" y="6"/>
                    <a:pt x="19153" y="0"/>
                    <a:pt x="19072" y="0"/>
                  </a:cubicBezTo>
                  <a:close/>
                </a:path>
              </a:pathLst>
            </a:custGeom>
            <a:solidFill>
              <a:srgbClr val="BA8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3"/>
            <p:cNvSpPr/>
            <p:nvPr/>
          </p:nvSpPr>
          <p:spPr>
            <a:xfrm>
              <a:off x="5911625" y="3106675"/>
              <a:ext cx="15450" cy="217050"/>
            </a:xfrm>
            <a:custGeom>
              <a:rect b="b" l="l" r="r" t="t"/>
              <a:pathLst>
                <a:path extrusionOk="0" h="8682" w="618">
                  <a:moveTo>
                    <a:pt x="188" y="1"/>
                  </a:moveTo>
                  <a:cubicBezTo>
                    <a:pt x="92" y="1"/>
                    <a:pt x="0" y="59"/>
                    <a:pt x="17" y="176"/>
                  </a:cubicBezTo>
                  <a:cubicBezTo>
                    <a:pt x="184" y="2944"/>
                    <a:pt x="184" y="5746"/>
                    <a:pt x="17" y="8482"/>
                  </a:cubicBezTo>
                  <a:cubicBezTo>
                    <a:pt x="17" y="8615"/>
                    <a:pt x="109" y="8682"/>
                    <a:pt x="201" y="8682"/>
                  </a:cubicBezTo>
                  <a:cubicBezTo>
                    <a:pt x="292" y="8682"/>
                    <a:pt x="384" y="8615"/>
                    <a:pt x="384" y="8482"/>
                  </a:cubicBezTo>
                  <a:cubicBezTo>
                    <a:pt x="551" y="5746"/>
                    <a:pt x="618" y="2944"/>
                    <a:pt x="384" y="176"/>
                  </a:cubicBezTo>
                  <a:cubicBezTo>
                    <a:pt x="384" y="59"/>
                    <a:pt x="284" y="1"/>
                    <a:pt x="18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3"/>
            <p:cNvSpPr/>
            <p:nvPr/>
          </p:nvSpPr>
          <p:spPr>
            <a:xfrm>
              <a:off x="6067850" y="3150100"/>
              <a:ext cx="68275" cy="225575"/>
            </a:xfrm>
            <a:custGeom>
              <a:rect b="b" l="l" r="r" t="t"/>
              <a:pathLst>
                <a:path extrusionOk="0" h="9023" w="2731">
                  <a:moveTo>
                    <a:pt x="2479" y="0"/>
                  </a:moveTo>
                  <a:cubicBezTo>
                    <a:pt x="2416" y="0"/>
                    <a:pt x="2351" y="30"/>
                    <a:pt x="2308" y="107"/>
                  </a:cubicBezTo>
                  <a:cubicBezTo>
                    <a:pt x="2041" y="707"/>
                    <a:pt x="1540" y="1107"/>
                    <a:pt x="1207" y="1708"/>
                  </a:cubicBezTo>
                  <a:cubicBezTo>
                    <a:pt x="806" y="2375"/>
                    <a:pt x="806" y="3176"/>
                    <a:pt x="706" y="3876"/>
                  </a:cubicBezTo>
                  <a:cubicBezTo>
                    <a:pt x="473" y="5511"/>
                    <a:pt x="239" y="7178"/>
                    <a:pt x="39" y="8780"/>
                  </a:cubicBezTo>
                  <a:cubicBezTo>
                    <a:pt x="0" y="8935"/>
                    <a:pt x="120" y="9022"/>
                    <a:pt x="233" y="9022"/>
                  </a:cubicBezTo>
                  <a:cubicBezTo>
                    <a:pt x="314" y="9022"/>
                    <a:pt x="392" y="8977"/>
                    <a:pt x="406" y="8880"/>
                  </a:cubicBezTo>
                  <a:cubicBezTo>
                    <a:pt x="606" y="7245"/>
                    <a:pt x="873" y="5677"/>
                    <a:pt x="1073" y="4043"/>
                  </a:cubicBezTo>
                  <a:cubicBezTo>
                    <a:pt x="1140" y="3342"/>
                    <a:pt x="1207" y="2508"/>
                    <a:pt x="1540" y="1808"/>
                  </a:cubicBezTo>
                  <a:cubicBezTo>
                    <a:pt x="1874" y="1241"/>
                    <a:pt x="2374" y="841"/>
                    <a:pt x="2641" y="240"/>
                  </a:cubicBezTo>
                  <a:cubicBezTo>
                    <a:pt x="2731" y="128"/>
                    <a:pt x="2609" y="0"/>
                    <a:pt x="247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3"/>
            <p:cNvSpPr/>
            <p:nvPr/>
          </p:nvSpPr>
          <p:spPr>
            <a:xfrm>
              <a:off x="6259800" y="3323400"/>
              <a:ext cx="15025" cy="59250"/>
            </a:xfrm>
            <a:custGeom>
              <a:rect b="b" l="l" r="r" t="t"/>
              <a:pathLst>
                <a:path extrusionOk="0" h="2370" w="601">
                  <a:moveTo>
                    <a:pt x="350" y="0"/>
                  </a:moveTo>
                  <a:cubicBezTo>
                    <a:pt x="241" y="0"/>
                    <a:pt x="133" y="58"/>
                    <a:pt x="133" y="180"/>
                  </a:cubicBezTo>
                  <a:cubicBezTo>
                    <a:pt x="133" y="813"/>
                    <a:pt x="100" y="1481"/>
                    <a:pt x="0" y="2114"/>
                  </a:cubicBezTo>
                  <a:cubicBezTo>
                    <a:pt x="0" y="2248"/>
                    <a:pt x="67" y="2315"/>
                    <a:pt x="200" y="2348"/>
                  </a:cubicBezTo>
                  <a:cubicBezTo>
                    <a:pt x="215" y="2363"/>
                    <a:pt x="233" y="2369"/>
                    <a:pt x="252" y="2369"/>
                  </a:cubicBezTo>
                  <a:cubicBezTo>
                    <a:pt x="321" y="2369"/>
                    <a:pt x="408" y="2285"/>
                    <a:pt x="434" y="2181"/>
                  </a:cubicBezTo>
                  <a:cubicBezTo>
                    <a:pt x="500" y="1514"/>
                    <a:pt x="600" y="847"/>
                    <a:pt x="567" y="146"/>
                  </a:cubicBezTo>
                  <a:cubicBezTo>
                    <a:pt x="551" y="50"/>
                    <a:pt x="450" y="0"/>
                    <a:pt x="350"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3"/>
            <p:cNvSpPr/>
            <p:nvPr/>
          </p:nvSpPr>
          <p:spPr>
            <a:xfrm>
              <a:off x="6394875" y="3415125"/>
              <a:ext cx="26725" cy="40675"/>
            </a:xfrm>
            <a:custGeom>
              <a:rect b="b" l="l" r="r" t="t"/>
              <a:pathLst>
                <a:path extrusionOk="0" h="1627" w="1069">
                  <a:moveTo>
                    <a:pt x="889" y="1"/>
                  </a:moveTo>
                  <a:cubicBezTo>
                    <a:pt x="808" y="1"/>
                    <a:pt x="726" y="38"/>
                    <a:pt x="701" y="113"/>
                  </a:cubicBezTo>
                  <a:cubicBezTo>
                    <a:pt x="501" y="514"/>
                    <a:pt x="234" y="947"/>
                    <a:pt x="34" y="1347"/>
                  </a:cubicBezTo>
                  <a:cubicBezTo>
                    <a:pt x="1" y="1448"/>
                    <a:pt x="34" y="1581"/>
                    <a:pt x="134" y="1614"/>
                  </a:cubicBezTo>
                  <a:cubicBezTo>
                    <a:pt x="151" y="1623"/>
                    <a:pt x="172" y="1627"/>
                    <a:pt x="194" y="1627"/>
                  </a:cubicBezTo>
                  <a:cubicBezTo>
                    <a:pt x="261" y="1627"/>
                    <a:pt x="343" y="1589"/>
                    <a:pt x="368" y="1514"/>
                  </a:cubicBezTo>
                  <a:cubicBezTo>
                    <a:pt x="568" y="1114"/>
                    <a:pt x="835" y="680"/>
                    <a:pt x="1035" y="280"/>
                  </a:cubicBezTo>
                  <a:cubicBezTo>
                    <a:pt x="1068" y="247"/>
                    <a:pt x="1035" y="113"/>
                    <a:pt x="968" y="13"/>
                  </a:cubicBezTo>
                  <a:cubicBezTo>
                    <a:pt x="943" y="5"/>
                    <a:pt x="916" y="1"/>
                    <a:pt x="88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3"/>
            <p:cNvSpPr/>
            <p:nvPr/>
          </p:nvSpPr>
          <p:spPr>
            <a:xfrm>
              <a:off x="6524825" y="3331625"/>
              <a:ext cx="48375" cy="65600"/>
            </a:xfrm>
            <a:custGeom>
              <a:rect b="b" l="l" r="r" t="t"/>
              <a:pathLst>
                <a:path extrusionOk="0" h="2624" w="1935">
                  <a:moveTo>
                    <a:pt x="303" y="0"/>
                  </a:moveTo>
                  <a:cubicBezTo>
                    <a:pt x="132" y="0"/>
                    <a:pt x="1" y="292"/>
                    <a:pt x="207" y="351"/>
                  </a:cubicBezTo>
                  <a:cubicBezTo>
                    <a:pt x="1007" y="785"/>
                    <a:pt x="1308" y="1685"/>
                    <a:pt x="1508" y="2453"/>
                  </a:cubicBezTo>
                  <a:cubicBezTo>
                    <a:pt x="1548" y="2573"/>
                    <a:pt x="1631" y="2624"/>
                    <a:pt x="1710" y="2624"/>
                  </a:cubicBezTo>
                  <a:cubicBezTo>
                    <a:pt x="1827" y="2624"/>
                    <a:pt x="1934" y="2512"/>
                    <a:pt x="1875" y="2352"/>
                  </a:cubicBezTo>
                  <a:cubicBezTo>
                    <a:pt x="1608" y="1485"/>
                    <a:pt x="1274" y="484"/>
                    <a:pt x="374" y="17"/>
                  </a:cubicBezTo>
                  <a:cubicBezTo>
                    <a:pt x="350" y="6"/>
                    <a:pt x="326" y="0"/>
                    <a:pt x="303"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3"/>
            <p:cNvSpPr/>
            <p:nvPr/>
          </p:nvSpPr>
          <p:spPr>
            <a:xfrm>
              <a:off x="6553325" y="3326625"/>
              <a:ext cx="33400" cy="50475"/>
            </a:xfrm>
            <a:custGeom>
              <a:rect b="b" l="l" r="r" t="t"/>
              <a:pathLst>
                <a:path extrusionOk="0" h="2019" w="1336">
                  <a:moveTo>
                    <a:pt x="230" y="1"/>
                  </a:moveTo>
                  <a:cubicBezTo>
                    <a:pt x="176" y="1"/>
                    <a:pt x="117" y="17"/>
                    <a:pt x="67" y="51"/>
                  </a:cubicBezTo>
                  <a:cubicBezTo>
                    <a:pt x="1" y="151"/>
                    <a:pt x="1" y="284"/>
                    <a:pt x="67" y="351"/>
                  </a:cubicBezTo>
                  <a:cubicBezTo>
                    <a:pt x="534" y="718"/>
                    <a:pt x="835" y="1218"/>
                    <a:pt x="901" y="1819"/>
                  </a:cubicBezTo>
                  <a:cubicBezTo>
                    <a:pt x="901" y="1952"/>
                    <a:pt x="1001" y="2019"/>
                    <a:pt x="1135" y="2019"/>
                  </a:cubicBezTo>
                  <a:cubicBezTo>
                    <a:pt x="1202" y="2019"/>
                    <a:pt x="1335" y="1952"/>
                    <a:pt x="1335" y="1819"/>
                  </a:cubicBezTo>
                  <a:cubicBezTo>
                    <a:pt x="1235" y="1118"/>
                    <a:pt x="901" y="484"/>
                    <a:pt x="368" y="51"/>
                  </a:cubicBezTo>
                  <a:cubicBezTo>
                    <a:pt x="334" y="17"/>
                    <a:pt x="284" y="1"/>
                    <a:pt x="23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3"/>
            <p:cNvSpPr/>
            <p:nvPr/>
          </p:nvSpPr>
          <p:spPr>
            <a:xfrm>
              <a:off x="6374875" y="3198625"/>
              <a:ext cx="64050" cy="32550"/>
            </a:xfrm>
            <a:custGeom>
              <a:rect b="b" l="l" r="r" t="t"/>
              <a:pathLst>
                <a:path extrusionOk="0" h="1302" w="2562">
                  <a:moveTo>
                    <a:pt x="301" y="0"/>
                  </a:moveTo>
                  <a:cubicBezTo>
                    <a:pt x="167" y="0"/>
                    <a:pt x="100" y="67"/>
                    <a:pt x="34" y="167"/>
                  </a:cubicBezTo>
                  <a:cubicBezTo>
                    <a:pt x="0" y="267"/>
                    <a:pt x="100" y="367"/>
                    <a:pt x="200" y="434"/>
                  </a:cubicBezTo>
                  <a:cubicBezTo>
                    <a:pt x="934" y="501"/>
                    <a:pt x="1601" y="801"/>
                    <a:pt x="2135" y="1268"/>
                  </a:cubicBezTo>
                  <a:cubicBezTo>
                    <a:pt x="2170" y="1291"/>
                    <a:pt x="2207" y="1301"/>
                    <a:pt x="2242" y="1301"/>
                  </a:cubicBezTo>
                  <a:cubicBezTo>
                    <a:pt x="2413" y="1301"/>
                    <a:pt x="2562" y="1072"/>
                    <a:pt x="2369" y="934"/>
                  </a:cubicBezTo>
                  <a:cubicBezTo>
                    <a:pt x="1802" y="434"/>
                    <a:pt x="1034" y="100"/>
                    <a:pt x="3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3"/>
            <p:cNvSpPr/>
            <p:nvPr/>
          </p:nvSpPr>
          <p:spPr>
            <a:xfrm>
              <a:off x="6383200" y="3227800"/>
              <a:ext cx="41725" cy="28800"/>
            </a:xfrm>
            <a:custGeom>
              <a:rect b="b" l="l" r="r" t="t"/>
              <a:pathLst>
                <a:path extrusionOk="0" h="1152" w="1669">
                  <a:moveTo>
                    <a:pt x="268" y="1"/>
                  </a:moveTo>
                  <a:cubicBezTo>
                    <a:pt x="168" y="1"/>
                    <a:pt x="34" y="68"/>
                    <a:pt x="1" y="168"/>
                  </a:cubicBezTo>
                  <a:cubicBezTo>
                    <a:pt x="1" y="268"/>
                    <a:pt x="34" y="368"/>
                    <a:pt x="168" y="434"/>
                  </a:cubicBezTo>
                  <a:cubicBezTo>
                    <a:pt x="435" y="468"/>
                    <a:pt x="601" y="568"/>
                    <a:pt x="835" y="668"/>
                  </a:cubicBezTo>
                  <a:cubicBezTo>
                    <a:pt x="868" y="735"/>
                    <a:pt x="935" y="735"/>
                    <a:pt x="968" y="768"/>
                  </a:cubicBezTo>
                  <a:cubicBezTo>
                    <a:pt x="968" y="768"/>
                    <a:pt x="1002" y="768"/>
                    <a:pt x="1002" y="801"/>
                  </a:cubicBezTo>
                  <a:cubicBezTo>
                    <a:pt x="1035" y="801"/>
                    <a:pt x="1035" y="835"/>
                    <a:pt x="1102" y="835"/>
                  </a:cubicBezTo>
                  <a:lnTo>
                    <a:pt x="1335" y="1102"/>
                  </a:lnTo>
                  <a:cubicBezTo>
                    <a:pt x="1385" y="1135"/>
                    <a:pt x="1435" y="1152"/>
                    <a:pt x="1485" y="1152"/>
                  </a:cubicBezTo>
                  <a:cubicBezTo>
                    <a:pt x="1535" y="1152"/>
                    <a:pt x="1585" y="1135"/>
                    <a:pt x="1635" y="1102"/>
                  </a:cubicBezTo>
                  <a:cubicBezTo>
                    <a:pt x="1669" y="935"/>
                    <a:pt x="1669" y="835"/>
                    <a:pt x="1602" y="768"/>
                  </a:cubicBezTo>
                  <a:cubicBezTo>
                    <a:pt x="1268" y="334"/>
                    <a:pt x="768" y="101"/>
                    <a:pt x="26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3"/>
            <p:cNvSpPr/>
            <p:nvPr/>
          </p:nvSpPr>
          <p:spPr>
            <a:xfrm>
              <a:off x="6169150" y="3139350"/>
              <a:ext cx="66275" cy="34675"/>
            </a:xfrm>
            <a:custGeom>
              <a:rect b="b" l="l" r="r" t="t"/>
              <a:pathLst>
                <a:path extrusionOk="0" h="1387" w="2651">
                  <a:moveTo>
                    <a:pt x="290" y="1"/>
                  </a:moveTo>
                  <a:cubicBezTo>
                    <a:pt x="52" y="1"/>
                    <a:pt x="0" y="338"/>
                    <a:pt x="224" y="370"/>
                  </a:cubicBezTo>
                  <a:cubicBezTo>
                    <a:pt x="991" y="503"/>
                    <a:pt x="1658" y="837"/>
                    <a:pt x="2225" y="1337"/>
                  </a:cubicBezTo>
                  <a:cubicBezTo>
                    <a:pt x="2259" y="1372"/>
                    <a:pt x="2299" y="1386"/>
                    <a:pt x="2339" y="1386"/>
                  </a:cubicBezTo>
                  <a:cubicBezTo>
                    <a:pt x="2494" y="1386"/>
                    <a:pt x="2651" y="1169"/>
                    <a:pt x="2492" y="1037"/>
                  </a:cubicBezTo>
                  <a:cubicBezTo>
                    <a:pt x="1858" y="503"/>
                    <a:pt x="1091" y="136"/>
                    <a:pt x="324" y="3"/>
                  </a:cubicBezTo>
                  <a:cubicBezTo>
                    <a:pt x="312" y="2"/>
                    <a:pt x="301" y="1"/>
                    <a:pt x="29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3"/>
            <p:cNvSpPr/>
            <p:nvPr/>
          </p:nvSpPr>
          <p:spPr>
            <a:xfrm>
              <a:off x="6158050" y="3176950"/>
              <a:ext cx="55450" cy="27175"/>
            </a:xfrm>
            <a:custGeom>
              <a:rect b="b" l="l" r="r" t="t"/>
              <a:pathLst>
                <a:path extrusionOk="0" h="1087" w="2218">
                  <a:moveTo>
                    <a:pt x="201" y="0"/>
                  </a:moveTo>
                  <a:cubicBezTo>
                    <a:pt x="67" y="0"/>
                    <a:pt x="0" y="67"/>
                    <a:pt x="0" y="200"/>
                  </a:cubicBezTo>
                  <a:cubicBezTo>
                    <a:pt x="0" y="334"/>
                    <a:pt x="67" y="367"/>
                    <a:pt x="201" y="400"/>
                  </a:cubicBezTo>
                  <a:cubicBezTo>
                    <a:pt x="801" y="467"/>
                    <a:pt x="1335" y="667"/>
                    <a:pt x="1768" y="1034"/>
                  </a:cubicBezTo>
                  <a:cubicBezTo>
                    <a:pt x="1812" y="1071"/>
                    <a:pt x="1861" y="1087"/>
                    <a:pt x="1908" y="1087"/>
                  </a:cubicBezTo>
                  <a:cubicBezTo>
                    <a:pt x="2075" y="1087"/>
                    <a:pt x="2217" y="890"/>
                    <a:pt x="2035" y="734"/>
                  </a:cubicBezTo>
                  <a:cubicBezTo>
                    <a:pt x="1535" y="300"/>
                    <a:pt x="868" y="33"/>
                    <a:pt x="2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3"/>
            <p:cNvSpPr/>
            <p:nvPr/>
          </p:nvSpPr>
          <p:spPr>
            <a:xfrm>
              <a:off x="5975975" y="3079725"/>
              <a:ext cx="67700" cy="17350"/>
            </a:xfrm>
            <a:custGeom>
              <a:rect b="b" l="l" r="r" t="t"/>
              <a:pathLst>
                <a:path extrusionOk="0" h="694" w="2708">
                  <a:moveTo>
                    <a:pt x="1139" y="0"/>
                  </a:moveTo>
                  <a:cubicBezTo>
                    <a:pt x="835" y="0"/>
                    <a:pt x="532" y="49"/>
                    <a:pt x="245" y="153"/>
                  </a:cubicBezTo>
                  <a:cubicBezTo>
                    <a:pt x="0" y="214"/>
                    <a:pt x="92" y="528"/>
                    <a:pt x="315" y="528"/>
                  </a:cubicBezTo>
                  <a:cubicBezTo>
                    <a:pt x="335" y="528"/>
                    <a:pt x="356" y="525"/>
                    <a:pt x="379" y="520"/>
                  </a:cubicBezTo>
                  <a:cubicBezTo>
                    <a:pt x="656" y="437"/>
                    <a:pt x="940" y="394"/>
                    <a:pt x="1222" y="394"/>
                  </a:cubicBezTo>
                  <a:cubicBezTo>
                    <a:pt x="1617" y="394"/>
                    <a:pt x="2010" y="478"/>
                    <a:pt x="2380" y="653"/>
                  </a:cubicBezTo>
                  <a:cubicBezTo>
                    <a:pt x="2414" y="682"/>
                    <a:pt x="2447" y="694"/>
                    <a:pt x="2477" y="694"/>
                  </a:cubicBezTo>
                  <a:cubicBezTo>
                    <a:pt x="2625" y="694"/>
                    <a:pt x="2707" y="403"/>
                    <a:pt x="2513" y="320"/>
                  </a:cubicBezTo>
                  <a:cubicBezTo>
                    <a:pt x="2087" y="117"/>
                    <a:pt x="1611" y="0"/>
                    <a:pt x="113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3"/>
            <p:cNvSpPr/>
            <p:nvPr/>
          </p:nvSpPr>
          <p:spPr>
            <a:xfrm>
              <a:off x="5978750" y="3107400"/>
              <a:ext cx="36725" cy="11400"/>
            </a:xfrm>
            <a:custGeom>
              <a:rect b="b" l="l" r="r" t="t"/>
              <a:pathLst>
                <a:path extrusionOk="0" h="456" w="1469">
                  <a:moveTo>
                    <a:pt x="637" y="0"/>
                  </a:moveTo>
                  <a:cubicBezTo>
                    <a:pt x="474" y="0"/>
                    <a:pt x="317" y="17"/>
                    <a:pt x="167" y="47"/>
                  </a:cubicBezTo>
                  <a:cubicBezTo>
                    <a:pt x="134" y="47"/>
                    <a:pt x="101" y="47"/>
                    <a:pt x="34" y="113"/>
                  </a:cubicBezTo>
                  <a:cubicBezTo>
                    <a:pt x="1" y="147"/>
                    <a:pt x="1" y="180"/>
                    <a:pt x="1" y="247"/>
                  </a:cubicBezTo>
                  <a:cubicBezTo>
                    <a:pt x="1" y="314"/>
                    <a:pt x="101" y="447"/>
                    <a:pt x="201" y="447"/>
                  </a:cubicBezTo>
                  <a:cubicBezTo>
                    <a:pt x="368" y="414"/>
                    <a:pt x="534" y="414"/>
                    <a:pt x="701" y="414"/>
                  </a:cubicBezTo>
                  <a:lnTo>
                    <a:pt x="968" y="414"/>
                  </a:lnTo>
                  <a:cubicBezTo>
                    <a:pt x="1035" y="414"/>
                    <a:pt x="1135" y="447"/>
                    <a:pt x="1202" y="447"/>
                  </a:cubicBezTo>
                  <a:cubicBezTo>
                    <a:pt x="1219" y="453"/>
                    <a:pt x="1236" y="456"/>
                    <a:pt x="1253" y="456"/>
                  </a:cubicBezTo>
                  <a:cubicBezTo>
                    <a:pt x="1335" y="456"/>
                    <a:pt x="1413" y="391"/>
                    <a:pt x="1468" y="280"/>
                  </a:cubicBezTo>
                  <a:cubicBezTo>
                    <a:pt x="1435" y="180"/>
                    <a:pt x="1368" y="113"/>
                    <a:pt x="1268" y="80"/>
                  </a:cubicBezTo>
                  <a:cubicBezTo>
                    <a:pt x="1048" y="25"/>
                    <a:pt x="838" y="0"/>
                    <a:pt x="637"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3"/>
            <p:cNvSpPr/>
            <p:nvPr/>
          </p:nvSpPr>
          <p:spPr>
            <a:xfrm>
              <a:off x="5812250" y="3165925"/>
              <a:ext cx="54775" cy="42125"/>
            </a:xfrm>
            <a:custGeom>
              <a:rect b="b" l="l" r="r" t="t"/>
              <a:pathLst>
                <a:path extrusionOk="0" h="1685" w="2191">
                  <a:moveTo>
                    <a:pt x="1988" y="1"/>
                  </a:moveTo>
                  <a:cubicBezTo>
                    <a:pt x="1977" y="1"/>
                    <a:pt x="1966" y="3"/>
                    <a:pt x="1957" y="7"/>
                  </a:cubicBezTo>
                  <a:cubicBezTo>
                    <a:pt x="1257" y="308"/>
                    <a:pt x="556" y="775"/>
                    <a:pt x="123" y="1342"/>
                  </a:cubicBezTo>
                  <a:cubicBezTo>
                    <a:pt x="0" y="1513"/>
                    <a:pt x="129" y="1684"/>
                    <a:pt x="259" y="1684"/>
                  </a:cubicBezTo>
                  <a:cubicBezTo>
                    <a:pt x="307" y="1684"/>
                    <a:pt x="354" y="1662"/>
                    <a:pt x="390" y="1609"/>
                  </a:cubicBezTo>
                  <a:cubicBezTo>
                    <a:pt x="857" y="1075"/>
                    <a:pt x="1457" y="641"/>
                    <a:pt x="2057" y="408"/>
                  </a:cubicBezTo>
                  <a:cubicBezTo>
                    <a:pt x="2157" y="341"/>
                    <a:pt x="2191" y="274"/>
                    <a:pt x="2191" y="141"/>
                  </a:cubicBezTo>
                  <a:cubicBezTo>
                    <a:pt x="2162" y="83"/>
                    <a:pt x="2059" y="1"/>
                    <a:pt x="198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3"/>
            <p:cNvSpPr/>
            <p:nvPr/>
          </p:nvSpPr>
          <p:spPr>
            <a:xfrm>
              <a:off x="5832825" y="3193300"/>
              <a:ext cx="33375" cy="31050"/>
            </a:xfrm>
            <a:custGeom>
              <a:rect b="b" l="l" r="r" t="t"/>
              <a:pathLst>
                <a:path extrusionOk="0" h="1242" w="1335">
                  <a:moveTo>
                    <a:pt x="1096" y="0"/>
                  </a:moveTo>
                  <a:cubicBezTo>
                    <a:pt x="1068" y="0"/>
                    <a:pt x="1037" y="4"/>
                    <a:pt x="1001" y="13"/>
                  </a:cubicBezTo>
                  <a:cubicBezTo>
                    <a:pt x="601" y="213"/>
                    <a:pt x="267" y="547"/>
                    <a:pt x="34" y="981"/>
                  </a:cubicBezTo>
                  <a:cubicBezTo>
                    <a:pt x="0" y="1047"/>
                    <a:pt x="34" y="1181"/>
                    <a:pt x="134" y="1214"/>
                  </a:cubicBezTo>
                  <a:cubicBezTo>
                    <a:pt x="153" y="1234"/>
                    <a:pt x="178" y="1242"/>
                    <a:pt x="205" y="1242"/>
                  </a:cubicBezTo>
                  <a:cubicBezTo>
                    <a:pt x="270" y="1242"/>
                    <a:pt x="344" y="1195"/>
                    <a:pt x="367" y="1147"/>
                  </a:cubicBezTo>
                  <a:cubicBezTo>
                    <a:pt x="400" y="1114"/>
                    <a:pt x="400" y="1047"/>
                    <a:pt x="467" y="1014"/>
                  </a:cubicBezTo>
                  <a:lnTo>
                    <a:pt x="467" y="981"/>
                  </a:lnTo>
                  <a:lnTo>
                    <a:pt x="501" y="914"/>
                  </a:lnTo>
                  <a:cubicBezTo>
                    <a:pt x="567" y="847"/>
                    <a:pt x="634" y="780"/>
                    <a:pt x="701" y="680"/>
                  </a:cubicBezTo>
                  <a:cubicBezTo>
                    <a:pt x="734" y="647"/>
                    <a:pt x="801" y="580"/>
                    <a:pt x="834" y="580"/>
                  </a:cubicBezTo>
                  <a:cubicBezTo>
                    <a:pt x="867" y="580"/>
                    <a:pt x="867" y="547"/>
                    <a:pt x="901" y="547"/>
                  </a:cubicBezTo>
                  <a:cubicBezTo>
                    <a:pt x="1001" y="514"/>
                    <a:pt x="1068" y="413"/>
                    <a:pt x="1168" y="380"/>
                  </a:cubicBezTo>
                  <a:cubicBezTo>
                    <a:pt x="1301" y="313"/>
                    <a:pt x="1334" y="180"/>
                    <a:pt x="1301" y="80"/>
                  </a:cubicBezTo>
                  <a:cubicBezTo>
                    <a:pt x="1228" y="31"/>
                    <a:pt x="1172" y="0"/>
                    <a:pt x="1096"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3"/>
            <p:cNvSpPr/>
            <p:nvPr/>
          </p:nvSpPr>
          <p:spPr>
            <a:xfrm>
              <a:off x="6008225" y="3420375"/>
              <a:ext cx="79000" cy="20875"/>
            </a:xfrm>
            <a:custGeom>
              <a:rect b="b" l="l" r="r" t="t"/>
              <a:pathLst>
                <a:path extrusionOk="0" h="835" w="3160">
                  <a:moveTo>
                    <a:pt x="1039" y="1"/>
                  </a:moveTo>
                  <a:cubicBezTo>
                    <a:pt x="777" y="1"/>
                    <a:pt x="515" y="24"/>
                    <a:pt x="256" y="70"/>
                  </a:cubicBezTo>
                  <a:cubicBezTo>
                    <a:pt x="1" y="102"/>
                    <a:pt x="112" y="439"/>
                    <a:pt x="326" y="439"/>
                  </a:cubicBezTo>
                  <a:cubicBezTo>
                    <a:pt x="336" y="439"/>
                    <a:pt x="346" y="438"/>
                    <a:pt x="356" y="437"/>
                  </a:cubicBezTo>
                  <a:cubicBezTo>
                    <a:pt x="591" y="390"/>
                    <a:pt x="832" y="367"/>
                    <a:pt x="1072" y="367"/>
                  </a:cubicBezTo>
                  <a:cubicBezTo>
                    <a:pt x="1682" y="367"/>
                    <a:pt x="2288" y="517"/>
                    <a:pt x="2791" y="804"/>
                  </a:cubicBezTo>
                  <a:cubicBezTo>
                    <a:pt x="2829" y="825"/>
                    <a:pt x="2865" y="835"/>
                    <a:pt x="2898" y="835"/>
                  </a:cubicBezTo>
                  <a:cubicBezTo>
                    <a:pt x="3069" y="835"/>
                    <a:pt x="3159" y="582"/>
                    <a:pt x="2991" y="470"/>
                  </a:cubicBezTo>
                  <a:cubicBezTo>
                    <a:pt x="2389" y="157"/>
                    <a:pt x="1717" y="1"/>
                    <a:pt x="103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3"/>
            <p:cNvSpPr/>
            <p:nvPr/>
          </p:nvSpPr>
          <p:spPr>
            <a:xfrm>
              <a:off x="6124700" y="3438475"/>
              <a:ext cx="82125" cy="21400"/>
            </a:xfrm>
            <a:custGeom>
              <a:rect b="b" l="l" r="r" t="t"/>
              <a:pathLst>
                <a:path extrusionOk="0" h="856" w="3285">
                  <a:moveTo>
                    <a:pt x="627" y="0"/>
                  </a:moveTo>
                  <a:cubicBezTo>
                    <a:pt x="507" y="0"/>
                    <a:pt x="387" y="5"/>
                    <a:pt x="267" y="13"/>
                  </a:cubicBezTo>
                  <a:cubicBezTo>
                    <a:pt x="11" y="13"/>
                    <a:pt x="1" y="382"/>
                    <a:pt x="236" y="382"/>
                  </a:cubicBezTo>
                  <a:cubicBezTo>
                    <a:pt x="246" y="382"/>
                    <a:pt x="256" y="381"/>
                    <a:pt x="267" y="380"/>
                  </a:cubicBezTo>
                  <a:cubicBezTo>
                    <a:pt x="372" y="376"/>
                    <a:pt x="477" y="374"/>
                    <a:pt x="583" y="374"/>
                  </a:cubicBezTo>
                  <a:cubicBezTo>
                    <a:pt x="1384" y="374"/>
                    <a:pt x="2199" y="493"/>
                    <a:pt x="2936" y="847"/>
                  </a:cubicBezTo>
                  <a:cubicBezTo>
                    <a:pt x="2954" y="853"/>
                    <a:pt x="2971" y="856"/>
                    <a:pt x="2989" y="856"/>
                  </a:cubicBezTo>
                  <a:cubicBezTo>
                    <a:pt x="3163" y="856"/>
                    <a:pt x="3284" y="574"/>
                    <a:pt x="3102" y="514"/>
                  </a:cubicBezTo>
                  <a:cubicBezTo>
                    <a:pt x="2288" y="194"/>
                    <a:pt x="1448" y="0"/>
                    <a:pt x="627"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3"/>
            <p:cNvSpPr/>
            <p:nvPr/>
          </p:nvSpPr>
          <p:spPr>
            <a:xfrm>
              <a:off x="6269800" y="3477975"/>
              <a:ext cx="57550" cy="37050"/>
            </a:xfrm>
            <a:custGeom>
              <a:rect b="b" l="l" r="r" t="t"/>
              <a:pathLst>
                <a:path extrusionOk="0" h="1482" w="2302">
                  <a:moveTo>
                    <a:pt x="200" y="1"/>
                  </a:moveTo>
                  <a:cubicBezTo>
                    <a:pt x="67" y="1"/>
                    <a:pt x="0" y="134"/>
                    <a:pt x="0" y="234"/>
                  </a:cubicBezTo>
                  <a:cubicBezTo>
                    <a:pt x="0" y="335"/>
                    <a:pt x="67" y="368"/>
                    <a:pt x="200" y="435"/>
                  </a:cubicBezTo>
                  <a:cubicBezTo>
                    <a:pt x="868" y="468"/>
                    <a:pt x="1501" y="835"/>
                    <a:pt x="1868" y="1402"/>
                  </a:cubicBezTo>
                  <a:cubicBezTo>
                    <a:pt x="1893" y="1451"/>
                    <a:pt x="1971" y="1482"/>
                    <a:pt x="2063" y="1482"/>
                  </a:cubicBezTo>
                  <a:cubicBezTo>
                    <a:pt x="2097" y="1482"/>
                    <a:pt x="2133" y="1478"/>
                    <a:pt x="2169" y="1469"/>
                  </a:cubicBezTo>
                  <a:cubicBezTo>
                    <a:pt x="2235" y="1435"/>
                    <a:pt x="2302" y="1269"/>
                    <a:pt x="2235" y="1168"/>
                  </a:cubicBezTo>
                  <a:cubicBezTo>
                    <a:pt x="1802" y="501"/>
                    <a:pt x="1034" y="101"/>
                    <a:pt x="20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3"/>
            <p:cNvSpPr/>
            <p:nvPr/>
          </p:nvSpPr>
          <p:spPr>
            <a:xfrm>
              <a:off x="7192125" y="2813650"/>
              <a:ext cx="994900" cy="1052100"/>
            </a:xfrm>
            <a:custGeom>
              <a:rect b="b" l="l" r="r" t="t"/>
              <a:pathLst>
                <a:path extrusionOk="0" h="42084" w="39796">
                  <a:moveTo>
                    <a:pt x="19957" y="0"/>
                  </a:moveTo>
                  <a:cubicBezTo>
                    <a:pt x="19752" y="0"/>
                    <a:pt x="19546" y="38"/>
                    <a:pt x="19347" y="122"/>
                  </a:cubicBezTo>
                  <a:cubicBezTo>
                    <a:pt x="18847" y="289"/>
                    <a:pt x="18447" y="722"/>
                    <a:pt x="18247" y="1289"/>
                  </a:cubicBezTo>
                  <a:cubicBezTo>
                    <a:pt x="18047" y="1790"/>
                    <a:pt x="18013" y="2357"/>
                    <a:pt x="18047" y="2890"/>
                  </a:cubicBezTo>
                  <a:cubicBezTo>
                    <a:pt x="18113" y="4692"/>
                    <a:pt x="18714" y="6393"/>
                    <a:pt x="19648" y="7961"/>
                  </a:cubicBezTo>
                  <a:cubicBezTo>
                    <a:pt x="20548" y="9495"/>
                    <a:pt x="21716" y="10829"/>
                    <a:pt x="22983" y="12130"/>
                  </a:cubicBezTo>
                  <a:cubicBezTo>
                    <a:pt x="23050" y="12230"/>
                    <a:pt x="23184" y="12330"/>
                    <a:pt x="23217" y="12464"/>
                  </a:cubicBezTo>
                  <a:cubicBezTo>
                    <a:pt x="23284" y="12564"/>
                    <a:pt x="23284" y="12731"/>
                    <a:pt x="23217" y="12864"/>
                  </a:cubicBezTo>
                  <a:cubicBezTo>
                    <a:pt x="23150" y="13465"/>
                    <a:pt x="23117" y="14065"/>
                    <a:pt x="23017" y="14665"/>
                  </a:cubicBezTo>
                  <a:cubicBezTo>
                    <a:pt x="21015" y="12898"/>
                    <a:pt x="19181" y="10963"/>
                    <a:pt x="17646" y="8795"/>
                  </a:cubicBezTo>
                  <a:cubicBezTo>
                    <a:pt x="16646" y="7394"/>
                    <a:pt x="15778" y="5959"/>
                    <a:pt x="14611" y="4692"/>
                  </a:cubicBezTo>
                  <a:cubicBezTo>
                    <a:pt x="13977" y="4025"/>
                    <a:pt x="13210" y="3391"/>
                    <a:pt x="12309" y="3391"/>
                  </a:cubicBezTo>
                  <a:cubicBezTo>
                    <a:pt x="11342" y="3391"/>
                    <a:pt x="10541" y="4158"/>
                    <a:pt x="10208" y="4992"/>
                  </a:cubicBezTo>
                  <a:cubicBezTo>
                    <a:pt x="9874" y="5859"/>
                    <a:pt x="9941" y="6827"/>
                    <a:pt x="10141" y="7727"/>
                  </a:cubicBezTo>
                  <a:cubicBezTo>
                    <a:pt x="10675" y="10362"/>
                    <a:pt x="12276" y="12664"/>
                    <a:pt x="14044" y="14665"/>
                  </a:cubicBezTo>
                  <a:cubicBezTo>
                    <a:pt x="14844" y="15533"/>
                    <a:pt x="15678" y="16367"/>
                    <a:pt x="16612" y="17067"/>
                  </a:cubicBezTo>
                  <a:cubicBezTo>
                    <a:pt x="16946" y="17367"/>
                    <a:pt x="17313" y="17634"/>
                    <a:pt x="17613" y="18001"/>
                  </a:cubicBezTo>
                  <a:cubicBezTo>
                    <a:pt x="17946" y="18468"/>
                    <a:pt x="18113" y="19035"/>
                    <a:pt x="18213" y="19636"/>
                  </a:cubicBezTo>
                  <a:cubicBezTo>
                    <a:pt x="18447" y="20536"/>
                    <a:pt x="18680" y="21404"/>
                    <a:pt x="18880" y="22338"/>
                  </a:cubicBezTo>
                  <a:cubicBezTo>
                    <a:pt x="15611" y="18802"/>
                    <a:pt x="13143" y="14499"/>
                    <a:pt x="10007" y="10796"/>
                  </a:cubicBezTo>
                  <a:cubicBezTo>
                    <a:pt x="9274" y="9895"/>
                    <a:pt x="8440" y="9028"/>
                    <a:pt x="7372" y="8561"/>
                  </a:cubicBezTo>
                  <a:cubicBezTo>
                    <a:pt x="7067" y="8439"/>
                    <a:pt x="6749" y="8366"/>
                    <a:pt x="6442" y="8366"/>
                  </a:cubicBezTo>
                  <a:cubicBezTo>
                    <a:pt x="6245" y="8366"/>
                    <a:pt x="6053" y="8396"/>
                    <a:pt x="5871" y="8461"/>
                  </a:cubicBezTo>
                  <a:cubicBezTo>
                    <a:pt x="5037" y="8795"/>
                    <a:pt x="4837" y="9829"/>
                    <a:pt x="4837" y="10696"/>
                  </a:cubicBezTo>
                  <a:cubicBezTo>
                    <a:pt x="4870" y="11897"/>
                    <a:pt x="5204" y="13064"/>
                    <a:pt x="5671" y="14165"/>
                  </a:cubicBezTo>
                  <a:cubicBezTo>
                    <a:pt x="6505" y="16200"/>
                    <a:pt x="7706" y="18035"/>
                    <a:pt x="8940" y="19869"/>
                  </a:cubicBezTo>
                  <a:cubicBezTo>
                    <a:pt x="10541" y="22304"/>
                    <a:pt x="12176" y="24739"/>
                    <a:pt x="13777" y="27174"/>
                  </a:cubicBezTo>
                  <a:cubicBezTo>
                    <a:pt x="13343" y="26874"/>
                    <a:pt x="12943" y="26541"/>
                    <a:pt x="12543" y="26207"/>
                  </a:cubicBezTo>
                  <a:lnTo>
                    <a:pt x="9174" y="23472"/>
                  </a:lnTo>
                  <a:cubicBezTo>
                    <a:pt x="7172" y="21871"/>
                    <a:pt x="5037" y="20269"/>
                    <a:pt x="2636" y="19369"/>
                  </a:cubicBezTo>
                  <a:cubicBezTo>
                    <a:pt x="2247" y="19219"/>
                    <a:pt x="1886" y="19097"/>
                    <a:pt x="1479" y="19097"/>
                  </a:cubicBezTo>
                  <a:cubicBezTo>
                    <a:pt x="1431" y="19097"/>
                    <a:pt x="1383" y="19098"/>
                    <a:pt x="1335" y="19102"/>
                  </a:cubicBezTo>
                  <a:cubicBezTo>
                    <a:pt x="934" y="19102"/>
                    <a:pt x="467" y="19335"/>
                    <a:pt x="200" y="19702"/>
                  </a:cubicBezTo>
                  <a:cubicBezTo>
                    <a:pt x="0" y="20036"/>
                    <a:pt x="0" y="20436"/>
                    <a:pt x="34" y="20837"/>
                  </a:cubicBezTo>
                  <a:cubicBezTo>
                    <a:pt x="367" y="22705"/>
                    <a:pt x="1601" y="24139"/>
                    <a:pt x="2802" y="25406"/>
                  </a:cubicBezTo>
                  <a:cubicBezTo>
                    <a:pt x="4637" y="27375"/>
                    <a:pt x="6605" y="29176"/>
                    <a:pt x="8707" y="30810"/>
                  </a:cubicBezTo>
                  <a:cubicBezTo>
                    <a:pt x="9040" y="31044"/>
                    <a:pt x="9374" y="31277"/>
                    <a:pt x="9540" y="31711"/>
                  </a:cubicBezTo>
                  <a:cubicBezTo>
                    <a:pt x="9641" y="31911"/>
                    <a:pt x="9674" y="32111"/>
                    <a:pt x="9674" y="32378"/>
                  </a:cubicBezTo>
                  <a:cubicBezTo>
                    <a:pt x="10108" y="35847"/>
                    <a:pt x="11475" y="39350"/>
                    <a:pt x="14010" y="41718"/>
                  </a:cubicBezTo>
                  <a:cubicBezTo>
                    <a:pt x="14718" y="41994"/>
                    <a:pt x="15519" y="42083"/>
                    <a:pt x="16331" y="42083"/>
                  </a:cubicBezTo>
                  <a:cubicBezTo>
                    <a:pt x="16895" y="42083"/>
                    <a:pt x="17466" y="42040"/>
                    <a:pt x="18013" y="41985"/>
                  </a:cubicBezTo>
                  <a:cubicBezTo>
                    <a:pt x="19347" y="41852"/>
                    <a:pt x="20715" y="41651"/>
                    <a:pt x="22016" y="41251"/>
                  </a:cubicBezTo>
                  <a:cubicBezTo>
                    <a:pt x="25218" y="40351"/>
                    <a:pt x="28054" y="38216"/>
                    <a:pt x="29888" y="35380"/>
                  </a:cubicBezTo>
                  <a:cubicBezTo>
                    <a:pt x="29955" y="35347"/>
                    <a:pt x="29988" y="35247"/>
                    <a:pt x="29988" y="35214"/>
                  </a:cubicBezTo>
                  <a:cubicBezTo>
                    <a:pt x="30055" y="33245"/>
                    <a:pt x="30522" y="31344"/>
                    <a:pt x="31056" y="29443"/>
                  </a:cubicBezTo>
                  <a:cubicBezTo>
                    <a:pt x="31656" y="27375"/>
                    <a:pt x="32290" y="25340"/>
                    <a:pt x="33024" y="23272"/>
                  </a:cubicBezTo>
                  <a:cubicBezTo>
                    <a:pt x="33391" y="22204"/>
                    <a:pt x="33824" y="21103"/>
                    <a:pt x="34225" y="20036"/>
                  </a:cubicBezTo>
                  <a:cubicBezTo>
                    <a:pt x="36026" y="15366"/>
                    <a:pt x="37994" y="10763"/>
                    <a:pt x="39328" y="5993"/>
                  </a:cubicBezTo>
                  <a:cubicBezTo>
                    <a:pt x="39562" y="5025"/>
                    <a:pt x="39795" y="3858"/>
                    <a:pt x="39028" y="3191"/>
                  </a:cubicBezTo>
                  <a:cubicBezTo>
                    <a:pt x="38715" y="2898"/>
                    <a:pt x="38284" y="2789"/>
                    <a:pt x="37842" y="2789"/>
                  </a:cubicBezTo>
                  <a:cubicBezTo>
                    <a:pt x="37578" y="2789"/>
                    <a:pt x="37310" y="2828"/>
                    <a:pt x="37060" y="2890"/>
                  </a:cubicBezTo>
                  <a:cubicBezTo>
                    <a:pt x="35726" y="3224"/>
                    <a:pt x="34658" y="4158"/>
                    <a:pt x="33824" y="5225"/>
                  </a:cubicBezTo>
                  <a:cubicBezTo>
                    <a:pt x="33024" y="6326"/>
                    <a:pt x="32457" y="7560"/>
                    <a:pt x="31890" y="8828"/>
                  </a:cubicBezTo>
                  <a:cubicBezTo>
                    <a:pt x="31523" y="9695"/>
                    <a:pt x="31156" y="10529"/>
                    <a:pt x="30789" y="11396"/>
                  </a:cubicBezTo>
                  <a:cubicBezTo>
                    <a:pt x="30656" y="10963"/>
                    <a:pt x="30422" y="10496"/>
                    <a:pt x="30189" y="10062"/>
                  </a:cubicBezTo>
                  <a:cubicBezTo>
                    <a:pt x="29855" y="9562"/>
                    <a:pt x="29388" y="9128"/>
                    <a:pt x="28954" y="8695"/>
                  </a:cubicBezTo>
                  <a:cubicBezTo>
                    <a:pt x="26686" y="6560"/>
                    <a:pt x="24551" y="4291"/>
                    <a:pt x="22616" y="1856"/>
                  </a:cubicBezTo>
                  <a:cubicBezTo>
                    <a:pt x="22183" y="1356"/>
                    <a:pt x="21783" y="822"/>
                    <a:pt x="21215" y="455"/>
                  </a:cubicBezTo>
                  <a:cubicBezTo>
                    <a:pt x="20849" y="181"/>
                    <a:pt x="20405" y="0"/>
                    <a:pt x="19957" y="0"/>
                  </a:cubicBezTo>
                  <a:close/>
                </a:path>
              </a:pathLst>
            </a:custGeom>
            <a:solidFill>
              <a:srgbClr val="BA8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3"/>
            <p:cNvSpPr/>
            <p:nvPr/>
          </p:nvSpPr>
          <p:spPr>
            <a:xfrm>
              <a:off x="7963875" y="3093050"/>
              <a:ext cx="49750" cy="214450"/>
            </a:xfrm>
            <a:custGeom>
              <a:rect b="b" l="l" r="r" t="t"/>
              <a:pathLst>
                <a:path extrusionOk="0" h="8578" w="1990">
                  <a:moveTo>
                    <a:pt x="225" y="1"/>
                  </a:moveTo>
                  <a:cubicBezTo>
                    <a:pt x="118" y="1"/>
                    <a:pt x="0" y="90"/>
                    <a:pt x="19" y="220"/>
                  </a:cubicBezTo>
                  <a:cubicBezTo>
                    <a:pt x="353" y="2989"/>
                    <a:pt x="920" y="5691"/>
                    <a:pt x="1587" y="8393"/>
                  </a:cubicBezTo>
                  <a:cubicBezTo>
                    <a:pt x="1602" y="8518"/>
                    <a:pt x="1699" y="8577"/>
                    <a:pt x="1790" y="8577"/>
                  </a:cubicBezTo>
                  <a:cubicBezTo>
                    <a:pt x="1893" y="8577"/>
                    <a:pt x="1989" y="8501"/>
                    <a:pt x="1954" y="8360"/>
                  </a:cubicBezTo>
                  <a:cubicBezTo>
                    <a:pt x="1287" y="5658"/>
                    <a:pt x="753" y="2956"/>
                    <a:pt x="386" y="187"/>
                  </a:cubicBezTo>
                  <a:cubicBezTo>
                    <a:pt x="386" y="55"/>
                    <a:pt x="309" y="1"/>
                    <a:pt x="225"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3"/>
            <p:cNvSpPr/>
            <p:nvPr/>
          </p:nvSpPr>
          <p:spPr>
            <a:xfrm>
              <a:off x="7760850" y="3176000"/>
              <a:ext cx="108425" cy="211425"/>
            </a:xfrm>
            <a:custGeom>
              <a:rect b="b" l="l" r="r" t="t"/>
              <a:pathLst>
                <a:path extrusionOk="0" h="8457" w="4337">
                  <a:moveTo>
                    <a:pt x="293" y="1"/>
                  </a:moveTo>
                  <a:cubicBezTo>
                    <a:pt x="145" y="1"/>
                    <a:pt x="1" y="188"/>
                    <a:pt x="101" y="338"/>
                  </a:cubicBezTo>
                  <a:cubicBezTo>
                    <a:pt x="468" y="839"/>
                    <a:pt x="1068" y="1172"/>
                    <a:pt x="1469" y="1673"/>
                  </a:cubicBezTo>
                  <a:cubicBezTo>
                    <a:pt x="1969" y="2206"/>
                    <a:pt x="2102" y="3040"/>
                    <a:pt x="2369" y="3707"/>
                  </a:cubicBezTo>
                  <a:cubicBezTo>
                    <a:pt x="2870" y="5242"/>
                    <a:pt x="3403" y="6776"/>
                    <a:pt x="3904" y="8344"/>
                  </a:cubicBezTo>
                  <a:cubicBezTo>
                    <a:pt x="3926" y="8423"/>
                    <a:pt x="3988" y="8456"/>
                    <a:pt x="4055" y="8456"/>
                  </a:cubicBezTo>
                  <a:cubicBezTo>
                    <a:pt x="4185" y="8456"/>
                    <a:pt x="4337" y="8331"/>
                    <a:pt x="4271" y="8177"/>
                  </a:cubicBezTo>
                  <a:cubicBezTo>
                    <a:pt x="3737" y="6576"/>
                    <a:pt x="3237" y="5042"/>
                    <a:pt x="2703" y="3440"/>
                  </a:cubicBezTo>
                  <a:cubicBezTo>
                    <a:pt x="2469" y="2807"/>
                    <a:pt x="2303" y="2006"/>
                    <a:pt x="1802" y="1406"/>
                  </a:cubicBezTo>
                  <a:cubicBezTo>
                    <a:pt x="1402" y="905"/>
                    <a:pt x="801" y="638"/>
                    <a:pt x="435" y="71"/>
                  </a:cubicBezTo>
                  <a:cubicBezTo>
                    <a:pt x="393" y="21"/>
                    <a:pt x="343" y="1"/>
                    <a:pt x="293"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3"/>
            <p:cNvSpPr/>
            <p:nvPr/>
          </p:nvSpPr>
          <p:spPr>
            <a:xfrm>
              <a:off x="7660175" y="3372275"/>
              <a:ext cx="23150" cy="57675"/>
            </a:xfrm>
            <a:custGeom>
              <a:rect b="b" l="l" r="r" t="t"/>
              <a:pathLst>
                <a:path extrusionOk="0" h="2307" w="926">
                  <a:moveTo>
                    <a:pt x="206" y="0"/>
                  </a:moveTo>
                  <a:cubicBezTo>
                    <a:pt x="100" y="0"/>
                    <a:pt x="0" y="91"/>
                    <a:pt x="58" y="226"/>
                  </a:cubicBezTo>
                  <a:cubicBezTo>
                    <a:pt x="125" y="893"/>
                    <a:pt x="325" y="1560"/>
                    <a:pt x="559" y="2194"/>
                  </a:cubicBezTo>
                  <a:cubicBezTo>
                    <a:pt x="584" y="2269"/>
                    <a:pt x="665" y="2307"/>
                    <a:pt x="732" y="2307"/>
                  </a:cubicBezTo>
                  <a:cubicBezTo>
                    <a:pt x="755" y="2307"/>
                    <a:pt x="776" y="2303"/>
                    <a:pt x="792" y="2294"/>
                  </a:cubicBezTo>
                  <a:cubicBezTo>
                    <a:pt x="892" y="2228"/>
                    <a:pt x="926" y="2094"/>
                    <a:pt x="892" y="2027"/>
                  </a:cubicBezTo>
                  <a:cubicBezTo>
                    <a:pt x="625" y="1394"/>
                    <a:pt x="492" y="793"/>
                    <a:pt x="392" y="159"/>
                  </a:cubicBezTo>
                  <a:cubicBezTo>
                    <a:pt x="364" y="47"/>
                    <a:pt x="283" y="0"/>
                    <a:pt x="206"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3"/>
            <p:cNvSpPr/>
            <p:nvPr/>
          </p:nvSpPr>
          <p:spPr>
            <a:xfrm>
              <a:off x="7530700" y="3490650"/>
              <a:ext cx="33375" cy="38900"/>
            </a:xfrm>
            <a:custGeom>
              <a:rect b="b" l="l" r="r" t="t"/>
              <a:pathLst>
                <a:path extrusionOk="0" h="1556" w="1335">
                  <a:moveTo>
                    <a:pt x="212" y="1"/>
                  </a:moveTo>
                  <a:cubicBezTo>
                    <a:pt x="168" y="1"/>
                    <a:pt x="128" y="19"/>
                    <a:pt x="100" y="61"/>
                  </a:cubicBezTo>
                  <a:cubicBezTo>
                    <a:pt x="0" y="94"/>
                    <a:pt x="0" y="228"/>
                    <a:pt x="34" y="328"/>
                  </a:cubicBezTo>
                  <a:lnTo>
                    <a:pt x="934" y="1462"/>
                  </a:lnTo>
                  <a:cubicBezTo>
                    <a:pt x="973" y="1520"/>
                    <a:pt x="1034" y="1556"/>
                    <a:pt x="1099" y="1556"/>
                  </a:cubicBezTo>
                  <a:cubicBezTo>
                    <a:pt x="1145" y="1556"/>
                    <a:pt x="1193" y="1537"/>
                    <a:pt x="1235" y="1495"/>
                  </a:cubicBezTo>
                  <a:cubicBezTo>
                    <a:pt x="1301" y="1429"/>
                    <a:pt x="1335" y="1295"/>
                    <a:pt x="1268" y="1229"/>
                  </a:cubicBezTo>
                  <a:lnTo>
                    <a:pt x="401" y="94"/>
                  </a:lnTo>
                  <a:cubicBezTo>
                    <a:pt x="342" y="36"/>
                    <a:pt x="273" y="1"/>
                    <a:pt x="21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3"/>
            <p:cNvSpPr/>
            <p:nvPr/>
          </p:nvSpPr>
          <p:spPr>
            <a:xfrm>
              <a:off x="7377225" y="3429300"/>
              <a:ext cx="37300" cy="70700"/>
            </a:xfrm>
            <a:custGeom>
              <a:rect b="b" l="l" r="r" t="t"/>
              <a:pathLst>
                <a:path extrusionOk="0" h="2828" w="1492">
                  <a:moveTo>
                    <a:pt x="1188" y="1"/>
                  </a:moveTo>
                  <a:cubicBezTo>
                    <a:pt x="1149" y="1"/>
                    <a:pt x="1108" y="15"/>
                    <a:pt x="1069" y="47"/>
                  </a:cubicBezTo>
                  <a:cubicBezTo>
                    <a:pt x="268" y="680"/>
                    <a:pt x="102" y="1714"/>
                    <a:pt x="35" y="2615"/>
                  </a:cubicBezTo>
                  <a:cubicBezTo>
                    <a:pt x="1" y="2752"/>
                    <a:pt x="99" y="2828"/>
                    <a:pt x="207" y="2828"/>
                  </a:cubicBezTo>
                  <a:cubicBezTo>
                    <a:pt x="309" y="2828"/>
                    <a:pt x="419" y="2761"/>
                    <a:pt x="435" y="2615"/>
                  </a:cubicBezTo>
                  <a:cubicBezTo>
                    <a:pt x="535" y="1848"/>
                    <a:pt x="635" y="881"/>
                    <a:pt x="1303" y="347"/>
                  </a:cubicBezTo>
                  <a:cubicBezTo>
                    <a:pt x="1491" y="239"/>
                    <a:pt x="1353" y="1"/>
                    <a:pt x="118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3"/>
            <p:cNvSpPr/>
            <p:nvPr/>
          </p:nvSpPr>
          <p:spPr>
            <a:xfrm>
              <a:off x="7358900" y="3429175"/>
              <a:ext cx="25875" cy="53000"/>
            </a:xfrm>
            <a:custGeom>
              <a:rect b="b" l="l" r="r" t="t"/>
              <a:pathLst>
                <a:path extrusionOk="0" h="2120" w="1035">
                  <a:moveTo>
                    <a:pt x="801" y="1"/>
                  </a:moveTo>
                  <a:cubicBezTo>
                    <a:pt x="732" y="1"/>
                    <a:pt x="677" y="43"/>
                    <a:pt x="635" y="85"/>
                  </a:cubicBezTo>
                  <a:cubicBezTo>
                    <a:pt x="201" y="619"/>
                    <a:pt x="1" y="1286"/>
                    <a:pt x="34" y="1953"/>
                  </a:cubicBezTo>
                  <a:cubicBezTo>
                    <a:pt x="34" y="2086"/>
                    <a:pt x="168" y="2120"/>
                    <a:pt x="268" y="2120"/>
                  </a:cubicBezTo>
                  <a:cubicBezTo>
                    <a:pt x="368" y="2120"/>
                    <a:pt x="434" y="2053"/>
                    <a:pt x="434" y="1920"/>
                  </a:cubicBezTo>
                  <a:cubicBezTo>
                    <a:pt x="368" y="1319"/>
                    <a:pt x="601" y="752"/>
                    <a:pt x="968" y="318"/>
                  </a:cubicBezTo>
                  <a:cubicBezTo>
                    <a:pt x="1035" y="252"/>
                    <a:pt x="1001" y="85"/>
                    <a:pt x="935" y="52"/>
                  </a:cubicBezTo>
                  <a:cubicBezTo>
                    <a:pt x="886" y="15"/>
                    <a:pt x="841" y="1"/>
                    <a:pt x="801"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3"/>
            <p:cNvSpPr/>
            <p:nvPr/>
          </p:nvSpPr>
          <p:spPr>
            <a:xfrm>
              <a:off x="7479300" y="3271325"/>
              <a:ext cx="57250" cy="40150"/>
            </a:xfrm>
            <a:custGeom>
              <a:rect b="b" l="l" r="r" t="t"/>
              <a:pathLst>
                <a:path extrusionOk="0" h="1606" w="2290">
                  <a:moveTo>
                    <a:pt x="2061" y="0"/>
                  </a:moveTo>
                  <a:cubicBezTo>
                    <a:pt x="2034" y="0"/>
                    <a:pt x="2009" y="8"/>
                    <a:pt x="1990" y="28"/>
                  </a:cubicBezTo>
                  <a:cubicBezTo>
                    <a:pt x="1289" y="261"/>
                    <a:pt x="622" y="728"/>
                    <a:pt x="122" y="1329"/>
                  </a:cubicBezTo>
                  <a:cubicBezTo>
                    <a:pt x="1" y="1450"/>
                    <a:pt x="108" y="1606"/>
                    <a:pt x="240" y="1606"/>
                  </a:cubicBezTo>
                  <a:cubicBezTo>
                    <a:pt x="290" y="1606"/>
                    <a:pt x="343" y="1584"/>
                    <a:pt x="388" y="1529"/>
                  </a:cubicBezTo>
                  <a:cubicBezTo>
                    <a:pt x="855" y="995"/>
                    <a:pt x="1489" y="561"/>
                    <a:pt x="2156" y="361"/>
                  </a:cubicBezTo>
                  <a:cubicBezTo>
                    <a:pt x="2223" y="295"/>
                    <a:pt x="2290" y="195"/>
                    <a:pt x="2223" y="94"/>
                  </a:cubicBezTo>
                  <a:cubicBezTo>
                    <a:pt x="2200" y="47"/>
                    <a:pt x="2126" y="0"/>
                    <a:pt x="206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3"/>
            <p:cNvSpPr/>
            <p:nvPr/>
          </p:nvSpPr>
          <p:spPr>
            <a:xfrm>
              <a:off x="7496500" y="3299675"/>
              <a:ext cx="37550" cy="32850"/>
            </a:xfrm>
            <a:custGeom>
              <a:rect b="b" l="l" r="r" t="t"/>
              <a:pathLst>
                <a:path extrusionOk="0" h="1314" w="1502">
                  <a:moveTo>
                    <a:pt x="1295" y="0"/>
                  </a:moveTo>
                  <a:cubicBezTo>
                    <a:pt x="1263" y="0"/>
                    <a:pt x="1231" y="8"/>
                    <a:pt x="1202" y="28"/>
                  </a:cubicBezTo>
                  <a:cubicBezTo>
                    <a:pt x="768" y="195"/>
                    <a:pt x="301" y="562"/>
                    <a:pt x="34" y="1029"/>
                  </a:cubicBezTo>
                  <a:cubicBezTo>
                    <a:pt x="1" y="1129"/>
                    <a:pt x="1" y="1229"/>
                    <a:pt x="101" y="1262"/>
                  </a:cubicBezTo>
                  <a:cubicBezTo>
                    <a:pt x="125" y="1299"/>
                    <a:pt x="163" y="1313"/>
                    <a:pt x="203" y="1313"/>
                  </a:cubicBezTo>
                  <a:cubicBezTo>
                    <a:pt x="272" y="1313"/>
                    <a:pt x="347" y="1271"/>
                    <a:pt x="368" y="1229"/>
                  </a:cubicBezTo>
                  <a:cubicBezTo>
                    <a:pt x="434" y="1129"/>
                    <a:pt x="501" y="1029"/>
                    <a:pt x="601" y="929"/>
                  </a:cubicBezTo>
                  <a:cubicBezTo>
                    <a:pt x="601" y="895"/>
                    <a:pt x="634" y="895"/>
                    <a:pt x="634" y="862"/>
                  </a:cubicBezTo>
                  <a:lnTo>
                    <a:pt x="668" y="795"/>
                  </a:lnTo>
                  <a:lnTo>
                    <a:pt x="801" y="695"/>
                  </a:lnTo>
                  <a:cubicBezTo>
                    <a:pt x="968" y="528"/>
                    <a:pt x="1135" y="428"/>
                    <a:pt x="1368" y="361"/>
                  </a:cubicBezTo>
                  <a:cubicBezTo>
                    <a:pt x="1468" y="295"/>
                    <a:pt x="1502" y="195"/>
                    <a:pt x="1468" y="95"/>
                  </a:cubicBezTo>
                  <a:cubicBezTo>
                    <a:pt x="1445" y="47"/>
                    <a:pt x="1371" y="0"/>
                    <a:pt x="1295"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3"/>
            <p:cNvSpPr/>
            <p:nvPr/>
          </p:nvSpPr>
          <p:spPr>
            <a:xfrm>
              <a:off x="7667800" y="3173400"/>
              <a:ext cx="60925" cy="44225"/>
            </a:xfrm>
            <a:custGeom>
              <a:rect b="b" l="l" r="r" t="t"/>
              <a:pathLst>
                <a:path extrusionOk="0" h="1769" w="2437">
                  <a:moveTo>
                    <a:pt x="2118" y="1"/>
                  </a:moveTo>
                  <a:cubicBezTo>
                    <a:pt x="2098" y="1"/>
                    <a:pt x="2077" y="3"/>
                    <a:pt x="2055" y="9"/>
                  </a:cubicBezTo>
                  <a:cubicBezTo>
                    <a:pt x="1288" y="342"/>
                    <a:pt x="621" y="843"/>
                    <a:pt x="120" y="1476"/>
                  </a:cubicBezTo>
                  <a:cubicBezTo>
                    <a:pt x="0" y="1596"/>
                    <a:pt x="139" y="1768"/>
                    <a:pt x="289" y="1768"/>
                  </a:cubicBezTo>
                  <a:cubicBezTo>
                    <a:pt x="347" y="1768"/>
                    <a:pt x="407" y="1742"/>
                    <a:pt x="454" y="1676"/>
                  </a:cubicBezTo>
                  <a:cubicBezTo>
                    <a:pt x="888" y="1109"/>
                    <a:pt x="1521" y="642"/>
                    <a:pt x="2222" y="409"/>
                  </a:cubicBezTo>
                  <a:cubicBezTo>
                    <a:pt x="2436" y="317"/>
                    <a:pt x="2341" y="1"/>
                    <a:pt x="211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3"/>
            <p:cNvSpPr/>
            <p:nvPr/>
          </p:nvSpPr>
          <p:spPr>
            <a:xfrm>
              <a:off x="7695725" y="3207650"/>
              <a:ext cx="49325" cy="35500"/>
            </a:xfrm>
            <a:custGeom>
              <a:rect b="b" l="l" r="r" t="t"/>
              <a:pathLst>
                <a:path extrusionOk="0" h="1420" w="1973">
                  <a:moveTo>
                    <a:pt x="1772" y="1"/>
                  </a:moveTo>
                  <a:cubicBezTo>
                    <a:pt x="1761" y="1"/>
                    <a:pt x="1749" y="3"/>
                    <a:pt x="1739" y="6"/>
                  </a:cubicBezTo>
                  <a:cubicBezTo>
                    <a:pt x="1071" y="206"/>
                    <a:pt x="504" y="573"/>
                    <a:pt x="71" y="1107"/>
                  </a:cubicBezTo>
                  <a:cubicBezTo>
                    <a:pt x="1" y="1247"/>
                    <a:pt x="110" y="1419"/>
                    <a:pt x="228" y="1419"/>
                  </a:cubicBezTo>
                  <a:cubicBezTo>
                    <a:pt x="279" y="1419"/>
                    <a:pt x="331" y="1387"/>
                    <a:pt x="371" y="1307"/>
                  </a:cubicBezTo>
                  <a:cubicBezTo>
                    <a:pt x="738" y="840"/>
                    <a:pt x="1238" y="507"/>
                    <a:pt x="1805" y="407"/>
                  </a:cubicBezTo>
                  <a:cubicBezTo>
                    <a:pt x="1905" y="407"/>
                    <a:pt x="1972" y="306"/>
                    <a:pt x="1972" y="173"/>
                  </a:cubicBezTo>
                  <a:cubicBezTo>
                    <a:pt x="1972" y="114"/>
                    <a:pt x="1866" y="1"/>
                    <a:pt x="177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3"/>
            <p:cNvSpPr/>
            <p:nvPr/>
          </p:nvSpPr>
          <p:spPr>
            <a:xfrm>
              <a:off x="7841950" y="3082525"/>
              <a:ext cx="65425" cy="23950"/>
            </a:xfrm>
            <a:custGeom>
              <a:rect b="b" l="l" r="r" t="t"/>
              <a:pathLst>
                <a:path extrusionOk="0" h="958" w="2617">
                  <a:moveTo>
                    <a:pt x="1906" y="1"/>
                  </a:moveTo>
                  <a:cubicBezTo>
                    <a:pt x="1298" y="1"/>
                    <a:pt x="665" y="209"/>
                    <a:pt x="159" y="608"/>
                  </a:cubicBezTo>
                  <a:cubicBezTo>
                    <a:pt x="0" y="741"/>
                    <a:pt x="115" y="957"/>
                    <a:pt x="269" y="957"/>
                  </a:cubicBezTo>
                  <a:cubicBezTo>
                    <a:pt x="309" y="957"/>
                    <a:pt x="352" y="943"/>
                    <a:pt x="393" y="908"/>
                  </a:cubicBezTo>
                  <a:cubicBezTo>
                    <a:pt x="826" y="556"/>
                    <a:pt x="1392" y="380"/>
                    <a:pt x="1947" y="380"/>
                  </a:cubicBezTo>
                  <a:cubicBezTo>
                    <a:pt x="2075" y="380"/>
                    <a:pt x="2202" y="389"/>
                    <a:pt x="2328" y="408"/>
                  </a:cubicBezTo>
                  <a:cubicBezTo>
                    <a:pt x="2338" y="409"/>
                    <a:pt x="2348" y="410"/>
                    <a:pt x="2357" y="410"/>
                  </a:cubicBezTo>
                  <a:cubicBezTo>
                    <a:pt x="2566" y="410"/>
                    <a:pt x="2616" y="73"/>
                    <a:pt x="2361" y="41"/>
                  </a:cubicBezTo>
                  <a:cubicBezTo>
                    <a:pt x="2213" y="14"/>
                    <a:pt x="2060" y="1"/>
                    <a:pt x="1906"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3"/>
            <p:cNvSpPr/>
            <p:nvPr/>
          </p:nvSpPr>
          <p:spPr>
            <a:xfrm>
              <a:off x="7874275" y="3106900"/>
              <a:ext cx="35875" cy="14500"/>
            </a:xfrm>
            <a:custGeom>
              <a:rect b="b" l="l" r="r" t="t"/>
              <a:pathLst>
                <a:path extrusionOk="0" h="580" w="1435">
                  <a:moveTo>
                    <a:pt x="1201" y="0"/>
                  </a:moveTo>
                  <a:cubicBezTo>
                    <a:pt x="834" y="67"/>
                    <a:pt x="434" y="133"/>
                    <a:pt x="101" y="267"/>
                  </a:cubicBezTo>
                  <a:cubicBezTo>
                    <a:pt x="34" y="300"/>
                    <a:pt x="0" y="434"/>
                    <a:pt x="34" y="467"/>
                  </a:cubicBezTo>
                  <a:cubicBezTo>
                    <a:pt x="59" y="542"/>
                    <a:pt x="140" y="580"/>
                    <a:pt x="207" y="580"/>
                  </a:cubicBezTo>
                  <a:cubicBezTo>
                    <a:pt x="230" y="580"/>
                    <a:pt x="251" y="575"/>
                    <a:pt x="267" y="567"/>
                  </a:cubicBezTo>
                  <a:cubicBezTo>
                    <a:pt x="367" y="500"/>
                    <a:pt x="434" y="500"/>
                    <a:pt x="534" y="467"/>
                  </a:cubicBezTo>
                  <a:lnTo>
                    <a:pt x="668" y="467"/>
                  </a:lnTo>
                  <a:cubicBezTo>
                    <a:pt x="701" y="434"/>
                    <a:pt x="734" y="434"/>
                    <a:pt x="768" y="434"/>
                  </a:cubicBezTo>
                  <a:cubicBezTo>
                    <a:pt x="934" y="434"/>
                    <a:pt x="1101" y="400"/>
                    <a:pt x="1268" y="400"/>
                  </a:cubicBezTo>
                  <a:cubicBezTo>
                    <a:pt x="1401" y="400"/>
                    <a:pt x="1435" y="267"/>
                    <a:pt x="1435" y="167"/>
                  </a:cubicBezTo>
                  <a:cubicBezTo>
                    <a:pt x="1435" y="133"/>
                    <a:pt x="1401" y="100"/>
                    <a:pt x="1368" y="67"/>
                  </a:cubicBezTo>
                  <a:cubicBezTo>
                    <a:pt x="1268" y="0"/>
                    <a:pt x="1235" y="0"/>
                    <a:pt x="12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3"/>
            <p:cNvSpPr/>
            <p:nvPr/>
          </p:nvSpPr>
          <p:spPr>
            <a:xfrm>
              <a:off x="8029375" y="3142575"/>
              <a:ext cx="62450" cy="33850"/>
            </a:xfrm>
            <a:custGeom>
              <a:rect b="b" l="l" r="r" t="t"/>
              <a:pathLst>
                <a:path extrusionOk="0" h="1354" w="2498">
                  <a:moveTo>
                    <a:pt x="204" y="1"/>
                  </a:moveTo>
                  <a:cubicBezTo>
                    <a:pt x="134" y="1"/>
                    <a:pt x="34" y="88"/>
                    <a:pt x="34" y="174"/>
                  </a:cubicBezTo>
                  <a:cubicBezTo>
                    <a:pt x="1" y="308"/>
                    <a:pt x="68" y="374"/>
                    <a:pt x="201" y="408"/>
                  </a:cubicBezTo>
                  <a:cubicBezTo>
                    <a:pt x="902" y="541"/>
                    <a:pt x="1535" y="841"/>
                    <a:pt x="2069" y="1308"/>
                  </a:cubicBezTo>
                  <a:cubicBezTo>
                    <a:pt x="2114" y="1340"/>
                    <a:pt x="2158" y="1354"/>
                    <a:pt x="2200" y="1354"/>
                  </a:cubicBezTo>
                  <a:cubicBezTo>
                    <a:pt x="2376" y="1354"/>
                    <a:pt x="2498" y="1110"/>
                    <a:pt x="2336" y="975"/>
                  </a:cubicBezTo>
                  <a:cubicBezTo>
                    <a:pt x="1702" y="474"/>
                    <a:pt x="1002" y="141"/>
                    <a:pt x="234" y="7"/>
                  </a:cubicBezTo>
                  <a:cubicBezTo>
                    <a:pt x="225" y="3"/>
                    <a:pt x="215" y="1"/>
                    <a:pt x="204"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3"/>
            <p:cNvSpPr/>
            <p:nvPr/>
          </p:nvSpPr>
          <p:spPr>
            <a:xfrm>
              <a:off x="8035400" y="3167550"/>
              <a:ext cx="37375" cy="27000"/>
            </a:xfrm>
            <a:custGeom>
              <a:rect b="b" l="l" r="r" t="t"/>
              <a:pathLst>
                <a:path extrusionOk="0" h="1080" w="1495">
                  <a:moveTo>
                    <a:pt x="253" y="0"/>
                  </a:moveTo>
                  <a:cubicBezTo>
                    <a:pt x="183" y="0"/>
                    <a:pt x="88" y="60"/>
                    <a:pt x="60" y="143"/>
                  </a:cubicBezTo>
                  <a:cubicBezTo>
                    <a:pt x="1" y="232"/>
                    <a:pt x="47" y="348"/>
                    <a:pt x="106" y="348"/>
                  </a:cubicBezTo>
                  <a:cubicBezTo>
                    <a:pt x="113" y="348"/>
                    <a:pt x="120" y="346"/>
                    <a:pt x="127" y="343"/>
                  </a:cubicBezTo>
                  <a:cubicBezTo>
                    <a:pt x="194" y="376"/>
                    <a:pt x="327" y="409"/>
                    <a:pt x="427" y="443"/>
                  </a:cubicBezTo>
                  <a:cubicBezTo>
                    <a:pt x="460" y="443"/>
                    <a:pt x="460" y="509"/>
                    <a:pt x="494" y="509"/>
                  </a:cubicBezTo>
                  <a:cubicBezTo>
                    <a:pt x="527" y="543"/>
                    <a:pt x="594" y="543"/>
                    <a:pt x="627" y="576"/>
                  </a:cubicBezTo>
                  <a:cubicBezTo>
                    <a:pt x="727" y="676"/>
                    <a:pt x="794" y="710"/>
                    <a:pt x="861" y="776"/>
                  </a:cubicBezTo>
                  <a:lnTo>
                    <a:pt x="927" y="843"/>
                  </a:lnTo>
                  <a:lnTo>
                    <a:pt x="961" y="876"/>
                  </a:lnTo>
                  <a:lnTo>
                    <a:pt x="1094" y="1010"/>
                  </a:lnTo>
                  <a:cubicBezTo>
                    <a:pt x="1135" y="1051"/>
                    <a:pt x="1202" y="1080"/>
                    <a:pt x="1271" y="1080"/>
                  </a:cubicBezTo>
                  <a:cubicBezTo>
                    <a:pt x="1313" y="1080"/>
                    <a:pt x="1356" y="1069"/>
                    <a:pt x="1394" y="1043"/>
                  </a:cubicBezTo>
                  <a:cubicBezTo>
                    <a:pt x="1461" y="976"/>
                    <a:pt x="1494" y="843"/>
                    <a:pt x="1428" y="743"/>
                  </a:cubicBezTo>
                  <a:cubicBezTo>
                    <a:pt x="1128" y="409"/>
                    <a:pt x="727" y="143"/>
                    <a:pt x="294" y="9"/>
                  </a:cubicBezTo>
                  <a:cubicBezTo>
                    <a:pt x="282" y="3"/>
                    <a:pt x="268" y="0"/>
                    <a:pt x="253"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3"/>
            <p:cNvSpPr/>
            <p:nvPr/>
          </p:nvSpPr>
          <p:spPr>
            <a:xfrm>
              <a:off x="7862850" y="3421275"/>
              <a:ext cx="75650" cy="31600"/>
            </a:xfrm>
            <a:custGeom>
              <a:rect b="b" l="l" r="r" t="t"/>
              <a:pathLst>
                <a:path extrusionOk="0" h="1264" w="3026">
                  <a:moveTo>
                    <a:pt x="2792" y="1"/>
                  </a:moveTo>
                  <a:cubicBezTo>
                    <a:pt x="1825" y="1"/>
                    <a:pt x="891" y="334"/>
                    <a:pt x="157" y="901"/>
                  </a:cubicBezTo>
                  <a:cubicBezTo>
                    <a:pt x="1" y="1032"/>
                    <a:pt x="109" y="1264"/>
                    <a:pt x="259" y="1264"/>
                  </a:cubicBezTo>
                  <a:cubicBezTo>
                    <a:pt x="302" y="1264"/>
                    <a:pt x="347" y="1245"/>
                    <a:pt x="391" y="1202"/>
                  </a:cubicBezTo>
                  <a:cubicBezTo>
                    <a:pt x="1058" y="634"/>
                    <a:pt x="1892" y="368"/>
                    <a:pt x="2726" y="368"/>
                  </a:cubicBezTo>
                  <a:cubicBezTo>
                    <a:pt x="2993" y="368"/>
                    <a:pt x="3026" y="1"/>
                    <a:pt x="279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3"/>
            <p:cNvSpPr/>
            <p:nvPr/>
          </p:nvSpPr>
          <p:spPr>
            <a:xfrm>
              <a:off x="7748725" y="3459600"/>
              <a:ext cx="80250" cy="33800"/>
            </a:xfrm>
            <a:custGeom>
              <a:rect b="b" l="l" r="r" t="t"/>
              <a:pathLst>
                <a:path extrusionOk="0" h="1352" w="3210">
                  <a:moveTo>
                    <a:pt x="2915" y="0"/>
                  </a:moveTo>
                  <a:cubicBezTo>
                    <a:pt x="2906" y="0"/>
                    <a:pt x="2897" y="1"/>
                    <a:pt x="2888" y="2"/>
                  </a:cubicBezTo>
                  <a:cubicBezTo>
                    <a:pt x="1920" y="136"/>
                    <a:pt x="1020" y="469"/>
                    <a:pt x="186" y="1003"/>
                  </a:cubicBezTo>
                  <a:cubicBezTo>
                    <a:pt x="0" y="1135"/>
                    <a:pt x="130" y="1352"/>
                    <a:pt x="275" y="1352"/>
                  </a:cubicBezTo>
                  <a:cubicBezTo>
                    <a:pt x="313" y="1352"/>
                    <a:pt x="352" y="1337"/>
                    <a:pt x="386" y="1303"/>
                  </a:cubicBezTo>
                  <a:cubicBezTo>
                    <a:pt x="1186" y="803"/>
                    <a:pt x="2020" y="502"/>
                    <a:pt x="2921" y="369"/>
                  </a:cubicBezTo>
                  <a:cubicBezTo>
                    <a:pt x="3209" y="369"/>
                    <a:pt x="3128" y="0"/>
                    <a:pt x="2915"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3"/>
            <p:cNvSpPr/>
            <p:nvPr/>
          </p:nvSpPr>
          <p:spPr>
            <a:xfrm>
              <a:off x="7640775" y="3525900"/>
              <a:ext cx="50900" cy="44050"/>
            </a:xfrm>
            <a:custGeom>
              <a:rect b="b" l="l" r="r" t="t"/>
              <a:pathLst>
                <a:path extrusionOk="0" h="1762" w="2036">
                  <a:moveTo>
                    <a:pt x="1878" y="1"/>
                  </a:moveTo>
                  <a:cubicBezTo>
                    <a:pt x="1862" y="1"/>
                    <a:pt x="1848" y="6"/>
                    <a:pt x="1835" y="19"/>
                  </a:cubicBezTo>
                  <a:cubicBezTo>
                    <a:pt x="1035" y="219"/>
                    <a:pt x="367" y="753"/>
                    <a:pt x="34" y="1520"/>
                  </a:cubicBezTo>
                  <a:cubicBezTo>
                    <a:pt x="0" y="1653"/>
                    <a:pt x="67" y="1753"/>
                    <a:pt x="167" y="1753"/>
                  </a:cubicBezTo>
                  <a:cubicBezTo>
                    <a:pt x="179" y="1759"/>
                    <a:pt x="193" y="1762"/>
                    <a:pt x="208" y="1762"/>
                  </a:cubicBezTo>
                  <a:cubicBezTo>
                    <a:pt x="278" y="1762"/>
                    <a:pt x="373" y="1702"/>
                    <a:pt x="401" y="1620"/>
                  </a:cubicBezTo>
                  <a:cubicBezTo>
                    <a:pt x="668" y="1053"/>
                    <a:pt x="1235" y="552"/>
                    <a:pt x="1868" y="386"/>
                  </a:cubicBezTo>
                  <a:cubicBezTo>
                    <a:pt x="1969" y="386"/>
                    <a:pt x="2035" y="286"/>
                    <a:pt x="2035" y="185"/>
                  </a:cubicBezTo>
                  <a:cubicBezTo>
                    <a:pt x="2035" y="104"/>
                    <a:pt x="1947" y="1"/>
                    <a:pt x="187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3"/>
            <p:cNvSpPr/>
            <p:nvPr/>
          </p:nvSpPr>
          <p:spPr>
            <a:xfrm>
              <a:off x="8502425" y="4661025"/>
              <a:ext cx="134325" cy="154725"/>
            </a:xfrm>
            <a:custGeom>
              <a:rect b="b" l="l" r="r" t="t"/>
              <a:pathLst>
                <a:path extrusionOk="0" h="6189" w="5373">
                  <a:moveTo>
                    <a:pt x="5116" y="0"/>
                  </a:moveTo>
                  <a:cubicBezTo>
                    <a:pt x="5047" y="0"/>
                    <a:pt x="4975" y="34"/>
                    <a:pt x="4929" y="113"/>
                  </a:cubicBezTo>
                  <a:cubicBezTo>
                    <a:pt x="4629" y="647"/>
                    <a:pt x="4396" y="1147"/>
                    <a:pt x="4062" y="1647"/>
                  </a:cubicBezTo>
                  <a:cubicBezTo>
                    <a:pt x="3728" y="2181"/>
                    <a:pt x="3261" y="2615"/>
                    <a:pt x="2794" y="3048"/>
                  </a:cubicBezTo>
                  <a:cubicBezTo>
                    <a:pt x="1894" y="3949"/>
                    <a:pt x="960" y="4850"/>
                    <a:pt x="126" y="5850"/>
                  </a:cubicBezTo>
                  <a:cubicBezTo>
                    <a:pt x="1" y="6000"/>
                    <a:pt x="138" y="6188"/>
                    <a:pt x="285" y="6188"/>
                  </a:cubicBezTo>
                  <a:cubicBezTo>
                    <a:pt x="334" y="6188"/>
                    <a:pt x="384" y="6167"/>
                    <a:pt x="426" y="6117"/>
                  </a:cubicBezTo>
                  <a:cubicBezTo>
                    <a:pt x="1260" y="5117"/>
                    <a:pt x="2161" y="4149"/>
                    <a:pt x="3128" y="3249"/>
                  </a:cubicBezTo>
                  <a:cubicBezTo>
                    <a:pt x="3595" y="2848"/>
                    <a:pt x="3962" y="2381"/>
                    <a:pt x="4329" y="1881"/>
                  </a:cubicBezTo>
                  <a:cubicBezTo>
                    <a:pt x="4662" y="1381"/>
                    <a:pt x="4963" y="813"/>
                    <a:pt x="5263" y="280"/>
                  </a:cubicBezTo>
                  <a:cubicBezTo>
                    <a:pt x="5373" y="126"/>
                    <a:pt x="5250" y="0"/>
                    <a:pt x="51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3"/>
            <p:cNvSpPr/>
            <p:nvPr/>
          </p:nvSpPr>
          <p:spPr>
            <a:xfrm>
              <a:off x="8648150" y="4604925"/>
              <a:ext cx="22550" cy="36950"/>
            </a:xfrm>
            <a:custGeom>
              <a:rect b="b" l="l" r="r" t="t"/>
              <a:pathLst>
                <a:path extrusionOk="0" h="1478" w="902">
                  <a:moveTo>
                    <a:pt x="603" y="1"/>
                  </a:moveTo>
                  <a:cubicBezTo>
                    <a:pt x="527" y="1"/>
                    <a:pt x="461" y="85"/>
                    <a:pt x="435" y="189"/>
                  </a:cubicBezTo>
                  <a:cubicBezTo>
                    <a:pt x="301" y="522"/>
                    <a:pt x="168" y="889"/>
                    <a:pt x="68" y="1223"/>
                  </a:cubicBezTo>
                  <a:cubicBezTo>
                    <a:pt x="1" y="1290"/>
                    <a:pt x="101" y="1423"/>
                    <a:pt x="234" y="1456"/>
                  </a:cubicBezTo>
                  <a:cubicBezTo>
                    <a:pt x="256" y="1471"/>
                    <a:pt x="278" y="1478"/>
                    <a:pt x="300" y="1478"/>
                  </a:cubicBezTo>
                  <a:cubicBezTo>
                    <a:pt x="375" y="1478"/>
                    <a:pt x="442" y="1394"/>
                    <a:pt x="468" y="1290"/>
                  </a:cubicBezTo>
                  <a:cubicBezTo>
                    <a:pt x="601" y="956"/>
                    <a:pt x="735" y="589"/>
                    <a:pt x="835" y="255"/>
                  </a:cubicBezTo>
                  <a:cubicBezTo>
                    <a:pt x="902" y="122"/>
                    <a:pt x="801" y="22"/>
                    <a:pt x="668" y="22"/>
                  </a:cubicBezTo>
                  <a:cubicBezTo>
                    <a:pt x="646" y="7"/>
                    <a:pt x="624"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3"/>
            <p:cNvSpPr/>
            <p:nvPr/>
          </p:nvSpPr>
          <p:spPr>
            <a:xfrm>
              <a:off x="5469000" y="2663675"/>
              <a:ext cx="252025" cy="478775"/>
            </a:xfrm>
            <a:custGeom>
              <a:rect b="b" l="l" r="r" t="t"/>
              <a:pathLst>
                <a:path extrusionOk="0" h="19151" w="10081">
                  <a:moveTo>
                    <a:pt x="9781" y="1"/>
                  </a:moveTo>
                  <a:cubicBezTo>
                    <a:pt x="9737" y="1"/>
                    <a:pt x="9691" y="15"/>
                    <a:pt x="9650" y="50"/>
                  </a:cubicBezTo>
                  <a:cubicBezTo>
                    <a:pt x="8382" y="1117"/>
                    <a:pt x="7081" y="2151"/>
                    <a:pt x="5847" y="3185"/>
                  </a:cubicBezTo>
                  <a:cubicBezTo>
                    <a:pt x="5313" y="3652"/>
                    <a:pt x="4746" y="4153"/>
                    <a:pt x="4379" y="4720"/>
                  </a:cubicBezTo>
                  <a:cubicBezTo>
                    <a:pt x="4012" y="5320"/>
                    <a:pt x="3812" y="5921"/>
                    <a:pt x="3545" y="6554"/>
                  </a:cubicBezTo>
                  <a:cubicBezTo>
                    <a:pt x="3312" y="7222"/>
                    <a:pt x="3045" y="7889"/>
                    <a:pt x="2678" y="8489"/>
                  </a:cubicBezTo>
                  <a:cubicBezTo>
                    <a:pt x="2311" y="9123"/>
                    <a:pt x="1844" y="9657"/>
                    <a:pt x="1477" y="10324"/>
                  </a:cubicBezTo>
                  <a:cubicBezTo>
                    <a:pt x="810" y="11525"/>
                    <a:pt x="677" y="12859"/>
                    <a:pt x="577" y="14227"/>
                  </a:cubicBezTo>
                  <a:cubicBezTo>
                    <a:pt x="543" y="15761"/>
                    <a:pt x="577" y="17395"/>
                    <a:pt x="43" y="18863"/>
                  </a:cubicBezTo>
                  <a:cubicBezTo>
                    <a:pt x="0" y="19034"/>
                    <a:pt x="122" y="19150"/>
                    <a:pt x="232" y="19150"/>
                  </a:cubicBezTo>
                  <a:cubicBezTo>
                    <a:pt x="294" y="19150"/>
                    <a:pt x="352" y="19114"/>
                    <a:pt x="376" y="19030"/>
                  </a:cubicBezTo>
                  <a:cubicBezTo>
                    <a:pt x="877" y="17729"/>
                    <a:pt x="910" y="16361"/>
                    <a:pt x="910" y="15027"/>
                  </a:cubicBezTo>
                  <a:cubicBezTo>
                    <a:pt x="977" y="13693"/>
                    <a:pt x="977" y="12258"/>
                    <a:pt x="1511" y="11024"/>
                  </a:cubicBezTo>
                  <a:cubicBezTo>
                    <a:pt x="1811" y="10357"/>
                    <a:pt x="2211" y="9757"/>
                    <a:pt x="2645" y="9190"/>
                  </a:cubicBezTo>
                  <a:cubicBezTo>
                    <a:pt x="3045" y="8589"/>
                    <a:pt x="3379" y="7989"/>
                    <a:pt x="3645" y="7322"/>
                  </a:cubicBezTo>
                  <a:cubicBezTo>
                    <a:pt x="3879" y="6688"/>
                    <a:pt x="4046" y="6054"/>
                    <a:pt x="4346" y="5487"/>
                  </a:cubicBezTo>
                  <a:cubicBezTo>
                    <a:pt x="4679" y="4820"/>
                    <a:pt x="5080" y="4253"/>
                    <a:pt x="5647" y="3752"/>
                  </a:cubicBezTo>
                  <a:cubicBezTo>
                    <a:pt x="6314" y="3185"/>
                    <a:pt x="7014" y="2652"/>
                    <a:pt x="7682" y="2051"/>
                  </a:cubicBezTo>
                  <a:lnTo>
                    <a:pt x="9816" y="317"/>
                  </a:lnTo>
                  <a:cubicBezTo>
                    <a:pt x="10081" y="211"/>
                    <a:pt x="9947" y="1"/>
                    <a:pt x="97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3"/>
            <p:cNvSpPr/>
            <p:nvPr/>
          </p:nvSpPr>
          <p:spPr>
            <a:xfrm>
              <a:off x="5776125" y="2463450"/>
              <a:ext cx="323500" cy="173425"/>
            </a:xfrm>
            <a:custGeom>
              <a:rect b="b" l="l" r="r" t="t"/>
              <a:pathLst>
                <a:path extrusionOk="0" h="6937" w="12940">
                  <a:moveTo>
                    <a:pt x="12630" y="1"/>
                  </a:moveTo>
                  <a:cubicBezTo>
                    <a:pt x="12580" y="1"/>
                    <a:pt x="12527" y="16"/>
                    <a:pt x="12475" y="53"/>
                  </a:cubicBezTo>
                  <a:cubicBezTo>
                    <a:pt x="11708" y="720"/>
                    <a:pt x="10708" y="954"/>
                    <a:pt x="9774" y="1354"/>
                  </a:cubicBezTo>
                  <a:cubicBezTo>
                    <a:pt x="8906" y="1788"/>
                    <a:pt x="8072" y="2288"/>
                    <a:pt x="7272" y="2788"/>
                  </a:cubicBezTo>
                  <a:cubicBezTo>
                    <a:pt x="6438" y="3322"/>
                    <a:pt x="5637" y="3856"/>
                    <a:pt x="4770" y="4323"/>
                  </a:cubicBezTo>
                  <a:cubicBezTo>
                    <a:pt x="3936" y="4790"/>
                    <a:pt x="3069" y="5057"/>
                    <a:pt x="2201" y="5323"/>
                  </a:cubicBezTo>
                  <a:cubicBezTo>
                    <a:pt x="1368" y="5524"/>
                    <a:pt x="434" y="5824"/>
                    <a:pt x="67" y="6658"/>
                  </a:cubicBezTo>
                  <a:cubicBezTo>
                    <a:pt x="1" y="6812"/>
                    <a:pt x="123" y="6937"/>
                    <a:pt x="243" y="6937"/>
                  </a:cubicBezTo>
                  <a:cubicBezTo>
                    <a:pt x="305" y="6937"/>
                    <a:pt x="366" y="6904"/>
                    <a:pt x="400" y="6824"/>
                  </a:cubicBezTo>
                  <a:cubicBezTo>
                    <a:pt x="734" y="6057"/>
                    <a:pt x="1601" y="5857"/>
                    <a:pt x="2368" y="5657"/>
                  </a:cubicBezTo>
                  <a:cubicBezTo>
                    <a:pt x="3236" y="5390"/>
                    <a:pt x="4103" y="5090"/>
                    <a:pt x="4903" y="4690"/>
                  </a:cubicBezTo>
                  <a:cubicBezTo>
                    <a:pt x="6605" y="3822"/>
                    <a:pt x="8106" y="2555"/>
                    <a:pt x="9874" y="1754"/>
                  </a:cubicBezTo>
                  <a:cubicBezTo>
                    <a:pt x="10874" y="1321"/>
                    <a:pt x="11942" y="1054"/>
                    <a:pt x="12809" y="353"/>
                  </a:cubicBezTo>
                  <a:cubicBezTo>
                    <a:pt x="12939" y="197"/>
                    <a:pt x="12805" y="1"/>
                    <a:pt x="12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3"/>
            <p:cNvSpPr/>
            <p:nvPr/>
          </p:nvSpPr>
          <p:spPr>
            <a:xfrm>
              <a:off x="5637000" y="2513175"/>
              <a:ext cx="232425" cy="139250"/>
            </a:xfrm>
            <a:custGeom>
              <a:rect b="b" l="l" r="r" t="t"/>
              <a:pathLst>
                <a:path extrusionOk="0" h="5570" w="9297">
                  <a:moveTo>
                    <a:pt x="9030" y="1"/>
                  </a:moveTo>
                  <a:cubicBezTo>
                    <a:pt x="8999" y="1"/>
                    <a:pt x="8967" y="10"/>
                    <a:pt x="8934" y="32"/>
                  </a:cubicBezTo>
                  <a:cubicBezTo>
                    <a:pt x="8200" y="566"/>
                    <a:pt x="7433" y="999"/>
                    <a:pt x="6532" y="1300"/>
                  </a:cubicBezTo>
                  <a:cubicBezTo>
                    <a:pt x="5698" y="1566"/>
                    <a:pt x="4798" y="1700"/>
                    <a:pt x="3964" y="2067"/>
                  </a:cubicBezTo>
                  <a:cubicBezTo>
                    <a:pt x="2429" y="2801"/>
                    <a:pt x="1262" y="4035"/>
                    <a:pt x="128" y="5236"/>
                  </a:cubicBezTo>
                  <a:cubicBezTo>
                    <a:pt x="0" y="5363"/>
                    <a:pt x="126" y="5569"/>
                    <a:pt x="282" y="5569"/>
                  </a:cubicBezTo>
                  <a:cubicBezTo>
                    <a:pt x="330" y="5569"/>
                    <a:pt x="381" y="5550"/>
                    <a:pt x="428" y="5503"/>
                  </a:cubicBezTo>
                  <a:cubicBezTo>
                    <a:pt x="1529" y="4302"/>
                    <a:pt x="2696" y="3001"/>
                    <a:pt x="4264" y="2367"/>
                  </a:cubicBezTo>
                  <a:cubicBezTo>
                    <a:pt x="5098" y="2033"/>
                    <a:pt x="5999" y="1900"/>
                    <a:pt x="6832" y="1566"/>
                  </a:cubicBezTo>
                  <a:cubicBezTo>
                    <a:pt x="7633" y="1300"/>
                    <a:pt x="8434" y="866"/>
                    <a:pt x="9101" y="332"/>
                  </a:cubicBezTo>
                  <a:cubicBezTo>
                    <a:pt x="9296" y="248"/>
                    <a:pt x="9188" y="1"/>
                    <a:pt x="9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3"/>
            <p:cNvSpPr/>
            <p:nvPr/>
          </p:nvSpPr>
          <p:spPr>
            <a:xfrm>
              <a:off x="5418950" y="2701975"/>
              <a:ext cx="179750" cy="294900"/>
            </a:xfrm>
            <a:custGeom>
              <a:rect b="b" l="l" r="r" t="t"/>
              <a:pathLst>
                <a:path extrusionOk="0" h="11796" w="7190">
                  <a:moveTo>
                    <a:pt x="6891" y="0"/>
                  </a:moveTo>
                  <a:cubicBezTo>
                    <a:pt x="6866" y="0"/>
                    <a:pt x="6840" y="6"/>
                    <a:pt x="6815" y="19"/>
                  </a:cubicBezTo>
                  <a:cubicBezTo>
                    <a:pt x="5481" y="853"/>
                    <a:pt x="4513" y="2187"/>
                    <a:pt x="3746" y="3588"/>
                  </a:cubicBezTo>
                  <a:cubicBezTo>
                    <a:pt x="2845" y="5156"/>
                    <a:pt x="2045" y="6824"/>
                    <a:pt x="1311" y="8525"/>
                  </a:cubicBezTo>
                  <a:cubicBezTo>
                    <a:pt x="844" y="9492"/>
                    <a:pt x="410" y="10493"/>
                    <a:pt x="43" y="11494"/>
                  </a:cubicBezTo>
                  <a:cubicBezTo>
                    <a:pt x="0" y="11665"/>
                    <a:pt x="123" y="11796"/>
                    <a:pt x="234" y="11796"/>
                  </a:cubicBezTo>
                  <a:cubicBezTo>
                    <a:pt x="295" y="11796"/>
                    <a:pt x="353" y="11756"/>
                    <a:pt x="377" y="11660"/>
                  </a:cubicBezTo>
                  <a:cubicBezTo>
                    <a:pt x="1044" y="9959"/>
                    <a:pt x="1811" y="8258"/>
                    <a:pt x="2645" y="6590"/>
                  </a:cubicBezTo>
                  <a:cubicBezTo>
                    <a:pt x="3379" y="5089"/>
                    <a:pt x="4080" y="3521"/>
                    <a:pt x="5080" y="2187"/>
                  </a:cubicBezTo>
                  <a:cubicBezTo>
                    <a:pt x="5647" y="1487"/>
                    <a:pt x="6248" y="853"/>
                    <a:pt x="7015" y="352"/>
                  </a:cubicBezTo>
                  <a:cubicBezTo>
                    <a:pt x="7190" y="265"/>
                    <a:pt x="7060" y="0"/>
                    <a:pt x="6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3"/>
            <p:cNvSpPr/>
            <p:nvPr/>
          </p:nvSpPr>
          <p:spPr>
            <a:xfrm>
              <a:off x="5526175" y="2573500"/>
              <a:ext cx="126500" cy="104075"/>
            </a:xfrm>
            <a:custGeom>
              <a:rect b="b" l="l" r="r" t="t"/>
              <a:pathLst>
                <a:path extrusionOk="0" h="4163" w="5060">
                  <a:moveTo>
                    <a:pt x="4785" y="1"/>
                  </a:moveTo>
                  <a:cubicBezTo>
                    <a:pt x="4736" y="1"/>
                    <a:pt x="4681" y="16"/>
                    <a:pt x="4627" y="54"/>
                  </a:cubicBezTo>
                  <a:cubicBezTo>
                    <a:pt x="3894" y="655"/>
                    <a:pt x="2926" y="921"/>
                    <a:pt x="2126" y="1488"/>
                  </a:cubicBezTo>
                  <a:cubicBezTo>
                    <a:pt x="1725" y="1789"/>
                    <a:pt x="1392" y="2222"/>
                    <a:pt x="1092" y="2589"/>
                  </a:cubicBezTo>
                  <a:cubicBezTo>
                    <a:pt x="725" y="2990"/>
                    <a:pt x="391" y="3423"/>
                    <a:pt x="91" y="3890"/>
                  </a:cubicBezTo>
                  <a:cubicBezTo>
                    <a:pt x="0" y="4026"/>
                    <a:pt x="125" y="4162"/>
                    <a:pt x="256" y="4162"/>
                  </a:cubicBezTo>
                  <a:cubicBezTo>
                    <a:pt x="318" y="4162"/>
                    <a:pt x="382" y="4132"/>
                    <a:pt x="424" y="4057"/>
                  </a:cubicBezTo>
                  <a:cubicBezTo>
                    <a:pt x="725" y="3590"/>
                    <a:pt x="1058" y="3156"/>
                    <a:pt x="1392" y="2756"/>
                  </a:cubicBezTo>
                  <a:cubicBezTo>
                    <a:pt x="1725" y="2389"/>
                    <a:pt x="2059" y="1955"/>
                    <a:pt x="2459" y="1655"/>
                  </a:cubicBezTo>
                  <a:cubicBezTo>
                    <a:pt x="3260" y="1155"/>
                    <a:pt x="4127" y="888"/>
                    <a:pt x="4828" y="254"/>
                  </a:cubicBezTo>
                  <a:cubicBezTo>
                    <a:pt x="5059" y="177"/>
                    <a:pt x="4953" y="1"/>
                    <a:pt x="47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3"/>
            <p:cNvSpPr/>
            <p:nvPr/>
          </p:nvSpPr>
          <p:spPr>
            <a:xfrm>
              <a:off x="8408000" y="2798125"/>
              <a:ext cx="132375" cy="468500"/>
            </a:xfrm>
            <a:custGeom>
              <a:rect b="b" l="l" r="r" t="t"/>
              <a:pathLst>
                <a:path extrusionOk="0" h="18740" w="5295">
                  <a:moveTo>
                    <a:pt x="217" y="1"/>
                  </a:moveTo>
                  <a:cubicBezTo>
                    <a:pt x="125" y="1"/>
                    <a:pt x="33" y="59"/>
                    <a:pt x="33" y="176"/>
                  </a:cubicBezTo>
                  <a:cubicBezTo>
                    <a:pt x="0" y="1477"/>
                    <a:pt x="1168" y="2210"/>
                    <a:pt x="1901" y="3111"/>
                  </a:cubicBezTo>
                  <a:cubicBezTo>
                    <a:pt x="2702" y="4012"/>
                    <a:pt x="3069" y="5179"/>
                    <a:pt x="3336" y="6313"/>
                  </a:cubicBezTo>
                  <a:cubicBezTo>
                    <a:pt x="3569" y="7614"/>
                    <a:pt x="3603" y="8949"/>
                    <a:pt x="3736" y="10283"/>
                  </a:cubicBezTo>
                  <a:cubicBezTo>
                    <a:pt x="3836" y="10950"/>
                    <a:pt x="3903" y="11617"/>
                    <a:pt x="4036" y="12218"/>
                  </a:cubicBezTo>
                  <a:cubicBezTo>
                    <a:pt x="4203" y="12885"/>
                    <a:pt x="4370" y="13552"/>
                    <a:pt x="4437" y="14219"/>
                  </a:cubicBezTo>
                  <a:cubicBezTo>
                    <a:pt x="4603" y="15687"/>
                    <a:pt x="4403" y="17154"/>
                    <a:pt x="4904" y="18555"/>
                  </a:cubicBezTo>
                  <a:cubicBezTo>
                    <a:pt x="4918" y="18684"/>
                    <a:pt x="5000" y="18739"/>
                    <a:pt x="5080" y="18739"/>
                  </a:cubicBezTo>
                  <a:cubicBezTo>
                    <a:pt x="5188" y="18739"/>
                    <a:pt x="5294" y="18641"/>
                    <a:pt x="5237" y="18489"/>
                  </a:cubicBezTo>
                  <a:cubicBezTo>
                    <a:pt x="4837" y="17255"/>
                    <a:pt x="4937" y="15920"/>
                    <a:pt x="4870" y="14619"/>
                  </a:cubicBezTo>
                  <a:cubicBezTo>
                    <a:pt x="4837" y="13952"/>
                    <a:pt x="4670" y="13318"/>
                    <a:pt x="4503" y="12685"/>
                  </a:cubicBezTo>
                  <a:cubicBezTo>
                    <a:pt x="4336" y="12017"/>
                    <a:pt x="4203" y="11350"/>
                    <a:pt x="4103" y="10650"/>
                  </a:cubicBezTo>
                  <a:cubicBezTo>
                    <a:pt x="3869" y="8248"/>
                    <a:pt x="4003" y="5646"/>
                    <a:pt x="2669" y="3511"/>
                  </a:cubicBezTo>
                  <a:cubicBezTo>
                    <a:pt x="2268" y="2944"/>
                    <a:pt x="1835" y="2511"/>
                    <a:pt x="1368" y="2010"/>
                  </a:cubicBezTo>
                  <a:cubicBezTo>
                    <a:pt x="867" y="1510"/>
                    <a:pt x="367" y="943"/>
                    <a:pt x="400" y="176"/>
                  </a:cubicBezTo>
                  <a:cubicBezTo>
                    <a:pt x="400" y="59"/>
                    <a:pt x="309"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3"/>
            <p:cNvSpPr/>
            <p:nvPr/>
          </p:nvSpPr>
          <p:spPr>
            <a:xfrm>
              <a:off x="8529750" y="3295150"/>
              <a:ext cx="26700" cy="151175"/>
            </a:xfrm>
            <a:custGeom>
              <a:rect b="b" l="l" r="r" t="t"/>
              <a:pathLst>
                <a:path extrusionOk="0" h="6047" w="1068">
                  <a:moveTo>
                    <a:pt x="184" y="0"/>
                  </a:moveTo>
                  <a:cubicBezTo>
                    <a:pt x="92" y="0"/>
                    <a:pt x="0" y="59"/>
                    <a:pt x="0" y="176"/>
                  </a:cubicBezTo>
                  <a:cubicBezTo>
                    <a:pt x="0" y="1110"/>
                    <a:pt x="334" y="1977"/>
                    <a:pt x="501" y="2844"/>
                  </a:cubicBezTo>
                  <a:cubicBezTo>
                    <a:pt x="701" y="3845"/>
                    <a:pt x="501" y="4846"/>
                    <a:pt x="501" y="5846"/>
                  </a:cubicBezTo>
                  <a:cubicBezTo>
                    <a:pt x="501" y="5980"/>
                    <a:pt x="601" y="6046"/>
                    <a:pt x="697" y="6046"/>
                  </a:cubicBezTo>
                  <a:cubicBezTo>
                    <a:pt x="792" y="6046"/>
                    <a:pt x="884" y="5980"/>
                    <a:pt x="867" y="5846"/>
                  </a:cubicBezTo>
                  <a:cubicBezTo>
                    <a:pt x="867" y="4879"/>
                    <a:pt x="1068" y="3912"/>
                    <a:pt x="867" y="2944"/>
                  </a:cubicBezTo>
                  <a:cubicBezTo>
                    <a:pt x="701" y="2044"/>
                    <a:pt x="334" y="1143"/>
                    <a:pt x="367" y="176"/>
                  </a:cubicBezTo>
                  <a:cubicBezTo>
                    <a:pt x="367" y="59"/>
                    <a:pt x="275" y="0"/>
                    <a:pt x="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3"/>
            <p:cNvSpPr/>
            <p:nvPr/>
          </p:nvSpPr>
          <p:spPr>
            <a:xfrm>
              <a:off x="8559775" y="3195050"/>
              <a:ext cx="41700" cy="186050"/>
            </a:xfrm>
            <a:custGeom>
              <a:rect b="b" l="l" r="r" t="t"/>
              <a:pathLst>
                <a:path extrusionOk="0" h="7442" w="1668">
                  <a:moveTo>
                    <a:pt x="340" y="1"/>
                  </a:moveTo>
                  <a:cubicBezTo>
                    <a:pt x="259" y="1"/>
                    <a:pt x="181" y="46"/>
                    <a:pt x="167" y="143"/>
                  </a:cubicBezTo>
                  <a:cubicBezTo>
                    <a:pt x="0" y="1311"/>
                    <a:pt x="534" y="2412"/>
                    <a:pt x="834" y="3479"/>
                  </a:cubicBezTo>
                  <a:cubicBezTo>
                    <a:pt x="1201" y="4713"/>
                    <a:pt x="1301" y="5947"/>
                    <a:pt x="1134" y="7215"/>
                  </a:cubicBezTo>
                  <a:cubicBezTo>
                    <a:pt x="1115" y="7351"/>
                    <a:pt x="1230" y="7441"/>
                    <a:pt x="1337" y="7441"/>
                  </a:cubicBezTo>
                  <a:cubicBezTo>
                    <a:pt x="1414" y="7441"/>
                    <a:pt x="1487" y="7394"/>
                    <a:pt x="1501" y="7282"/>
                  </a:cubicBezTo>
                  <a:cubicBezTo>
                    <a:pt x="1668" y="6114"/>
                    <a:pt x="1635" y="4913"/>
                    <a:pt x="1334" y="3746"/>
                  </a:cubicBezTo>
                  <a:cubicBezTo>
                    <a:pt x="1034" y="2612"/>
                    <a:pt x="434" y="1444"/>
                    <a:pt x="534" y="243"/>
                  </a:cubicBezTo>
                  <a:cubicBezTo>
                    <a:pt x="573" y="88"/>
                    <a:pt x="453"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3"/>
            <p:cNvSpPr/>
            <p:nvPr/>
          </p:nvSpPr>
          <p:spPr>
            <a:xfrm>
              <a:off x="8528450" y="2992250"/>
              <a:ext cx="33850" cy="113200"/>
            </a:xfrm>
            <a:custGeom>
              <a:rect b="b" l="l" r="r" t="t"/>
              <a:pathLst>
                <a:path extrusionOk="0" h="4528" w="1354">
                  <a:moveTo>
                    <a:pt x="312" y="1"/>
                  </a:moveTo>
                  <a:cubicBezTo>
                    <a:pt x="169" y="1"/>
                    <a:pt x="0" y="150"/>
                    <a:pt x="119" y="316"/>
                  </a:cubicBezTo>
                  <a:cubicBezTo>
                    <a:pt x="919" y="1484"/>
                    <a:pt x="753" y="2985"/>
                    <a:pt x="786" y="4353"/>
                  </a:cubicBezTo>
                  <a:cubicBezTo>
                    <a:pt x="786" y="4469"/>
                    <a:pt x="894" y="4528"/>
                    <a:pt x="999" y="4528"/>
                  </a:cubicBezTo>
                  <a:cubicBezTo>
                    <a:pt x="1103" y="4528"/>
                    <a:pt x="1203" y="4469"/>
                    <a:pt x="1186" y="4353"/>
                  </a:cubicBezTo>
                  <a:cubicBezTo>
                    <a:pt x="1186" y="2885"/>
                    <a:pt x="1353" y="1350"/>
                    <a:pt x="452" y="83"/>
                  </a:cubicBezTo>
                  <a:cubicBezTo>
                    <a:pt x="424" y="25"/>
                    <a:pt x="370"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3"/>
            <p:cNvSpPr/>
            <p:nvPr/>
          </p:nvSpPr>
          <p:spPr>
            <a:xfrm>
              <a:off x="8459925" y="4455350"/>
              <a:ext cx="214950" cy="358750"/>
            </a:xfrm>
            <a:custGeom>
              <a:rect b="b" l="l" r="r" t="t"/>
              <a:pathLst>
                <a:path extrusionOk="0" h="14350" w="8598">
                  <a:moveTo>
                    <a:pt x="7930" y="1"/>
                  </a:moveTo>
                  <a:cubicBezTo>
                    <a:pt x="7674" y="1"/>
                    <a:pt x="7664" y="370"/>
                    <a:pt x="7899" y="370"/>
                  </a:cubicBezTo>
                  <a:cubicBezTo>
                    <a:pt x="7909" y="370"/>
                    <a:pt x="7920" y="369"/>
                    <a:pt x="7930" y="368"/>
                  </a:cubicBezTo>
                  <a:cubicBezTo>
                    <a:pt x="8497" y="368"/>
                    <a:pt x="7630" y="2903"/>
                    <a:pt x="7530" y="3203"/>
                  </a:cubicBezTo>
                  <a:cubicBezTo>
                    <a:pt x="7163" y="4270"/>
                    <a:pt x="6663" y="5338"/>
                    <a:pt x="6129" y="6339"/>
                  </a:cubicBezTo>
                  <a:cubicBezTo>
                    <a:pt x="5095" y="8273"/>
                    <a:pt x="3927" y="10175"/>
                    <a:pt x="2293" y="11609"/>
                  </a:cubicBezTo>
                  <a:cubicBezTo>
                    <a:pt x="1459" y="12376"/>
                    <a:pt x="592" y="13077"/>
                    <a:pt x="91" y="14077"/>
                  </a:cubicBezTo>
                  <a:cubicBezTo>
                    <a:pt x="1" y="14213"/>
                    <a:pt x="141" y="14349"/>
                    <a:pt x="272" y="14349"/>
                  </a:cubicBezTo>
                  <a:cubicBezTo>
                    <a:pt x="333" y="14349"/>
                    <a:pt x="393" y="14319"/>
                    <a:pt x="425" y="14244"/>
                  </a:cubicBezTo>
                  <a:cubicBezTo>
                    <a:pt x="925" y="13277"/>
                    <a:pt x="1792" y="12576"/>
                    <a:pt x="2593" y="11876"/>
                  </a:cubicBezTo>
                  <a:cubicBezTo>
                    <a:pt x="3460" y="11075"/>
                    <a:pt x="4194" y="10208"/>
                    <a:pt x="4861" y="9241"/>
                  </a:cubicBezTo>
                  <a:cubicBezTo>
                    <a:pt x="5528" y="8240"/>
                    <a:pt x="6129" y="7206"/>
                    <a:pt x="6696" y="6105"/>
                  </a:cubicBezTo>
                  <a:cubicBezTo>
                    <a:pt x="7263" y="5038"/>
                    <a:pt x="7763" y="3937"/>
                    <a:pt x="8130" y="2769"/>
                  </a:cubicBezTo>
                  <a:cubicBezTo>
                    <a:pt x="8330" y="2136"/>
                    <a:pt x="8531" y="1535"/>
                    <a:pt x="8597" y="868"/>
                  </a:cubicBezTo>
                  <a:cubicBezTo>
                    <a:pt x="8531" y="534"/>
                    <a:pt x="8431" y="1"/>
                    <a:pt x="7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3"/>
            <p:cNvSpPr/>
            <p:nvPr/>
          </p:nvSpPr>
          <p:spPr>
            <a:xfrm>
              <a:off x="7138750" y="3355575"/>
              <a:ext cx="241150" cy="314225"/>
            </a:xfrm>
            <a:custGeom>
              <a:rect b="b" l="l" r="r" t="t"/>
              <a:pathLst>
                <a:path extrusionOk="0" h="12569" w="9646">
                  <a:moveTo>
                    <a:pt x="742" y="1"/>
                  </a:moveTo>
                  <a:cubicBezTo>
                    <a:pt x="660" y="1"/>
                    <a:pt x="582" y="48"/>
                    <a:pt x="568" y="160"/>
                  </a:cubicBezTo>
                  <a:cubicBezTo>
                    <a:pt x="0" y="2228"/>
                    <a:pt x="1768" y="3963"/>
                    <a:pt x="3203" y="5130"/>
                  </a:cubicBezTo>
                  <a:cubicBezTo>
                    <a:pt x="4037" y="5798"/>
                    <a:pt x="4837" y="6465"/>
                    <a:pt x="5471" y="7299"/>
                  </a:cubicBezTo>
                  <a:cubicBezTo>
                    <a:pt x="6105" y="8066"/>
                    <a:pt x="6672" y="8967"/>
                    <a:pt x="7206" y="9834"/>
                  </a:cubicBezTo>
                  <a:cubicBezTo>
                    <a:pt x="7839" y="10801"/>
                    <a:pt x="8473" y="11702"/>
                    <a:pt x="9274" y="12536"/>
                  </a:cubicBezTo>
                  <a:cubicBezTo>
                    <a:pt x="9297" y="12559"/>
                    <a:pt x="9324" y="12569"/>
                    <a:pt x="9352" y="12569"/>
                  </a:cubicBezTo>
                  <a:cubicBezTo>
                    <a:pt x="9486" y="12569"/>
                    <a:pt x="9645" y="12335"/>
                    <a:pt x="9507" y="12169"/>
                  </a:cubicBezTo>
                  <a:cubicBezTo>
                    <a:pt x="8140" y="10735"/>
                    <a:pt x="7272" y="8967"/>
                    <a:pt x="6105" y="7399"/>
                  </a:cubicBezTo>
                  <a:cubicBezTo>
                    <a:pt x="5504" y="6632"/>
                    <a:pt x="4837" y="5964"/>
                    <a:pt x="4103" y="5331"/>
                  </a:cubicBezTo>
                  <a:cubicBezTo>
                    <a:pt x="3303" y="4663"/>
                    <a:pt x="2436" y="4063"/>
                    <a:pt x="1802" y="3296"/>
                  </a:cubicBezTo>
                  <a:cubicBezTo>
                    <a:pt x="1101" y="2462"/>
                    <a:pt x="634" y="1328"/>
                    <a:pt x="934" y="227"/>
                  </a:cubicBezTo>
                  <a:cubicBezTo>
                    <a:pt x="973" y="91"/>
                    <a:pt x="855" y="1"/>
                    <a:pt x="7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3"/>
            <p:cNvSpPr/>
            <p:nvPr/>
          </p:nvSpPr>
          <p:spPr>
            <a:xfrm>
              <a:off x="7235625" y="3571875"/>
              <a:ext cx="106850" cy="165200"/>
            </a:xfrm>
            <a:custGeom>
              <a:rect b="b" l="l" r="r" t="t"/>
              <a:pathLst>
                <a:path extrusionOk="0" h="6608" w="4274">
                  <a:moveTo>
                    <a:pt x="247" y="0"/>
                  </a:moveTo>
                  <a:cubicBezTo>
                    <a:pt x="125" y="0"/>
                    <a:pt x="1" y="106"/>
                    <a:pt x="62" y="248"/>
                  </a:cubicBezTo>
                  <a:cubicBezTo>
                    <a:pt x="462" y="1382"/>
                    <a:pt x="1096" y="2383"/>
                    <a:pt x="1930" y="3250"/>
                  </a:cubicBezTo>
                  <a:cubicBezTo>
                    <a:pt x="2397" y="3717"/>
                    <a:pt x="2864" y="4151"/>
                    <a:pt x="3130" y="4684"/>
                  </a:cubicBezTo>
                  <a:cubicBezTo>
                    <a:pt x="3464" y="5218"/>
                    <a:pt x="3631" y="5852"/>
                    <a:pt x="3864" y="6486"/>
                  </a:cubicBezTo>
                  <a:cubicBezTo>
                    <a:pt x="3889" y="6571"/>
                    <a:pt x="3954" y="6608"/>
                    <a:pt x="4023" y="6608"/>
                  </a:cubicBezTo>
                  <a:cubicBezTo>
                    <a:pt x="4142" y="6608"/>
                    <a:pt x="4273" y="6500"/>
                    <a:pt x="4231" y="6352"/>
                  </a:cubicBezTo>
                  <a:cubicBezTo>
                    <a:pt x="4031" y="5752"/>
                    <a:pt x="3864" y="5218"/>
                    <a:pt x="3564" y="4684"/>
                  </a:cubicBezTo>
                  <a:cubicBezTo>
                    <a:pt x="3264" y="4151"/>
                    <a:pt x="2864" y="3684"/>
                    <a:pt x="2430" y="3217"/>
                  </a:cubicBezTo>
                  <a:cubicBezTo>
                    <a:pt x="1563" y="2349"/>
                    <a:pt x="862" y="1315"/>
                    <a:pt x="429" y="148"/>
                  </a:cubicBezTo>
                  <a:cubicBezTo>
                    <a:pt x="402" y="44"/>
                    <a:pt x="326"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3"/>
            <p:cNvSpPr/>
            <p:nvPr/>
          </p:nvSpPr>
          <p:spPr>
            <a:xfrm>
              <a:off x="8059275" y="3039050"/>
              <a:ext cx="141925" cy="376225"/>
            </a:xfrm>
            <a:custGeom>
              <a:rect b="b" l="l" r="r" t="t"/>
              <a:pathLst>
                <a:path extrusionOk="0" h="15049" w="5677">
                  <a:moveTo>
                    <a:pt x="5274" y="0"/>
                  </a:moveTo>
                  <a:cubicBezTo>
                    <a:pt x="5154" y="0"/>
                    <a:pt x="5022" y="114"/>
                    <a:pt x="5043" y="279"/>
                  </a:cubicBezTo>
                  <a:cubicBezTo>
                    <a:pt x="5510" y="2347"/>
                    <a:pt x="4042" y="4148"/>
                    <a:pt x="3141" y="5883"/>
                  </a:cubicBezTo>
                  <a:cubicBezTo>
                    <a:pt x="2207" y="7684"/>
                    <a:pt x="1540" y="9552"/>
                    <a:pt x="973" y="11487"/>
                  </a:cubicBezTo>
                  <a:cubicBezTo>
                    <a:pt x="640" y="12554"/>
                    <a:pt x="339" y="13689"/>
                    <a:pt x="39" y="14823"/>
                  </a:cubicBezTo>
                  <a:cubicBezTo>
                    <a:pt x="0" y="14958"/>
                    <a:pt x="119" y="15049"/>
                    <a:pt x="238" y="15049"/>
                  </a:cubicBezTo>
                  <a:cubicBezTo>
                    <a:pt x="325" y="15049"/>
                    <a:pt x="411" y="15001"/>
                    <a:pt x="439" y="14889"/>
                  </a:cubicBezTo>
                  <a:cubicBezTo>
                    <a:pt x="973" y="12855"/>
                    <a:pt x="1473" y="10853"/>
                    <a:pt x="2207" y="8852"/>
                  </a:cubicBezTo>
                  <a:cubicBezTo>
                    <a:pt x="2608" y="7884"/>
                    <a:pt x="2975" y="6917"/>
                    <a:pt x="3475" y="6050"/>
                  </a:cubicBezTo>
                  <a:cubicBezTo>
                    <a:pt x="3942" y="5149"/>
                    <a:pt x="4509" y="4315"/>
                    <a:pt x="4943" y="3348"/>
                  </a:cubicBezTo>
                  <a:cubicBezTo>
                    <a:pt x="5443" y="2347"/>
                    <a:pt x="5676" y="1213"/>
                    <a:pt x="5443" y="146"/>
                  </a:cubicBezTo>
                  <a:cubicBezTo>
                    <a:pt x="5418" y="44"/>
                    <a:pt x="5348" y="0"/>
                    <a:pt x="5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3"/>
            <p:cNvSpPr/>
            <p:nvPr/>
          </p:nvSpPr>
          <p:spPr>
            <a:xfrm>
              <a:off x="8088900" y="3288150"/>
              <a:ext cx="59575" cy="134675"/>
            </a:xfrm>
            <a:custGeom>
              <a:rect b="b" l="l" r="r" t="t"/>
              <a:pathLst>
                <a:path extrusionOk="0" h="5387" w="2383">
                  <a:moveTo>
                    <a:pt x="2117" y="0"/>
                  </a:moveTo>
                  <a:cubicBezTo>
                    <a:pt x="2057" y="0"/>
                    <a:pt x="1997" y="27"/>
                    <a:pt x="1956" y="89"/>
                  </a:cubicBezTo>
                  <a:cubicBezTo>
                    <a:pt x="1489" y="822"/>
                    <a:pt x="1656" y="1690"/>
                    <a:pt x="1456" y="2490"/>
                  </a:cubicBezTo>
                  <a:cubicBezTo>
                    <a:pt x="1323" y="2924"/>
                    <a:pt x="1089" y="3358"/>
                    <a:pt x="822" y="3758"/>
                  </a:cubicBezTo>
                  <a:cubicBezTo>
                    <a:pt x="589" y="4225"/>
                    <a:pt x="322" y="4692"/>
                    <a:pt x="88" y="5092"/>
                  </a:cubicBezTo>
                  <a:cubicBezTo>
                    <a:pt x="0" y="5247"/>
                    <a:pt x="116" y="5386"/>
                    <a:pt x="243" y="5386"/>
                  </a:cubicBezTo>
                  <a:cubicBezTo>
                    <a:pt x="308" y="5386"/>
                    <a:pt x="377" y="5349"/>
                    <a:pt x="422" y="5259"/>
                  </a:cubicBezTo>
                  <a:cubicBezTo>
                    <a:pt x="655" y="4792"/>
                    <a:pt x="922" y="4358"/>
                    <a:pt x="1156" y="3925"/>
                  </a:cubicBezTo>
                  <a:cubicBezTo>
                    <a:pt x="1356" y="3558"/>
                    <a:pt x="1623" y="3157"/>
                    <a:pt x="1756" y="2724"/>
                  </a:cubicBezTo>
                  <a:cubicBezTo>
                    <a:pt x="2023" y="1923"/>
                    <a:pt x="1823" y="1023"/>
                    <a:pt x="2290" y="322"/>
                  </a:cubicBezTo>
                  <a:cubicBezTo>
                    <a:pt x="2382" y="137"/>
                    <a:pt x="2251" y="0"/>
                    <a:pt x="2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3"/>
            <p:cNvSpPr/>
            <p:nvPr/>
          </p:nvSpPr>
          <p:spPr>
            <a:xfrm>
              <a:off x="7759600" y="2779150"/>
              <a:ext cx="158175" cy="187225"/>
            </a:xfrm>
            <a:custGeom>
              <a:rect b="b" l="l" r="r" t="t"/>
              <a:pathLst>
                <a:path extrusionOk="0" h="7489" w="6327">
                  <a:moveTo>
                    <a:pt x="176" y="1"/>
                  </a:moveTo>
                  <a:cubicBezTo>
                    <a:pt x="84" y="1"/>
                    <a:pt x="1" y="67"/>
                    <a:pt x="18" y="201"/>
                  </a:cubicBezTo>
                  <a:cubicBezTo>
                    <a:pt x="218" y="1702"/>
                    <a:pt x="1785" y="2469"/>
                    <a:pt x="2786" y="3436"/>
                  </a:cubicBezTo>
                  <a:cubicBezTo>
                    <a:pt x="4020" y="4571"/>
                    <a:pt x="5054" y="5938"/>
                    <a:pt x="5922" y="7406"/>
                  </a:cubicBezTo>
                  <a:cubicBezTo>
                    <a:pt x="5951" y="7464"/>
                    <a:pt x="5999" y="7488"/>
                    <a:pt x="6050" y="7488"/>
                  </a:cubicBezTo>
                  <a:cubicBezTo>
                    <a:pt x="6178" y="7488"/>
                    <a:pt x="6327" y="7339"/>
                    <a:pt x="6255" y="7172"/>
                  </a:cubicBezTo>
                  <a:cubicBezTo>
                    <a:pt x="5455" y="5738"/>
                    <a:pt x="4454" y="4437"/>
                    <a:pt x="3287" y="3370"/>
                  </a:cubicBezTo>
                  <a:cubicBezTo>
                    <a:pt x="2719" y="2836"/>
                    <a:pt x="2119" y="2402"/>
                    <a:pt x="1552" y="1902"/>
                  </a:cubicBezTo>
                  <a:cubicBezTo>
                    <a:pt x="1018" y="1435"/>
                    <a:pt x="518" y="901"/>
                    <a:pt x="384" y="201"/>
                  </a:cubicBezTo>
                  <a:cubicBezTo>
                    <a:pt x="368" y="67"/>
                    <a:pt x="268"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3"/>
            <p:cNvSpPr/>
            <p:nvPr/>
          </p:nvSpPr>
          <p:spPr>
            <a:xfrm>
              <a:off x="7888650" y="2862150"/>
              <a:ext cx="57550" cy="75050"/>
            </a:xfrm>
            <a:custGeom>
              <a:rect b="b" l="l" r="r" t="t"/>
              <a:pathLst>
                <a:path extrusionOk="0" h="3002" w="2302">
                  <a:moveTo>
                    <a:pt x="286" y="1"/>
                  </a:moveTo>
                  <a:cubicBezTo>
                    <a:pt x="115" y="1"/>
                    <a:pt x="0" y="217"/>
                    <a:pt x="159" y="350"/>
                  </a:cubicBezTo>
                  <a:cubicBezTo>
                    <a:pt x="960" y="1017"/>
                    <a:pt x="1527" y="1884"/>
                    <a:pt x="1861" y="2885"/>
                  </a:cubicBezTo>
                  <a:cubicBezTo>
                    <a:pt x="1900" y="2964"/>
                    <a:pt x="1981" y="3001"/>
                    <a:pt x="2061" y="3001"/>
                  </a:cubicBezTo>
                  <a:cubicBezTo>
                    <a:pt x="2183" y="3001"/>
                    <a:pt x="2301" y="2913"/>
                    <a:pt x="2261" y="2752"/>
                  </a:cubicBezTo>
                  <a:cubicBezTo>
                    <a:pt x="1861" y="1718"/>
                    <a:pt x="1260" y="784"/>
                    <a:pt x="426" y="50"/>
                  </a:cubicBezTo>
                  <a:cubicBezTo>
                    <a:pt x="378" y="15"/>
                    <a:pt x="330"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3"/>
            <p:cNvSpPr/>
            <p:nvPr/>
          </p:nvSpPr>
          <p:spPr>
            <a:xfrm>
              <a:off x="7229650" y="2952150"/>
              <a:ext cx="61100" cy="210875"/>
            </a:xfrm>
            <a:custGeom>
              <a:rect b="b" l="l" r="r" t="t"/>
              <a:pathLst>
                <a:path extrusionOk="0" h="8435" w="2444">
                  <a:moveTo>
                    <a:pt x="2121" y="1"/>
                  </a:moveTo>
                  <a:cubicBezTo>
                    <a:pt x="2094" y="1"/>
                    <a:pt x="2065" y="6"/>
                    <a:pt x="2035" y="19"/>
                  </a:cubicBezTo>
                  <a:cubicBezTo>
                    <a:pt x="934" y="920"/>
                    <a:pt x="201" y="2254"/>
                    <a:pt x="100" y="3655"/>
                  </a:cubicBezTo>
                  <a:cubicBezTo>
                    <a:pt x="0" y="4355"/>
                    <a:pt x="100" y="5089"/>
                    <a:pt x="334" y="5756"/>
                  </a:cubicBezTo>
                  <a:cubicBezTo>
                    <a:pt x="634" y="6524"/>
                    <a:pt x="1168" y="7324"/>
                    <a:pt x="1101" y="8191"/>
                  </a:cubicBezTo>
                  <a:cubicBezTo>
                    <a:pt x="1062" y="8347"/>
                    <a:pt x="1193" y="8434"/>
                    <a:pt x="1309" y="8434"/>
                  </a:cubicBezTo>
                  <a:cubicBezTo>
                    <a:pt x="1392" y="8434"/>
                    <a:pt x="1468" y="8389"/>
                    <a:pt x="1468" y="8292"/>
                  </a:cubicBezTo>
                  <a:cubicBezTo>
                    <a:pt x="1535" y="7491"/>
                    <a:pt x="1168" y="6790"/>
                    <a:pt x="868" y="6057"/>
                  </a:cubicBezTo>
                  <a:cubicBezTo>
                    <a:pt x="601" y="5389"/>
                    <a:pt x="467" y="4722"/>
                    <a:pt x="467" y="4022"/>
                  </a:cubicBezTo>
                  <a:cubicBezTo>
                    <a:pt x="501" y="2654"/>
                    <a:pt x="1135" y="1287"/>
                    <a:pt x="2269" y="419"/>
                  </a:cubicBezTo>
                  <a:cubicBezTo>
                    <a:pt x="2444" y="274"/>
                    <a:pt x="2313" y="1"/>
                    <a:pt x="2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3"/>
            <p:cNvSpPr/>
            <p:nvPr/>
          </p:nvSpPr>
          <p:spPr>
            <a:xfrm>
              <a:off x="7212125" y="3095375"/>
              <a:ext cx="22550" cy="74750"/>
            </a:xfrm>
            <a:custGeom>
              <a:rect b="b" l="l" r="r" t="t"/>
              <a:pathLst>
                <a:path extrusionOk="0" h="2990" w="902">
                  <a:moveTo>
                    <a:pt x="241" y="1"/>
                  </a:moveTo>
                  <a:cubicBezTo>
                    <a:pt x="213" y="1"/>
                    <a:pt x="186" y="9"/>
                    <a:pt x="168" y="27"/>
                  </a:cubicBezTo>
                  <a:cubicBezTo>
                    <a:pt x="34" y="61"/>
                    <a:pt x="1" y="127"/>
                    <a:pt x="34" y="261"/>
                  </a:cubicBezTo>
                  <a:cubicBezTo>
                    <a:pt x="201" y="1128"/>
                    <a:pt x="334" y="1962"/>
                    <a:pt x="501" y="2863"/>
                  </a:cubicBezTo>
                  <a:cubicBezTo>
                    <a:pt x="501" y="2935"/>
                    <a:pt x="588" y="2990"/>
                    <a:pt x="661" y="2990"/>
                  </a:cubicBezTo>
                  <a:cubicBezTo>
                    <a:pt x="690" y="2990"/>
                    <a:pt x="716" y="2981"/>
                    <a:pt x="735" y="2963"/>
                  </a:cubicBezTo>
                  <a:cubicBezTo>
                    <a:pt x="868" y="2929"/>
                    <a:pt x="902" y="2796"/>
                    <a:pt x="868" y="2729"/>
                  </a:cubicBezTo>
                  <a:cubicBezTo>
                    <a:pt x="701" y="1862"/>
                    <a:pt x="568" y="1028"/>
                    <a:pt x="401" y="127"/>
                  </a:cubicBezTo>
                  <a:cubicBezTo>
                    <a:pt x="401" y="55"/>
                    <a:pt x="315" y="1"/>
                    <a:pt x="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3"/>
            <p:cNvSpPr/>
            <p:nvPr/>
          </p:nvSpPr>
          <p:spPr>
            <a:xfrm>
              <a:off x="6554175" y="3478875"/>
              <a:ext cx="70900" cy="250925"/>
            </a:xfrm>
            <a:custGeom>
              <a:rect b="b" l="l" r="r" t="t"/>
              <a:pathLst>
                <a:path extrusionOk="0" h="10037" w="2836">
                  <a:moveTo>
                    <a:pt x="2239" y="1"/>
                  </a:moveTo>
                  <a:cubicBezTo>
                    <a:pt x="2116" y="1"/>
                    <a:pt x="1994" y="102"/>
                    <a:pt x="2035" y="265"/>
                  </a:cubicBezTo>
                  <a:cubicBezTo>
                    <a:pt x="2268" y="1099"/>
                    <a:pt x="2335" y="1966"/>
                    <a:pt x="2202" y="2834"/>
                  </a:cubicBezTo>
                  <a:cubicBezTo>
                    <a:pt x="2102" y="3701"/>
                    <a:pt x="1801" y="4468"/>
                    <a:pt x="1468" y="5269"/>
                  </a:cubicBezTo>
                  <a:cubicBezTo>
                    <a:pt x="801" y="6737"/>
                    <a:pt x="0" y="8271"/>
                    <a:pt x="467" y="9905"/>
                  </a:cubicBezTo>
                  <a:cubicBezTo>
                    <a:pt x="493" y="9996"/>
                    <a:pt x="569" y="10036"/>
                    <a:pt x="646" y="10036"/>
                  </a:cubicBezTo>
                  <a:cubicBezTo>
                    <a:pt x="769" y="10036"/>
                    <a:pt x="895" y="9935"/>
                    <a:pt x="834" y="9772"/>
                  </a:cubicBezTo>
                  <a:cubicBezTo>
                    <a:pt x="367" y="8071"/>
                    <a:pt x="1434" y="6436"/>
                    <a:pt x="2035" y="4935"/>
                  </a:cubicBezTo>
                  <a:cubicBezTo>
                    <a:pt x="2669" y="3401"/>
                    <a:pt x="2835" y="1766"/>
                    <a:pt x="2435" y="132"/>
                  </a:cubicBezTo>
                  <a:cubicBezTo>
                    <a:pt x="2396" y="41"/>
                    <a:pt x="2318" y="1"/>
                    <a:pt x="2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3"/>
            <p:cNvSpPr/>
            <p:nvPr/>
          </p:nvSpPr>
          <p:spPr>
            <a:xfrm>
              <a:off x="6596700" y="3449325"/>
              <a:ext cx="70075" cy="287200"/>
            </a:xfrm>
            <a:custGeom>
              <a:rect b="b" l="l" r="r" t="t"/>
              <a:pathLst>
                <a:path extrusionOk="0" h="11488" w="2803">
                  <a:moveTo>
                    <a:pt x="2627" y="0"/>
                  </a:moveTo>
                  <a:cubicBezTo>
                    <a:pt x="2533" y="0"/>
                    <a:pt x="2435" y="76"/>
                    <a:pt x="2435" y="213"/>
                  </a:cubicBezTo>
                  <a:cubicBezTo>
                    <a:pt x="2435" y="3182"/>
                    <a:pt x="901" y="5917"/>
                    <a:pt x="267" y="8819"/>
                  </a:cubicBezTo>
                  <a:cubicBezTo>
                    <a:pt x="100" y="9653"/>
                    <a:pt x="0" y="10454"/>
                    <a:pt x="0" y="11288"/>
                  </a:cubicBezTo>
                  <a:cubicBezTo>
                    <a:pt x="0" y="11421"/>
                    <a:pt x="109" y="11488"/>
                    <a:pt x="213" y="11488"/>
                  </a:cubicBezTo>
                  <a:cubicBezTo>
                    <a:pt x="317" y="11488"/>
                    <a:pt x="417" y="11421"/>
                    <a:pt x="401" y="11288"/>
                  </a:cubicBezTo>
                  <a:cubicBezTo>
                    <a:pt x="301" y="8285"/>
                    <a:pt x="1835" y="5517"/>
                    <a:pt x="2502" y="2648"/>
                  </a:cubicBezTo>
                  <a:cubicBezTo>
                    <a:pt x="2669" y="1814"/>
                    <a:pt x="2802" y="1047"/>
                    <a:pt x="2802" y="213"/>
                  </a:cubicBezTo>
                  <a:cubicBezTo>
                    <a:pt x="2802" y="67"/>
                    <a:pt x="2716" y="0"/>
                    <a:pt x="2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3"/>
            <p:cNvSpPr/>
            <p:nvPr/>
          </p:nvSpPr>
          <p:spPr>
            <a:xfrm>
              <a:off x="6599175" y="3100925"/>
              <a:ext cx="142425" cy="62300"/>
            </a:xfrm>
            <a:custGeom>
              <a:rect b="b" l="l" r="r" t="t"/>
              <a:pathLst>
                <a:path extrusionOk="0" h="2492" w="5697">
                  <a:moveTo>
                    <a:pt x="1832" y="0"/>
                  </a:moveTo>
                  <a:cubicBezTo>
                    <a:pt x="1778" y="0"/>
                    <a:pt x="1724" y="2"/>
                    <a:pt x="1669" y="6"/>
                  </a:cubicBezTo>
                  <a:cubicBezTo>
                    <a:pt x="1136" y="39"/>
                    <a:pt x="635" y="272"/>
                    <a:pt x="168" y="539"/>
                  </a:cubicBezTo>
                  <a:cubicBezTo>
                    <a:pt x="0" y="651"/>
                    <a:pt x="114" y="904"/>
                    <a:pt x="273" y="904"/>
                  </a:cubicBezTo>
                  <a:cubicBezTo>
                    <a:pt x="304" y="904"/>
                    <a:pt x="336" y="894"/>
                    <a:pt x="368" y="873"/>
                  </a:cubicBezTo>
                  <a:cubicBezTo>
                    <a:pt x="802" y="606"/>
                    <a:pt x="1236" y="406"/>
                    <a:pt x="1736" y="372"/>
                  </a:cubicBezTo>
                  <a:cubicBezTo>
                    <a:pt x="2236" y="372"/>
                    <a:pt x="2737" y="573"/>
                    <a:pt x="3204" y="806"/>
                  </a:cubicBezTo>
                  <a:cubicBezTo>
                    <a:pt x="4004" y="1206"/>
                    <a:pt x="4705" y="1740"/>
                    <a:pt x="5305" y="2407"/>
                  </a:cubicBezTo>
                  <a:cubicBezTo>
                    <a:pt x="5356" y="2467"/>
                    <a:pt x="5410" y="2492"/>
                    <a:pt x="5458" y="2492"/>
                  </a:cubicBezTo>
                  <a:cubicBezTo>
                    <a:pt x="5599" y="2492"/>
                    <a:pt x="5696" y="2281"/>
                    <a:pt x="5572" y="2107"/>
                  </a:cubicBezTo>
                  <a:cubicBezTo>
                    <a:pt x="4905" y="1373"/>
                    <a:pt x="4071" y="739"/>
                    <a:pt x="3170" y="339"/>
                  </a:cubicBezTo>
                  <a:cubicBezTo>
                    <a:pt x="2751" y="129"/>
                    <a:pt x="2305" y="0"/>
                    <a:pt x="18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3"/>
            <p:cNvSpPr/>
            <p:nvPr/>
          </p:nvSpPr>
          <p:spPr>
            <a:xfrm>
              <a:off x="6705900" y="3089775"/>
              <a:ext cx="57600" cy="57375"/>
            </a:xfrm>
            <a:custGeom>
              <a:rect b="b" l="l" r="r" t="t"/>
              <a:pathLst>
                <a:path extrusionOk="0" h="2295" w="2304">
                  <a:moveTo>
                    <a:pt x="312" y="1"/>
                  </a:moveTo>
                  <a:cubicBezTo>
                    <a:pt x="102" y="1"/>
                    <a:pt x="0" y="293"/>
                    <a:pt x="236" y="351"/>
                  </a:cubicBezTo>
                  <a:cubicBezTo>
                    <a:pt x="969" y="752"/>
                    <a:pt x="1603" y="1352"/>
                    <a:pt x="1903" y="2153"/>
                  </a:cubicBezTo>
                  <a:cubicBezTo>
                    <a:pt x="1931" y="2235"/>
                    <a:pt x="2004" y="2295"/>
                    <a:pt x="2084" y="2295"/>
                  </a:cubicBezTo>
                  <a:cubicBezTo>
                    <a:pt x="2102" y="2295"/>
                    <a:pt x="2119" y="2292"/>
                    <a:pt x="2137" y="2286"/>
                  </a:cubicBezTo>
                  <a:cubicBezTo>
                    <a:pt x="2237" y="2286"/>
                    <a:pt x="2304" y="2153"/>
                    <a:pt x="2270" y="2086"/>
                  </a:cubicBezTo>
                  <a:cubicBezTo>
                    <a:pt x="1937" y="1185"/>
                    <a:pt x="1270" y="452"/>
                    <a:pt x="402" y="18"/>
                  </a:cubicBezTo>
                  <a:cubicBezTo>
                    <a:pt x="371" y="6"/>
                    <a:pt x="340"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3"/>
            <p:cNvSpPr/>
            <p:nvPr/>
          </p:nvSpPr>
          <p:spPr>
            <a:xfrm>
              <a:off x="5632675" y="2956725"/>
              <a:ext cx="258550" cy="532350"/>
            </a:xfrm>
            <a:custGeom>
              <a:rect b="b" l="l" r="r" t="t"/>
              <a:pathLst>
                <a:path extrusionOk="0" h="21294" w="10342">
                  <a:moveTo>
                    <a:pt x="744" y="1"/>
                  </a:moveTo>
                  <a:cubicBezTo>
                    <a:pt x="682" y="1"/>
                    <a:pt x="625" y="41"/>
                    <a:pt x="601" y="136"/>
                  </a:cubicBezTo>
                  <a:cubicBezTo>
                    <a:pt x="0" y="1470"/>
                    <a:pt x="34" y="3105"/>
                    <a:pt x="801" y="4373"/>
                  </a:cubicBezTo>
                  <a:cubicBezTo>
                    <a:pt x="1535" y="5707"/>
                    <a:pt x="2969" y="6541"/>
                    <a:pt x="3503" y="8008"/>
                  </a:cubicBezTo>
                  <a:cubicBezTo>
                    <a:pt x="3770" y="8776"/>
                    <a:pt x="3870" y="9543"/>
                    <a:pt x="4037" y="10343"/>
                  </a:cubicBezTo>
                  <a:cubicBezTo>
                    <a:pt x="4203" y="11111"/>
                    <a:pt x="4437" y="11811"/>
                    <a:pt x="4771" y="12512"/>
                  </a:cubicBezTo>
                  <a:cubicBezTo>
                    <a:pt x="5471" y="13879"/>
                    <a:pt x="6605" y="14980"/>
                    <a:pt x="7539" y="16148"/>
                  </a:cubicBezTo>
                  <a:cubicBezTo>
                    <a:pt x="8673" y="17515"/>
                    <a:pt x="9807" y="19216"/>
                    <a:pt x="9541" y="21051"/>
                  </a:cubicBezTo>
                  <a:cubicBezTo>
                    <a:pt x="9521" y="21206"/>
                    <a:pt x="9660" y="21294"/>
                    <a:pt x="9779" y="21294"/>
                  </a:cubicBezTo>
                  <a:cubicBezTo>
                    <a:pt x="9865" y="21294"/>
                    <a:pt x="9941" y="21249"/>
                    <a:pt x="9941" y="21151"/>
                  </a:cubicBezTo>
                  <a:cubicBezTo>
                    <a:pt x="10341" y="17949"/>
                    <a:pt x="7339" y="15747"/>
                    <a:pt x="5638" y="13312"/>
                  </a:cubicBezTo>
                  <a:cubicBezTo>
                    <a:pt x="5204" y="12678"/>
                    <a:pt x="4837" y="12011"/>
                    <a:pt x="4604" y="11277"/>
                  </a:cubicBezTo>
                  <a:cubicBezTo>
                    <a:pt x="4370" y="10510"/>
                    <a:pt x="4270" y="9743"/>
                    <a:pt x="4103" y="8942"/>
                  </a:cubicBezTo>
                  <a:cubicBezTo>
                    <a:pt x="3937" y="8175"/>
                    <a:pt x="3670" y="7475"/>
                    <a:pt x="3269" y="6808"/>
                  </a:cubicBezTo>
                  <a:cubicBezTo>
                    <a:pt x="2836" y="6174"/>
                    <a:pt x="2302" y="5673"/>
                    <a:pt x="1802" y="5106"/>
                  </a:cubicBezTo>
                  <a:cubicBezTo>
                    <a:pt x="1201" y="4439"/>
                    <a:pt x="801" y="3705"/>
                    <a:pt x="634" y="2871"/>
                  </a:cubicBezTo>
                  <a:cubicBezTo>
                    <a:pt x="467" y="2004"/>
                    <a:pt x="534" y="1137"/>
                    <a:pt x="934" y="303"/>
                  </a:cubicBezTo>
                  <a:cubicBezTo>
                    <a:pt x="977" y="131"/>
                    <a:pt x="855" y="1"/>
                    <a:pt x="7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3"/>
            <p:cNvSpPr/>
            <p:nvPr/>
          </p:nvSpPr>
          <p:spPr>
            <a:xfrm>
              <a:off x="5791375" y="3407875"/>
              <a:ext cx="46050" cy="94525"/>
            </a:xfrm>
            <a:custGeom>
              <a:rect b="b" l="l" r="r" t="t"/>
              <a:pathLst>
                <a:path extrusionOk="0" h="3781" w="1842">
                  <a:moveTo>
                    <a:pt x="294" y="1"/>
                  </a:moveTo>
                  <a:cubicBezTo>
                    <a:pt x="82" y="1"/>
                    <a:pt x="0" y="339"/>
                    <a:pt x="224" y="403"/>
                  </a:cubicBezTo>
                  <a:cubicBezTo>
                    <a:pt x="824" y="503"/>
                    <a:pt x="1091" y="1070"/>
                    <a:pt x="1191" y="1604"/>
                  </a:cubicBezTo>
                  <a:cubicBezTo>
                    <a:pt x="1325" y="2271"/>
                    <a:pt x="1358" y="2938"/>
                    <a:pt x="1458" y="3606"/>
                  </a:cubicBezTo>
                  <a:cubicBezTo>
                    <a:pt x="1475" y="3722"/>
                    <a:pt x="1575" y="3781"/>
                    <a:pt x="1667" y="3781"/>
                  </a:cubicBezTo>
                  <a:cubicBezTo>
                    <a:pt x="1758" y="3781"/>
                    <a:pt x="1842" y="3722"/>
                    <a:pt x="1825" y="3606"/>
                  </a:cubicBezTo>
                  <a:cubicBezTo>
                    <a:pt x="1825" y="3172"/>
                    <a:pt x="1758" y="2805"/>
                    <a:pt x="1692" y="2405"/>
                  </a:cubicBezTo>
                  <a:cubicBezTo>
                    <a:pt x="1658" y="2038"/>
                    <a:pt x="1625" y="1637"/>
                    <a:pt x="1525" y="1304"/>
                  </a:cubicBezTo>
                  <a:cubicBezTo>
                    <a:pt x="1358" y="737"/>
                    <a:pt x="991" y="136"/>
                    <a:pt x="324" y="3"/>
                  </a:cubicBezTo>
                  <a:cubicBezTo>
                    <a:pt x="314" y="2"/>
                    <a:pt x="304" y="1"/>
                    <a:pt x="2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3"/>
            <p:cNvSpPr/>
            <p:nvPr/>
          </p:nvSpPr>
          <p:spPr>
            <a:xfrm>
              <a:off x="5928450" y="2737275"/>
              <a:ext cx="200900" cy="208175"/>
            </a:xfrm>
            <a:custGeom>
              <a:rect b="b" l="l" r="r" t="t"/>
              <a:pathLst>
                <a:path extrusionOk="0" h="8327" w="8036">
                  <a:moveTo>
                    <a:pt x="7774" y="0"/>
                  </a:moveTo>
                  <a:cubicBezTo>
                    <a:pt x="7756" y="0"/>
                    <a:pt x="7737" y="3"/>
                    <a:pt x="7717" y="8"/>
                  </a:cubicBezTo>
                  <a:cubicBezTo>
                    <a:pt x="6349" y="375"/>
                    <a:pt x="5182" y="1209"/>
                    <a:pt x="4381" y="2376"/>
                  </a:cubicBezTo>
                  <a:cubicBezTo>
                    <a:pt x="4181" y="2676"/>
                    <a:pt x="4014" y="3010"/>
                    <a:pt x="3847" y="3310"/>
                  </a:cubicBezTo>
                  <a:cubicBezTo>
                    <a:pt x="3681" y="3710"/>
                    <a:pt x="3547" y="4077"/>
                    <a:pt x="3314" y="4411"/>
                  </a:cubicBezTo>
                  <a:cubicBezTo>
                    <a:pt x="3047" y="4745"/>
                    <a:pt x="2680" y="4945"/>
                    <a:pt x="2346" y="5212"/>
                  </a:cubicBezTo>
                  <a:cubicBezTo>
                    <a:pt x="2046" y="5412"/>
                    <a:pt x="1746" y="5679"/>
                    <a:pt x="1512" y="5912"/>
                  </a:cubicBezTo>
                  <a:cubicBezTo>
                    <a:pt x="879" y="6546"/>
                    <a:pt x="378" y="7246"/>
                    <a:pt x="45" y="8047"/>
                  </a:cubicBezTo>
                  <a:cubicBezTo>
                    <a:pt x="1" y="8201"/>
                    <a:pt x="131" y="8326"/>
                    <a:pt x="244" y="8326"/>
                  </a:cubicBezTo>
                  <a:cubicBezTo>
                    <a:pt x="302" y="8326"/>
                    <a:pt x="355" y="8293"/>
                    <a:pt x="378" y="8214"/>
                  </a:cubicBezTo>
                  <a:cubicBezTo>
                    <a:pt x="678" y="7547"/>
                    <a:pt x="1079" y="6913"/>
                    <a:pt x="1579" y="6379"/>
                  </a:cubicBezTo>
                  <a:cubicBezTo>
                    <a:pt x="1846" y="6079"/>
                    <a:pt x="2146" y="5812"/>
                    <a:pt x="2413" y="5612"/>
                  </a:cubicBezTo>
                  <a:cubicBezTo>
                    <a:pt x="2713" y="5412"/>
                    <a:pt x="3047" y="5212"/>
                    <a:pt x="3347" y="4945"/>
                  </a:cubicBezTo>
                  <a:cubicBezTo>
                    <a:pt x="3881" y="4444"/>
                    <a:pt x="4047" y="3710"/>
                    <a:pt x="4414" y="3077"/>
                  </a:cubicBezTo>
                  <a:cubicBezTo>
                    <a:pt x="4748" y="2476"/>
                    <a:pt x="5215" y="1943"/>
                    <a:pt x="5749" y="1476"/>
                  </a:cubicBezTo>
                  <a:cubicBezTo>
                    <a:pt x="6382" y="975"/>
                    <a:pt x="7083" y="608"/>
                    <a:pt x="7850" y="408"/>
                  </a:cubicBezTo>
                  <a:cubicBezTo>
                    <a:pt x="8035" y="346"/>
                    <a:pt x="7992" y="0"/>
                    <a:pt x="7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3"/>
            <p:cNvSpPr/>
            <p:nvPr/>
          </p:nvSpPr>
          <p:spPr>
            <a:xfrm>
              <a:off x="5994125" y="2678650"/>
              <a:ext cx="167275" cy="121600"/>
            </a:xfrm>
            <a:custGeom>
              <a:rect b="b" l="l" r="r" t="t"/>
              <a:pathLst>
                <a:path extrusionOk="0" h="4864" w="6691">
                  <a:moveTo>
                    <a:pt x="6069" y="1"/>
                  </a:moveTo>
                  <a:cubicBezTo>
                    <a:pt x="5489" y="1"/>
                    <a:pt x="4916" y="135"/>
                    <a:pt x="4389" y="385"/>
                  </a:cubicBezTo>
                  <a:cubicBezTo>
                    <a:pt x="4056" y="551"/>
                    <a:pt x="3755" y="718"/>
                    <a:pt x="3522" y="952"/>
                  </a:cubicBezTo>
                  <a:cubicBezTo>
                    <a:pt x="3222" y="1219"/>
                    <a:pt x="2988" y="1552"/>
                    <a:pt x="2655" y="1719"/>
                  </a:cubicBezTo>
                  <a:cubicBezTo>
                    <a:pt x="2321" y="1886"/>
                    <a:pt x="1988" y="2019"/>
                    <a:pt x="1654" y="2219"/>
                  </a:cubicBezTo>
                  <a:cubicBezTo>
                    <a:pt x="1354" y="2386"/>
                    <a:pt x="1087" y="2586"/>
                    <a:pt x="853" y="2853"/>
                  </a:cubicBezTo>
                  <a:cubicBezTo>
                    <a:pt x="386" y="3354"/>
                    <a:pt x="86" y="3954"/>
                    <a:pt x="19" y="4621"/>
                  </a:cubicBezTo>
                  <a:cubicBezTo>
                    <a:pt x="0" y="4776"/>
                    <a:pt x="116" y="4864"/>
                    <a:pt x="223" y="4864"/>
                  </a:cubicBezTo>
                  <a:cubicBezTo>
                    <a:pt x="300" y="4864"/>
                    <a:pt x="372" y="4819"/>
                    <a:pt x="386" y="4721"/>
                  </a:cubicBezTo>
                  <a:cubicBezTo>
                    <a:pt x="486" y="4087"/>
                    <a:pt x="753" y="3520"/>
                    <a:pt x="1220" y="3053"/>
                  </a:cubicBezTo>
                  <a:cubicBezTo>
                    <a:pt x="1420" y="2853"/>
                    <a:pt x="1687" y="2620"/>
                    <a:pt x="1988" y="2520"/>
                  </a:cubicBezTo>
                  <a:cubicBezTo>
                    <a:pt x="2254" y="2353"/>
                    <a:pt x="2655" y="2253"/>
                    <a:pt x="2922" y="2053"/>
                  </a:cubicBezTo>
                  <a:cubicBezTo>
                    <a:pt x="3222" y="1886"/>
                    <a:pt x="3422" y="1619"/>
                    <a:pt x="3689" y="1385"/>
                  </a:cubicBezTo>
                  <a:cubicBezTo>
                    <a:pt x="3922" y="1185"/>
                    <a:pt x="4189" y="952"/>
                    <a:pt x="4489" y="785"/>
                  </a:cubicBezTo>
                  <a:cubicBezTo>
                    <a:pt x="4974" y="516"/>
                    <a:pt x="5546" y="399"/>
                    <a:pt x="6099" y="399"/>
                  </a:cubicBezTo>
                  <a:cubicBezTo>
                    <a:pt x="6231" y="399"/>
                    <a:pt x="6362" y="405"/>
                    <a:pt x="6491" y="418"/>
                  </a:cubicBezTo>
                  <a:cubicBezTo>
                    <a:pt x="6691" y="418"/>
                    <a:pt x="6691" y="18"/>
                    <a:pt x="6424" y="18"/>
                  </a:cubicBezTo>
                  <a:cubicBezTo>
                    <a:pt x="6306" y="7"/>
                    <a:pt x="6187" y="1"/>
                    <a:pt x="6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3"/>
            <p:cNvSpPr/>
            <p:nvPr/>
          </p:nvSpPr>
          <p:spPr>
            <a:xfrm>
              <a:off x="6336625" y="2761275"/>
              <a:ext cx="136675" cy="140475"/>
            </a:xfrm>
            <a:custGeom>
              <a:rect b="b" l="l" r="r" t="t"/>
              <a:pathLst>
                <a:path extrusionOk="0" h="5619" w="5467">
                  <a:moveTo>
                    <a:pt x="1195" y="1"/>
                  </a:moveTo>
                  <a:cubicBezTo>
                    <a:pt x="832" y="1"/>
                    <a:pt x="474" y="101"/>
                    <a:pt x="163" y="315"/>
                  </a:cubicBezTo>
                  <a:cubicBezTo>
                    <a:pt x="1" y="450"/>
                    <a:pt x="101" y="694"/>
                    <a:pt x="251" y="694"/>
                  </a:cubicBezTo>
                  <a:cubicBezTo>
                    <a:pt x="286" y="694"/>
                    <a:pt x="325" y="681"/>
                    <a:pt x="363" y="649"/>
                  </a:cubicBezTo>
                  <a:cubicBezTo>
                    <a:pt x="615" y="469"/>
                    <a:pt x="915" y="376"/>
                    <a:pt x="1206" y="376"/>
                  </a:cubicBezTo>
                  <a:cubicBezTo>
                    <a:pt x="1455" y="376"/>
                    <a:pt x="1698" y="444"/>
                    <a:pt x="1897" y="582"/>
                  </a:cubicBezTo>
                  <a:cubicBezTo>
                    <a:pt x="2164" y="749"/>
                    <a:pt x="2331" y="949"/>
                    <a:pt x="2531" y="1216"/>
                  </a:cubicBezTo>
                  <a:cubicBezTo>
                    <a:pt x="2731" y="1483"/>
                    <a:pt x="2965" y="1783"/>
                    <a:pt x="3165" y="2050"/>
                  </a:cubicBezTo>
                  <a:cubicBezTo>
                    <a:pt x="3532" y="2550"/>
                    <a:pt x="3899" y="3084"/>
                    <a:pt x="4232" y="3618"/>
                  </a:cubicBezTo>
                  <a:cubicBezTo>
                    <a:pt x="4399" y="3918"/>
                    <a:pt x="4566" y="4218"/>
                    <a:pt x="4666" y="4552"/>
                  </a:cubicBezTo>
                  <a:cubicBezTo>
                    <a:pt x="4733" y="4785"/>
                    <a:pt x="4833" y="5085"/>
                    <a:pt x="4633" y="5286"/>
                  </a:cubicBezTo>
                  <a:cubicBezTo>
                    <a:pt x="4479" y="5413"/>
                    <a:pt x="4619" y="5619"/>
                    <a:pt x="4768" y="5619"/>
                  </a:cubicBezTo>
                  <a:cubicBezTo>
                    <a:pt x="4814" y="5619"/>
                    <a:pt x="4860" y="5599"/>
                    <a:pt x="4899" y="5552"/>
                  </a:cubicBezTo>
                  <a:cubicBezTo>
                    <a:pt x="5466" y="5085"/>
                    <a:pt x="5066" y="4318"/>
                    <a:pt x="4833" y="3818"/>
                  </a:cubicBezTo>
                  <a:cubicBezTo>
                    <a:pt x="4466" y="3084"/>
                    <a:pt x="3965" y="2450"/>
                    <a:pt x="3465" y="1783"/>
                  </a:cubicBezTo>
                  <a:cubicBezTo>
                    <a:pt x="3031" y="1183"/>
                    <a:pt x="2631" y="449"/>
                    <a:pt x="1964" y="149"/>
                  </a:cubicBezTo>
                  <a:cubicBezTo>
                    <a:pt x="1714" y="51"/>
                    <a:pt x="1453" y="1"/>
                    <a:pt x="1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3"/>
            <p:cNvSpPr/>
            <p:nvPr/>
          </p:nvSpPr>
          <p:spPr>
            <a:xfrm>
              <a:off x="6429925" y="2783075"/>
              <a:ext cx="54225" cy="80975"/>
            </a:xfrm>
            <a:custGeom>
              <a:rect b="b" l="l" r="r" t="t"/>
              <a:pathLst>
                <a:path extrusionOk="0" h="3239" w="2169">
                  <a:moveTo>
                    <a:pt x="363" y="1"/>
                  </a:moveTo>
                  <a:cubicBezTo>
                    <a:pt x="331" y="1"/>
                    <a:pt x="299" y="4"/>
                    <a:pt x="267" y="10"/>
                  </a:cubicBezTo>
                  <a:cubicBezTo>
                    <a:pt x="11" y="42"/>
                    <a:pt x="0" y="380"/>
                    <a:pt x="234" y="380"/>
                  </a:cubicBezTo>
                  <a:cubicBezTo>
                    <a:pt x="244" y="380"/>
                    <a:pt x="255" y="379"/>
                    <a:pt x="267" y="377"/>
                  </a:cubicBezTo>
                  <a:cubicBezTo>
                    <a:pt x="400" y="377"/>
                    <a:pt x="500" y="444"/>
                    <a:pt x="600" y="544"/>
                  </a:cubicBezTo>
                  <a:cubicBezTo>
                    <a:pt x="667" y="611"/>
                    <a:pt x="800" y="711"/>
                    <a:pt x="901" y="778"/>
                  </a:cubicBezTo>
                  <a:cubicBezTo>
                    <a:pt x="1067" y="944"/>
                    <a:pt x="1234" y="1178"/>
                    <a:pt x="1334" y="1411"/>
                  </a:cubicBezTo>
                  <a:cubicBezTo>
                    <a:pt x="1634" y="1878"/>
                    <a:pt x="1734" y="2446"/>
                    <a:pt x="1601" y="3013"/>
                  </a:cubicBezTo>
                  <a:cubicBezTo>
                    <a:pt x="1562" y="3148"/>
                    <a:pt x="1681" y="3239"/>
                    <a:pt x="1794" y="3239"/>
                  </a:cubicBezTo>
                  <a:cubicBezTo>
                    <a:pt x="1875" y="3239"/>
                    <a:pt x="1954" y="3191"/>
                    <a:pt x="1968" y="3079"/>
                  </a:cubicBezTo>
                  <a:cubicBezTo>
                    <a:pt x="2168" y="2446"/>
                    <a:pt x="2001" y="1745"/>
                    <a:pt x="1668" y="1178"/>
                  </a:cubicBezTo>
                  <a:cubicBezTo>
                    <a:pt x="1501" y="911"/>
                    <a:pt x="1301" y="678"/>
                    <a:pt x="1101" y="444"/>
                  </a:cubicBezTo>
                  <a:cubicBezTo>
                    <a:pt x="920" y="263"/>
                    <a:pt x="658" y="1"/>
                    <a:pt x="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3"/>
            <p:cNvSpPr/>
            <p:nvPr/>
          </p:nvSpPr>
          <p:spPr>
            <a:xfrm>
              <a:off x="5316625" y="4325875"/>
              <a:ext cx="211825" cy="479800"/>
            </a:xfrm>
            <a:custGeom>
              <a:rect b="b" l="l" r="r" t="t"/>
              <a:pathLst>
                <a:path extrusionOk="0" h="19192" w="8473">
                  <a:moveTo>
                    <a:pt x="1084" y="0"/>
                  </a:moveTo>
                  <a:cubicBezTo>
                    <a:pt x="1032" y="0"/>
                    <a:pt x="978" y="23"/>
                    <a:pt x="934" y="76"/>
                  </a:cubicBezTo>
                  <a:cubicBezTo>
                    <a:pt x="0" y="1077"/>
                    <a:pt x="0" y="2511"/>
                    <a:pt x="234" y="3745"/>
                  </a:cubicBezTo>
                  <a:cubicBezTo>
                    <a:pt x="334" y="4446"/>
                    <a:pt x="567" y="5113"/>
                    <a:pt x="801" y="5847"/>
                  </a:cubicBezTo>
                  <a:cubicBezTo>
                    <a:pt x="1101" y="6681"/>
                    <a:pt x="1334" y="7515"/>
                    <a:pt x="1635" y="8349"/>
                  </a:cubicBezTo>
                  <a:cubicBezTo>
                    <a:pt x="1901" y="9049"/>
                    <a:pt x="2135" y="9750"/>
                    <a:pt x="2669" y="10283"/>
                  </a:cubicBezTo>
                  <a:cubicBezTo>
                    <a:pt x="3169" y="10784"/>
                    <a:pt x="3836" y="11184"/>
                    <a:pt x="4270" y="11784"/>
                  </a:cubicBezTo>
                  <a:cubicBezTo>
                    <a:pt x="5137" y="13085"/>
                    <a:pt x="5004" y="14753"/>
                    <a:pt x="5304" y="16221"/>
                  </a:cubicBezTo>
                  <a:cubicBezTo>
                    <a:pt x="5471" y="17021"/>
                    <a:pt x="5771" y="17755"/>
                    <a:pt x="6305" y="18356"/>
                  </a:cubicBezTo>
                  <a:cubicBezTo>
                    <a:pt x="6782" y="18865"/>
                    <a:pt x="7411" y="19192"/>
                    <a:pt x="8134" y="19192"/>
                  </a:cubicBezTo>
                  <a:cubicBezTo>
                    <a:pt x="8169" y="19192"/>
                    <a:pt x="8204" y="19191"/>
                    <a:pt x="8239" y="19190"/>
                  </a:cubicBezTo>
                  <a:cubicBezTo>
                    <a:pt x="8473" y="19123"/>
                    <a:pt x="8473" y="18756"/>
                    <a:pt x="8173" y="18756"/>
                  </a:cubicBezTo>
                  <a:cubicBezTo>
                    <a:pt x="8127" y="18759"/>
                    <a:pt x="8082" y="18761"/>
                    <a:pt x="8038" y="18761"/>
                  </a:cubicBezTo>
                  <a:cubicBezTo>
                    <a:pt x="6688" y="18761"/>
                    <a:pt x="5928" y="17315"/>
                    <a:pt x="5637" y="16087"/>
                  </a:cubicBezTo>
                  <a:cubicBezTo>
                    <a:pt x="5337" y="14720"/>
                    <a:pt x="5471" y="13219"/>
                    <a:pt x="4804" y="11951"/>
                  </a:cubicBezTo>
                  <a:cubicBezTo>
                    <a:pt x="4503" y="11351"/>
                    <a:pt x="4003" y="10917"/>
                    <a:pt x="3503" y="10517"/>
                  </a:cubicBezTo>
                  <a:cubicBezTo>
                    <a:pt x="3269" y="10283"/>
                    <a:pt x="2969" y="10083"/>
                    <a:pt x="2769" y="9850"/>
                  </a:cubicBezTo>
                  <a:cubicBezTo>
                    <a:pt x="2502" y="9549"/>
                    <a:pt x="2335" y="9216"/>
                    <a:pt x="2235" y="8849"/>
                  </a:cubicBezTo>
                  <a:cubicBezTo>
                    <a:pt x="1935" y="8082"/>
                    <a:pt x="1735" y="7348"/>
                    <a:pt x="1468" y="6581"/>
                  </a:cubicBezTo>
                  <a:cubicBezTo>
                    <a:pt x="1234" y="5880"/>
                    <a:pt x="1001" y="5180"/>
                    <a:pt x="801" y="4446"/>
                  </a:cubicBezTo>
                  <a:cubicBezTo>
                    <a:pt x="434" y="3111"/>
                    <a:pt x="234" y="1444"/>
                    <a:pt x="1234" y="343"/>
                  </a:cubicBezTo>
                  <a:cubicBezTo>
                    <a:pt x="1357" y="172"/>
                    <a:pt x="1228" y="0"/>
                    <a:pt x="1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3"/>
            <p:cNvSpPr/>
            <p:nvPr/>
          </p:nvSpPr>
          <p:spPr>
            <a:xfrm>
              <a:off x="5348225" y="4653900"/>
              <a:ext cx="151025" cy="194825"/>
            </a:xfrm>
            <a:custGeom>
              <a:rect b="b" l="l" r="r" t="t"/>
              <a:pathLst>
                <a:path extrusionOk="0" h="7793" w="6041">
                  <a:moveTo>
                    <a:pt x="270" y="0"/>
                  </a:moveTo>
                  <a:cubicBezTo>
                    <a:pt x="144" y="0"/>
                    <a:pt x="0" y="157"/>
                    <a:pt x="70" y="298"/>
                  </a:cubicBezTo>
                  <a:cubicBezTo>
                    <a:pt x="671" y="1432"/>
                    <a:pt x="204" y="2833"/>
                    <a:pt x="1071" y="3900"/>
                  </a:cubicBezTo>
                  <a:cubicBezTo>
                    <a:pt x="1538" y="4367"/>
                    <a:pt x="2205" y="4634"/>
                    <a:pt x="2672" y="5135"/>
                  </a:cubicBezTo>
                  <a:cubicBezTo>
                    <a:pt x="3139" y="5635"/>
                    <a:pt x="3473" y="6302"/>
                    <a:pt x="3873" y="6836"/>
                  </a:cubicBezTo>
                  <a:cubicBezTo>
                    <a:pt x="4286" y="7366"/>
                    <a:pt x="4881" y="7793"/>
                    <a:pt x="5566" y="7793"/>
                  </a:cubicBezTo>
                  <a:cubicBezTo>
                    <a:pt x="5656" y="7793"/>
                    <a:pt x="5748" y="7785"/>
                    <a:pt x="5841" y="7770"/>
                  </a:cubicBezTo>
                  <a:cubicBezTo>
                    <a:pt x="6033" y="7674"/>
                    <a:pt x="6041" y="7334"/>
                    <a:pt x="5837" y="7334"/>
                  </a:cubicBezTo>
                  <a:cubicBezTo>
                    <a:pt x="5828" y="7334"/>
                    <a:pt x="5818" y="7335"/>
                    <a:pt x="5808" y="7336"/>
                  </a:cubicBezTo>
                  <a:cubicBezTo>
                    <a:pt x="5726" y="7351"/>
                    <a:pt x="5646" y="7358"/>
                    <a:pt x="5568" y="7358"/>
                  </a:cubicBezTo>
                  <a:cubicBezTo>
                    <a:pt x="4758" y="7358"/>
                    <a:pt x="4166" y="6608"/>
                    <a:pt x="3740" y="5969"/>
                  </a:cubicBezTo>
                  <a:cubicBezTo>
                    <a:pt x="3506" y="5635"/>
                    <a:pt x="3306" y="5268"/>
                    <a:pt x="3039" y="4935"/>
                  </a:cubicBezTo>
                  <a:cubicBezTo>
                    <a:pt x="2806" y="4634"/>
                    <a:pt x="2439" y="4367"/>
                    <a:pt x="2105" y="4167"/>
                  </a:cubicBezTo>
                  <a:cubicBezTo>
                    <a:pt x="1772" y="3967"/>
                    <a:pt x="1471" y="3700"/>
                    <a:pt x="1205" y="3400"/>
                  </a:cubicBezTo>
                  <a:cubicBezTo>
                    <a:pt x="1004" y="3067"/>
                    <a:pt x="904" y="2666"/>
                    <a:pt x="871" y="2299"/>
                  </a:cubicBezTo>
                  <a:cubicBezTo>
                    <a:pt x="738" y="1532"/>
                    <a:pt x="738" y="765"/>
                    <a:pt x="404" y="98"/>
                  </a:cubicBezTo>
                  <a:cubicBezTo>
                    <a:pt x="374" y="28"/>
                    <a:pt x="324"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54"/>
          <p:cNvSpPr txBox="1"/>
          <p:nvPr>
            <p:ph type="title"/>
          </p:nvPr>
        </p:nvSpPr>
        <p:spPr>
          <a:xfrm>
            <a:off x="1439750" y="346250"/>
            <a:ext cx="5970600" cy="12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Kaggle Competition</a:t>
            </a:r>
            <a:endParaRPr/>
          </a:p>
        </p:txBody>
      </p:sp>
      <p:pic>
        <p:nvPicPr>
          <p:cNvPr id="1007" name="Google Shape;1007;p54"/>
          <p:cNvPicPr preferRelativeResize="0"/>
          <p:nvPr/>
        </p:nvPicPr>
        <p:blipFill rotWithShape="1">
          <a:blip r:embed="rId3">
            <a:alphaModFix/>
          </a:blip>
          <a:srcRect b="27842" l="0" r="0" t="22044"/>
          <a:stretch/>
        </p:blipFill>
        <p:spPr>
          <a:xfrm>
            <a:off x="283825" y="2212800"/>
            <a:ext cx="5210648" cy="1713548"/>
          </a:xfrm>
          <a:prstGeom prst="rect">
            <a:avLst/>
          </a:prstGeom>
          <a:noFill/>
          <a:ln>
            <a:noFill/>
          </a:ln>
        </p:spPr>
      </p:pic>
      <p:sp>
        <p:nvSpPr>
          <p:cNvPr id="1008" name="Google Shape;1008;p54"/>
          <p:cNvSpPr txBox="1"/>
          <p:nvPr/>
        </p:nvSpPr>
        <p:spPr>
          <a:xfrm>
            <a:off x="5697600" y="2710625"/>
            <a:ext cx="30000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50">
                <a:solidFill>
                  <a:srgbClr val="3C4043"/>
                </a:solidFill>
                <a:highlight>
                  <a:srgbClr val="FFFFFF"/>
                </a:highlight>
              </a:rPr>
              <a:t>For each patient visit where a protein/peptide sample was taken you will </a:t>
            </a:r>
            <a:r>
              <a:rPr lang="en-GB" sz="1050">
                <a:solidFill>
                  <a:srgbClr val="3C4043"/>
                </a:solidFill>
                <a:highlight>
                  <a:srgbClr val="FFFF00"/>
                </a:highlight>
              </a:rPr>
              <a:t>need to estimate both their UPDRS scores for that visit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55"/>
          <p:cNvSpPr txBox="1"/>
          <p:nvPr>
            <p:ph idx="1" type="subTitle"/>
          </p:nvPr>
        </p:nvSpPr>
        <p:spPr>
          <a:xfrm>
            <a:off x="402025" y="1035475"/>
            <a:ext cx="8544600" cy="3656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212121"/>
              </a:buClr>
              <a:buSzPts val="1600"/>
              <a:buChar char="❖"/>
            </a:pPr>
            <a:r>
              <a:rPr lang="en-GB">
                <a:solidFill>
                  <a:srgbClr val="000000"/>
                </a:solidFill>
                <a:latin typeface="Arial"/>
                <a:ea typeface="Arial"/>
                <a:cs typeface="Arial"/>
                <a:sym typeface="Arial"/>
              </a:rPr>
              <a:t>Peptides and Proteins are amino acid chains that differ in size, structure, and function.</a:t>
            </a:r>
            <a:endParaRPr>
              <a:solidFill>
                <a:srgbClr val="000000"/>
              </a:solidFill>
              <a:latin typeface="Arial"/>
              <a:ea typeface="Arial"/>
              <a:cs typeface="Arial"/>
              <a:sym typeface="Arial"/>
            </a:endParaRPr>
          </a:p>
          <a:p>
            <a:pPr indent="-330200" lvl="0" marL="457200" rtl="0" algn="just">
              <a:spcBef>
                <a:spcPts val="0"/>
              </a:spcBef>
              <a:spcAft>
                <a:spcPts val="0"/>
              </a:spcAft>
              <a:buClr>
                <a:srgbClr val="212121"/>
              </a:buClr>
              <a:buSzPts val="1600"/>
              <a:buChar char="❖"/>
            </a:pPr>
            <a:r>
              <a:rPr lang="en-GB">
                <a:solidFill>
                  <a:srgbClr val="000000"/>
                </a:solidFill>
                <a:latin typeface="Arial"/>
                <a:ea typeface="Arial"/>
                <a:cs typeface="Arial"/>
                <a:sym typeface="Arial"/>
              </a:rPr>
              <a:t>Peptides are shorter and have various roles such as hormones or antimicrobial agents.</a:t>
            </a:r>
            <a:endParaRPr>
              <a:solidFill>
                <a:srgbClr val="000000"/>
              </a:solidFill>
              <a:latin typeface="Arial"/>
              <a:ea typeface="Arial"/>
              <a:cs typeface="Arial"/>
              <a:sym typeface="Arial"/>
            </a:endParaRPr>
          </a:p>
          <a:p>
            <a:pPr indent="-317500" lvl="1" marL="914400" rtl="0" algn="just">
              <a:spcBef>
                <a:spcPts val="0"/>
              </a:spcBef>
              <a:spcAft>
                <a:spcPts val="0"/>
              </a:spcAft>
              <a:buClr>
                <a:srgbClr val="212121"/>
              </a:buClr>
              <a:buSzPts val="1400"/>
              <a:buFont typeface="Arial"/>
              <a:buChar char="➢"/>
            </a:pPr>
            <a:r>
              <a:rPr lang="en-GB">
                <a:solidFill>
                  <a:srgbClr val="212121"/>
                </a:solidFill>
              </a:rPr>
              <a:t>Because peptides are shorter and smaller they are even easier for the body to absorb and use. </a:t>
            </a:r>
            <a:endParaRPr>
              <a:solidFill>
                <a:srgbClr val="212121"/>
              </a:solidFill>
            </a:endParaRPr>
          </a:p>
          <a:p>
            <a:pPr indent="-317500" lvl="1" marL="914400" rtl="0" algn="just">
              <a:spcBef>
                <a:spcPts val="0"/>
              </a:spcBef>
              <a:spcAft>
                <a:spcPts val="0"/>
              </a:spcAft>
              <a:buClr>
                <a:srgbClr val="212121"/>
              </a:buClr>
              <a:buSzPts val="1400"/>
              <a:buFont typeface="Arial"/>
              <a:buChar char="➢"/>
            </a:pPr>
            <a:r>
              <a:rPr lang="en-GB">
                <a:solidFill>
                  <a:srgbClr val="212121"/>
                </a:solidFill>
              </a:rPr>
              <a:t>Peptides are able to easily penetrate the skin and intestines, allowing them to enter the bloodstream quickly and efficiently.</a:t>
            </a:r>
            <a:endParaRPr>
              <a:solidFill>
                <a:srgbClr val="212121"/>
              </a:solidFill>
              <a:latin typeface="Arial"/>
              <a:ea typeface="Arial"/>
              <a:cs typeface="Arial"/>
              <a:sym typeface="Arial"/>
            </a:endParaRPr>
          </a:p>
          <a:p>
            <a:pPr indent="-330200" lvl="0" marL="457200" rtl="0" algn="just">
              <a:spcBef>
                <a:spcPts val="0"/>
              </a:spcBef>
              <a:spcAft>
                <a:spcPts val="0"/>
              </a:spcAft>
              <a:buClr>
                <a:srgbClr val="212121"/>
              </a:buClr>
              <a:buSzPts val="1600"/>
              <a:buChar char="❖"/>
            </a:pPr>
            <a:r>
              <a:rPr lang="en-GB">
                <a:solidFill>
                  <a:srgbClr val="000000"/>
                </a:solidFill>
                <a:latin typeface="Arial"/>
                <a:ea typeface="Arial"/>
                <a:cs typeface="Arial"/>
                <a:sym typeface="Arial"/>
              </a:rPr>
              <a:t>Proteins are longer, more complex, and can have specialized functions like enzymes, transporters, or structural support.</a:t>
            </a:r>
            <a:endParaRPr>
              <a:solidFill>
                <a:srgbClr val="212121"/>
              </a:solidFill>
            </a:endParaRPr>
          </a:p>
        </p:txBody>
      </p:sp>
      <p:sp>
        <p:nvSpPr>
          <p:cNvPr id="1014" name="Google Shape;1014;p55"/>
          <p:cNvSpPr txBox="1"/>
          <p:nvPr>
            <p:ph type="title"/>
          </p:nvPr>
        </p:nvSpPr>
        <p:spPr>
          <a:xfrm>
            <a:off x="1586600" y="0"/>
            <a:ext cx="5048100" cy="92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u="sng"/>
              <a:t>Protein</a:t>
            </a:r>
            <a:r>
              <a:rPr lang="en-GB" u="sng"/>
              <a:t> Vs </a:t>
            </a:r>
            <a:r>
              <a:rPr lang="en-GB" u="sng"/>
              <a:t>Peptide</a:t>
            </a:r>
            <a:endParaRPr u="sng"/>
          </a:p>
        </p:txBody>
      </p:sp>
      <p:pic>
        <p:nvPicPr>
          <p:cNvPr id="1015" name="Google Shape;1015;p55"/>
          <p:cNvPicPr preferRelativeResize="0"/>
          <p:nvPr/>
        </p:nvPicPr>
        <p:blipFill>
          <a:blip r:embed="rId3">
            <a:alphaModFix/>
          </a:blip>
          <a:stretch>
            <a:fillRect/>
          </a:stretch>
        </p:blipFill>
        <p:spPr>
          <a:xfrm>
            <a:off x="1066800" y="3097300"/>
            <a:ext cx="7070901" cy="204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56"/>
          <p:cNvSpPr txBox="1"/>
          <p:nvPr>
            <p:ph idx="1" type="subTitle"/>
          </p:nvPr>
        </p:nvSpPr>
        <p:spPr>
          <a:xfrm>
            <a:off x="720000" y="1595475"/>
            <a:ext cx="7950900" cy="3351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rgbClr val="1C4587"/>
              </a:buClr>
              <a:buSzPts val="1400"/>
              <a:buFont typeface="Montserrat"/>
              <a:buAutoNum type="arabicPeriod"/>
            </a:pPr>
            <a:r>
              <a:rPr lang="en-GB" sz="1400">
                <a:solidFill>
                  <a:srgbClr val="1C4587"/>
                </a:solidFill>
                <a:latin typeface="Montserrat"/>
                <a:ea typeface="Montserrat"/>
                <a:cs typeface="Montserrat"/>
                <a:sym typeface="Montserrat"/>
              </a:rPr>
              <a:t>From</a:t>
            </a:r>
            <a:r>
              <a:rPr lang="en-GB" sz="1400">
                <a:solidFill>
                  <a:srgbClr val="1C4587"/>
                </a:solidFill>
                <a:latin typeface="Montserrat"/>
                <a:ea typeface="Montserrat"/>
                <a:cs typeface="Montserrat"/>
                <a:sym typeface="Montserrat"/>
              </a:rPr>
              <a:t> Kaggle we downloaded the protein, peptide and clinical data that we want to work with.</a:t>
            </a:r>
            <a:endParaRPr sz="1400">
              <a:solidFill>
                <a:srgbClr val="1C4587"/>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1C4587"/>
              </a:buClr>
              <a:buSzPts val="1400"/>
              <a:buFont typeface="Montserrat"/>
              <a:buAutoNum type="arabicPeriod"/>
            </a:pPr>
            <a:r>
              <a:rPr lang="en-GB" sz="1400">
                <a:solidFill>
                  <a:srgbClr val="1C4587"/>
                </a:solidFill>
                <a:latin typeface="Montserrat"/>
                <a:ea typeface="Montserrat"/>
                <a:cs typeface="Montserrat"/>
                <a:sym typeface="Montserrat"/>
              </a:rPr>
              <a:t>After downloading the dataset, we created a new SQLite database. Then, we uploaded the data into the database.</a:t>
            </a:r>
            <a:endParaRPr sz="1400">
              <a:solidFill>
                <a:srgbClr val="1C4587"/>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1C4587"/>
              </a:buClr>
              <a:buSzPts val="1400"/>
              <a:buFont typeface="Montserrat"/>
              <a:buAutoNum type="arabicPeriod"/>
            </a:pPr>
            <a:r>
              <a:rPr lang="en-GB" sz="1400">
                <a:solidFill>
                  <a:srgbClr val="1C4587"/>
                </a:solidFill>
                <a:latin typeface="Montserrat"/>
                <a:ea typeface="Montserrat"/>
                <a:cs typeface="Montserrat"/>
                <a:sym typeface="Montserrat"/>
              </a:rPr>
              <a:t>Next, we used the Python library sqlite3 to connect to the database and retrieve the data by executing SQL queries.</a:t>
            </a:r>
            <a:endParaRPr sz="1400">
              <a:solidFill>
                <a:srgbClr val="1C4587"/>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1C4587"/>
              </a:buClr>
              <a:buSzPts val="1400"/>
              <a:buFont typeface="Montserrat"/>
              <a:buAutoNum type="arabicPeriod"/>
            </a:pPr>
            <a:r>
              <a:rPr lang="en-GB" sz="1400">
                <a:solidFill>
                  <a:srgbClr val="1C4587"/>
                </a:solidFill>
                <a:latin typeface="Montserrat"/>
                <a:ea typeface="Montserrat"/>
                <a:cs typeface="Montserrat"/>
                <a:sym typeface="Montserrat"/>
              </a:rPr>
              <a:t>Once we have the data, we performed necessary data cleaning and preprocessing steps, such as removing duplicates, handling missing values, and converting data types.</a:t>
            </a:r>
            <a:endParaRPr sz="1400">
              <a:solidFill>
                <a:srgbClr val="1C4587"/>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1C4587"/>
              </a:buClr>
              <a:buSzPts val="1400"/>
              <a:buFont typeface="Montserrat"/>
              <a:buAutoNum type="arabicPeriod"/>
            </a:pPr>
            <a:r>
              <a:rPr lang="en-GB" sz="1400">
                <a:solidFill>
                  <a:srgbClr val="1C4587"/>
                </a:solidFill>
                <a:latin typeface="Montserrat"/>
                <a:ea typeface="Montserrat"/>
                <a:cs typeface="Montserrat"/>
                <a:sym typeface="Montserrat"/>
              </a:rPr>
              <a:t>Finally, we saved the cleaned data to a new CSV file using the Python library pandas. We read the cleaned data into a pandas DataFrame and then use the to_csv() method to save it to a new CSV file</a:t>
            </a:r>
            <a:r>
              <a:rPr lang="en-GB" sz="1400">
                <a:solidFill>
                  <a:srgbClr val="1C4587"/>
                </a:solidFill>
                <a:latin typeface="Montserrat"/>
                <a:ea typeface="Montserrat"/>
                <a:cs typeface="Montserrat"/>
                <a:sym typeface="Montserrat"/>
              </a:rPr>
              <a:t>.</a:t>
            </a:r>
            <a:endParaRPr sz="1400">
              <a:solidFill>
                <a:srgbClr val="1C4587"/>
              </a:solidFill>
              <a:latin typeface="Montserrat"/>
              <a:ea typeface="Montserrat"/>
              <a:cs typeface="Montserrat"/>
              <a:sym typeface="Montserrat"/>
            </a:endParaRPr>
          </a:p>
          <a:p>
            <a:pPr indent="0" lvl="0" marL="457200" rtl="0" algn="l">
              <a:lnSpc>
                <a:spcPct val="115000"/>
              </a:lnSpc>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ctr">
              <a:spcBef>
                <a:spcPts val="1500"/>
              </a:spcBef>
              <a:spcAft>
                <a:spcPts val="0"/>
              </a:spcAft>
              <a:buNone/>
            </a:pPr>
            <a:r>
              <a:t/>
            </a:r>
            <a:endParaRPr/>
          </a:p>
        </p:txBody>
      </p:sp>
      <p:sp>
        <p:nvSpPr>
          <p:cNvPr id="1021" name="Google Shape;1021;p56"/>
          <p:cNvSpPr txBox="1"/>
          <p:nvPr>
            <p:ph type="title"/>
          </p:nvPr>
        </p:nvSpPr>
        <p:spPr>
          <a:xfrm>
            <a:off x="2219775" y="459075"/>
            <a:ext cx="5612700" cy="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Data </a:t>
            </a:r>
            <a:r>
              <a:rPr lang="en-GB"/>
              <a:t>Preparation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grpSp>
        <p:nvGrpSpPr>
          <p:cNvPr id="1026" name="Google Shape;1026;p57"/>
          <p:cNvGrpSpPr/>
          <p:nvPr/>
        </p:nvGrpSpPr>
        <p:grpSpPr>
          <a:xfrm>
            <a:off x="3942000" y="1024931"/>
            <a:ext cx="1260000" cy="1499437"/>
            <a:chOff x="4032000" y="393863"/>
            <a:chExt cx="1260000" cy="1499437"/>
          </a:xfrm>
        </p:grpSpPr>
        <p:sp>
          <p:nvSpPr>
            <p:cNvPr id="1027" name="Google Shape;1027;p57"/>
            <p:cNvSpPr/>
            <p:nvPr/>
          </p:nvSpPr>
          <p:spPr>
            <a:xfrm rot="10800000">
              <a:off x="4347000" y="1578600"/>
              <a:ext cx="630000" cy="314700"/>
            </a:xfrm>
            <a:prstGeom prst="triangle">
              <a:avLst>
                <a:gd fmla="val 5109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7"/>
            <p:cNvSpPr/>
            <p:nvPr/>
          </p:nvSpPr>
          <p:spPr>
            <a:xfrm>
              <a:off x="4032000" y="393863"/>
              <a:ext cx="1260000" cy="1259400"/>
            </a:xfrm>
            <a:prstGeom prst="ellipse">
              <a:avLst/>
            </a:prstGeom>
            <a:solidFill>
              <a:schemeClr val="accent6"/>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57"/>
          <p:cNvSpPr txBox="1"/>
          <p:nvPr>
            <p:ph type="title"/>
          </p:nvPr>
        </p:nvSpPr>
        <p:spPr>
          <a:xfrm>
            <a:off x="1262050" y="2571750"/>
            <a:ext cx="6538800" cy="917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GB"/>
              <a:t>Data Exploration</a:t>
            </a:r>
            <a:endParaRPr>
              <a:solidFill>
                <a:schemeClr val="dk1"/>
              </a:solidFill>
            </a:endParaRPr>
          </a:p>
        </p:txBody>
      </p:sp>
      <p:sp>
        <p:nvSpPr>
          <p:cNvPr id="1030" name="Google Shape;1030;p57"/>
          <p:cNvSpPr txBox="1"/>
          <p:nvPr>
            <p:ph idx="2" type="title"/>
          </p:nvPr>
        </p:nvSpPr>
        <p:spPr>
          <a:xfrm>
            <a:off x="4064400" y="1316269"/>
            <a:ext cx="1015200" cy="676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GB"/>
              <a:t>01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58"/>
          <p:cNvSpPr txBox="1"/>
          <p:nvPr>
            <p:ph idx="1" type="subTitle"/>
          </p:nvPr>
        </p:nvSpPr>
        <p:spPr>
          <a:xfrm>
            <a:off x="5372025" y="1610303"/>
            <a:ext cx="3239100" cy="3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Random Selection of how many times a certain Patient  has visited the clinic for a follow up check up due to its symptoms. </a:t>
            </a:r>
            <a:endParaRPr/>
          </a:p>
          <a:p>
            <a:pPr indent="0" lvl="0" marL="0" rtl="0" algn="ctr">
              <a:spcBef>
                <a:spcPts val="0"/>
              </a:spcBef>
              <a:spcAft>
                <a:spcPts val="0"/>
              </a:spcAft>
              <a:buNone/>
            </a:pPr>
            <a:r>
              <a:t/>
            </a:r>
            <a:endParaRPr/>
          </a:p>
        </p:txBody>
      </p:sp>
      <p:pic>
        <p:nvPicPr>
          <p:cNvPr id="1036" name="Google Shape;1036;p58"/>
          <p:cNvPicPr preferRelativeResize="0"/>
          <p:nvPr/>
        </p:nvPicPr>
        <p:blipFill rotWithShape="1">
          <a:blip r:embed="rId3">
            <a:alphaModFix/>
          </a:blip>
          <a:srcRect b="-7376" l="0" r="0" t="0"/>
          <a:stretch/>
        </p:blipFill>
        <p:spPr>
          <a:xfrm>
            <a:off x="64100" y="283875"/>
            <a:ext cx="5088925" cy="485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59"/>
          <p:cNvSpPr txBox="1"/>
          <p:nvPr/>
        </p:nvSpPr>
        <p:spPr>
          <a:xfrm>
            <a:off x="794900" y="3702075"/>
            <a:ext cx="32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42" name="Google Shape;1042;p59"/>
          <p:cNvPicPr preferRelativeResize="0"/>
          <p:nvPr/>
        </p:nvPicPr>
        <p:blipFill>
          <a:blip r:embed="rId3">
            <a:alphaModFix/>
          </a:blip>
          <a:stretch>
            <a:fillRect/>
          </a:stretch>
        </p:blipFill>
        <p:spPr>
          <a:xfrm>
            <a:off x="0" y="1312375"/>
            <a:ext cx="4135350" cy="3562500"/>
          </a:xfrm>
          <a:prstGeom prst="rect">
            <a:avLst/>
          </a:prstGeom>
          <a:noFill/>
          <a:ln>
            <a:noFill/>
          </a:ln>
        </p:spPr>
      </p:pic>
      <p:sp>
        <p:nvSpPr>
          <p:cNvPr id="1043" name="Google Shape;1043;p59"/>
          <p:cNvSpPr txBox="1"/>
          <p:nvPr/>
        </p:nvSpPr>
        <p:spPr>
          <a:xfrm>
            <a:off x="553350" y="777725"/>
            <a:ext cx="31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Patient’s sum score on the drug</a:t>
            </a:r>
            <a:endParaRPr b="1"/>
          </a:p>
        </p:txBody>
      </p:sp>
      <p:pic>
        <p:nvPicPr>
          <p:cNvPr id="1044" name="Google Shape;1044;p59"/>
          <p:cNvPicPr preferRelativeResize="0"/>
          <p:nvPr/>
        </p:nvPicPr>
        <p:blipFill>
          <a:blip r:embed="rId4">
            <a:alphaModFix/>
          </a:blip>
          <a:stretch>
            <a:fillRect/>
          </a:stretch>
        </p:blipFill>
        <p:spPr>
          <a:xfrm>
            <a:off x="4272700" y="1312375"/>
            <a:ext cx="4764700" cy="3623980"/>
          </a:xfrm>
          <a:prstGeom prst="rect">
            <a:avLst/>
          </a:prstGeom>
          <a:noFill/>
          <a:ln>
            <a:noFill/>
          </a:ln>
        </p:spPr>
      </p:pic>
      <p:sp>
        <p:nvSpPr>
          <p:cNvPr id="1045" name="Google Shape;1045;p59"/>
          <p:cNvSpPr txBox="1"/>
          <p:nvPr/>
        </p:nvSpPr>
        <p:spPr>
          <a:xfrm>
            <a:off x="4923300" y="562325"/>
            <a:ext cx="372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Patient Sum score based on given the placebo</a:t>
            </a:r>
            <a:endParaRPr b="1"/>
          </a:p>
        </p:txBody>
      </p:sp>
      <p:sp>
        <p:nvSpPr>
          <p:cNvPr id="1046" name="Google Shape;1046;p59"/>
          <p:cNvSpPr txBox="1"/>
          <p:nvPr/>
        </p:nvSpPr>
        <p:spPr>
          <a:xfrm>
            <a:off x="1792025" y="85325"/>
            <a:ext cx="5739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u="sng"/>
              <a:t>Severity</a:t>
            </a:r>
            <a:r>
              <a:rPr b="1" lang="en-GB" sz="1900" u="sng"/>
              <a:t> of symptoms based on Drug &amp; Placebo</a:t>
            </a:r>
            <a:endParaRPr b="1" sz="1900" u="sng"/>
          </a:p>
        </p:txBody>
      </p:sp>
    </p:spTree>
  </p:cSld>
  <p:clrMapOvr>
    <a:masterClrMapping/>
  </p:clrMapOvr>
</p:sld>
</file>

<file path=ppt/theme/theme1.xml><?xml version="1.0" encoding="utf-8"?>
<a:theme xmlns:a="http://schemas.openxmlformats.org/drawingml/2006/main" xmlns:r="http://schemas.openxmlformats.org/officeDocument/2006/relationships" name="World Parkinson's Disease Day by Slidesgo">
  <a:themeElements>
    <a:clrScheme name="Simple Light">
      <a:dk1>
        <a:srgbClr val="525272"/>
      </a:dk1>
      <a:lt1>
        <a:srgbClr val="838391"/>
      </a:lt1>
      <a:dk2>
        <a:srgbClr val="95C4C6"/>
      </a:dk2>
      <a:lt2>
        <a:srgbClr val="D66B6B"/>
      </a:lt2>
      <a:accent1>
        <a:srgbClr val="F28C8C"/>
      </a:accent1>
      <a:accent2>
        <a:srgbClr val="FFB8B8"/>
      </a:accent2>
      <a:accent3>
        <a:srgbClr val="A06944"/>
      </a:accent3>
      <a:accent4>
        <a:srgbClr val="E8BC7E"/>
      </a:accent4>
      <a:accent5>
        <a:srgbClr val="F9DCC7"/>
      </a:accent5>
      <a:accent6>
        <a:srgbClr val="FEF0E6"/>
      </a:accent6>
      <a:hlink>
        <a:srgbClr val="5252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