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71" r:id="rId7"/>
    <p:sldId id="272" r:id="rId8"/>
    <p:sldId id="273" r:id="rId9"/>
    <p:sldId id="264" r:id="rId10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9646"/>
    <a:srgbClr val="4BACC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Introduction to the ADM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/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E9290-9190-C993-1749-1C885D0C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B528C4B-E6D9-B4A3-F215-41C483EDAF75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ADM is the process by which an architecture is defined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4B62813-3F01-158D-C610-86ECE5F21C79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5EFBC8B-A453-B28D-0D90-DD525F8E684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A336D69-8DD0-CB88-AE0C-DA07F9643483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E168103-6B6B-99E6-DC8D-7FE5E8EEBDD0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F33BF97-8EC3-9A8E-F617-D9B6B6F605AE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96FD273-A258-3718-2D98-EB1957CBF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002B-841E-E74C-3F73-08CAE15D6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B790FC-90F4-185D-1428-919CF24DB3AB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10 Phases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EE21A20-D597-0180-7E6F-975A3D2EB669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E6AE2B-66BE-C045-ED5D-5F0C4156E6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EB8A8E4-46D5-4093-E808-304740794776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58DD026-96A9-C29F-BA4E-35457053ED1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20EDFDE-0B52-A88A-A0C7-4414C0F8C22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86778DC-FC80-513E-7975-A353C58A5D7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6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738FD-CD42-E68F-BAB6-699FC530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2582E52-F716-58CF-AC14-70CC2E91A79D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8C4387F-6945-87C3-EAFB-C4659D956EC9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BF207AC-7852-B331-5806-FE61DA48B113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F7FF99-ADD4-3ABF-043F-C00ACD77737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CEE01E5-9580-2D6A-72BB-1C1B56A80FC6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EA5835E-09EE-9A92-98F0-0C115ED990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548DA7-ED2B-F28F-F4E3-D24A8C03A28B}"/>
              </a:ext>
            </a:extLst>
          </p:cNvPr>
          <p:cNvGrpSpPr/>
          <p:nvPr/>
        </p:nvGrpSpPr>
        <p:grpSpPr>
          <a:xfrm>
            <a:off x="3518305" y="952499"/>
            <a:ext cx="5041495" cy="6035555"/>
            <a:chOff x="3518305" y="152401"/>
            <a:chExt cx="5067715" cy="67055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3EAFCF-FC62-F9D5-C370-BEEA3FBD2D4C}"/>
                </a:ext>
              </a:extLst>
            </p:cNvPr>
            <p:cNvSpPr/>
            <p:nvPr/>
          </p:nvSpPr>
          <p:spPr>
            <a:xfrm>
              <a:off x="3981244" y="2524433"/>
              <a:ext cx="4013201" cy="3886200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66411F-A332-7B90-EC2B-76F160BBD0FE}"/>
                </a:ext>
              </a:extLst>
            </p:cNvPr>
            <p:cNvSpPr/>
            <p:nvPr/>
          </p:nvSpPr>
          <p:spPr>
            <a:xfrm>
              <a:off x="5283200" y="3918155"/>
              <a:ext cx="1524000" cy="1295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Requirements Management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798234-35BE-2705-C4DF-B2B6BF0CE870}"/>
                </a:ext>
              </a:extLst>
            </p:cNvPr>
            <p:cNvSpPr/>
            <p:nvPr/>
          </p:nvSpPr>
          <p:spPr>
            <a:xfrm>
              <a:off x="5207000" y="5670755"/>
              <a:ext cx="151007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E. Opportunities and Solutions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0B30D6-3CC5-92CF-B013-E444484BA281}"/>
                </a:ext>
              </a:extLst>
            </p:cNvPr>
            <p:cNvSpPr/>
            <p:nvPr/>
          </p:nvSpPr>
          <p:spPr>
            <a:xfrm>
              <a:off x="3796388" y="5227779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F. Migration Planning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47E239-E581-0508-682A-C6FA6AA26AC6}"/>
                </a:ext>
              </a:extLst>
            </p:cNvPr>
            <p:cNvSpPr/>
            <p:nvPr/>
          </p:nvSpPr>
          <p:spPr>
            <a:xfrm>
              <a:off x="5265174" y="2163097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A. Architecture vision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87FBB6-0C5C-0BD2-C8C3-318EE4CACF36}"/>
                </a:ext>
              </a:extLst>
            </p:cNvPr>
            <p:cNvSpPr/>
            <p:nvPr/>
          </p:nvSpPr>
          <p:spPr>
            <a:xfrm>
              <a:off x="7214420" y="3972233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C. Information System Architecture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9D18ABB-05B0-D6D5-5EA2-2E3D429E8D31}"/>
                </a:ext>
              </a:extLst>
            </p:cNvPr>
            <p:cNvSpPr/>
            <p:nvPr/>
          </p:nvSpPr>
          <p:spPr>
            <a:xfrm>
              <a:off x="6717070" y="2676833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B. Business Architecture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89CD64-3E6C-CB40-2A30-1F1D94F359EE}"/>
                </a:ext>
              </a:extLst>
            </p:cNvPr>
            <p:cNvSpPr/>
            <p:nvPr/>
          </p:nvSpPr>
          <p:spPr>
            <a:xfrm>
              <a:off x="3518305" y="3966087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G.  Implementation Governance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C571D6-E0C6-12C9-41DF-E658DC8100B7}"/>
                </a:ext>
              </a:extLst>
            </p:cNvPr>
            <p:cNvSpPr/>
            <p:nvPr/>
          </p:nvSpPr>
          <p:spPr>
            <a:xfrm>
              <a:off x="6769509" y="5321710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D. Technology Architecture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0B8009-32ED-185D-73F8-55566B1DF896}"/>
                </a:ext>
              </a:extLst>
            </p:cNvPr>
            <p:cNvSpPr/>
            <p:nvPr/>
          </p:nvSpPr>
          <p:spPr>
            <a:xfrm>
              <a:off x="3834580" y="2655940"/>
              <a:ext cx="1453285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H. Architecture Change Management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9275BD-50B9-518E-580C-FEA29C101AA8}"/>
                </a:ext>
              </a:extLst>
            </p:cNvPr>
            <p:cNvSpPr/>
            <p:nvPr/>
          </p:nvSpPr>
          <p:spPr>
            <a:xfrm>
              <a:off x="5283200" y="152401"/>
              <a:ext cx="1371600" cy="118724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Preliminary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575A0F-2602-A048-C66B-F62ABC257C18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5950974" y="3350342"/>
              <a:ext cx="18026" cy="591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2C7707B-3627-9A52-E35F-D87D38CC0238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6584015" y="3568495"/>
              <a:ext cx="225234" cy="5393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0562AB9-6918-0AE8-DAB6-1763D00FB00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70697" y="3604752"/>
              <a:ext cx="335688" cy="5031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38DF745-797C-9AD0-82E5-BA44BB2B4388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4889905" y="4559710"/>
              <a:ext cx="393295" cy="61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893C9A3-A7C3-839A-41EE-854AC3DF291A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5021003" y="5023848"/>
              <a:ext cx="485382" cy="4312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8F0BD2-CD95-4434-8132-EF8CA2A67F37}"/>
                </a:ext>
              </a:extLst>
            </p:cNvPr>
            <p:cNvCxnSpPr/>
            <p:nvPr/>
          </p:nvCxnSpPr>
          <p:spPr>
            <a:xfrm>
              <a:off x="5987844" y="5159478"/>
              <a:ext cx="18026" cy="5911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CA7E8E-2B98-7C2A-7112-6481BBBD07C4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6584015" y="5023848"/>
              <a:ext cx="369029" cy="5393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64AA6AA-EB1B-B7A2-A8FA-15619896AE85}"/>
                </a:ext>
              </a:extLst>
            </p:cNvPr>
            <p:cNvCxnSpPr>
              <a:cxnSpLocks/>
              <a:stCxn id="15" idx="2"/>
              <a:endCxn id="11" idx="6"/>
            </p:cNvCxnSpPr>
            <p:nvPr/>
          </p:nvCxnSpPr>
          <p:spPr>
            <a:xfrm flipH="1" flipV="1">
              <a:off x="6807200" y="4565855"/>
              <a:ext cx="407220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FF6F6B-B35A-BE53-230C-62995CF411A5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5950974" y="1339646"/>
              <a:ext cx="18026" cy="8351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9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8 Phases make up ADM Cycle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EAF49-1D31-0C6C-1772-CB4539C457A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E72D-0867-77DF-20DA-9A9F69E9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4749EE-71E7-0909-8A40-16E7273F17BE}"/>
              </a:ext>
            </a:extLst>
          </p:cNvPr>
          <p:cNvSpPr txBox="1"/>
          <p:nvPr/>
        </p:nvSpPr>
        <p:spPr>
          <a:xfrm>
            <a:off x="1383193" y="2426493"/>
            <a:ext cx="112152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Objective, Inputs, Steps, Outputs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69F2983-9000-3546-393D-7AF16C91C622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F2DC1B4-551C-C497-368B-B5BFB1D8E32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2D7F65E-E7A7-61CC-E4BE-FD8B33A428A6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D027DD6-F50E-B4C0-0BB4-414EB133FBE1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0F27561-61EA-BFB6-D294-4AF99A715E43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821C185-205A-33F4-214C-D62EBD258963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2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40D0E3C-1904-6C9E-DE92-60E49C399294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First time through might be tough</a:t>
            </a:r>
          </a:p>
          <a:p>
            <a:endParaRPr lang="en-US" sz="6000" dirty="0">
              <a:latin typeface="+mj-lt"/>
              <a:ea typeface="+mj-ea"/>
              <a:cs typeface="+mj-cs"/>
            </a:endParaRPr>
          </a:p>
          <a:p>
            <a:r>
              <a:rPr lang="en-US" sz="6000" dirty="0">
                <a:latin typeface="+mj-lt"/>
                <a:ea typeface="+mj-ea"/>
                <a:cs typeface="+mj-cs"/>
              </a:rPr>
              <a:t>Repository is empty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CB38F56-D940-99DA-26EF-319D05506BB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31CF-3DE2-844E-5154-C5D39D6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D4860D9-BB19-4727-3753-65F966D6A8C9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And low level of </a:t>
            </a:r>
            <a:r>
              <a:rPr lang="en-US" sz="6000">
                <a:latin typeface="+mj-lt"/>
                <a:ea typeface="+mj-ea"/>
                <a:cs typeface="+mj-cs"/>
              </a:rPr>
              <a:t>architecture capability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D12C14-B923-C2F2-BAFB-FAF15445EC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DAC26-C96F-B28B-9230-3ED9B28934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C16AEE-F579-3575-ADB9-6C5232B718B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BE12AF1-6086-1DCA-EA9C-2088E0AEE4B5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12C1BF9-358C-FA2C-DB4D-B081F344307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7BA4D63-4F34-46BD-953C-52F9D02AB08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8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BC4427C-2FE3-F4FD-8FB5-3EC46E551F03}"/>
              </a:ext>
            </a:extLst>
          </p:cNvPr>
          <p:cNvSpPr txBox="1"/>
          <p:nvPr/>
        </p:nvSpPr>
        <p:spPr>
          <a:xfrm>
            <a:off x="1442956" y="266700"/>
            <a:ext cx="1013112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The ADM Phase (Architecture Vision &amp; Business Architecture)</a:t>
            </a:r>
            <a:endParaRPr lang="en-US" sz="2000" spc="600" dirty="0">
              <a:solidFill>
                <a:schemeClr val="tx2">
                  <a:lumMod val="60000"/>
                  <a:lumOff val="40000"/>
                </a:schemeClr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192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88</cp:revision>
  <dcterms:created xsi:type="dcterms:W3CDTF">2006-08-16T00:00:00Z</dcterms:created>
  <dcterms:modified xsi:type="dcterms:W3CDTF">2024-02-29T04:05:55Z</dcterms:modified>
  <dc:identifier>DAFomaKSJEc</dc:identifier>
</cp:coreProperties>
</file>