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6" r:id="rId5"/>
    <p:sldId id="272" r:id="rId6"/>
    <p:sldId id="287" r:id="rId7"/>
    <p:sldId id="280" r:id="rId8"/>
    <p:sldId id="281" r:id="rId9"/>
    <p:sldId id="282" r:id="rId10"/>
    <p:sldId id="273" r:id="rId11"/>
    <p:sldId id="285" r:id="rId12"/>
    <p:sldId id="264" r:id="rId13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B - Business Architecture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/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231CF-3DE2-844E-5154-C5D39D6BC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D4860D9-BB19-4727-3753-65F966D6A8C9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A: Architecture Vision about establishing the business goals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9D12C14-B923-C2F2-BAFB-FAF15445EC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DAC26-C96F-B28B-9230-3ED9B289344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C16AEE-F579-3575-ADB9-6C5232B718B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BE12AF1-6086-1DCA-EA9C-2088E0AEE4B5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12C1BF9-358C-FA2C-DB4D-B081F344307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7BA4D63-4F34-46BD-953C-52F9D02AB08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1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DCD73-4284-23E3-1341-AA918826E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705DF86-1193-7457-04A6-5A930EC6EB79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B: Business architecture about how to </a:t>
            </a:r>
            <a:r>
              <a:rPr lang="en-US" sz="6000">
                <a:latin typeface="+mj-lt"/>
                <a:ea typeface="+mj-ea"/>
                <a:cs typeface="+mj-cs"/>
              </a:rPr>
              <a:t>get there</a:t>
            </a:r>
            <a:endParaRPr lang="en-US" sz="6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C6D1510-0F2D-5D8C-A8A5-7F200A3F9B1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60A095-7239-0846-3C6B-A0505086D32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61C09B7-F38F-B327-8237-FC7AE27F1B6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DFA5AF3-8F37-D8B6-901B-F6367B06F643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150A5B0-F823-F1EF-1737-FA3E3AF569D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1B5901D-0234-386B-2F87-0E03CCEF6CB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98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BC4427C-2FE3-F4FD-8FB5-3EC46E551F03}"/>
              </a:ext>
            </a:extLst>
          </p:cNvPr>
          <p:cNvSpPr txBox="1"/>
          <p:nvPr/>
        </p:nvSpPr>
        <p:spPr>
          <a:xfrm>
            <a:off x="1442956" y="266700"/>
            <a:ext cx="1013112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i="0" dirty="0">
                <a:effectLst/>
                <a:latin typeface="Söhne"/>
              </a:rPr>
              <a:t>The ADM Phase (Architecture Vision &amp; Business Architecture)</a:t>
            </a:r>
            <a:endParaRPr lang="en-US" sz="2000" spc="600" dirty="0">
              <a:solidFill>
                <a:schemeClr val="tx2">
                  <a:lumMod val="60000"/>
                  <a:lumOff val="40000"/>
                </a:schemeClr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target business architecture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EAF49-1D31-0C6C-1772-CB4539C457AC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candidate Architecture Roadmap </a:t>
            </a:r>
            <a:r>
              <a:rPr lang="en-US" sz="6000" dirty="0">
                <a:latin typeface="+mj-lt"/>
                <a:ea typeface="+mj-ea"/>
                <a:cs typeface="+mj-cs"/>
              </a:rPr>
              <a:t>items based on gaps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62948B2-3210-72B7-4AEA-E691EA4E8197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03B8-5F3C-96B9-862A-C944907B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3BB82D5-3099-E3A5-F490-D1A81A2030DB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Based on the Architecture Vision in the previous phase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D92F78C-A4DF-F492-8745-493C009F03B6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75B7677-6B2C-3A27-5E6F-6B2BAD9AA07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CB90A50-9783-0956-663E-6FED66E83B0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AB42BDC-C4C6-7D35-47BE-3C2C4D83F170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74904F4-9DD0-3F24-9D18-D7F9DBD1F59E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F66900E-51F1-C8AC-327A-9000C67C47E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71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CB38F56-D940-99DA-26EF-319D05506BBD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B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(Preliminary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Business principles, goals, and drivers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8658597-5031-D86C-30C3-DD16E3621B6E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B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Tailored Architecture Framework (Prelim Phase)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Architecture principles (Phase A)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Enterprise continuum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IN" sz="2400" dirty="0"/>
              <a:t>Draft architecture definition document (draft version of all baseline and target BDAT documents) (Phase A)</a:t>
            </a: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305C18-3FAD-7836-2BD2-3F6CD676AFF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B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Select reference models, viewpoints,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baseline business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target business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candidate roadmap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Resolve impacts across the architecture landscape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Conduct formal stakeholder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 business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architecture definition document</a:t>
            </a: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FEB82F7-E3EC-437A-765A-321F635CA6CF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B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Phase A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definition document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Baseline business architecture, approved version (detailed)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Target business architecture, approved version (detailed)</a:t>
            </a:r>
            <a:endParaRPr lang="en-IN" sz="1333" dirty="0"/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Draft architecture requirements specification –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Business architecture components of an architecture roadmap</a:t>
            </a: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D1AA779-A6E4-6C64-EC4B-E70697EA4F70}"/>
              </a:ext>
            </a:extLst>
          </p:cNvPr>
          <p:cNvSpPr txBox="1"/>
          <p:nvPr/>
        </p:nvSpPr>
        <p:spPr>
          <a:xfrm>
            <a:off x="1383193" y="327145"/>
            <a:ext cx="9234007" cy="34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The ADM Phase (Architecture Vision &amp; Business Architecture)</a:t>
            </a:r>
            <a:endParaRPr lang="en-US" sz="2800" b="1" spc="205" dirty="0">
              <a:latin typeface="Montserrat Ligh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498923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Catalogs: </a:t>
            </a:r>
            <a:r>
              <a:rPr lang="en-IN" sz="2400" dirty="0"/>
              <a:t>Value Stream catalog, Business Capabilities catalog, Value Stream Stages catalog, Organization/actor catalog, Driver/goal/objective catalog, role catalog, business service/function catalog, location catalog, process/event/control/product catalog, contract/measure catalog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Matrices: </a:t>
            </a:r>
            <a:r>
              <a:rPr lang="en-IN" sz="2400" dirty="0"/>
              <a:t>Value stream/Capability matrix, Strategy/Capability matrix, Capability/Organization matrix, Business interaction matrix, actor/role matrix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Diagrams: </a:t>
            </a:r>
            <a:r>
              <a:rPr lang="en-IN" sz="2400" dirty="0"/>
              <a:t>Business Model diagram, Business Capability Map, Value Stream Map, Organization Map, Business footprint diagram, business service/information diagram, function decomposition diagram, product lifecycle diagram, goal/objective/service diagram, business use-case diagram, organization decomposition diagram, process flow diagram, event diagram</a:t>
            </a: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531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Inputs to Phase B</vt:lpstr>
      <vt:lpstr>Inputs to Phase B</vt:lpstr>
      <vt:lpstr>Steps to Phase B</vt:lpstr>
      <vt:lpstr>Outputs from Phase B</vt:lpstr>
      <vt:lpstr>Artifacts Produced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110</cp:revision>
  <dcterms:created xsi:type="dcterms:W3CDTF">2006-08-16T00:00:00Z</dcterms:created>
  <dcterms:modified xsi:type="dcterms:W3CDTF">2024-02-29T06:32:15Z</dcterms:modified>
  <dc:identifier>DAFomaKSJEc</dc:identifier>
</cp:coreProperties>
</file>