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8" r:id="rId4"/>
    <p:sldId id="288" r:id="rId5"/>
    <p:sldId id="286" r:id="rId6"/>
    <p:sldId id="289" r:id="rId7"/>
    <p:sldId id="264" r:id="rId8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FFFF"/>
    <a:srgbClr val="F79646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212" autoAdjust="0"/>
  </p:normalViewPr>
  <p:slideViewPr>
    <p:cSldViewPr>
      <p:cViewPr varScale="1">
        <p:scale>
          <a:sx n="78" d="100"/>
          <a:sy n="78" d="100"/>
        </p:scale>
        <p:origin x="653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193" y="3042047"/>
            <a:ext cx="1121520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Phase C - Information Systems Architecture</a:t>
            </a:r>
            <a:endParaRPr lang="en-US" sz="8000" b="1" spc="205" dirty="0">
              <a:solidFill>
                <a:schemeClr val="tx2">
                  <a:lumMod val="40000"/>
                  <a:lumOff val="60000"/>
                </a:schemeClr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/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/>
          <p:cNvSpPr txBox="1"/>
          <p:nvPr/>
        </p:nvSpPr>
        <p:spPr>
          <a:xfrm>
            <a:off x="1383193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B441-3018-652E-F6A5-1B25FEE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04ABCC7-BAEF-40EF-925F-089A9A826E21}"/>
              </a:ext>
            </a:extLst>
          </p:cNvPr>
          <p:cNvSpPr txBox="1"/>
          <p:nvPr/>
        </p:nvSpPr>
        <p:spPr>
          <a:xfrm>
            <a:off x="1383193" y="2426493"/>
            <a:ext cx="1121520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Phase C is an odd duck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C4CE91-F1A2-721C-8E2F-78BB9FC70D9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A80610-8E8F-6002-06CF-ADF694AEF0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7F2D1FA-5696-512B-9ACE-BD648D00C2C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CB4104C-A92C-5AEB-FB00-54BB38D157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76E960F-334F-BFCC-ADF4-83E61EB0E7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F306FC86-09B8-F29A-E95F-93036D2524E4}"/>
              </a:ext>
            </a:extLst>
          </p:cNvPr>
          <p:cNvSpPr txBox="1"/>
          <p:nvPr/>
        </p:nvSpPr>
        <p:spPr>
          <a:xfrm>
            <a:off x="1383193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29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2023-5A70-A18A-9BEA-50C13EF4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86A1D31-6A09-0D35-2F4D-6DFE87A11BEC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2 Phases in 1: Define data and application architectures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CB258F-F25C-345D-2FD1-620B95266348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3BA5E66-A392-5612-39BC-3AD0319605CE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F5A4FE7-2146-5B63-D3F3-B525EECB9167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2D1F61-1C03-BDB6-2025-951373D2C82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E5D9474-5774-781C-9800-00447391646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BE309FD-A81C-410B-0667-B84B26D577EB}"/>
              </a:ext>
            </a:extLst>
          </p:cNvPr>
          <p:cNvSpPr txBox="1"/>
          <p:nvPr/>
        </p:nvSpPr>
        <p:spPr>
          <a:xfrm>
            <a:off x="1383193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4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4290D-E4B6-FA7B-7428-3DACA1D6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34896BA-0F76-B5FE-63BD-890AF5285A31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objective, inputs, steps, output are almost the same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D81CE32-EC33-79AC-6B50-3FC591FB0DA9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AD6187D-1E2E-8FC5-DBE9-1D653E549A1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2E0620D-4CE9-BB4C-FE63-36EF6FD3067E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99D1C3E-5181-1EEC-A8DA-BF31F4AA9073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BC1DF01-11E0-34B6-09F4-C25096D717F2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F793C8A4-CDCA-C80F-CE99-6C6FE85B056A}"/>
              </a:ext>
            </a:extLst>
          </p:cNvPr>
          <p:cNvSpPr txBox="1"/>
          <p:nvPr/>
        </p:nvSpPr>
        <p:spPr>
          <a:xfrm>
            <a:off x="1383193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133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B03B8-5F3C-96B9-862A-C944907B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3BB82D5-3099-E3A5-F490-D1A81A2030DB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develop the </a:t>
            </a:r>
            <a:r>
              <a:rPr lang="en-US" sz="6000" u="sng" dirty="0">
                <a:latin typeface="+mj-lt"/>
                <a:ea typeface="+mj-ea"/>
                <a:cs typeface="+mj-cs"/>
              </a:rPr>
              <a:t>target information systems architectures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D92F78C-A4DF-F492-8745-493C009F03B6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5B7677-6B2C-3A27-5E6F-6B2BAD9AA075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CB90A50-9783-0956-663E-6FED66E83B0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AB42BDC-C4C6-7D35-47BE-3C2C4D83F170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F66900E-51F1-C8AC-327A-9000C67C47E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48D3CC6-775B-23CD-4093-92B0709A4E04}"/>
              </a:ext>
            </a:extLst>
          </p:cNvPr>
          <p:cNvSpPr txBox="1"/>
          <p:nvPr/>
        </p:nvSpPr>
        <p:spPr>
          <a:xfrm>
            <a:off x="1383193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071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438C4-4F89-25C6-ACE6-E1128001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7A78CA9-51B4-0D37-AD5E-D2EBB1EB22F6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identify </a:t>
            </a:r>
            <a:r>
              <a:rPr lang="en-US" sz="6000" u="sng" dirty="0">
                <a:latin typeface="+mj-lt"/>
                <a:ea typeface="+mj-ea"/>
                <a:cs typeface="+mj-cs"/>
              </a:rPr>
              <a:t>candidate Architecture Roadmap</a:t>
            </a:r>
            <a:r>
              <a:rPr lang="en-US" sz="6000" dirty="0">
                <a:latin typeface="+mj-lt"/>
                <a:ea typeface="+mj-ea"/>
                <a:cs typeface="+mj-cs"/>
              </a:rPr>
              <a:t> items based on gaps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2D84B5C-3BCB-A0AB-A177-BAC37D82FDC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91F595-2B3D-D3B7-7B14-8FFB04DF95EE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4D33440-7774-F23F-8BF7-1A44464F0EA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D80F7B5-9D02-00A5-DD0A-8C94DB723E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56AAE69-F54C-FFAC-8649-8B7C8C9EFE3C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FB9D53A4-F347-8F74-BD74-A1D607C1C441}"/>
              </a:ext>
            </a:extLst>
          </p:cNvPr>
          <p:cNvSpPr txBox="1"/>
          <p:nvPr/>
        </p:nvSpPr>
        <p:spPr>
          <a:xfrm>
            <a:off x="1383193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996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7342" y="2497858"/>
            <a:ext cx="1007692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3"/>
              </a:lnSpc>
            </a:pPr>
            <a:r>
              <a:rPr lang="en-US" sz="8585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Classic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-9236" y="4569019"/>
            <a:ext cx="12992719" cy="2746181"/>
          </a:xfrm>
          <a:custGeom>
            <a:avLst/>
            <a:gdLst/>
            <a:ahLst/>
            <a:cxnLst/>
            <a:rect l="l" t="t" r="r" b="b"/>
            <a:pathLst>
              <a:path w="9744539" h="2059636">
                <a:moveTo>
                  <a:pt x="0" y="0"/>
                </a:moveTo>
                <a:lnTo>
                  <a:pt x="9744539" y="0"/>
                </a:lnTo>
                <a:lnTo>
                  <a:pt x="9744539" y="2059637"/>
                </a:lnTo>
                <a:lnTo>
                  <a:pt x="0" y="2059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3294" y="717807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0" y="0"/>
                </a:lnTo>
                <a:lnTo>
                  <a:pt x="761309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CF794DC5-DE69-B7A4-DE03-E621AE607C5D}"/>
              </a:ext>
            </a:extLst>
          </p:cNvPr>
          <p:cNvSpPr txBox="1"/>
          <p:nvPr/>
        </p:nvSpPr>
        <p:spPr>
          <a:xfrm>
            <a:off x="1383193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164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Montserrat Classic Bold</vt:lpstr>
      <vt:lpstr>Montserrat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PPT</dc:title>
  <dc:creator>USER</dc:creator>
  <cp:lastModifiedBy>Priya Pedamkar Educba Trainer</cp:lastModifiedBy>
  <cp:revision>117</cp:revision>
  <dcterms:created xsi:type="dcterms:W3CDTF">2006-08-16T00:00:00Z</dcterms:created>
  <dcterms:modified xsi:type="dcterms:W3CDTF">2024-02-29T06:47:06Z</dcterms:modified>
  <dc:identifier>DAFomaKSJEc</dc:identifier>
</cp:coreProperties>
</file>