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72" r:id="rId5"/>
    <p:sldId id="287" r:id="rId6"/>
    <p:sldId id="280" r:id="rId7"/>
    <p:sldId id="281" r:id="rId8"/>
    <p:sldId id="282" r:id="rId9"/>
    <p:sldId id="264" r:id="rId10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-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C - Application Architecture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67B0359-B2CE-2951-EE30-8348795B0516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develop the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target application architecture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7D8A047-7BA4-358C-9412-123808A4069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identify </a:t>
            </a:r>
            <a:r>
              <a:rPr lang="en-US" sz="6000" u="sng" dirty="0">
                <a:latin typeface="+mj-lt"/>
                <a:ea typeface="+mj-ea"/>
                <a:cs typeface="+mj-cs"/>
              </a:rPr>
              <a:t>candidate Architecture Roadmap </a:t>
            </a:r>
            <a:r>
              <a:rPr lang="en-US" sz="6000" dirty="0">
                <a:latin typeface="+mj-lt"/>
                <a:ea typeface="+mj-ea"/>
                <a:cs typeface="+mj-cs"/>
              </a:rPr>
              <a:t>items based on gaps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11C164A-82DA-9FE2-9B01-B69E61D23D3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64" y="727179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C, Application Architecture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External reference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 (optional) (Preliminary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Capability assessment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Communications plan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Organization Model for Enterprise Architecture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Tailored Architecture Framework (Prelim Phase)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D17A93C7-4BB3-38B6-5B85-8C570BE72642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F2D2-1DF7-78F5-7362-0491A46F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4AD27FD-107B-31BE-DB67-5EE56C0D641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6D7BAC9-9E31-3B8F-911E-6348EC06810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37A6236-A5B1-2549-049E-207240C3BDC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4BE40A-9884-1E26-3D8C-054B39FE7E4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C3C8B6-05C3-6F70-15D6-FA700645ADF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ADBCAE-CF8C-A944-201B-AB732F8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781080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C, Application Architecture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F8E649-3508-C62A-8743-768ABAF2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Data principles (The TOGAF Standard: ADM Techniques)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Approved Statement of Architecture Work (Phase A)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Architecture vision (Phase A)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Architecture Repository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Draft architecture documents and draft requirements (Phase B)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IN" sz="2400" dirty="0"/>
              <a:t>Business and data related architecture roadmap (Phase B)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CAD6953-635D-8A62-D543-A981F053C3B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0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783735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C, Application Architecture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Select reference models, viewpoints, and tools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Develop baseline data architecture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Develop target data architecture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Perform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Define candidate roadmap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Resolve impacts across the architecture landscape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Conduct formal stakeholder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Finalize application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Create architecture definition document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F2767DF-9346-580D-5E49-AB86BB2C344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845186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C, Application Architecture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Refined Phase A deliverables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Draft architecture definition document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1866" dirty="0"/>
              <a:t>Baseline application architecture, approved version</a:t>
            </a:r>
          </a:p>
          <a:p>
            <a:pPr marL="990586" lvl="1" indent="-457200">
              <a:buFont typeface="+mj-lt"/>
              <a:buAutoNum type="arabicPeriod"/>
            </a:pPr>
            <a:r>
              <a:rPr lang="en-IN" sz="1866" dirty="0"/>
              <a:t>Target application architecture, approved version</a:t>
            </a:r>
            <a:endParaRPr lang="en-IN" sz="1333" dirty="0"/>
          </a:p>
          <a:p>
            <a:pPr marL="457200" indent="-457200">
              <a:buFont typeface="+mj-lt"/>
              <a:buAutoNum type="arabicPeriod"/>
            </a:pPr>
            <a:r>
              <a:rPr lang="en-IN" sz="1867" dirty="0"/>
              <a:t>Draft architecture requirements specification – gap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67" dirty="0"/>
              <a:t>Data architecture components of an architecture roadmap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54F908F-8AD0-37ED-AF01-05BF115385E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0" y="835591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Catalogs:</a:t>
            </a:r>
            <a:r>
              <a:rPr lang="en-IN" sz="2400" dirty="0"/>
              <a:t>  Application portfolio catalog, interface catalog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Matrices: </a:t>
            </a:r>
            <a:r>
              <a:rPr lang="en-IN" sz="2400" dirty="0"/>
              <a:t>Application/organization matrix, role/application function matrix, application interaction matrix</a:t>
            </a:r>
            <a:endParaRPr lang="en-IN" sz="2400" u="sng" dirty="0"/>
          </a:p>
          <a:p>
            <a:pPr marL="457200" indent="-457200">
              <a:buFont typeface="+mj-lt"/>
              <a:buAutoNum type="arabicPeriod"/>
            </a:pPr>
            <a:endParaRPr lang="en-IN" sz="2400" u="sng" dirty="0"/>
          </a:p>
          <a:p>
            <a:pPr marL="457200" indent="-457200">
              <a:buFont typeface="+mj-lt"/>
              <a:buAutoNum type="arabicPeriod"/>
            </a:pPr>
            <a:r>
              <a:rPr lang="en-IN" sz="2400" u="sng" dirty="0"/>
              <a:t>Diagrams: </a:t>
            </a:r>
            <a:r>
              <a:rPr lang="en-IN" sz="2400" dirty="0"/>
              <a:t>Application Communication diagram, Application and User Location diagram, Application Use-Case diagram, Enterprise Manageability diagram, Process/Application realization diagram, Software Engineering diagram, Application Migration diagram, Software </a:t>
            </a:r>
            <a:r>
              <a:rPr lang="en-IN" sz="2400"/>
              <a:t>Distribution diagram</a:t>
            </a:r>
            <a:endParaRPr lang="en-IN" sz="2400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99871ED-162C-B71E-E32C-EEFD8C2F389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9A18BFF-957D-6E25-C2DF-42C7FD0229E1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(Information system architecture, Technology, Opportunities and solution)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420</Words>
  <Application>Microsoft Office PowerPoint</Application>
  <PresentationFormat>Custom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Inputs to Phase C, Application Architecture</vt:lpstr>
      <vt:lpstr>Inputs to Phase C, Application Architecture</vt:lpstr>
      <vt:lpstr>Steps to Phase C, Application Architecture</vt:lpstr>
      <vt:lpstr>Outputs from Phase C, Application Architecture</vt:lpstr>
      <vt:lpstr>Artifacts Produced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122</cp:revision>
  <dcterms:created xsi:type="dcterms:W3CDTF">2006-08-16T00:00:00Z</dcterms:created>
  <dcterms:modified xsi:type="dcterms:W3CDTF">2024-02-29T07:22:45Z</dcterms:modified>
  <dc:identifier>DAFomaKSJEc</dc:identifier>
</cp:coreProperties>
</file>