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89" r:id="rId5"/>
    <p:sldId id="272" r:id="rId6"/>
    <p:sldId id="287" r:id="rId7"/>
    <p:sldId id="280" r:id="rId8"/>
    <p:sldId id="281" r:id="rId9"/>
    <p:sldId id="282" r:id="rId10"/>
    <p:sldId id="264" r:id="rId11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12" autoAdjust="0"/>
  </p:normalViewPr>
  <p:slideViewPr>
    <p:cSldViewPr>
      <p:cViewPr varScale="1">
        <p:scale>
          <a:sx n="33" d="100"/>
          <a:sy n="33" d="100"/>
        </p:scale>
        <p:origin x="58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E - Opportunities and Solutions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generate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initial Architecture Roadmap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identify if </a:t>
            </a:r>
            <a:r>
              <a:rPr lang="en-US" sz="6000" u="sng" dirty="0">
                <a:latin typeface="+mj-lt"/>
                <a:ea typeface="+mj-ea"/>
                <a:cs typeface="+mj-cs"/>
              </a:rPr>
              <a:t>transition architectures</a:t>
            </a:r>
            <a:r>
              <a:rPr lang="en-US" sz="6000" dirty="0">
                <a:latin typeface="+mj-lt"/>
                <a:ea typeface="+mj-ea"/>
                <a:cs typeface="+mj-cs"/>
              </a:rPr>
              <a:t> are required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1EFB1-5F49-1453-CDB5-559F6979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A2BCD4E-6E79-16E8-5096-95DC654FE88B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define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solution building blocks (SBBs)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08C1EA9-6D6D-13F2-22E5-C64EE6EB6ACB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75ED72D-FE02-0C2B-45DE-90BE74E6EB56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7A6C414-8959-D5FE-5461-603585462E34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421DF5F-E30C-3A8A-3941-CF3A1759CC8F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83B02D4-EFF2-3067-CD1B-DFF210A8E6C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E0D169F-9EF0-B472-3413-6829C5E3D5E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02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727179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Product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Communications plan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Planning methodologies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Governance models and frameworks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1080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Technology Architecture Framework (Prelim Phase)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Draft architecture documents and draft requirements (BDAT)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Change requests for existing business programs and projects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/>
              <a:t>Candidate architecture roadmap components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373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Determine key corporate change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Determine business constraints for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Review and consolidate gap analysis from Phase B to 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Review consolidated requirements across business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Consolidate and reconcile interoperability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 and validate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Confirm readiness and risk for business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Formulate implementation and migration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Identify and group major work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Identify transition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the architecture roadmap &amp; implementation and migration plan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84518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Refined Phase A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Draft architecture definition document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2000" dirty="0"/>
              <a:t>Incl. baseline and target BDAT architectures, approved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2000" dirty="0"/>
              <a:t>Incl. transition architecture, views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Draft architecture requirements specification – incl.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roadmap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2000" dirty="0"/>
              <a:t>Incl. work package portfolio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Implementation and migration plan, draft version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83559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Diagrams:</a:t>
            </a:r>
            <a:r>
              <a:rPr lang="en-IN" sz="2400" dirty="0"/>
              <a:t> Product context diagram, benefits diagram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417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Inputs to Phase E</vt:lpstr>
      <vt:lpstr>Inputs to Phase E</vt:lpstr>
      <vt:lpstr>Steps to Phase E</vt:lpstr>
      <vt:lpstr>Outputs from Phase E</vt:lpstr>
      <vt:lpstr>Artifacts Produced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139</cp:revision>
  <dcterms:created xsi:type="dcterms:W3CDTF">2006-08-16T00:00:00Z</dcterms:created>
  <dcterms:modified xsi:type="dcterms:W3CDTF">2024-02-29T11:11:12Z</dcterms:modified>
  <dc:identifier>DAFomaKSJEc</dc:identifier>
</cp:coreProperties>
</file>