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72" r:id="rId5"/>
    <p:sldId id="287" r:id="rId6"/>
    <p:sldId id="280" r:id="rId7"/>
    <p:sldId id="281" r:id="rId8"/>
    <p:sldId id="282" r:id="rId9"/>
    <p:sldId id="264" r:id="rId10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G - Implementation Governance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67B0359-B2CE-2951-EE30-8348795B0516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ensure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conformance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7D8A047-7BA4-358C-9412-123808A4069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perform </a:t>
            </a:r>
            <a:r>
              <a:rPr lang="en-US" sz="6000" u="sng" dirty="0">
                <a:latin typeface="+mj-lt"/>
                <a:ea typeface="+mj-ea"/>
                <a:cs typeface="+mj-cs"/>
              </a:rPr>
              <a:t>architecture governance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11C164A-82DA-9FE2-9B01-B69E61D23D3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64" y="1230415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34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External reference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 (optional)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Capability assessment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Organization Model for Enterprise Architecture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Tailored Architecture Framework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Approved Statement of Architecture Work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Architecture Vision (Phase A)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D17A93C7-4BB3-38B6-5B85-8C570BE72642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F2D2-1DF7-78F5-7362-0491A46F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4AD27FD-107B-31BE-DB67-5EE56C0D641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6D7BAC9-9E31-3B8F-911E-6348EC06810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37A6236-A5B1-2549-049E-207240C3BDC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4BE40A-9884-1E26-3D8C-054B39FE7E4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C3C8B6-05C3-6F70-15D6-FA700645ADF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ADBCAE-CF8C-A944-201B-AB732F8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1131916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F8E649-3508-C62A-8743-768ABAF2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10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Repository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definition documents and requirements (BDAT)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roadmap, approved version (Phase F)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Implementation governance model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contract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Request for architecture work for next ADM cycle (Phase F)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Implementation and migration plan, approved version (Phase F)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CAD6953-635D-8A62-D543-A981F053C3B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0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1134571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10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Confirm Scope and Priorities for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Identify Deployment Resources and Skills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Guide Development of Solutions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Perform Enterprise Architecture Compliance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Implement Business and IT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Perform Post-Implementation Review and Close the Implementation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F2767DF-9346-580D-5E49-AB86BB2C344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1119822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4837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1. Architecture contract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“… joint agreements between development partners and sponsors on the deliverables, quality and fitness-for-purpose of an architecture”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Read TOGAF Fundamental Content specification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2. Compliance assessments</a:t>
            </a:r>
          </a:p>
          <a:p>
            <a:pPr marL="0" indent="0">
              <a:buNone/>
            </a:pPr>
            <a:r>
              <a:rPr lang="en-IN" sz="2400" dirty="0"/>
              <a:t>3. Change requests</a:t>
            </a:r>
          </a:p>
          <a:p>
            <a:pPr marL="0" indent="0">
              <a:buNone/>
            </a:pPr>
            <a:r>
              <a:rPr lang="en-IN" sz="2400" dirty="0"/>
              <a:t>4. Architecture-complaint solutions deployed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54F908F-8AD0-37ED-AF01-05BF115385E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0" y="1110227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48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NONE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99871ED-162C-B71E-E32C-EEFD8C2F389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9A18BFF-957D-6E25-C2DF-42C7FD0229E1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347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Inputs to Phase G</vt:lpstr>
      <vt:lpstr>Inputs to Phase G</vt:lpstr>
      <vt:lpstr>Steps to Phase G</vt:lpstr>
      <vt:lpstr>Outputs from Phase G</vt:lpstr>
      <vt:lpstr>Artifacts Produced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159</cp:revision>
  <dcterms:created xsi:type="dcterms:W3CDTF">2006-08-16T00:00:00Z</dcterms:created>
  <dcterms:modified xsi:type="dcterms:W3CDTF">2024-03-01T04:38:03Z</dcterms:modified>
  <dc:identifier>DAFomaKSJEc</dc:identifier>
</cp:coreProperties>
</file>