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88" r:id="rId5"/>
    <p:sldId id="272" r:id="rId6"/>
    <p:sldId id="287" r:id="rId7"/>
    <p:sldId id="280" r:id="rId8"/>
    <p:sldId id="281" r:id="rId9"/>
    <p:sldId id="282" r:id="rId10"/>
    <p:sldId id="289" r:id="rId11"/>
    <p:sldId id="290" r:id="rId12"/>
    <p:sldId id="264" r:id="rId13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H - Architecture Change Management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67B0359-B2CE-2951-EE30-8348795B0516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CE8B0-9D9F-BAD6-C384-A2958A9F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6C0A841-A8F8-C1CA-BF98-78A7DC9B259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Does a proposed change require a new ADM cycle?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7304641-F09F-34B8-7598-83211F0D2A2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1CF4770-3048-AC84-D6F1-DFC7511812AC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6DAADC5-986C-1E9A-A062-36B0D50F5143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3049245-F640-0ECF-D57D-E58532A1C56D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9D93A09-843F-0853-D476-16D9E61A0D02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52DEB47D-28B1-01C1-C773-39F4A2D183D7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446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5A563-A068-E7FB-A5ED-DA66B2ACB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9E00228-E54F-8347-D7A6-5370020F9DFE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Or support the change as part of </a:t>
            </a:r>
            <a:r>
              <a:rPr lang="en-US" sz="6000">
                <a:latin typeface="+mj-lt"/>
                <a:ea typeface="+mj-ea"/>
                <a:cs typeface="+mj-cs"/>
              </a:rPr>
              <a:t>change management?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9963DFC-82DF-B453-7467-9CEDAADDE783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4557FF-0D0F-D095-9D7F-647826ED0A49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A9D450C-C4B6-2F9E-C53D-C75ECC1FD3A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7CD9257-BE23-16FE-1B9D-3F1B42C7605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6749E6C-65BD-5DB5-82D1-E7ED105E1843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E849F810-7F55-8756-0EBA-3A31B266C6D2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228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A18BFF-957D-6E25-C2DF-42C7FD0229E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maintain </a:t>
            </a:r>
            <a:r>
              <a:rPr lang="en-US" sz="6000" u="sng" dirty="0">
                <a:latin typeface="+mj-lt"/>
                <a:ea typeface="+mj-ea"/>
                <a:cs typeface="+mj-cs"/>
              </a:rPr>
              <a:t>architecture lifecycle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D8A047-7BA4-358C-9412-123808A4069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execute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architecture governance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11C164A-82DA-9FE2-9B01-B69E61D23D3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8731-410B-FB02-1A24-A811B351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4C85FF7-474B-B175-C9CE-3D0079108C94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maintain </a:t>
            </a:r>
            <a:r>
              <a:rPr lang="en-US" sz="6000" u="sng" dirty="0">
                <a:latin typeface="+mj-lt"/>
                <a:ea typeface="+mj-ea"/>
                <a:cs typeface="+mj-cs"/>
              </a:rPr>
              <a:t>architecture capability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5C22F9C-D0D0-8F6B-2BE7-4A4D3994D0B0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F893D06-B2B5-E7E9-805E-3AF47EFAAD4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B049716-5DA7-D4F4-276D-D013A5E6934D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E6FA743-74BC-6F52-3E6B-69DC730F1B51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505A08B-4A19-60DC-FB05-B9CDCB9268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E666D6AF-C133-5C5D-0111-6166BDA8460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32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64" y="1230415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34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External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 Model for Enterprise Architecture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Statement of Architecture Work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Architecture Vision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Architecture Repository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17A93C7-4BB3-38B6-5B85-8C570BE72642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2D2-1DF7-78F5-7362-0491A46F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4AD27FD-107B-31BE-DB67-5EE56C0D641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D7BAC9-9E31-3B8F-911E-6348EC06810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7A6236-A5B1-2549-049E-207240C3BDC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4BE40A-9884-1E26-3D8C-054B39FE7E4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C3C8B6-05C3-6F70-15D6-FA700645ADF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ADBCAE-CF8C-A944-201B-AB732F8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31916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8E649-3508-C62A-8743-768ABAF2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10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definition documents and requirements (BDAT)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roadmap (Phase F)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Change request – technology changes, business changes, lessons learned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Implementation governance model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contract (Phase G)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Compliance assessments (Phase G)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Implementation and migration plan, approved version (Phase F)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CAD6953-635D-8A62-D543-A981F053C3B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04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34571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10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Establish Value Realization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Deploy Monitoring Tools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Manage Risks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Provide Analysis for Architecture Change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Change Requirements to Meet Performance Targets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Manage Governance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Activate the Process to Implement Change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F2767DF-9346-580D-5E49-AB86BB2C344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19822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48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Architecture updates (maintenance)</a:t>
            </a:r>
          </a:p>
          <a:p>
            <a:pPr marL="457200" indent="-457200">
              <a:buAutoNum type="arabicPeriod"/>
            </a:pPr>
            <a:r>
              <a:rPr lang="en-IN" sz="2400" dirty="0"/>
              <a:t>Change to architecture framework and principles (maintenance)</a:t>
            </a:r>
          </a:p>
          <a:p>
            <a:pPr marL="457200" indent="-457200">
              <a:buAutoNum type="arabicPeriod"/>
            </a:pPr>
            <a:r>
              <a:rPr lang="en-IN" sz="2400" dirty="0"/>
              <a:t>New request for Architecture Work (for major changes)</a:t>
            </a:r>
          </a:p>
          <a:p>
            <a:pPr marL="457200" indent="-457200">
              <a:buAutoNum type="arabicPeriod"/>
            </a:pPr>
            <a:r>
              <a:rPr lang="en-IN" sz="2400" dirty="0"/>
              <a:t>Statement of architecture work (updated if necessary)</a:t>
            </a:r>
          </a:p>
          <a:p>
            <a:pPr marL="457200" indent="-457200">
              <a:buAutoNum type="arabicPeriod"/>
            </a:pPr>
            <a:r>
              <a:rPr lang="en-IN" sz="2400" dirty="0"/>
              <a:t>Architecture contract (updated if necessary)</a:t>
            </a:r>
          </a:p>
          <a:p>
            <a:pPr marL="457200" indent="-457200">
              <a:buAutoNum type="arabicPeriod"/>
            </a:pPr>
            <a:r>
              <a:rPr lang="en-IN" sz="2400" dirty="0"/>
              <a:t>Compliance assessments (updated if necessary)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54F908F-8AD0-37ED-AF01-05BF115385E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0" y="1110227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48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NONE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99871ED-162C-B71E-E32C-EEFD8C2F389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425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Inputs to Phase H</vt:lpstr>
      <vt:lpstr>Inputs to Phase H</vt:lpstr>
      <vt:lpstr>Steps to Phase H</vt:lpstr>
      <vt:lpstr>Outputs from Phase H</vt:lpstr>
      <vt:lpstr>Artifacts Produced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168</cp:revision>
  <dcterms:created xsi:type="dcterms:W3CDTF">2006-08-16T00:00:00Z</dcterms:created>
  <dcterms:modified xsi:type="dcterms:W3CDTF">2024-03-01T05:55:53Z</dcterms:modified>
  <dc:identifier>DAFomaKSJEc</dc:identifier>
</cp:coreProperties>
</file>