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2" r:id="rId7"/>
    <p:sldId id="265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82A3B-64BA-CB73-CD55-ABD347333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6D558-ACF7-CF5B-3441-5319D22DC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DACA3-9EAB-8757-2FD7-8AE3ABF47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AAC6-9364-4F7B-856B-2686B334F698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74F8A-6433-79DC-7F6D-CB7B85B4E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F4CF9-ADE8-D308-70E1-BEAB51A7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B3B1-7798-49AF-A70B-971E979CD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0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B3B4F-57AB-514D-EDBC-699547B1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DF39B-ED60-18D6-3D42-93C4287C8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F6CF0-9DF2-E82E-F0BC-3F75784B0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AAC6-9364-4F7B-856B-2686B334F698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F8EB-255A-2B89-19D4-9BEB93F8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CC059-0416-DAFB-4E45-8341FDAE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B3B1-7798-49AF-A70B-971E979CD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6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42C29-EF31-4C3D-DB82-17C61F2D5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A265F-3D53-A08B-A498-4A57B9788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8DAA3-B72E-BCA7-3153-B2F2FBB30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AAC6-9364-4F7B-856B-2686B334F698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CAB70-AF3F-42D0-30CD-10A0D3A5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0CAED-6932-697B-44F6-A7389C53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B3B1-7798-49AF-A70B-971E979CD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4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680D-C829-A60A-43AC-DE7B5075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F2EB8-3686-76EB-BFF0-889F93FBE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611C7-6345-A0C1-D889-6B1E6796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AAC6-9364-4F7B-856B-2686B334F698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CFEED-C7B7-CC90-C608-652A8F43A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BBE06-067E-E18E-1EA6-43F1BCA7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B3B1-7798-49AF-A70B-971E979CD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27CE-3D0E-5677-141B-E093E187D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CA474-BD53-1E99-9A75-0825604C1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876EC-69BF-C9E6-3DC6-5C83E028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AAC6-9364-4F7B-856B-2686B334F698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99527-B8AE-64DD-79A8-6840D646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F6578-5A5D-DE39-0C0D-AEB8B9EF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B3B1-7798-49AF-A70B-971E979CD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8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80C5-595F-C63E-1903-170EF0E7E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931B4-5F75-158F-85E8-B7309621E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807A3-CA29-CEEE-5118-C10E4AE06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A59A3-3838-40B9-BE00-BAFFB2F7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AAC6-9364-4F7B-856B-2686B334F698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320F0-0D47-A444-3432-B1A8A628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86E2F-D7FD-269E-5ECC-134514E0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B3B1-7798-49AF-A70B-971E979CD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6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845F-9F19-E730-D95E-E8EBD8DE1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FC2A0-7341-F18D-5D9C-2AFD96F23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4D9A1-B7A3-8089-0672-D960A625E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A77049-CE84-E31D-C0D0-582046A20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81D50-85F3-28D1-1133-30B0FF067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E4BCAB-1B38-D144-1F6B-393AF3305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AAC6-9364-4F7B-856B-2686B334F698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0AEB1-74BB-E84E-69EA-B6DEBD4C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2FC41F-C72F-3651-E81B-F892C83A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B3B1-7798-49AF-A70B-971E979CD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9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6801E-88E4-665A-B527-878A296C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85D59C-0F5B-F7C6-B254-529E04FA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AAC6-9364-4F7B-856B-2686B334F698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2540A-B1B6-0BCA-5951-D2066E78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EEA54-27B9-7B86-EA61-39A82CF17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B3B1-7798-49AF-A70B-971E979CD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9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F7D19A-74D6-A5CB-EA93-6C33DA39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AAC6-9364-4F7B-856B-2686B334F698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777C9C-103E-240F-30AB-C8E1813B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D9626-35F1-CDEC-4AF2-1FDCEF86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B3B1-7798-49AF-A70B-971E979CD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3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17A5-25B8-0CE2-0496-314889D9E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BDB82-24C7-3D36-75B1-B87067A3F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A4A40-96F5-C4D9-12AE-3FF0258BC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E4601-AD36-420B-BC23-ED422C1C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AAC6-9364-4F7B-856B-2686B334F698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A34CD-38C5-EF94-40FB-C889B2996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6B493-B987-672E-234B-BABBEAB5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B3B1-7798-49AF-A70B-971E979CD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3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676A-FCCB-677F-2477-2C9F68604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3F080-DBB0-35AB-5795-3D94EE6B4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EA828-B704-26D2-BBAE-E8B02A0F8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15133-BD0C-494F-119B-4805DFACA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AAC6-9364-4F7B-856B-2686B334F698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BCD9-358E-D997-F2DD-C10F74F9D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6B270-62F8-B0CC-C141-2E31F711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B3B1-7798-49AF-A70B-971E979CD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4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58235B-BDE1-3DA1-96B9-D39261B7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F33C5-0A4B-E533-E977-7DF678120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BECB5-AA54-47E1-B723-0B95F6D77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6AAC6-9364-4F7B-856B-2686B334F698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565AA-B40E-B76C-4B6D-25A35A77C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39254-4E36-820E-51C7-15FDDF624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8B3B1-7798-49AF-A70B-971E979CD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4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FA329E2-9825-2933-BDDB-B1B95355A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938" y="288994"/>
            <a:ext cx="9634331" cy="6125057"/>
          </a:xfrm>
        </p:spPr>
        <p:txBody>
          <a:bodyPr>
            <a:normAutofit/>
          </a:bodyPr>
          <a:lstStyle/>
          <a:p>
            <a:r>
              <a:rPr lang="en-US" sz="3200" b="1" i="0" u="none" strike="noStrike" baseline="0" dirty="0">
                <a:solidFill>
                  <a:srgbClr val="7030A1"/>
                </a:solidFill>
                <a:latin typeface="Calibri-Bold"/>
              </a:rPr>
              <a:t>Analytics Engineer – Technical Assessment</a:t>
            </a:r>
          </a:p>
          <a:p>
            <a:endParaRPr lang="en-US" sz="3200" b="1" dirty="0">
              <a:solidFill>
                <a:srgbClr val="7030A1"/>
              </a:solidFill>
              <a:latin typeface="Calibri-Bold"/>
            </a:endParaRPr>
          </a:p>
          <a:p>
            <a:pPr algn="l"/>
            <a:r>
              <a:rPr lang="en-US" dirty="0"/>
              <a:t>Use Case :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You are working for an online retail company that sells products on Amazon. Our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marketeers will have many questions about the performance of our sales on Amazon to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better understand the customer and take the appropriate actions. To better facilitate our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marketeers, you are asked to build a simple data warehouse using Kimball dimensional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modeling that will make it easy for marketeers to perform analysis 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453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036B-0EC8-9EAB-7FAB-CBE831B8F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>
            <a:normAutofit/>
          </a:bodyPr>
          <a:lstStyle/>
          <a:p>
            <a:r>
              <a:rPr lang="en-US" sz="3200" b="1" dirty="0"/>
              <a:t>BI Preparations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1DEF2-4BB9-5360-D22F-B1ED77AF3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3" y="1378226"/>
            <a:ext cx="10664687" cy="47987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Visualizing insights such as 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Popular product styles and categories in Mumbai.</a:t>
            </a:r>
          </a:p>
          <a:p>
            <a:pPr marL="514350" indent="-514350">
              <a:buAutoNum type="arabicParenR"/>
            </a:pPr>
            <a:r>
              <a:rPr lang="en-US" dirty="0"/>
              <a:t>Sales trends across different seasons.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58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A3667-A9A9-3D7C-9E28-39467EC9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904" y="365125"/>
            <a:ext cx="10412896" cy="70830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About the Use case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1D1BA-53E4-3470-58B7-A9567B27C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1272209"/>
            <a:ext cx="10651435" cy="4904754"/>
          </a:xfrm>
        </p:spPr>
        <p:txBody>
          <a:bodyPr/>
          <a:lstStyle/>
          <a:p>
            <a:r>
              <a:rPr lang="en-US" dirty="0"/>
              <a:t>The use case is about </a:t>
            </a:r>
            <a:r>
              <a:rPr lang="en-US" b="1" dirty="0"/>
              <a:t>data warehouse</a:t>
            </a:r>
            <a:r>
              <a:rPr lang="en-US" dirty="0"/>
              <a:t> using the </a:t>
            </a:r>
            <a:r>
              <a:rPr lang="en-US" b="1" dirty="0"/>
              <a:t>Kimball dimensional modeling technique</a:t>
            </a:r>
            <a:r>
              <a:rPr lang="en-US" dirty="0"/>
              <a:t> for an online retail company selling products on Amazon.</a:t>
            </a:r>
          </a:p>
          <a:p>
            <a:r>
              <a:rPr lang="en-US" b="1" dirty="0"/>
              <a:t>Kimball dimensional modeling technique </a:t>
            </a:r>
            <a:r>
              <a:rPr lang="en-US" dirty="0"/>
              <a:t>is a model, where the data warehouse is designed using star schema. </a:t>
            </a:r>
          </a:p>
          <a:p>
            <a:r>
              <a:rPr lang="en-US" dirty="0"/>
              <a:t>Few insights that are addressed are : </a:t>
            </a:r>
          </a:p>
          <a:p>
            <a:pPr marL="514350" indent="-514350">
              <a:buAutoNum type="arabicParenR"/>
            </a:pPr>
            <a:r>
              <a:rPr lang="en-US" dirty="0"/>
              <a:t>Which product styles and categories are the most popular in the city of Mumbai?</a:t>
            </a:r>
          </a:p>
          <a:p>
            <a:pPr marL="514350" indent="-514350">
              <a:buAutoNum type="arabicParenR"/>
            </a:pPr>
            <a:r>
              <a:rPr lang="en-US" dirty="0"/>
              <a:t>What are the sales trends across different seasons?</a:t>
            </a:r>
          </a:p>
          <a:p>
            <a:pPr marL="514350" indent="-514350">
              <a:buAutoNum type="arabicParenR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63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8AA6-CB61-5FB1-17A9-083BEFE04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Approach followed-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BD82C-992A-69AF-29EE-EBE74F4F73AB}"/>
              </a:ext>
            </a:extLst>
          </p:cNvPr>
          <p:cNvSpPr txBox="1"/>
          <p:nvPr/>
        </p:nvSpPr>
        <p:spPr>
          <a:xfrm>
            <a:off x="742122" y="1643270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Exploration of raw data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Started by analyzing the provided raw data in Amazon Sale Report.csv.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Inspected the structure, identifying key columns for sales, products, customers, and dates.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Noted data issues like missing values and inconsistent formats.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cleaning.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Handling missing values.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Remove trailing </a:t>
            </a:r>
            <a:r>
              <a:rPr lang="en-US" b="1"/>
              <a:t>commas</a:t>
            </a:r>
            <a:r>
              <a:rPr lang="en-US"/>
              <a:t>: sed </a:t>
            </a:r>
            <a:r>
              <a:rPr lang="en-US" dirty="0"/>
              <a:t>'s/,\+$//' /home/</a:t>
            </a:r>
            <a:r>
              <a:rPr lang="en-US" dirty="0" err="1"/>
              <a:t>guptpay</a:t>
            </a:r>
            <a:r>
              <a:rPr lang="en-US" dirty="0"/>
              <a:t>/Downloads/data.csv &gt; /home/</a:t>
            </a:r>
            <a:r>
              <a:rPr lang="en-US" dirty="0" err="1"/>
              <a:t>guptpay</a:t>
            </a:r>
            <a:r>
              <a:rPr lang="en-US" dirty="0"/>
              <a:t>/Downloads/data_cleaned.csv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21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D54FA5-A0A5-FC14-3EC3-CAAFD69DC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Setting up postgres and creating database and stage table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C24F7AF-7AAA-A584-77FC-0619F9609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407756"/>
            <a:ext cx="10744200" cy="384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6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83D6D-448C-D535-EB8C-E0B96AAD7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Setting Up DBT 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39D773F-AE7E-5BF5-1EE2-9D3D75178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972" y="2548401"/>
            <a:ext cx="10768181" cy="3176613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53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A91EF-D900-BC01-6D6E-E914E2EB3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3400" b="1"/>
              <a:t>Kimball Dimension model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7A3CC-5903-8DBA-2577-5D958501C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/>
              <a:t>Kimball dimension model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/>
              <a:t>sales is fact table to store sales metrics (e.g., quantity, sales amount).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/>
              <a:t>Dimension tables – product, customer , time </a:t>
            </a:r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969CC-B307-A0E4-B7DD-A4065E8F2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79" y="2290936"/>
            <a:ext cx="10351250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84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C3815-1986-8B67-743F-BD4B09535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Once the models are executed using dbt run , views are created using dbt run. 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A682EB5-7F44-8D78-D2AE-BC6D83532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2102541"/>
            <a:ext cx="5628018" cy="242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04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B087-2F6A-A96B-6802-73D9BD68B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08" y="365126"/>
            <a:ext cx="10386391" cy="774562"/>
          </a:xfrm>
        </p:spPr>
        <p:txBody>
          <a:bodyPr>
            <a:normAutofit/>
          </a:bodyPr>
          <a:lstStyle/>
          <a:p>
            <a:r>
              <a:rPr lang="en-US" sz="3200" b="1" dirty="0"/>
              <a:t>DBT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63185-39F9-09A8-A373-79FCDF3B0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138" y="1404730"/>
            <a:ext cx="10505661" cy="47722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Created a DBT project to automate and organize the transformation workflow.</a:t>
            </a:r>
          </a:p>
          <a:p>
            <a:pPr marL="0" indent="0">
              <a:buNone/>
            </a:pPr>
            <a:r>
              <a:rPr lang="en-US" dirty="0"/>
              <a:t>Built staging models for raw data ingestion.</a:t>
            </a:r>
          </a:p>
          <a:p>
            <a:pPr marL="0" indent="0">
              <a:buNone/>
            </a:pPr>
            <a:r>
              <a:rPr lang="en-US" dirty="0"/>
              <a:t>Developed dimension models to extract descriptive attributes.</a:t>
            </a:r>
          </a:p>
          <a:p>
            <a:pPr marL="0" indent="0">
              <a:buNone/>
            </a:pPr>
            <a:r>
              <a:rPr lang="en-US" dirty="0"/>
              <a:t>Created the fact model to consolidate metrics and link dimensions.</a:t>
            </a:r>
          </a:p>
        </p:txBody>
      </p:sp>
    </p:spTree>
    <p:extLst>
      <p:ext uri="{BB962C8B-B14F-4D97-AF65-F5344CB8AC3E}">
        <p14:creationId xmlns:p14="http://schemas.microsoft.com/office/powerpoint/2010/main" val="675942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9870B-40D2-961F-3840-E5AF43F9C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 b="1"/>
              <a:t>Data Quality Assurance: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B0C4-38BA-7631-E41A-71B443AE5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Used DBT tests (schema.yml) to validate:</a:t>
            </a:r>
          </a:p>
          <a:p>
            <a:pPr marL="0" indent="0">
              <a:buNone/>
            </a:pPr>
            <a:r>
              <a:rPr lang="en-US" sz="2000"/>
              <a:t>No null values in key fields like product_id, customer_id, and date_id.</a:t>
            </a:r>
          </a:p>
          <a:p>
            <a:pPr marL="0" indent="0">
              <a:buNone/>
            </a:pPr>
            <a:r>
              <a:rPr lang="en-US" sz="2000"/>
              <a:t>Unique and consistent primary keys for dimensions.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8FFECF-ABF8-C31A-4B31-46439A934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62" y="2290936"/>
            <a:ext cx="10217683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93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Calibri-Bold</vt:lpstr>
      <vt:lpstr>Office Theme</vt:lpstr>
      <vt:lpstr>PowerPoint Presentation</vt:lpstr>
      <vt:lpstr>About the Use case </vt:lpstr>
      <vt:lpstr>Approach followed-</vt:lpstr>
      <vt:lpstr>Setting up postgres and creating database and stage table </vt:lpstr>
      <vt:lpstr>Setting Up DBT </vt:lpstr>
      <vt:lpstr>Kimball Dimension model</vt:lpstr>
      <vt:lpstr>PowerPoint Presentation</vt:lpstr>
      <vt:lpstr>DBT Implementation</vt:lpstr>
      <vt:lpstr>Data Quality Assurance:</vt:lpstr>
      <vt:lpstr>BI Preparations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Gupta, Payal (623)</dc:creator>
  <cp:lastModifiedBy>Gupta, Payal (623)</cp:lastModifiedBy>
  <cp:revision>1</cp:revision>
  <dcterms:created xsi:type="dcterms:W3CDTF">2025-01-17T05:48:21Z</dcterms:created>
  <dcterms:modified xsi:type="dcterms:W3CDTF">2025-01-17T06:52:59Z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24dbb1d-991d-4bbd-aad5-33bac1d8ffaf_Enabled">
    <vt:lpwstr>true</vt:lpwstr>
  </property>
  <property fmtid="{D5CDD505-2E9C-101B-9397-08002B2CF9AE}" pid="3" name="MSIP_Label_924dbb1d-991d-4bbd-aad5-33bac1d8ffaf_SetDate">
    <vt:lpwstr>2025-01-17T06:52:36Z</vt:lpwstr>
  </property>
  <property fmtid="{D5CDD505-2E9C-101B-9397-08002B2CF9AE}" pid="4" name="MSIP_Label_924dbb1d-991d-4bbd-aad5-33bac1d8ffaf_Method">
    <vt:lpwstr>Standard</vt:lpwstr>
  </property>
  <property fmtid="{D5CDD505-2E9C-101B-9397-08002B2CF9AE}" pid="5" name="MSIP_Label_924dbb1d-991d-4bbd-aad5-33bac1d8ffaf_Name">
    <vt:lpwstr>924dbb1d-991d-4bbd-aad5-33bac1d8ffaf</vt:lpwstr>
  </property>
  <property fmtid="{D5CDD505-2E9C-101B-9397-08002B2CF9AE}" pid="6" name="MSIP_Label_924dbb1d-991d-4bbd-aad5-33bac1d8ffaf_SiteId">
    <vt:lpwstr>9652d7c2-1ccf-4940-8151-4a92bd474ed0</vt:lpwstr>
  </property>
  <property fmtid="{D5CDD505-2E9C-101B-9397-08002B2CF9AE}" pid="7" name="MSIP_Label_924dbb1d-991d-4bbd-aad5-33bac1d8ffaf_ActionId">
    <vt:lpwstr>160abad7-8bae-4091-bc28-97f4cb088087</vt:lpwstr>
  </property>
  <property fmtid="{D5CDD505-2E9C-101B-9397-08002B2CF9AE}" pid="8" name="MSIP_Label_924dbb1d-991d-4bbd-aad5-33bac1d8ffaf_ContentBits">
    <vt:lpwstr>0</vt:lpwstr>
  </property>
</Properties>
</file>