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7" r:id="rId3"/>
    <p:sldId id="257" r:id="rId4"/>
    <p:sldId id="265" r:id="rId5"/>
    <p:sldId id="261" r:id="rId6"/>
    <p:sldId id="266" r:id="rId7"/>
    <p:sldId id="262" r:id="rId8"/>
    <p:sldId id="263" r:id="rId9"/>
    <p:sldId id="264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45B8-B2F8-4B3A-A80F-62691D41333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A354EAD-659E-4498-BAC1-706DE6171C6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29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45B8-B2F8-4B3A-A80F-62691D41333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4EAD-659E-4498-BAC1-706DE6171C6D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06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45B8-B2F8-4B3A-A80F-62691D41333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4EAD-659E-4498-BAC1-706DE6171C6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62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45B8-B2F8-4B3A-A80F-62691D41333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4EAD-659E-4498-BAC1-706DE6171C6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17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45B8-B2F8-4B3A-A80F-62691D41333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4EAD-659E-4498-BAC1-706DE6171C6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81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45B8-B2F8-4B3A-A80F-62691D41333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4EAD-659E-4498-BAC1-706DE6171C6D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08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45B8-B2F8-4B3A-A80F-62691D41333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4EAD-659E-4498-BAC1-706DE6171C6D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48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45B8-B2F8-4B3A-A80F-62691D41333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4EAD-659E-4498-BAC1-706DE6171C6D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36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45B8-B2F8-4B3A-A80F-62691D41333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4EAD-659E-4498-BAC1-706DE6171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43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45B8-B2F8-4B3A-A80F-62691D41333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4EAD-659E-4498-BAC1-706DE6171C6D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70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A9E45B8-B2F8-4B3A-A80F-62691D41333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4EAD-659E-4498-BAC1-706DE6171C6D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55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E45B8-B2F8-4B3A-A80F-62691D41333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A354EAD-659E-4498-BAC1-706DE6171C6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18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8F07F1D-8486-43C2-A583-78B4EEC43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54F087-19F9-4107-AF4A-9FD2000E4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F28B6-D3A4-0E68-D62A-C849BE41C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424" y="4460798"/>
            <a:ext cx="8637073" cy="558063"/>
          </a:xfrm>
        </p:spPr>
        <p:txBody>
          <a:bodyPr>
            <a:norm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Capstone Project Python </a:t>
            </a:r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OTP Verification System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Payal Sahu</a:t>
            </a:r>
            <a:endParaRPr lang="en-I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80AF9B-B176-410F-92A0-7C78CB631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64906" y="323838"/>
            <a:ext cx="8661501" cy="3652791"/>
            <a:chOff x="7773058" y="600024"/>
            <a:chExt cx="3630912" cy="522248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0CAB328-A4F8-449E-81F6-39C37B872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3058" y="600024"/>
              <a:ext cx="3630912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30302-D301-4B31-B0FE-92E3F7B6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04482" y="1062693"/>
              <a:ext cx="3367301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person sitting at a desk with a computer&#10;&#10;AI-generated content may be incorrect.">
            <a:extLst>
              <a:ext uri="{FF2B5EF4-FFF2-40B4-BE49-F238E27FC236}">
                <a16:creationId xmlns:a16="http://schemas.microsoft.com/office/drawing/2014/main" id="{9764833F-66A2-71C5-3260-A8638959C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0"/>
          <a:stretch>
            <a:fillRect/>
          </a:stretch>
        </p:blipFill>
        <p:spPr>
          <a:xfrm>
            <a:off x="2408470" y="963739"/>
            <a:ext cx="3599926" cy="2369223"/>
          </a:xfrm>
          <a:prstGeom prst="rect">
            <a:avLst/>
          </a:prstGeom>
        </p:spPr>
      </p:pic>
      <p:pic>
        <p:nvPicPr>
          <p:cNvPr id="6" name="Picture 5" descr="A hand holding a phone with a password and a lock&#10;&#10;AI-generated content may be incorrect.">
            <a:extLst>
              <a:ext uri="{FF2B5EF4-FFF2-40B4-BE49-F238E27FC236}">
                <a16:creationId xmlns:a16="http://schemas.microsoft.com/office/drawing/2014/main" id="{3671881D-3799-077F-B9E7-C7C312E9B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" r="2" b="32842"/>
          <a:stretch>
            <a:fillRect/>
          </a:stretch>
        </p:blipFill>
        <p:spPr>
          <a:xfrm>
            <a:off x="6172121" y="963739"/>
            <a:ext cx="3599926" cy="236922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87DF85-8079-4DF1-ABD5-2CCE2D9F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00F585A3-4F05-42DD-A4F6-D87D08261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0266925-2910-48FC-B99D-CFFD0A140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73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note on a computer&#10;&#10;AI-generated content may be incorrect.">
            <a:extLst>
              <a:ext uri="{FF2B5EF4-FFF2-40B4-BE49-F238E27FC236}">
                <a16:creationId xmlns:a16="http://schemas.microsoft.com/office/drawing/2014/main" id="{79B533D0-EC03-0FDB-DA12-5A41DD3A0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0" y="0"/>
            <a:ext cx="12103509" cy="6105831"/>
          </a:xfrm>
        </p:spPr>
      </p:pic>
    </p:spTree>
    <p:extLst>
      <p:ext uri="{BB962C8B-B14F-4D97-AF65-F5344CB8AC3E}">
        <p14:creationId xmlns:p14="http://schemas.microsoft.com/office/powerpoint/2010/main" val="310981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7D8B9-05C7-97BF-30B9-A7EBFAB36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586" y="185105"/>
            <a:ext cx="2491156" cy="640806"/>
          </a:xfrm>
        </p:spPr>
        <p:txBody>
          <a:bodyPr/>
          <a:lstStyle/>
          <a:p>
            <a:r>
              <a:rPr lang="en-IN" dirty="0"/>
              <a:t>  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CCA82B-05C3-9D77-C84C-E1E17FFF36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43423" y="2248342"/>
            <a:ext cx="6886177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&amp; Technologies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Components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</a:t>
            </a:r>
            <a:r>
              <a:rPr lang="en-US" altLang="en-US" sz="1800" b="1" dirty="0">
                <a:latin typeface="Arial" panose="020B0604020202020204" pitchFamily="34" charset="0"/>
              </a:rPr>
              <a:t>t Cases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89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CA8CB-9244-8BE8-566D-E085DA77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4732" y="148624"/>
            <a:ext cx="4477272" cy="47164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1342D0-FB1E-89D4-86A9-B9A0F9A20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AEF9290-646E-C312-6BD4-3640F6694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50" y="1482737"/>
            <a:ext cx="688258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OTP Verification System – Project Highlights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1.Problem with Static Passwords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Traditional passwords are static and often reused, making them vulnerable to breaches and phishing attacks.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Security Threats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Weak passwords and repeated usage expose users to phishing, data breaches, and unauthorized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 for Stronger Authentication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Static credentials are insufficient for secure systems — a more dynamic method is essential.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OTP as a Solution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One-Time Passwords offer a secure, time-limited, and session-specific verification method.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C8188-8B11-9AD2-9F64-46E13C09F0FE}"/>
              </a:ext>
            </a:extLst>
          </p:cNvPr>
          <p:cNvSpPr txBox="1"/>
          <p:nvPr/>
        </p:nvSpPr>
        <p:spPr>
          <a:xfrm>
            <a:off x="7187382" y="2212453"/>
            <a:ext cx="46998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System Overview</a:t>
            </a:r>
            <a:b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Python-based system generates a secure 6-digit OTP and emails it to the user for identity verification.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User Verification Flow</a:t>
            </a:r>
            <a:b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Users must input the received OTP; the system matches it to grant or deny access.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7"/>
            </a:pP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Authentication Benefits</a:t>
            </a:r>
            <a:b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OTPs ensure user-specific, session-based verification, eliminating the risks of credential reuse.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7"/>
            </a:pP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8"/>
            </a:pP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Enhanced Security Outcome</a:t>
            </a:r>
            <a:b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OTP mechanism significantly reduces the risk of unauthorized access and strengthens data protection.</a:t>
            </a:r>
          </a:p>
        </p:txBody>
      </p:sp>
    </p:spTree>
    <p:extLst>
      <p:ext uri="{BB962C8B-B14F-4D97-AF65-F5344CB8AC3E}">
        <p14:creationId xmlns:p14="http://schemas.microsoft.com/office/powerpoint/2010/main" val="71750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5E935-69BF-CB65-5504-A45FC2869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0305" y="108157"/>
            <a:ext cx="2088034" cy="768642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E09C2-E577-D974-64E6-8C7456F49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799" y="2035397"/>
            <a:ext cx="9603275" cy="3450613"/>
          </a:xfrm>
        </p:spPr>
        <p:txBody>
          <a:bodyPr>
            <a:normAutofit/>
          </a:bodyPr>
          <a:lstStyle/>
          <a:p>
            <a:r>
              <a:rPr lang="en-US" sz="1800" dirty="0"/>
              <a:t>Our goal is to design a straightforward and reliable OTP (One-Time Password) verification system </a:t>
            </a:r>
          </a:p>
          <a:p>
            <a:r>
              <a:rPr lang="en-US" sz="1800" dirty="0"/>
              <a:t>Creates a random 6-digit OTP for secure validation</a:t>
            </a:r>
          </a:p>
          <a:p>
            <a:r>
              <a:rPr lang="en-US" sz="1800" dirty="0"/>
              <a:t>Mimics the process of emailing the OTP to the user</a:t>
            </a:r>
          </a:p>
          <a:p>
            <a:r>
              <a:rPr lang="en-US" sz="1800" dirty="0"/>
              <a:t>Checks the user’s input against the generated OTP</a:t>
            </a:r>
          </a:p>
          <a:p>
            <a:r>
              <a:rPr lang="en-US" sz="1800" dirty="0"/>
              <a:t>Manages potential errors without crashing the system</a:t>
            </a:r>
          </a:p>
          <a:p>
            <a:r>
              <a:rPr lang="en-US" sz="1800" dirty="0"/>
              <a:t>Offers the user another chance if the OTP is entered incorrectly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73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7DB9-CBC0-E011-0B80-585219CC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857" y="135926"/>
            <a:ext cx="5607982" cy="660487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TOOLS  and  technologies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955D0B-2AF0-5167-7D1C-0662A780E0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7450" y="1953192"/>
            <a:ext cx="7849737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Google Collab 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Notebook)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 module (OTP generation)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smtplib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(Email simulation)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 (Pattern matching)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getpass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(For securely handling password input)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 module (To handle delays, expiry, or retry limits)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Google SMTP Server (For sending OTPs via Gmail)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Exception Handling (To manage runtime errors gracefully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586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4976-8DB8-7D92-2EF1-C8158B43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22" y="29497"/>
            <a:ext cx="9261987" cy="717755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System Components of OTP-Based Authentication</a:t>
            </a:r>
            <a:br>
              <a:rPr lang="en-IN" dirty="0"/>
            </a:b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3DA514-4C65-E4A0-D11E-EFF2607CB0F8}"/>
              </a:ext>
            </a:extLst>
          </p:cNvPr>
          <p:cNvSpPr txBox="1"/>
          <p:nvPr/>
        </p:nvSpPr>
        <p:spPr>
          <a:xfrm>
            <a:off x="324464" y="2305688"/>
            <a:ext cx="5683045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OTP Generator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Creates a random 6-digit code (OTP) for each login.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Makes sure a new and unique code is created every time.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Email Sending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Sends the OTP to the user’s email using Gmail.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Uses secure login details just for this purpose.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Handles errors if the email fails to send.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User Input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Asks the user to enter the OTP they received.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Makes the input process simple and user-friendly.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8B9446-00DB-C7FC-C7EB-8938AA3CF25C}"/>
              </a:ext>
            </a:extLst>
          </p:cNvPr>
          <p:cNvSpPr txBox="1"/>
          <p:nvPr/>
        </p:nvSpPr>
        <p:spPr>
          <a:xfrm>
            <a:off x="6341809" y="2305688"/>
            <a:ext cx="55257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OTP Checker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Compares the entered OTP with the one that was sent.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Decides if the login should succeed or fail.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Verification Flow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Manages the full process: generate OTP → send email → get user input → check OTP.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Allows up to 3 tries if the user enters the wrong OTP.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Gives instant messages like “Success” or “Incorrect OTP” during the process.</a:t>
            </a:r>
          </a:p>
        </p:txBody>
      </p:sp>
    </p:spTree>
    <p:extLst>
      <p:ext uri="{BB962C8B-B14F-4D97-AF65-F5344CB8AC3E}">
        <p14:creationId xmlns:p14="http://schemas.microsoft.com/office/powerpoint/2010/main" val="177104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A521-C4DC-ED15-ACE0-9F2BCF48D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219" y="98322"/>
            <a:ext cx="2920181" cy="630990"/>
          </a:xfrm>
        </p:spPr>
        <p:txBody>
          <a:bodyPr>
            <a:normAutofit fontScale="90000"/>
          </a:bodyPr>
          <a:lstStyle/>
          <a:p>
            <a:r>
              <a:rPr lang="en-US" altLang="en-US" sz="2700" b="1" cap="none" dirty="0">
                <a:latin typeface="Arial" panose="020B0604020202020204" pitchFamily="34" charset="0"/>
              </a:rPr>
              <a:t>EXECUTION </a:t>
            </a:r>
            <a:br>
              <a:rPr lang="en-US" altLang="en-US" b="1" cap="none" dirty="0"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82EF3C-A325-6B38-BF48-0F416C229F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8018" y="2295337"/>
            <a:ext cx="7928261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Launch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notebook/script in your preferred IDE or Google Collab.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Verify all dependencies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are available: Python 3.x, random,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smtplib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 the 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OTP_Verification_System.ipynb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 your email address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when prompted (an OTP will be sent to this address).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Enter the received OTP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complete the verification process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866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9B8C-AB62-859D-4693-BB7C6F71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470" y="104708"/>
            <a:ext cx="2523772" cy="640821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TEST CASES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072E4A-AA38-59F9-138C-21306D1E14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040" y="2449588"/>
            <a:ext cx="5839644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 Email Entry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Scenario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User enters a correctly formatted and valid email address.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 Outcome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system sends an OTP to the provided email and displays a prompt for OTP input.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Correct OTP on First Attempt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Scenario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User receives the OTP and enters it correctly on the first try.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 Outcome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system validates the OTP and grants access immediately.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7B6F4-AAE9-8D29-5AB1-177008449039}"/>
              </a:ext>
            </a:extLst>
          </p:cNvPr>
          <p:cNvSpPr txBox="1"/>
          <p:nvPr/>
        </p:nvSpPr>
        <p:spPr>
          <a:xfrm>
            <a:off x="8514735" y="2831690"/>
            <a:ext cx="25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171D6B-21DB-1296-492A-B1CEB935463A}"/>
              </a:ext>
            </a:extLst>
          </p:cNvPr>
          <p:cNvSpPr txBox="1"/>
          <p:nvPr/>
        </p:nvSpPr>
        <p:spPr>
          <a:xfrm>
            <a:off x="6253318" y="2182949"/>
            <a:ext cx="583964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latin typeface="Arial" panose="020B0604020202020204" pitchFamily="34" charset="0"/>
              </a:rPr>
              <a:t>Incorrect OTP Followed by Correct OTP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latin typeface="Arial" panose="020B0604020202020204" pitchFamily="34" charset="0"/>
              </a:rPr>
              <a:t>Scenario</a:t>
            </a:r>
            <a:r>
              <a:rPr lang="en-US" altLang="en-US" sz="1400" dirty="0">
                <a:latin typeface="Arial" panose="020B0604020202020204" pitchFamily="34" charset="0"/>
              </a:rPr>
              <a:t>: User enters a wrong OTP initially but enters the correct one on the second or third attempt.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latin typeface="Arial" panose="020B0604020202020204" pitchFamily="34" charset="0"/>
              </a:rPr>
              <a:t>Expected Outcome</a:t>
            </a:r>
            <a:r>
              <a:rPr lang="en-US" altLang="en-US" sz="1400" dirty="0">
                <a:latin typeface="Arial" panose="020B0604020202020204" pitchFamily="34" charset="0"/>
              </a:rPr>
              <a:t>: The system recognizes the valid OTP within the allowed attempts and grants access.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latin typeface="Arial" panose="020B0604020202020204" pitchFamily="34" charset="0"/>
              </a:rPr>
              <a:t>All OTP Attempts Failed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latin typeface="Arial" panose="020B0604020202020204" pitchFamily="34" charset="0"/>
              </a:rPr>
              <a:t>Scenario</a:t>
            </a:r>
            <a:r>
              <a:rPr lang="en-US" altLang="en-US" sz="1400" dirty="0">
                <a:latin typeface="Arial" panose="020B0604020202020204" pitchFamily="34" charset="0"/>
              </a:rPr>
              <a:t>: User enters an incorrect OTP three times consecutively.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latin typeface="Arial" panose="020B0604020202020204" pitchFamily="34" charset="0"/>
              </a:rPr>
              <a:t>Expected Outcome</a:t>
            </a:r>
            <a:r>
              <a:rPr lang="en-US" altLang="en-US" sz="1400" dirty="0">
                <a:latin typeface="Arial" panose="020B0604020202020204" pitchFamily="34" charset="0"/>
              </a:rPr>
              <a:t>: The system blocks access and terminates the verification process, displaying an "Access Denied" message.</a:t>
            </a:r>
          </a:p>
        </p:txBody>
      </p:sp>
      <p:pic>
        <p:nvPicPr>
          <p:cNvPr id="6" name="Picture 5" descr="A person sitting at a desk with a computer and a phone">
            <a:extLst>
              <a:ext uri="{FF2B5EF4-FFF2-40B4-BE49-F238E27FC236}">
                <a16:creationId xmlns:a16="http://schemas.microsoft.com/office/drawing/2014/main" id="{837C58B6-5932-E684-3A22-D3CFF4E69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242" y="26331"/>
            <a:ext cx="4467718" cy="1832247"/>
          </a:xfrm>
          <a:prstGeom prst="rect">
            <a:avLst/>
          </a:prstGeom>
        </p:spPr>
      </p:pic>
      <p:pic>
        <p:nvPicPr>
          <p:cNvPr id="9" name="Picture 8" descr="A yellow envelope with a white paper in it&#10;&#10;AI-generated content may be incorrect.">
            <a:extLst>
              <a:ext uri="{FF2B5EF4-FFF2-40B4-BE49-F238E27FC236}">
                <a16:creationId xmlns:a16="http://schemas.microsoft.com/office/drawing/2014/main" id="{0C353FE1-4F3B-C166-346B-E5972AE05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09" y="104708"/>
            <a:ext cx="3017688" cy="159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64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607E-961F-6F36-2067-1849444CD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9553" y="125283"/>
            <a:ext cx="2235517" cy="660487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2B01C-B9FA-655D-E955-DE6CB2275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69" y="2015732"/>
            <a:ext cx="10455086" cy="363781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This project presents a simple yet effective OTP (One-Time Password) verification system.</a:t>
            </a:r>
          </a:p>
          <a:p>
            <a:r>
              <a:rPr lang="en-US" dirty="0"/>
              <a:t>It addresses security issues related to static passwords by using time-sensitive OTPs.</a:t>
            </a:r>
          </a:p>
          <a:p>
            <a:r>
              <a:rPr lang="en-US" dirty="0"/>
              <a:t>Demonstrates Python’s ability to:</a:t>
            </a:r>
          </a:p>
          <a:p>
            <a:pPr lvl="1"/>
            <a:r>
              <a:rPr lang="en-US" dirty="0"/>
              <a:t>Generate secure and random numeric codes</a:t>
            </a:r>
          </a:p>
          <a:p>
            <a:pPr lvl="1"/>
            <a:r>
              <a:rPr lang="en-US" dirty="0"/>
              <a:t>Send emails using SMTP protocol</a:t>
            </a:r>
          </a:p>
          <a:p>
            <a:pPr lvl="1"/>
            <a:r>
              <a:rPr lang="en-US" dirty="0"/>
              <a:t>Take and validate user input</a:t>
            </a:r>
          </a:p>
          <a:p>
            <a:pPr lvl="1"/>
            <a:r>
              <a:rPr lang="en-US" dirty="0"/>
              <a:t>Handle errors such as failed email delivery or wrong OTP entry</a:t>
            </a:r>
          </a:p>
          <a:p>
            <a:r>
              <a:rPr lang="en-US" dirty="0"/>
              <a:t>The system enhances login security by allowing only verified users.</a:t>
            </a:r>
          </a:p>
          <a:p>
            <a:r>
              <a:rPr lang="en-US" dirty="0"/>
              <a:t>It offers a hands-on example of building secure authentication using core Python libraries.</a:t>
            </a:r>
          </a:p>
          <a:p>
            <a:r>
              <a:rPr lang="en-US" dirty="0"/>
              <a:t>Highlights the real-world application of Python in cybersecurity and user authentication.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0598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155</TotalTime>
  <Words>797</Words>
  <Application>Microsoft Office PowerPoint</Application>
  <PresentationFormat>Widescreen</PresentationFormat>
  <Paragraphs>119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Capstone Project Python    OTP Verification System         BY: Payal Sahu</vt:lpstr>
      <vt:lpstr>  AGENDA</vt:lpstr>
      <vt:lpstr>Problem Statement</vt:lpstr>
      <vt:lpstr>Objective </vt:lpstr>
      <vt:lpstr>TOOLS  and  technologies</vt:lpstr>
      <vt:lpstr>System Components of OTP-Based Authentication </vt:lpstr>
      <vt:lpstr>EXECUTION  </vt:lpstr>
      <vt:lpstr>TEST CASES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payal sahu</dc:creator>
  <cp:lastModifiedBy>payal sahu</cp:lastModifiedBy>
  <cp:revision>46</cp:revision>
  <dcterms:created xsi:type="dcterms:W3CDTF">2025-06-23T16:29:15Z</dcterms:created>
  <dcterms:modified xsi:type="dcterms:W3CDTF">2025-07-29T11:13:43Z</dcterms:modified>
</cp:coreProperties>
</file>