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actorsaffectingHeartAttack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67AC501-CF87-4EC8-B6DD-0930962EB7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Factors affecting HeartAttack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A6E9A3-4484-4712-ADDD-9825EB1BDE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7/19/2021 3:24:37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30FD93A2-9EE4-4BE3-8F45-84B4AADEA7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B331897D-5A60-4BD1-8A83-13F2E4C1EA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2" name="slide12">
            <a:extLst>
              <a:ext uri="{FF2B5EF4-FFF2-40B4-BE49-F238E27FC236}">
                <a16:creationId xmlns:a16="http://schemas.microsoft.com/office/drawing/2014/main" id="{D3526F10-AC24-4E47-B299-A8CD3F13FC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3" name="slide13">
            <a:extLst>
              <a:ext uri="{FF2B5EF4-FFF2-40B4-BE49-F238E27FC236}">
                <a16:creationId xmlns:a16="http://schemas.microsoft.com/office/drawing/2014/main" id="{218F077F-F41C-4E4B-AF51-0BE66970DA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9A3DAC82-41F2-4E3F-8911-4A74E4BE85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D71C33DF-C7F3-4F5B-94FC-ED4E729D8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2F07D59-F61A-4267-AE84-BA3BC551FE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28A9E4B4-006F-4A3C-9A5A-E7577957ED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5DE79784-5A05-42A9-9D3B-A7868128B6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7" name="slide7">
            <a:extLst>
              <a:ext uri="{FF2B5EF4-FFF2-40B4-BE49-F238E27FC236}">
                <a16:creationId xmlns:a16="http://schemas.microsoft.com/office/drawing/2014/main" id="{B302F191-6C84-40B0-8E4F-43385726F3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5" id="8" name="slide8">
            <a:extLst>
              <a:ext uri="{FF2B5EF4-FFF2-40B4-BE49-F238E27FC236}">
                <a16:creationId xmlns:a16="http://schemas.microsoft.com/office/drawing/2014/main" id="{C4E4A631-D6F9-4213-BE59-D57DC2D145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010D5B03-018F-4B1D-AB27-3580B46450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2021-07-19T15:24:39Z</dcterms:created>
  <dcterms:modified xsi:type="dcterms:W3CDTF">2021-07-19T15:24:39Z</dcterms:modified>
</cp:coreProperties>
</file>