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C56654E-4A4E-4102-B1DF-96AB37193824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F59B-9CB9-4D3F-9BA7-A8B12D53854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3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654E-4A4E-4102-B1DF-96AB37193824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F59B-9CB9-4D3F-9BA7-A8B12D538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37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654E-4A4E-4102-B1DF-96AB37193824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F59B-9CB9-4D3F-9BA7-A8B12D53854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65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654E-4A4E-4102-B1DF-96AB37193824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F59B-9CB9-4D3F-9BA7-A8B12D538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62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654E-4A4E-4102-B1DF-96AB37193824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F59B-9CB9-4D3F-9BA7-A8B12D53854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49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654E-4A4E-4102-B1DF-96AB37193824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F59B-9CB9-4D3F-9BA7-A8B12D538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45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654E-4A4E-4102-B1DF-96AB37193824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F59B-9CB9-4D3F-9BA7-A8B12D538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52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654E-4A4E-4102-B1DF-96AB37193824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F59B-9CB9-4D3F-9BA7-A8B12D538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14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654E-4A4E-4102-B1DF-96AB37193824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F59B-9CB9-4D3F-9BA7-A8B12D538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55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654E-4A4E-4102-B1DF-96AB37193824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F59B-9CB9-4D3F-9BA7-A8B12D5385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76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6654E-4A4E-4102-B1DF-96AB37193824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BF59B-9CB9-4D3F-9BA7-A8B12D53854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49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56654E-4A4E-4102-B1DF-96AB37193824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59BF59B-9CB9-4D3F-9BA7-A8B12D53854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76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Healthcare data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</a:t>
            </a:r>
          </a:p>
          <a:p>
            <a:r>
              <a:rPr lang="en-IN" dirty="0" err="1" smtClean="0"/>
              <a:t>Zappcode</a:t>
            </a:r>
            <a:r>
              <a:rPr lang="en-IN" dirty="0" smtClean="0"/>
              <a:t> Academy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1421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Total Amount Billed and Total Paid Amount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   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SELECT SUM(amount) FROM Billing) AS </a:t>
            </a:r>
            <a:r>
              <a:rPr lang="en-US" dirty="0" err="1"/>
              <a:t>total_billed</a:t>
            </a:r>
            <a:r>
              <a:rPr lang="en-US" dirty="0"/>
              <a:t>,   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SELECT SUM(amount) FROM Billing WHERE status = 'Paid') AS </a:t>
            </a:r>
            <a:r>
              <a:rPr lang="en-US" dirty="0" err="1"/>
              <a:t>total_paid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522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Number of Appointments by Specialty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d.specialty</a:t>
            </a:r>
            <a:r>
              <a:rPr lang="en-US" dirty="0"/>
              <a:t>, COUNT(</a:t>
            </a:r>
            <a:r>
              <a:rPr lang="en-US" dirty="0" err="1"/>
              <a:t>a.appointment_id</a:t>
            </a:r>
            <a:r>
              <a:rPr lang="en-US" dirty="0"/>
              <a:t>) AS </a:t>
            </a:r>
            <a:r>
              <a:rPr lang="en-US" dirty="0" err="1" smtClean="0"/>
              <a:t>number_of_appointments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Appointments </a:t>
            </a:r>
            <a:r>
              <a:rPr lang="en-US" dirty="0" smtClean="0"/>
              <a:t>a</a:t>
            </a:r>
          </a:p>
          <a:p>
            <a:r>
              <a:rPr lang="en-US" dirty="0" smtClean="0"/>
              <a:t>JOIN </a:t>
            </a:r>
            <a:r>
              <a:rPr lang="en-US" dirty="0"/>
              <a:t>Doctors d ON </a:t>
            </a:r>
            <a:r>
              <a:rPr lang="en-US" dirty="0" err="1"/>
              <a:t>a.doctor_id</a:t>
            </a:r>
            <a:r>
              <a:rPr lang="en-US" dirty="0"/>
              <a:t> = </a:t>
            </a:r>
            <a:r>
              <a:rPr lang="en-US" dirty="0" err="1" smtClean="0"/>
              <a:t>d.doctor_id</a:t>
            </a:r>
            <a:endParaRPr lang="en-US" dirty="0" smtClean="0"/>
          </a:p>
          <a:p>
            <a:r>
              <a:rPr lang="en-US" dirty="0" smtClean="0"/>
              <a:t>GROUP </a:t>
            </a:r>
            <a:r>
              <a:rPr lang="en-US" dirty="0"/>
              <a:t>BY </a:t>
            </a:r>
            <a:r>
              <a:rPr lang="en-US" dirty="0" err="1"/>
              <a:t>d.specialty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937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Most Common Reason for Appointments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reason, </a:t>
            </a:r>
            <a:endParaRPr lang="en-US" dirty="0" smtClean="0"/>
          </a:p>
          <a:p>
            <a:r>
              <a:rPr lang="en-US" dirty="0" smtClean="0"/>
              <a:t>COUNT</a:t>
            </a:r>
            <a:r>
              <a:rPr lang="en-US" dirty="0"/>
              <a:t>(*) AS </a:t>
            </a:r>
            <a:r>
              <a:rPr lang="en-US" dirty="0" smtClean="0"/>
              <a:t>count</a:t>
            </a:r>
          </a:p>
          <a:p>
            <a:r>
              <a:rPr lang="en-US" dirty="0" smtClean="0"/>
              <a:t>FROM Appointments</a:t>
            </a:r>
          </a:p>
          <a:p>
            <a:r>
              <a:rPr lang="en-US" dirty="0" smtClean="0"/>
              <a:t>GROUP </a:t>
            </a:r>
            <a:r>
              <a:rPr lang="en-US" dirty="0"/>
              <a:t>BY </a:t>
            </a:r>
            <a:r>
              <a:rPr lang="en-US" dirty="0" smtClean="0"/>
              <a:t>reason</a:t>
            </a:r>
          </a:p>
          <a:p>
            <a:r>
              <a:rPr lang="en-US" dirty="0" smtClean="0"/>
              <a:t>ORDER </a:t>
            </a:r>
            <a:r>
              <a:rPr lang="en-US" dirty="0"/>
              <a:t>BY count DESC;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0048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Patients with Their Latest Appointment Date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p.patient_id</a:t>
            </a:r>
            <a:r>
              <a:rPr lang="en-US" dirty="0"/>
              <a:t>, </a:t>
            </a:r>
            <a:r>
              <a:rPr lang="en-US" dirty="0" err="1"/>
              <a:t>p.first_name</a:t>
            </a:r>
            <a:r>
              <a:rPr lang="en-US" dirty="0"/>
              <a:t>, </a:t>
            </a:r>
            <a:r>
              <a:rPr lang="en-US" dirty="0" err="1"/>
              <a:t>p.last_name</a:t>
            </a:r>
            <a:r>
              <a:rPr lang="en-US" dirty="0"/>
              <a:t>, MAX(</a:t>
            </a:r>
            <a:r>
              <a:rPr lang="en-US" dirty="0" err="1"/>
              <a:t>a.appointment_date</a:t>
            </a:r>
            <a:r>
              <a:rPr lang="en-US" dirty="0"/>
              <a:t>) AS </a:t>
            </a:r>
            <a:r>
              <a:rPr lang="en-US" dirty="0" err="1" smtClean="0"/>
              <a:t>latest_appointment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Patients </a:t>
            </a:r>
            <a:r>
              <a:rPr lang="en-US" dirty="0" smtClean="0"/>
              <a:t>p</a:t>
            </a:r>
          </a:p>
          <a:p>
            <a:r>
              <a:rPr lang="en-US" dirty="0" smtClean="0"/>
              <a:t>JOIN </a:t>
            </a:r>
            <a:r>
              <a:rPr lang="en-US" dirty="0"/>
              <a:t>Appointments a ON </a:t>
            </a:r>
            <a:r>
              <a:rPr lang="en-US" dirty="0" err="1"/>
              <a:t>p.patient_id</a:t>
            </a:r>
            <a:r>
              <a:rPr lang="en-US" dirty="0"/>
              <a:t> = </a:t>
            </a:r>
            <a:r>
              <a:rPr lang="en-US" dirty="0" err="1" smtClean="0"/>
              <a:t>a.patient_id</a:t>
            </a:r>
            <a:endParaRPr lang="en-US" dirty="0" smtClean="0"/>
          </a:p>
          <a:p>
            <a:r>
              <a:rPr lang="en-US" dirty="0" smtClean="0"/>
              <a:t>GROUP </a:t>
            </a:r>
            <a:r>
              <a:rPr lang="en-US" dirty="0"/>
              <a:t>BY </a:t>
            </a:r>
            <a:r>
              <a:rPr lang="en-US" dirty="0" err="1"/>
              <a:t>p.patient_id</a:t>
            </a:r>
            <a:r>
              <a:rPr lang="en-US" dirty="0"/>
              <a:t>, </a:t>
            </a:r>
            <a:r>
              <a:rPr lang="en-US" dirty="0" err="1"/>
              <a:t>p.first_name</a:t>
            </a:r>
            <a:r>
              <a:rPr lang="en-US" dirty="0"/>
              <a:t>, </a:t>
            </a:r>
            <a:r>
              <a:rPr lang="en-US" dirty="0" err="1"/>
              <a:t>p.last_name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6400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All Doctors and the Number of Appointments They Had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d.doctor_id</a:t>
            </a:r>
            <a:r>
              <a:rPr lang="en-US" dirty="0"/>
              <a:t>, </a:t>
            </a:r>
            <a:r>
              <a:rPr lang="en-US" dirty="0" err="1"/>
              <a:t>d.first_name</a:t>
            </a:r>
            <a:r>
              <a:rPr lang="en-US" dirty="0"/>
              <a:t>, </a:t>
            </a:r>
            <a:r>
              <a:rPr lang="en-US" dirty="0" err="1"/>
              <a:t>d.last_name</a:t>
            </a:r>
            <a:r>
              <a:rPr lang="en-US" dirty="0"/>
              <a:t>, COUNT(</a:t>
            </a:r>
            <a:r>
              <a:rPr lang="en-US" dirty="0" err="1"/>
              <a:t>a.appointment_id</a:t>
            </a:r>
            <a:r>
              <a:rPr lang="en-US" dirty="0"/>
              <a:t>) AS </a:t>
            </a:r>
            <a:r>
              <a:rPr lang="en-US" dirty="0" err="1" smtClean="0"/>
              <a:t>number_of_appointments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Doctors </a:t>
            </a:r>
            <a:r>
              <a:rPr lang="en-US" dirty="0" smtClean="0"/>
              <a:t>d</a:t>
            </a:r>
          </a:p>
          <a:p>
            <a:r>
              <a:rPr lang="en-US" dirty="0" smtClean="0"/>
              <a:t>LEFT </a:t>
            </a:r>
            <a:r>
              <a:rPr lang="en-US" dirty="0"/>
              <a:t>JOIN Appointments a ON </a:t>
            </a:r>
            <a:r>
              <a:rPr lang="en-US" dirty="0" err="1"/>
              <a:t>d.doctor_id</a:t>
            </a:r>
            <a:r>
              <a:rPr lang="en-US" dirty="0"/>
              <a:t> = </a:t>
            </a:r>
            <a:r>
              <a:rPr lang="en-US" dirty="0" err="1" smtClean="0"/>
              <a:t>a.doctor_id</a:t>
            </a:r>
            <a:endParaRPr lang="en-US" dirty="0" smtClean="0"/>
          </a:p>
          <a:p>
            <a:r>
              <a:rPr lang="en-US" dirty="0" smtClean="0"/>
              <a:t>GROUP </a:t>
            </a:r>
            <a:r>
              <a:rPr lang="en-US" dirty="0"/>
              <a:t>BY </a:t>
            </a:r>
            <a:r>
              <a:rPr lang="en-US" dirty="0" err="1"/>
              <a:t>d.doctor_id</a:t>
            </a:r>
            <a:r>
              <a:rPr lang="en-US" dirty="0"/>
              <a:t>, </a:t>
            </a:r>
            <a:r>
              <a:rPr lang="en-US" dirty="0" err="1"/>
              <a:t>d.first_name</a:t>
            </a:r>
            <a:r>
              <a:rPr lang="en-US" dirty="0"/>
              <a:t>, </a:t>
            </a:r>
            <a:r>
              <a:rPr lang="en-US" dirty="0" err="1"/>
              <a:t>d.last_name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4518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Patients Who Had Appointments in the Last 30 Days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DISTINCT p</a:t>
            </a:r>
            <a:r>
              <a:rPr lang="en-US" dirty="0" smtClean="0"/>
              <a:t>.*</a:t>
            </a:r>
          </a:p>
          <a:p>
            <a:r>
              <a:rPr lang="en-US" dirty="0" smtClean="0"/>
              <a:t>FROM </a:t>
            </a:r>
            <a:r>
              <a:rPr lang="en-US" dirty="0"/>
              <a:t>Patients </a:t>
            </a:r>
            <a:r>
              <a:rPr lang="en-US" dirty="0" smtClean="0"/>
              <a:t>p</a:t>
            </a:r>
          </a:p>
          <a:p>
            <a:r>
              <a:rPr lang="en-US" dirty="0" smtClean="0"/>
              <a:t>JOIN </a:t>
            </a:r>
            <a:r>
              <a:rPr lang="en-US" dirty="0"/>
              <a:t>Appointments a ON </a:t>
            </a:r>
            <a:r>
              <a:rPr lang="en-US" dirty="0" err="1"/>
              <a:t>p.patient_id</a:t>
            </a:r>
            <a:r>
              <a:rPr lang="en-US" dirty="0"/>
              <a:t> = </a:t>
            </a:r>
            <a:r>
              <a:rPr lang="en-US" dirty="0" err="1" smtClean="0"/>
              <a:t>a.patient_id</a:t>
            </a: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 err="1"/>
              <a:t>a.appointment_date</a:t>
            </a:r>
            <a:r>
              <a:rPr lang="en-US" dirty="0"/>
              <a:t> &gt;= CURDATE() - INTERVAL 30 DAY;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618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Prescriptions Associated with Appointments that are Pending Payment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 </a:t>
            </a:r>
            <a:r>
              <a:rPr lang="en-IN" dirty="0" err="1"/>
              <a:t>pr.prescription_id</a:t>
            </a:r>
            <a:r>
              <a:rPr lang="en-IN" dirty="0"/>
              <a:t>, </a:t>
            </a:r>
            <a:r>
              <a:rPr lang="en-IN" dirty="0" err="1"/>
              <a:t>pr.medication</a:t>
            </a:r>
            <a:r>
              <a:rPr lang="en-IN" dirty="0"/>
              <a:t>, </a:t>
            </a:r>
            <a:r>
              <a:rPr lang="en-IN" dirty="0" err="1"/>
              <a:t>pr.dosage</a:t>
            </a:r>
            <a:r>
              <a:rPr lang="en-IN" dirty="0"/>
              <a:t>, </a:t>
            </a:r>
            <a:r>
              <a:rPr lang="en-IN" dirty="0" err="1" smtClean="0"/>
              <a:t>pr.instructions</a:t>
            </a:r>
            <a:endParaRPr lang="en-IN" dirty="0" smtClean="0"/>
          </a:p>
          <a:p>
            <a:r>
              <a:rPr lang="en-IN" dirty="0" smtClean="0"/>
              <a:t>FROM </a:t>
            </a:r>
            <a:r>
              <a:rPr lang="en-IN" dirty="0"/>
              <a:t>Prescriptions </a:t>
            </a:r>
            <a:r>
              <a:rPr lang="en-IN" dirty="0" err="1" smtClean="0"/>
              <a:t>prJ</a:t>
            </a:r>
            <a:endParaRPr lang="en-IN" dirty="0" smtClean="0"/>
          </a:p>
          <a:p>
            <a:r>
              <a:rPr lang="en-IN" dirty="0" smtClean="0"/>
              <a:t>OIN </a:t>
            </a:r>
            <a:r>
              <a:rPr lang="en-IN" dirty="0"/>
              <a:t>Appointments a ON </a:t>
            </a:r>
            <a:r>
              <a:rPr lang="en-IN" dirty="0" err="1"/>
              <a:t>pr.appointment_id</a:t>
            </a:r>
            <a:r>
              <a:rPr lang="en-IN" dirty="0"/>
              <a:t> = </a:t>
            </a:r>
            <a:r>
              <a:rPr lang="en-IN" dirty="0" err="1" smtClean="0"/>
              <a:t>a.appointment_id</a:t>
            </a:r>
            <a:endParaRPr lang="en-IN" dirty="0" smtClean="0"/>
          </a:p>
          <a:p>
            <a:r>
              <a:rPr lang="en-IN" dirty="0" smtClean="0"/>
              <a:t>JOIN </a:t>
            </a:r>
            <a:r>
              <a:rPr lang="en-IN" dirty="0"/>
              <a:t>Billing b ON </a:t>
            </a:r>
            <a:r>
              <a:rPr lang="en-IN" dirty="0" err="1"/>
              <a:t>a.appointment_id</a:t>
            </a:r>
            <a:r>
              <a:rPr lang="en-IN" dirty="0"/>
              <a:t> = </a:t>
            </a:r>
            <a:r>
              <a:rPr lang="en-IN" dirty="0" err="1" smtClean="0"/>
              <a:t>b.appointment_id</a:t>
            </a:r>
            <a:endParaRPr lang="en-IN" dirty="0" smtClean="0"/>
          </a:p>
          <a:p>
            <a:r>
              <a:rPr lang="en-IN" dirty="0" smtClean="0"/>
              <a:t>WHERE </a:t>
            </a:r>
            <a:r>
              <a:rPr lang="en-IN" dirty="0" err="1"/>
              <a:t>b.status</a:t>
            </a:r>
            <a:r>
              <a:rPr lang="en-IN" dirty="0"/>
              <a:t> = 'Pending';</a:t>
            </a:r>
          </a:p>
        </p:txBody>
      </p:sp>
    </p:spTree>
    <p:extLst>
      <p:ext uri="{BB962C8B-B14F-4D97-AF65-F5344CB8AC3E}">
        <p14:creationId xmlns:p14="http://schemas.microsoft.com/office/powerpoint/2010/main" val="4089550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view of each patient, including their appointment and billing status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 </a:t>
            </a:r>
            <a:r>
              <a:rPr lang="en-IN" dirty="0" err="1"/>
              <a:t>p.patient_id</a:t>
            </a:r>
            <a:r>
              <a:rPr lang="en-IN" dirty="0"/>
              <a:t>, </a:t>
            </a:r>
            <a:r>
              <a:rPr lang="en-IN" dirty="0" err="1"/>
              <a:t>p.first_name</a:t>
            </a:r>
            <a:r>
              <a:rPr lang="en-IN" dirty="0"/>
              <a:t>, </a:t>
            </a:r>
            <a:r>
              <a:rPr lang="en-IN" dirty="0" err="1"/>
              <a:t>p.last_name</a:t>
            </a:r>
            <a:r>
              <a:rPr lang="en-IN" dirty="0"/>
              <a:t>, </a:t>
            </a:r>
            <a:r>
              <a:rPr lang="en-IN" dirty="0" err="1"/>
              <a:t>p.dob</a:t>
            </a:r>
            <a:r>
              <a:rPr lang="en-IN" dirty="0"/>
              <a:t>, </a:t>
            </a:r>
            <a:r>
              <a:rPr lang="en-IN" dirty="0" err="1"/>
              <a:t>p.gender</a:t>
            </a:r>
            <a:r>
              <a:rPr lang="en-IN" dirty="0"/>
              <a:t>, </a:t>
            </a:r>
            <a:r>
              <a:rPr lang="en-IN" dirty="0" err="1"/>
              <a:t>p.address</a:t>
            </a:r>
            <a:r>
              <a:rPr lang="en-IN" dirty="0"/>
              <a:t>, </a:t>
            </a:r>
            <a:r>
              <a:rPr lang="en-IN" dirty="0" err="1"/>
              <a:t>p.phone_number</a:t>
            </a:r>
            <a:r>
              <a:rPr lang="en-IN" dirty="0"/>
              <a:t>,       </a:t>
            </a:r>
            <a:endParaRPr lang="en-IN" dirty="0" smtClean="0"/>
          </a:p>
          <a:p>
            <a:r>
              <a:rPr lang="en-IN" dirty="0" err="1" smtClean="0"/>
              <a:t>a.appointment_id</a:t>
            </a:r>
            <a:r>
              <a:rPr lang="en-IN" dirty="0"/>
              <a:t>, </a:t>
            </a:r>
            <a:r>
              <a:rPr lang="en-IN" dirty="0" err="1"/>
              <a:t>a.appointment_date</a:t>
            </a:r>
            <a:r>
              <a:rPr lang="en-IN" dirty="0"/>
              <a:t>, </a:t>
            </a:r>
            <a:r>
              <a:rPr lang="en-IN" dirty="0" err="1"/>
              <a:t>a.reason</a:t>
            </a:r>
            <a:r>
              <a:rPr lang="en-IN" dirty="0"/>
              <a:t>,       </a:t>
            </a:r>
            <a:endParaRPr lang="en-IN" dirty="0" smtClean="0"/>
          </a:p>
          <a:p>
            <a:r>
              <a:rPr lang="en-IN" dirty="0" err="1" smtClean="0"/>
              <a:t>b.amount</a:t>
            </a:r>
            <a:r>
              <a:rPr lang="en-IN" dirty="0"/>
              <a:t>, </a:t>
            </a:r>
            <a:r>
              <a:rPr lang="en-IN" dirty="0" err="1"/>
              <a:t>b.payment_date</a:t>
            </a:r>
            <a:r>
              <a:rPr lang="en-IN" dirty="0"/>
              <a:t>, </a:t>
            </a:r>
            <a:r>
              <a:rPr lang="en-IN" dirty="0" err="1"/>
              <a:t>b.status</a:t>
            </a:r>
            <a:r>
              <a:rPr lang="en-IN" dirty="0"/>
              <a:t> AS </a:t>
            </a:r>
            <a:r>
              <a:rPr lang="en-IN" dirty="0" err="1" smtClean="0"/>
              <a:t>billing_status</a:t>
            </a:r>
            <a:endParaRPr lang="en-IN" dirty="0" smtClean="0"/>
          </a:p>
          <a:p>
            <a:r>
              <a:rPr lang="en-IN" dirty="0" smtClean="0"/>
              <a:t>FROM </a:t>
            </a:r>
            <a:r>
              <a:rPr lang="en-IN" dirty="0"/>
              <a:t>Patients </a:t>
            </a:r>
            <a:r>
              <a:rPr lang="en-IN" dirty="0" smtClean="0"/>
              <a:t>p</a:t>
            </a:r>
          </a:p>
          <a:p>
            <a:r>
              <a:rPr lang="en-IN" dirty="0" smtClean="0"/>
              <a:t>LEFT </a:t>
            </a:r>
            <a:r>
              <a:rPr lang="en-IN" dirty="0"/>
              <a:t>JOIN Appointments a ON </a:t>
            </a:r>
            <a:r>
              <a:rPr lang="en-IN" dirty="0" err="1"/>
              <a:t>p.patient_id</a:t>
            </a:r>
            <a:r>
              <a:rPr lang="en-IN" dirty="0"/>
              <a:t> = </a:t>
            </a:r>
            <a:r>
              <a:rPr lang="en-IN" dirty="0" err="1" smtClean="0"/>
              <a:t>a.patient_id</a:t>
            </a:r>
            <a:endParaRPr lang="en-IN" dirty="0" smtClean="0"/>
          </a:p>
          <a:p>
            <a:r>
              <a:rPr lang="en-IN" dirty="0" smtClean="0"/>
              <a:t>LEFT </a:t>
            </a:r>
            <a:r>
              <a:rPr lang="en-IN" dirty="0"/>
              <a:t>JOIN Billing b ON </a:t>
            </a:r>
            <a:r>
              <a:rPr lang="en-IN" dirty="0" err="1"/>
              <a:t>a.appointment_id</a:t>
            </a:r>
            <a:r>
              <a:rPr lang="en-IN" dirty="0"/>
              <a:t> = </a:t>
            </a:r>
            <a:r>
              <a:rPr lang="en-IN" dirty="0" err="1" smtClean="0"/>
              <a:t>b.appointment_id</a:t>
            </a:r>
            <a:endParaRPr lang="en-IN" dirty="0" smtClean="0"/>
          </a:p>
          <a:p>
            <a:r>
              <a:rPr lang="en-IN" dirty="0" smtClean="0"/>
              <a:t>ORDER </a:t>
            </a:r>
            <a:r>
              <a:rPr lang="en-IN" dirty="0"/>
              <a:t>BY </a:t>
            </a:r>
            <a:r>
              <a:rPr lang="en-IN" dirty="0" err="1"/>
              <a:t>p.patient_id</a:t>
            </a:r>
            <a:r>
              <a:rPr lang="en-IN" dirty="0"/>
              <a:t>, </a:t>
            </a:r>
            <a:r>
              <a:rPr lang="en-IN" dirty="0" err="1"/>
              <a:t>a.appointment_date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92843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Analyse patient demographics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gender, COUNT(*) AS </a:t>
            </a:r>
            <a:r>
              <a:rPr lang="en-US" dirty="0" smtClean="0"/>
              <a:t>count</a:t>
            </a:r>
          </a:p>
          <a:p>
            <a:r>
              <a:rPr lang="en-US" dirty="0" smtClean="0"/>
              <a:t>FROM Patients</a:t>
            </a:r>
          </a:p>
          <a:p>
            <a:r>
              <a:rPr lang="en-US" dirty="0" smtClean="0"/>
              <a:t>GROUP </a:t>
            </a:r>
            <a:r>
              <a:rPr lang="en-US" dirty="0"/>
              <a:t>BY gender;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4565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the trend of appointments over months or years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DATE_FORMAT(</a:t>
            </a:r>
            <a:r>
              <a:rPr lang="en-US" dirty="0" err="1"/>
              <a:t>appointment_date</a:t>
            </a:r>
            <a:r>
              <a:rPr lang="en-US" dirty="0"/>
              <a:t>, '%Y-%</a:t>
            </a:r>
            <a:r>
              <a:rPr lang="en-US" dirty="0" err="1"/>
              <a:t>m'</a:t>
            </a:r>
            <a:r>
              <a:rPr lang="en-US" dirty="0"/>
              <a:t>) AS month, COUNT(*) AS </a:t>
            </a:r>
            <a:r>
              <a:rPr lang="en-US" dirty="0" err="1" smtClean="0"/>
              <a:t>number_of_appointments</a:t>
            </a:r>
            <a:endParaRPr lang="en-US" dirty="0" smtClean="0"/>
          </a:p>
          <a:p>
            <a:r>
              <a:rPr lang="en-US" dirty="0" smtClean="0"/>
              <a:t>FROM Appointments</a:t>
            </a:r>
          </a:p>
          <a:p>
            <a:r>
              <a:rPr lang="en-US" dirty="0" smtClean="0"/>
              <a:t>GROUP </a:t>
            </a:r>
            <a:r>
              <a:rPr lang="en-US" dirty="0"/>
              <a:t>BY </a:t>
            </a:r>
            <a:r>
              <a:rPr lang="en-US" dirty="0" smtClean="0"/>
              <a:t>month</a:t>
            </a:r>
          </a:p>
          <a:p>
            <a:r>
              <a:rPr lang="en-US" dirty="0" smtClean="0"/>
              <a:t>ORDER </a:t>
            </a:r>
            <a:r>
              <a:rPr lang="en-US" dirty="0"/>
              <a:t>BY month;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933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 </a:t>
            </a:r>
            <a:r>
              <a:rPr lang="en-IN" dirty="0"/>
              <a:t>DATABASE healthcare</a:t>
            </a:r>
            <a:r>
              <a:rPr lang="en-IN" dirty="0" smtClean="0"/>
              <a:t>;</a:t>
            </a:r>
          </a:p>
          <a:p>
            <a:r>
              <a:rPr lang="en-IN" dirty="0" smtClean="0"/>
              <a:t>USE </a:t>
            </a:r>
            <a:r>
              <a:rPr lang="en-IN" dirty="0"/>
              <a:t>healthcare</a:t>
            </a:r>
            <a:r>
              <a:rPr lang="en-IN" dirty="0" smtClean="0"/>
              <a:t>;</a:t>
            </a:r>
          </a:p>
          <a:p>
            <a:r>
              <a:rPr lang="en-IN" dirty="0" smtClean="0"/>
              <a:t>Import </a:t>
            </a:r>
            <a:r>
              <a:rPr lang="en-IN" dirty="0" err="1" smtClean="0"/>
              <a:t>healthcare.sql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181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Yearly trend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YEAR(</a:t>
            </a:r>
            <a:r>
              <a:rPr lang="en-US" dirty="0" err="1"/>
              <a:t>appointment_date</a:t>
            </a:r>
            <a:r>
              <a:rPr lang="en-US" dirty="0"/>
              <a:t>) AS year, COUNT(*) AS </a:t>
            </a:r>
            <a:r>
              <a:rPr lang="en-US" dirty="0" err="1" smtClean="0"/>
              <a:t>number_of_appointments</a:t>
            </a:r>
            <a:endParaRPr lang="en-US" dirty="0" smtClean="0"/>
          </a:p>
          <a:p>
            <a:r>
              <a:rPr lang="en-US" dirty="0" smtClean="0"/>
              <a:t>FROM Appointments</a:t>
            </a:r>
          </a:p>
          <a:p>
            <a:r>
              <a:rPr lang="en-US" dirty="0" smtClean="0"/>
              <a:t>GROUP </a:t>
            </a:r>
            <a:r>
              <a:rPr lang="en-US" dirty="0"/>
              <a:t>BY </a:t>
            </a:r>
            <a:r>
              <a:rPr lang="en-US" dirty="0" smtClean="0"/>
              <a:t>year</a:t>
            </a:r>
          </a:p>
          <a:p>
            <a:r>
              <a:rPr lang="en-US" dirty="0" smtClean="0"/>
              <a:t>ORDER </a:t>
            </a:r>
            <a:r>
              <a:rPr lang="en-US" dirty="0"/>
              <a:t>BY year;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0092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the most frequently prescribed medications and their total </a:t>
            </a:r>
            <a:r>
              <a:rPr lang="en-US" dirty="0" smtClean="0"/>
              <a:t>dosage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medication, COUNT(*) AS frequency, SUM(CAST(SUBSTRING_INDEX(dosage, ' ', 1) AS UNSIGNED)) AS </a:t>
            </a:r>
            <a:r>
              <a:rPr lang="en-US" dirty="0" err="1" smtClean="0"/>
              <a:t>total_dosage</a:t>
            </a:r>
            <a:endParaRPr lang="en-US" dirty="0" smtClean="0"/>
          </a:p>
          <a:p>
            <a:r>
              <a:rPr lang="en-US" dirty="0" smtClean="0"/>
              <a:t>FROM Prescriptions</a:t>
            </a:r>
          </a:p>
          <a:p>
            <a:r>
              <a:rPr lang="en-US" dirty="0" smtClean="0"/>
              <a:t>GROUP </a:t>
            </a:r>
            <a:r>
              <a:rPr lang="en-US" dirty="0"/>
              <a:t>BY </a:t>
            </a:r>
            <a:r>
              <a:rPr lang="en-US" dirty="0" smtClean="0"/>
              <a:t>medication</a:t>
            </a:r>
          </a:p>
          <a:p>
            <a:r>
              <a:rPr lang="en-US" dirty="0" smtClean="0"/>
              <a:t>ORDER </a:t>
            </a:r>
            <a:r>
              <a:rPr lang="en-US" dirty="0"/>
              <a:t>BY frequency DESC;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4464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Billing Amount by Number of Appointments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 </a:t>
            </a:r>
            <a:r>
              <a:rPr lang="en-IN" dirty="0" err="1"/>
              <a:t>p.patient_id</a:t>
            </a:r>
            <a:r>
              <a:rPr lang="en-IN" dirty="0"/>
              <a:t>, COUNT(</a:t>
            </a:r>
            <a:r>
              <a:rPr lang="en-IN" dirty="0" err="1"/>
              <a:t>a.appointment_id</a:t>
            </a:r>
            <a:r>
              <a:rPr lang="en-IN" dirty="0"/>
              <a:t>) AS </a:t>
            </a:r>
            <a:r>
              <a:rPr lang="en-IN" dirty="0" err="1"/>
              <a:t>appointment_count</a:t>
            </a:r>
            <a:r>
              <a:rPr lang="en-IN" dirty="0"/>
              <a:t>, AVG(</a:t>
            </a:r>
            <a:r>
              <a:rPr lang="en-IN" dirty="0" err="1"/>
              <a:t>b.amount</a:t>
            </a:r>
            <a:r>
              <a:rPr lang="en-IN" dirty="0"/>
              <a:t>) AS </a:t>
            </a:r>
            <a:r>
              <a:rPr lang="en-IN" dirty="0" err="1" smtClean="0"/>
              <a:t>avg_billing_amount</a:t>
            </a:r>
            <a:endParaRPr lang="en-IN" dirty="0" smtClean="0"/>
          </a:p>
          <a:p>
            <a:r>
              <a:rPr lang="en-IN" dirty="0" smtClean="0"/>
              <a:t>FROM </a:t>
            </a:r>
            <a:r>
              <a:rPr lang="en-IN" dirty="0"/>
              <a:t>Patients </a:t>
            </a:r>
            <a:r>
              <a:rPr lang="en-IN" dirty="0" smtClean="0"/>
              <a:t>p</a:t>
            </a:r>
          </a:p>
          <a:p>
            <a:r>
              <a:rPr lang="en-IN" dirty="0" smtClean="0"/>
              <a:t>LEFT </a:t>
            </a:r>
            <a:r>
              <a:rPr lang="en-IN" dirty="0"/>
              <a:t>JOIN Appointments a ON </a:t>
            </a:r>
            <a:r>
              <a:rPr lang="en-IN" dirty="0" err="1"/>
              <a:t>p.patient_id</a:t>
            </a:r>
            <a:r>
              <a:rPr lang="en-IN" dirty="0"/>
              <a:t> = </a:t>
            </a:r>
            <a:r>
              <a:rPr lang="en-IN" dirty="0" err="1" smtClean="0"/>
              <a:t>a.patient_id</a:t>
            </a:r>
            <a:endParaRPr lang="en-IN" dirty="0" smtClean="0"/>
          </a:p>
          <a:p>
            <a:r>
              <a:rPr lang="en-IN" dirty="0" smtClean="0"/>
              <a:t>LEFT </a:t>
            </a:r>
            <a:r>
              <a:rPr lang="en-IN" dirty="0"/>
              <a:t>JOIN Billing b ON </a:t>
            </a:r>
            <a:r>
              <a:rPr lang="en-IN" dirty="0" err="1"/>
              <a:t>a.appointment_id</a:t>
            </a:r>
            <a:r>
              <a:rPr lang="en-IN" dirty="0"/>
              <a:t> = </a:t>
            </a:r>
            <a:r>
              <a:rPr lang="en-IN" dirty="0" err="1" smtClean="0"/>
              <a:t>b.appointment_id</a:t>
            </a:r>
            <a:endParaRPr lang="en-IN" dirty="0" smtClean="0"/>
          </a:p>
          <a:p>
            <a:r>
              <a:rPr lang="en-IN" dirty="0" smtClean="0"/>
              <a:t>GROUP </a:t>
            </a:r>
            <a:r>
              <a:rPr lang="en-IN" dirty="0"/>
              <a:t>BY </a:t>
            </a:r>
            <a:r>
              <a:rPr lang="en-IN" dirty="0" err="1"/>
              <a:t>p.patient_id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4347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the correlation between appointment frequency and billing status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 </a:t>
            </a:r>
            <a:r>
              <a:rPr lang="en-IN" dirty="0" err="1"/>
              <a:t>p.patient_id</a:t>
            </a:r>
            <a:r>
              <a:rPr lang="en-IN" dirty="0"/>
              <a:t>, </a:t>
            </a:r>
            <a:r>
              <a:rPr lang="en-IN" dirty="0" err="1"/>
              <a:t>p.first_name</a:t>
            </a:r>
            <a:r>
              <a:rPr lang="en-IN" dirty="0"/>
              <a:t>, </a:t>
            </a:r>
            <a:r>
              <a:rPr lang="en-IN" dirty="0" err="1"/>
              <a:t>p.last_name</a:t>
            </a:r>
            <a:r>
              <a:rPr lang="en-IN" dirty="0"/>
              <a:t>, SUM(</a:t>
            </a:r>
            <a:r>
              <a:rPr lang="en-IN" dirty="0" err="1"/>
              <a:t>b.amount</a:t>
            </a:r>
            <a:r>
              <a:rPr lang="en-IN" dirty="0"/>
              <a:t>) AS </a:t>
            </a:r>
            <a:r>
              <a:rPr lang="en-IN" dirty="0" err="1" smtClean="0"/>
              <a:t>total_billed</a:t>
            </a:r>
            <a:endParaRPr lang="en-IN" dirty="0" smtClean="0"/>
          </a:p>
          <a:p>
            <a:r>
              <a:rPr lang="en-IN" dirty="0" smtClean="0"/>
              <a:t>FROM </a:t>
            </a:r>
            <a:r>
              <a:rPr lang="en-IN" dirty="0"/>
              <a:t>Patients </a:t>
            </a:r>
            <a:r>
              <a:rPr lang="en-IN" dirty="0" smtClean="0"/>
              <a:t>p</a:t>
            </a:r>
          </a:p>
          <a:p>
            <a:r>
              <a:rPr lang="en-IN" dirty="0" smtClean="0"/>
              <a:t>JOIN </a:t>
            </a:r>
            <a:r>
              <a:rPr lang="en-IN" dirty="0"/>
              <a:t>Appointments a ON </a:t>
            </a:r>
            <a:r>
              <a:rPr lang="en-IN" dirty="0" err="1"/>
              <a:t>p.patient_id</a:t>
            </a:r>
            <a:r>
              <a:rPr lang="en-IN" dirty="0"/>
              <a:t> = </a:t>
            </a:r>
            <a:r>
              <a:rPr lang="en-IN" dirty="0" err="1" smtClean="0"/>
              <a:t>a.patient_id</a:t>
            </a:r>
            <a:endParaRPr lang="en-IN" dirty="0" smtClean="0"/>
          </a:p>
          <a:p>
            <a:r>
              <a:rPr lang="en-IN" dirty="0" smtClean="0"/>
              <a:t>JOIN </a:t>
            </a:r>
            <a:r>
              <a:rPr lang="en-IN" dirty="0"/>
              <a:t>Billing b ON </a:t>
            </a:r>
            <a:r>
              <a:rPr lang="en-IN" dirty="0" err="1"/>
              <a:t>a.appointment_id</a:t>
            </a:r>
            <a:r>
              <a:rPr lang="en-IN" dirty="0"/>
              <a:t> = </a:t>
            </a:r>
            <a:r>
              <a:rPr lang="en-IN" dirty="0" err="1" smtClean="0"/>
              <a:t>b.appointment_id</a:t>
            </a:r>
            <a:endParaRPr lang="en-IN" dirty="0" smtClean="0"/>
          </a:p>
          <a:p>
            <a:r>
              <a:rPr lang="en-IN" dirty="0" smtClean="0"/>
              <a:t>GROUP </a:t>
            </a:r>
            <a:r>
              <a:rPr lang="en-IN" dirty="0"/>
              <a:t>BY </a:t>
            </a:r>
            <a:r>
              <a:rPr lang="en-IN" dirty="0" err="1"/>
              <a:t>p.patient_id</a:t>
            </a:r>
            <a:r>
              <a:rPr lang="en-IN" dirty="0"/>
              <a:t>, </a:t>
            </a:r>
            <a:r>
              <a:rPr lang="en-IN" dirty="0" err="1"/>
              <a:t>p.first_name</a:t>
            </a:r>
            <a:r>
              <a:rPr lang="en-IN" dirty="0"/>
              <a:t>, </a:t>
            </a:r>
            <a:r>
              <a:rPr lang="en-IN" dirty="0" err="1" smtClean="0"/>
              <a:t>p.last_name</a:t>
            </a:r>
            <a:endParaRPr lang="en-IN" dirty="0" smtClean="0"/>
          </a:p>
          <a:p>
            <a:r>
              <a:rPr lang="en-IN" dirty="0" smtClean="0"/>
              <a:t>ORDER </a:t>
            </a:r>
            <a:r>
              <a:rPr lang="en-IN" dirty="0"/>
              <a:t>BY </a:t>
            </a:r>
            <a:r>
              <a:rPr lang="en-IN" dirty="0" err="1"/>
              <a:t>total_billed</a:t>
            </a:r>
            <a:r>
              <a:rPr lang="en-IN" dirty="0"/>
              <a:t> </a:t>
            </a:r>
            <a:r>
              <a:rPr lang="en-IN" dirty="0" smtClean="0"/>
              <a:t>DESC</a:t>
            </a:r>
          </a:p>
          <a:p>
            <a:r>
              <a:rPr lang="en-IN" dirty="0" smtClean="0"/>
              <a:t>LIMIT </a:t>
            </a:r>
            <a:r>
              <a:rPr lang="en-IN" dirty="0"/>
              <a:t>10;</a:t>
            </a:r>
          </a:p>
        </p:txBody>
      </p:sp>
    </p:spTree>
    <p:extLst>
      <p:ext uri="{BB962C8B-B14F-4D97-AF65-F5344CB8AC3E}">
        <p14:creationId xmlns:p14="http://schemas.microsoft.com/office/powerpoint/2010/main" val="324436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Payment Status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DATE_FORMAT(</a:t>
            </a:r>
            <a:r>
              <a:rPr lang="en-US" dirty="0" err="1"/>
              <a:t>payment_date</a:t>
            </a:r>
            <a:r>
              <a:rPr lang="en-US" dirty="0"/>
              <a:t>, '%Y-%</a:t>
            </a:r>
            <a:r>
              <a:rPr lang="en-US" dirty="0" err="1"/>
              <a:t>m'</a:t>
            </a:r>
            <a:r>
              <a:rPr lang="en-US" dirty="0"/>
              <a:t>) AS month, status, COUNT(*) AS </a:t>
            </a:r>
            <a:r>
              <a:rPr lang="en-US" dirty="0" smtClean="0"/>
              <a:t>count</a:t>
            </a:r>
          </a:p>
          <a:p>
            <a:r>
              <a:rPr lang="en-US" dirty="0" smtClean="0"/>
              <a:t>FROM Billing</a:t>
            </a:r>
          </a:p>
          <a:p>
            <a:r>
              <a:rPr lang="en-US" dirty="0" smtClean="0"/>
              <a:t>GROUP </a:t>
            </a:r>
            <a:r>
              <a:rPr lang="en-US" dirty="0"/>
              <a:t>BY month, </a:t>
            </a:r>
            <a:r>
              <a:rPr lang="en-US" dirty="0" smtClean="0"/>
              <a:t>status</a:t>
            </a:r>
          </a:p>
          <a:p>
            <a:r>
              <a:rPr lang="en-US" dirty="0" smtClean="0"/>
              <a:t>ORDER </a:t>
            </a:r>
            <a:r>
              <a:rPr lang="en-US" dirty="0"/>
              <a:t>BY month, status;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8520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Unpaid Bills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 </a:t>
            </a:r>
            <a:r>
              <a:rPr lang="en-IN" dirty="0" err="1"/>
              <a:t>p.patient_id</a:t>
            </a:r>
            <a:r>
              <a:rPr lang="en-IN" dirty="0"/>
              <a:t>, </a:t>
            </a:r>
            <a:r>
              <a:rPr lang="en-IN" dirty="0" err="1"/>
              <a:t>p.first_name</a:t>
            </a:r>
            <a:r>
              <a:rPr lang="en-IN" dirty="0"/>
              <a:t>, </a:t>
            </a:r>
            <a:r>
              <a:rPr lang="en-IN" dirty="0" err="1"/>
              <a:t>p.last_name</a:t>
            </a:r>
            <a:r>
              <a:rPr lang="en-IN" dirty="0"/>
              <a:t>, SUM(</a:t>
            </a:r>
            <a:r>
              <a:rPr lang="en-IN" dirty="0" err="1"/>
              <a:t>b.amount</a:t>
            </a:r>
            <a:r>
              <a:rPr lang="en-IN" dirty="0"/>
              <a:t>) AS </a:t>
            </a:r>
            <a:r>
              <a:rPr lang="en-IN" dirty="0" err="1" smtClean="0"/>
              <a:t>total_unpaid</a:t>
            </a:r>
            <a:endParaRPr lang="en-IN" dirty="0" smtClean="0"/>
          </a:p>
          <a:p>
            <a:r>
              <a:rPr lang="en-IN" dirty="0" smtClean="0"/>
              <a:t>FROM </a:t>
            </a:r>
            <a:r>
              <a:rPr lang="en-IN" dirty="0"/>
              <a:t>Patients </a:t>
            </a:r>
            <a:r>
              <a:rPr lang="en-IN" dirty="0" smtClean="0"/>
              <a:t>p</a:t>
            </a:r>
          </a:p>
          <a:p>
            <a:r>
              <a:rPr lang="en-IN" dirty="0" smtClean="0"/>
              <a:t>JOIN </a:t>
            </a:r>
            <a:r>
              <a:rPr lang="en-IN" dirty="0"/>
              <a:t>Appointments a ON </a:t>
            </a:r>
            <a:r>
              <a:rPr lang="en-IN" dirty="0" err="1"/>
              <a:t>p.patient_id</a:t>
            </a:r>
            <a:r>
              <a:rPr lang="en-IN" dirty="0"/>
              <a:t> = </a:t>
            </a:r>
            <a:r>
              <a:rPr lang="en-IN" dirty="0" err="1" smtClean="0"/>
              <a:t>a.patient_id</a:t>
            </a:r>
            <a:endParaRPr lang="en-IN" dirty="0" smtClean="0"/>
          </a:p>
          <a:p>
            <a:r>
              <a:rPr lang="en-IN" dirty="0" smtClean="0"/>
              <a:t>JOIN </a:t>
            </a:r>
            <a:r>
              <a:rPr lang="en-IN" dirty="0"/>
              <a:t>Billing b ON </a:t>
            </a:r>
            <a:r>
              <a:rPr lang="en-IN" dirty="0" err="1"/>
              <a:t>a.appointment_id</a:t>
            </a:r>
            <a:r>
              <a:rPr lang="en-IN" dirty="0"/>
              <a:t> = </a:t>
            </a:r>
            <a:r>
              <a:rPr lang="en-IN" dirty="0" err="1" smtClean="0"/>
              <a:t>b.appointment_id</a:t>
            </a:r>
            <a:endParaRPr lang="en-IN" dirty="0" smtClean="0"/>
          </a:p>
          <a:p>
            <a:r>
              <a:rPr lang="en-IN" dirty="0" smtClean="0"/>
              <a:t>WHERE </a:t>
            </a:r>
            <a:r>
              <a:rPr lang="en-IN" dirty="0" err="1"/>
              <a:t>b.status</a:t>
            </a:r>
            <a:r>
              <a:rPr lang="en-IN" dirty="0"/>
              <a:t> = </a:t>
            </a:r>
            <a:r>
              <a:rPr lang="en-IN" dirty="0" smtClean="0"/>
              <a:t>'Pending‘</a:t>
            </a:r>
          </a:p>
          <a:p>
            <a:r>
              <a:rPr lang="en-IN" dirty="0" smtClean="0"/>
              <a:t>GROUP </a:t>
            </a:r>
            <a:r>
              <a:rPr lang="en-IN" dirty="0"/>
              <a:t>BY </a:t>
            </a:r>
            <a:r>
              <a:rPr lang="en-IN" dirty="0" err="1"/>
              <a:t>p.patient_id</a:t>
            </a:r>
            <a:r>
              <a:rPr lang="en-IN" dirty="0"/>
              <a:t>, </a:t>
            </a:r>
            <a:r>
              <a:rPr lang="en-IN" dirty="0" err="1"/>
              <a:t>p.first_name</a:t>
            </a:r>
            <a:r>
              <a:rPr lang="en-IN" dirty="0"/>
              <a:t>, </a:t>
            </a:r>
            <a:r>
              <a:rPr lang="en-IN" dirty="0" err="1" smtClean="0"/>
              <a:t>p.last_name</a:t>
            </a:r>
            <a:endParaRPr lang="en-IN" dirty="0" smtClean="0"/>
          </a:p>
          <a:p>
            <a:r>
              <a:rPr lang="en-IN" dirty="0" smtClean="0"/>
              <a:t>ORDER </a:t>
            </a:r>
            <a:r>
              <a:rPr lang="en-IN" dirty="0"/>
              <a:t>BY </a:t>
            </a:r>
            <a:r>
              <a:rPr lang="en-IN" dirty="0" err="1"/>
              <a:t>total_unpaid</a:t>
            </a:r>
            <a:r>
              <a:rPr lang="en-IN" dirty="0"/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3369992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Doctor 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d.doctor_id</a:t>
            </a:r>
            <a:r>
              <a:rPr lang="en-US" dirty="0"/>
              <a:t>, </a:t>
            </a:r>
            <a:r>
              <a:rPr lang="en-US" dirty="0" err="1"/>
              <a:t>d.first_name</a:t>
            </a:r>
            <a:r>
              <a:rPr lang="en-US" dirty="0"/>
              <a:t>, </a:t>
            </a:r>
            <a:r>
              <a:rPr lang="en-US" dirty="0" err="1"/>
              <a:t>d.last_name</a:t>
            </a:r>
            <a:r>
              <a:rPr lang="en-US" dirty="0"/>
              <a:t>, COUNT(</a:t>
            </a:r>
            <a:r>
              <a:rPr lang="en-US" dirty="0" err="1"/>
              <a:t>a.appointment_id</a:t>
            </a:r>
            <a:r>
              <a:rPr lang="en-US" dirty="0"/>
              <a:t>) AS </a:t>
            </a:r>
            <a:r>
              <a:rPr lang="en-US" dirty="0" err="1" smtClean="0"/>
              <a:t>number_of_appointments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Doctors </a:t>
            </a:r>
            <a:r>
              <a:rPr lang="en-US" dirty="0" smtClean="0"/>
              <a:t>d</a:t>
            </a:r>
          </a:p>
          <a:p>
            <a:r>
              <a:rPr lang="en-US" dirty="0" smtClean="0"/>
              <a:t>LEFT </a:t>
            </a:r>
            <a:r>
              <a:rPr lang="en-US" dirty="0"/>
              <a:t>JOIN Appointments a ON </a:t>
            </a:r>
            <a:r>
              <a:rPr lang="en-US" dirty="0" err="1"/>
              <a:t>d.doctor_id</a:t>
            </a:r>
            <a:r>
              <a:rPr lang="en-US" dirty="0"/>
              <a:t> = </a:t>
            </a:r>
            <a:r>
              <a:rPr lang="en-US" dirty="0" err="1" smtClean="0"/>
              <a:t>a.doctor_id</a:t>
            </a:r>
            <a:endParaRPr lang="en-US" dirty="0" smtClean="0"/>
          </a:p>
          <a:p>
            <a:r>
              <a:rPr lang="en-US" dirty="0" smtClean="0"/>
              <a:t>GROUP </a:t>
            </a:r>
            <a:r>
              <a:rPr lang="en-US" dirty="0"/>
              <a:t>BY </a:t>
            </a:r>
            <a:r>
              <a:rPr lang="en-US" dirty="0" err="1"/>
              <a:t>d.doctor_id</a:t>
            </a:r>
            <a:r>
              <a:rPr lang="en-US" dirty="0"/>
              <a:t>, </a:t>
            </a:r>
            <a:r>
              <a:rPr lang="en-US" dirty="0" err="1"/>
              <a:t>d.first_name</a:t>
            </a:r>
            <a:r>
              <a:rPr lang="en-US" dirty="0"/>
              <a:t>, </a:t>
            </a:r>
            <a:r>
              <a:rPr lang="en-US" dirty="0" err="1"/>
              <a:t>d.last_name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2780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Day wise Appointment 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appointment_date</a:t>
            </a:r>
            <a:r>
              <a:rPr lang="en-US" dirty="0"/>
              <a:t>, COUNT(*) AS </a:t>
            </a:r>
            <a:r>
              <a:rPr lang="en-US" dirty="0" err="1" smtClean="0"/>
              <a:t>appointment_count</a:t>
            </a:r>
            <a:endParaRPr lang="en-US" dirty="0" smtClean="0"/>
          </a:p>
          <a:p>
            <a:r>
              <a:rPr lang="en-US" dirty="0" smtClean="0"/>
              <a:t>FROM Appointments</a:t>
            </a:r>
          </a:p>
          <a:p>
            <a:r>
              <a:rPr lang="en-US" dirty="0" smtClean="0"/>
              <a:t>GROUP </a:t>
            </a:r>
            <a:r>
              <a:rPr lang="en-US" dirty="0"/>
              <a:t>BY </a:t>
            </a:r>
            <a:r>
              <a:rPr lang="en-US" dirty="0" err="1"/>
              <a:t>appointment_date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7843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patients with missing appointments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p.patient_id</a:t>
            </a:r>
            <a:r>
              <a:rPr lang="en-US" dirty="0"/>
              <a:t>, </a:t>
            </a:r>
            <a:r>
              <a:rPr lang="en-US" dirty="0" err="1"/>
              <a:t>p.first_name</a:t>
            </a:r>
            <a:r>
              <a:rPr lang="en-US" dirty="0"/>
              <a:t>, </a:t>
            </a:r>
            <a:r>
              <a:rPr lang="en-US" dirty="0" err="1" smtClean="0"/>
              <a:t>p.last_name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Patients </a:t>
            </a:r>
            <a:r>
              <a:rPr lang="en-US" dirty="0" smtClean="0"/>
              <a:t>p</a:t>
            </a:r>
          </a:p>
          <a:p>
            <a:r>
              <a:rPr lang="en-US" dirty="0" smtClean="0"/>
              <a:t>LEFT </a:t>
            </a:r>
            <a:r>
              <a:rPr lang="en-US" dirty="0"/>
              <a:t>JOIN Appointments a ON </a:t>
            </a:r>
            <a:r>
              <a:rPr lang="en-US" dirty="0" err="1"/>
              <a:t>p.patient_id</a:t>
            </a:r>
            <a:r>
              <a:rPr lang="en-US" dirty="0"/>
              <a:t> = </a:t>
            </a:r>
            <a:r>
              <a:rPr lang="en-US" dirty="0" err="1" smtClean="0"/>
              <a:t>a.patient_id</a:t>
            </a: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 err="1"/>
              <a:t>a.appointment_id</a:t>
            </a:r>
            <a:r>
              <a:rPr lang="en-US" dirty="0"/>
              <a:t> IS NULL;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4800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appointments without billing records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a.appointment_id</a:t>
            </a:r>
            <a:r>
              <a:rPr lang="en-US" dirty="0"/>
              <a:t>, </a:t>
            </a:r>
            <a:r>
              <a:rPr lang="en-US" dirty="0" err="1"/>
              <a:t>a.patient_id</a:t>
            </a:r>
            <a:r>
              <a:rPr lang="en-US" dirty="0"/>
              <a:t>, </a:t>
            </a:r>
            <a:r>
              <a:rPr lang="en-US" dirty="0" err="1"/>
              <a:t>a.doctor_id</a:t>
            </a:r>
            <a:r>
              <a:rPr lang="en-US" dirty="0"/>
              <a:t>, </a:t>
            </a:r>
            <a:r>
              <a:rPr lang="en-US" dirty="0" err="1" smtClean="0"/>
              <a:t>a.appointment_date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Appointments </a:t>
            </a:r>
            <a:r>
              <a:rPr lang="en-US" dirty="0" smtClean="0"/>
              <a:t>a</a:t>
            </a:r>
          </a:p>
          <a:p>
            <a:r>
              <a:rPr lang="en-US" dirty="0" smtClean="0"/>
              <a:t>LEFT </a:t>
            </a:r>
            <a:r>
              <a:rPr lang="en-US" dirty="0"/>
              <a:t>JOIN Billing b ON </a:t>
            </a:r>
            <a:r>
              <a:rPr lang="en-US" dirty="0" err="1"/>
              <a:t>a.appointment_id</a:t>
            </a:r>
            <a:r>
              <a:rPr lang="en-US" dirty="0"/>
              <a:t> = </a:t>
            </a:r>
            <a:r>
              <a:rPr lang="en-US" dirty="0" err="1" smtClean="0"/>
              <a:t>b.appointment_id</a:t>
            </a: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 err="1"/>
              <a:t>b.billing_id</a:t>
            </a:r>
            <a:r>
              <a:rPr lang="en-US" dirty="0"/>
              <a:t> IS NULL;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717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Retrieve All Table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/>
              <a:t>* from patients</a:t>
            </a:r>
            <a:r>
              <a:rPr lang="en-US" dirty="0" smtClean="0"/>
              <a:t>;</a:t>
            </a:r>
          </a:p>
          <a:p>
            <a:r>
              <a:rPr lang="en-US" dirty="0" smtClean="0"/>
              <a:t>select </a:t>
            </a:r>
            <a:r>
              <a:rPr lang="en-US" dirty="0"/>
              <a:t>* from appointments</a:t>
            </a:r>
            <a:r>
              <a:rPr lang="en-US" dirty="0" smtClean="0"/>
              <a:t>;</a:t>
            </a:r>
          </a:p>
          <a:p>
            <a:r>
              <a:rPr lang="en-US" dirty="0" smtClean="0"/>
              <a:t>select </a:t>
            </a:r>
            <a:r>
              <a:rPr lang="en-US" dirty="0"/>
              <a:t>* from billing</a:t>
            </a:r>
            <a:r>
              <a:rPr lang="en-US" dirty="0" smtClean="0"/>
              <a:t>;</a:t>
            </a:r>
          </a:p>
          <a:p>
            <a:r>
              <a:rPr lang="en-US" dirty="0" smtClean="0"/>
              <a:t>select </a:t>
            </a:r>
            <a:r>
              <a:rPr lang="en-US" dirty="0"/>
              <a:t>* from doctors</a:t>
            </a:r>
            <a:r>
              <a:rPr lang="en-US" dirty="0" smtClean="0"/>
              <a:t>;</a:t>
            </a:r>
          </a:p>
          <a:p>
            <a:r>
              <a:rPr lang="en-US" dirty="0" smtClean="0"/>
              <a:t>select </a:t>
            </a:r>
            <a:r>
              <a:rPr lang="en-US" dirty="0"/>
              <a:t>* from prescriptions;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210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Appointments for </a:t>
            </a:r>
            <a:r>
              <a:rPr lang="en-US" dirty="0" smtClean="0"/>
              <a:t>doctor with id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a.appointment_id</a:t>
            </a:r>
            <a:r>
              <a:rPr lang="en-US" dirty="0"/>
              <a:t>, </a:t>
            </a:r>
            <a:r>
              <a:rPr lang="en-US" dirty="0" err="1"/>
              <a:t>p.first_name</a:t>
            </a:r>
            <a:r>
              <a:rPr lang="en-US" dirty="0"/>
              <a:t> AS </a:t>
            </a:r>
            <a:r>
              <a:rPr lang="en-US" dirty="0" err="1"/>
              <a:t>patient_first_name</a:t>
            </a:r>
            <a:r>
              <a:rPr lang="en-US" dirty="0"/>
              <a:t>, </a:t>
            </a:r>
            <a:r>
              <a:rPr lang="en-US" dirty="0" err="1"/>
              <a:t>p.last_name</a:t>
            </a:r>
            <a:r>
              <a:rPr lang="en-US" dirty="0"/>
              <a:t> AS </a:t>
            </a:r>
            <a:r>
              <a:rPr lang="en-US" dirty="0" err="1"/>
              <a:t>patient_last_name</a:t>
            </a:r>
            <a:r>
              <a:rPr lang="en-US" dirty="0"/>
              <a:t>, </a:t>
            </a:r>
            <a:r>
              <a:rPr lang="en-US" dirty="0" err="1"/>
              <a:t>a.appointment_date</a:t>
            </a:r>
            <a:r>
              <a:rPr lang="en-US" dirty="0"/>
              <a:t>, </a:t>
            </a:r>
            <a:r>
              <a:rPr lang="en-US" dirty="0" err="1" smtClean="0"/>
              <a:t>a.reason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Appointments </a:t>
            </a:r>
            <a:r>
              <a:rPr lang="en-US" dirty="0" smtClean="0"/>
              <a:t>a</a:t>
            </a:r>
          </a:p>
          <a:p>
            <a:r>
              <a:rPr lang="en-US" dirty="0" smtClean="0"/>
              <a:t>JOIN </a:t>
            </a:r>
            <a:r>
              <a:rPr lang="en-US" dirty="0"/>
              <a:t>Patients p ON </a:t>
            </a:r>
            <a:r>
              <a:rPr lang="en-US" dirty="0" err="1"/>
              <a:t>a.patient_id</a:t>
            </a:r>
            <a:r>
              <a:rPr lang="en-US" dirty="0"/>
              <a:t> = </a:t>
            </a:r>
            <a:r>
              <a:rPr lang="en-US" dirty="0" err="1" smtClean="0"/>
              <a:t>p.patient_id</a:t>
            </a: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 err="1"/>
              <a:t>a.doctor_id</a:t>
            </a:r>
            <a:r>
              <a:rPr lang="en-US" dirty="0"/>
              <a:t> = 1;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8590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Prescriptions with Payment Status as Pending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 </a:t>
            </a:r>
            <a:r>
              <a:rPr lang="en-IN" dirty="0" err="1"/>
              <a:t>p.medication</a:t>
            </a:r>
            <a:r>
              <a:rPr lang="en-IN" dirty="0"/>
              <a:t>, </a:t>
            </a:r>
            <a:r>
              <a:rPr lang="en-IN" dirty="0" err="1"/>
              <a:t>p.dosage</a:t>
            </a:r>
            <a:r>
              <a:rPr lang="en-IN" dirty="0"/>
              <a:t>, </a:t>
            </a:r>
            <a:r>
              <a:rPr lang="en-IN" dirty="0" err="1"/>
              <a:t>p.instructions</a:t>
            </a:r>
            <a:r>
              <a:rPr lang="en-IN" dirty="0"/>
              <a:t>, </a:t>
            </a:r>
            <a:r>
              <a:rPr lang="en-IN" dirty="0" err="1"/>
              <a:t>b.amount</a:t>
            </a:r>
            <a:r>
              <a:rPr lang="en-IN" dirty="0"/>
              <a:t>, </a:t>
            </a:r>
            <a:r>
              <a:rPr lang="en-IN" dirty="0" err="1"/>
              <a:t>b.payment_date</a:t>
            </a:r>
            <a:r>
              <a:rPr lang="en-IN" dirty="0"/>
              <a:t>, </a:t>
            </a:r>
            <a:r>
              <a:rPr lang="en-IN" dirty="0" err="1" smtClean="0"/>
              <a:t>b.status</a:t>
            </a:r>
            <a:endParaRPr lang="en-IN" dirty="0" smtClean="0"/>
          </a:p>
          <a:p>
            <a:r>
              <a:rPr lang="en-IN" dirty="0" smtClean="0"/>
              <a:t>FROM </a:t>
            </a:r>
            <a:r>
              <a:rPr lang="en-IN" dirty="0"/>
              <a:t>Prescriptions </a:t>
            </a:r>
            <a:r>
              <a:rPr lang="en-IN" dirty="0" smtClean="0"/>
              <a:t>p</a:t>
            </a:r>
          </a:p>
          <a:p>
            <a:r>
              <a:rPr lang="en-IN" dirty="0" smtClean="0"/>
              <a:t>JOIN </a:t>
            </a:r>
            <a:r>
              <a:rPr lang="en-IN" dirty="0"/>
              <a:t>Appointments a ON </a:t>
            </a:r>
            <a:r>
              <a:rPr lang="en-IN" dirty="0" err="1"/>
              <a:t>p.appointment_id</a:t>
            </a:r>
            <a:r>
              <a:rPr lang="en-IN" dirty="0"/>
              <a:t> = </a:t>
            </a:r>
            <a:r>
              <a:rPr lang="en-IN" dirty="0" err="1" smtClean="0"/>
              <a:t>a.appointment_id</a:t>
            </a:r>
            <a:endParaRPr lang="en-IN" dirty="0" smtClean="0"/>
          </a:p>
          <a:p>
            <a:r>
              <a:rPr lang="en-IN" dirty="0" smtClean="0"/>
              <a:t>JOIN </a:t>
            </a:r>
            <a:r>
              <a:rPr lang="en-IN" dirty="0"/>
              <a:t>Billing b ON </a:t>
            </a:r>
            <a:r>
              <a:rPr lang="en-IN" dirty="0" err="1"/>
              <a:t>a.appointment_id</a:t>
            </a:r>
            <a:r>
              <a:rPr lang="en-IN" dirty="0"/>
              <a:t> = </a:t>
            </a:r>
            <a:r>
              <a:rPr lang="en-IN" dirty="0" err="1" smtClean="0"/>
              <a:t>b.appointment_id</a:t>
            </a:r>
            <a:endParaRPr lang="en-IN" dirty="0" smtClean="0"/>
          </a:p>
          <a:p>
            <a:r>
              <a:rPr lang="en-IN" dirty="0" smtClean="0"/>
              <a:t>WHERE </a:t>
            </a:r>
            <a:r>
              <a:rPr lang="en-IN" dirty="0" err="1"/>
              <a:t>b.status</a:t>
            </a:r>
            <a:r>
              <a:rPr lang="en-IN" dirty="0"/>
              <a:t> = 'Pending';</a:t>
            </a:r>
          </a:p>
        </p:txBody>
      </p:sp>
    </p:spTree>
    <p:extLst>
      <p:ext uri="{BB962C8B-B14F-4D97-AF65-F5344CB8AC3E}">
        <p14:creationId xmlns:p14="http://schemas.microsoft.com/office/powerpoint/2010/main" val="3464388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All Patients Who Had Appointments </a:t>
            </a:r>
            <a:r>
              <a:rPr lang="en-US" dirty="0" smtClean="0"/>
              <a:t>in August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 DISTINCT </a:t>
            </a:r>
            <a:r>
              <a:rPr lang="en-IN" dirty="0" err="1"/>
              <a:t>p.first_name</a:t>
            </a:r>
            <a:r>
              <a:rPr lang="en-IN" dirty="0"/>
              <a:t>, </a:t>
            </a:r>
            <a:r>
              <a:rPr lang="en-IN" dirty="0" err="1"/>
              <a:t>p.last_name</a:t>
            </a:r>
            <a:r>
              <a:rPr lang="en-IN" dirty="0"/>
              <a:t>, </a:t>
            </a:r>
            <a:r>
              <a:rPr lang="en-IN" dirty="0" err="1"/>
              <a:t>p.dob</a:t>
            </a:r>
            <a:r>
              <a:rPr lang="en-IN" dirty="0"/>
              <a:t>, </a:t>
            </a:r>
            <a:r>
              <a:rPr lang="en-IN" dirty="0" err="1"/>
              <a:t>p.gender</a:t>
            </a:r>
            <a:r>
              <a:rPr lang="en-IN" dirty="0"/>
              <a:t>, </a:t>
            </a:r>
            <a:r>
              <a:rPr lang="en-IN" dirty="0" err="1" smtClean="0"/>
              <a:t>a.appointment_date</a:t>
            </a:r>
            <a:endParaRPr lang="en-IN" dirty="0" smtClean="0"/>
          </a:p>
          <a:p>
            <a:r>
              <a:rPr lang="en-IN" dirty="0" smtClean="0"/>
              <a:t>FROM </a:t>
            </a:r>
            <a:r>
              <a:rPr lang="en-IN" dirty="0"/>
              <a:t>Patients </a:t>
            </a:r>
            <a:r>
              <a:rPr lang="en-IN" dirty="0" smtClean="0"/>
              <a:t>p</a:t>
            </a:r>
          </a:p>
          <a:p>
            <a:r>
              <a:rPr lang="en-IN" dirty="0" smtClean="0"/>
              <a:t>JOIN </a:t>
            </a:r>
            <a:r>
              <a:rPr lang="en-IN" dirty="0"/>
              <a:t>Appointments a ON </a:t>
            </a:r>
            <a:r>
              <a:rPr lang="en-IN" dirty="0" err="1"/>
              <a:t>p.patient_id</a:t>
            </a:r>
            <a:r>
              <a:rPr lang="en-IN" dirty="0"/>
              <a:t> = </a:t>
            </a:r>
            <a:r>
              <a:rPr lang="en-IN" dirty="0" err="1" smtClean="0"/>
              <a:t>a.patient_id</a:t>
            </a:r>
            <a:endParaRPr lang="en-IN" dirty="0" smtClean="0"/>
          </a:p>
          <a:p>
            <a:r>
              <a:rPr lang="en-IN" dirty="0" smtClean="0"/>
              <a:t>WHERE </a:t>
            </a:r>
            <a:r>
              <a:rPr lang="en-IN" dirty="0"/>
              <a:t>DATE_FORMAT(</a:t>
            </a:r>
            <a:r>
              <a:rPr lang="en-IN" dirty="0" err="1"/>
              <a:t>a.appointment_date</a:t>
            </a:r>
            <a:r>
              <a:rPr lang="en-IN" dirty="0"/>
              <a:t>, '%Y-%</a:t>
            </a:r>
            <a:r>
              <a:rPr lang="en-IN" dirty="0" err="1"/>
              <a:t>m'</a:t>
            </a:r>
            <a:r>
              <a:rPr lang="en-IN" dirty="0"/>
              <a:t>) = '2024-08';</a:t>
            </a:r>
          </a:p>
        </p:txBody>
      </p:sp>
    </p:spTree>
    <p:extLst>
      <p:ext uri="{BB962C8B-B14F-4D97-AF65-F5344CB8AC3E}">
        <p14:creationId xmlns:p14="http://schemas.microsoft.com/office/powerpoint/2010/main" val="771811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All Doctors and Their Appointments </a:t>
            </a:r>
            <a:r>
              <a:rPr lang="en-US" dirty="0" smtClean="0"/>
              <a:t>in august till today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 </a:t>
            </a:r>
            <a:r>
              <a:rPr lang="en-IN" dirty="0" err="1"/>
              <a:t>d.first_name</a:t>
            </a:r>
            <a:r>
              <a:rPr lang="en-IN" dirty="0"/>
              <a:t>, </a:t>
            </a:r>
            <a:r>
              <a:rPr lang="en-IN" dirty="0" err="1"/>
              <a:t>d.last_name</a:t>
            </a:r>
            <a:r>
              <a:rPr lang="en-IN" dirty="0"/>
              <a:t>, </a:t>
            </a:r>
            <a:r>
              <a:rPr lang="en-IN" dirty="0" err="1"/>
              <a:t>a.appointment_date</a:t>
            </a:r>
            <a:r>
              <a:rPr lang="en-IN" dirty="0"/>
              <a:t>, </a:t>
            </a:r>
            <a:r>
              <a:rPr lang="en-IN" dirty="0" err="1"/>
              <a:t>p.first_name</a:t>
            </a:r>
            <a:r>
              <a:rPr lang="en-IN" dirty="0"/>
              <a:t> AS </a:t>
            </a:r>
            <a:r>
              <a:rPr lang="en-IN" dirty="0" err="1"/>
              <a:t>patient_first_name</a:t>
            </a:r>
            <a:r>
              <a:rPr lang="en-IN" dirty="0"/>
              <a:t>, </a:t>
            </a:r>
            <a:r>
              <a:rPr lang="en-IN" dirty="0" err="1"/>
              <a:t>p.last_name</a:t>
            </a:r>
            <a:r>
              <a:rPr lang="en-IN" dirty="0"/>
              <a:t> AS </a:t>
            </a:r>
            <a:r>
              <a:rPr lang="en-IN" dirty="0" err="1" smtClean="0"/>
              <a:t>patient_last_name</a:t>
            </a:r>
            <a:endParaRPr lang="en-IN" dirty="0" smtClean="0"/>
          </a:p>
          <a:p>
            <a:r>
              <a:rPr lang="en-IN" dirty="0" smtClean="0"/>
              <a:t>FROM </a:t>
            </a:r>
            <a:r>
              <a:rPr lang="en-IN" dirty="0"/>
              <a:t>Doctors </a:t>
            </a:r>
            <a:r>
              <a:rPr lang="en-IN" dirty="0" smtClean="0"/>
              <a:t>d</a:t>
            </a:r>
          </a:p>
          <a:p>
            <a:r>
              <a:rPr lang="en-IN" dirty="0" smtClean="0"/>
              <a:t>JOIN </a:t>
            </a:r>
            <a:r>
              <a:rPr lang="en-IN" dirty="0"/>
              <a:t>Appointments a ON </a:t>
            </a:r>
            <a:r>
              <a:rPr lang="en-IN" dirty="0" err="1"/>
              <a:t>d.doctor_id</a:t>
            </a:r>
            <a:r>
              <a:rPr lang="en-IN" dirty="0"/>
              <a:t> = </a:t>
            </a:r>
            <a:r>
              <a:rPr lang="en-IN" dirty="0" err="1" smtClean="0"/>
              <a:t>a.doctor_id</a:t>
            </a:r>
            <a:endParaRPr lang="en-IN" dirty="0" smtClean="0"/>
          </a:p>
          <a:p>
            <a:r>
              <a:rPr lang="en-IN" dirty="0" smtClean="0"/>
              <a:t>JOIN </a:t>
            </a:r>
            <a:r>
              <a:rPr lang="en-IN" dirty="0"/>
              <a:t>Patients p ON </a:t>
            </a:r>
            <a:r>
              <a:rPr lang="en-IN" dirty="0" err="1"/>
              <a:t>a.patient_id</a:t>
            </a:r>
            <a:r>
              <a:rPr lang="en-IN" dirty="0"/>
              <a:t> = </a:t>
            </a:r>
            <a:r>
              <a:rPr lang="en-IN" dirty="0" err="1" smtClean="0"/>
              <a:t>p.patient_id</a:t>
            </a:r>
            <a:endParaRPr lang="en-IN" dirty="0" smtClean="0"/>
          </a:p>
          <a:p>
            <a:r>
              <a:rPr lang="en-IN" dirty="0" smtClean="0"/>
              <a:t>WHERE </a:t>
            </a:r>
            <a:r>
              <a:rPr lang="en-IN" dirty="0" err="1"/>
              <a:t>a.appointment_date</a:t>
            </a:r>
            <a:r>
              <a:rPr lang="en-IN" dirty="0"/>
              <a:t> BETWEEN '2024-08-01' AND '2024-08-10'; </a:t>
            </a:r>
          </a:p>
        </p:txBody>
      </p:sp>
    </p:spTree>
    <p:extLst>
      <p:ext uri="{BB962C8B-B14F-4D97-AF65-F5344CB8AC3E}">
        <p14:creationId xmlns:p14="http://schemas.microsoft.com/office/powerpoint/2010/main" val="3460055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Total Amount Billed Per Doctor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 </a:t>
            </a:r>
            <a:r>
              <a:rPr lang="en-IN" dirty="0" err="1"/>
              <a:t>d.first_name</a:t>
            </a:r>
            <a:r>
              <a:rPr lang="en-IN" dirty="0"/>
              <a:t>, </a:t>
            </a:r>
            <a:r>
              <a:rPr lang="en-IN" dirty="0" err="1"/>
              <a:t>d.last_name</a:t>
            </a:r>
            <a:r>
              <a:rPr lang="en-IN" dirty="0"/>
              <a:t>, </a:t>
            </a:r>
            <a:r>
              <a:rPr lang="en-IN" dirty="0" err="1"/>
              <a:t>d.specialty</a:t>
            </a:r>
            <a:r>
              <a:rPr lang="en-IN" dirty="0"/>
              <a:t>, SUM(</a:t>
            </a:r>
            <a:r>
              <a:rPr lang="en-IN" dirty="0" err="1"/>
              <a:t>b.amount</a:t>
            </a:r>
            <a:r>
              <a:rPr lang="en-IN" dirty="0"/>
              <a:t>) AS </a:t>
            </a:r>
            <a:r>
              <a:rPr lang="en-IN" dirty="0" err="1" smtClean="0"/>
              <a:t>total_billed</a:t>
            </a:r>
            <a:endParaRPr lang="en-IN" dirty="0" smtClean="0"/>
          </a:p>
          <a:p>
            <a:r>
              <a:rPr lang="en-IN" dirty="0" smtClean="0"/>
              <a:t>FROM </a:t>
            </a:r>
            <a:r>
              <a:rPr lang="en-IN" dirty="0"/>
              <a:t>Doctors </a:t>
            </a:r>
            <a:r>
              <a:rPr lang="en-IN" dirty="0" smtClean="0"/>
              <a:t>d</a:t>
            </a:r>
          </a:p>
          <a:p>
            <a:r>
              <a:rPr lang="en-IN" dirty="0" smtClean="0"/>
              <a:t>JOIN </a:t>
            </a:r>
            <a:r>
              <a:rPr lang="en-IN" dirty="0"/>
              <a:t>Appointments a ON </a:t>
            </a:r>
            <a:r>
              <a:rPr lang="en-IN" dirty="0" err="1"/>
              <a:t>d.doctor_id</a:t>
            </a:r>
            <a:r>
              <a:rPr lang="en-IN" dirty="0"/>
              <a:t> = </a:t>
            </a:r>
            <a:r>
              <a:rPr lang="en-IN" dirty="0" err="1" smtClean="0"/>
              <a:t>a.doctor_id</a:t>
            </a:r>
            <a:endParaRPr lang="en-IN" dirty="0" smtClean="0"/>
          </a:p>
          <a:p>
            <a:r>
              <a:rPr lang="en-IN" dirty="0" smtClean="0"/>
              <a:t>JOIN </a:t>
            </a:r>
            <a:r>
              <a:rPr lang="en-IN" dirty="0"/>
              <a:t>Billing b ON </a:t>
            </a:r>
            <a:r>
              <a:rPr lang="en-IN" dirty="0" err="1"/>
              <a:t>a.appointment_id</a:t>
            </a:r>
            <a:r>
              <a:rPr lang="en-IN" dirty="0"/>
              <a:t> = </a:t>
            </a:r>
            <a:r>
              <a:rPr lang="en-IN" dirty="0" err="1" smtClean="0"/>
              <a:t>b.appointment_id</a:t>
            </a:r>
            <a:endParaRPr lang="en-IN" dirty="0" smtClean="0"/>
          </a:p>
          <a:p>
            <a:r>
              <a:rPr lang="en-IN" dirty="0" smtClean="0"/>
              <a:t>GROUP </a:t>
            </a:r>
            <a:r>
              <a:rPr lang="en-IN" dirty="0"/>
              <a:t>BY </a:t>
            </a:r>
            <a:r>
              <a:rPr lang="en-IN" dirty="0" err="1"/>
              <a:t>d.first_name</a:t>
            </a:r>
            <a:r>
              <a:rPr lang="en-IN" dirty="0"/>
              <a:t>, </a:t>
            </a:r>
            <a:r>
              <a:rPr lang="en-IN" dirty="0" err="1"/>
              <a:t>d.last_name</a:t>
            </a:r>
            <a:r>
              <a:rPr lang="en-IN" dirty="0"/>
              <a:t>, </a:t>
            </a:r>
            <a:r>
              <a:rPr lang="en-IN" dirty="0" err="1" smtClean="0"/>
              <a:t>d.specialty</a:t>
            </a:r>
            <a:endParaRPr lang="en-IN" dirty="0" smtClean="0"/>
          </a:p>
          <a:p>
            <a:r>
              <a:rPr lang="en-IN" dirty="0" smtClean="0"/>
              <a:t>ORDER </a:t>
            </a:r>
            <a:r>
              <a:rPr lang="en-IN" dirty="0"/>
              <a:t>BY </a:t>
            </a:r>
            <a:r>
              <a:rPr lang="en-IN" dirty="0" err="1"/>
              <a:t>total_billed</a:t>
            </a:r>
            <a:r>
              <a:rPr lang="en-IN" dirty="0"/>
              <a:t> </a:t>
            </a:r>
            <a:r>
              <a:rPr lang="en-IN" dirty="0" err="1"/>
              <a:t>desc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9940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All Appointments for a Specific Patient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</a:t>
            </a:r>
            <a:r>
              <a:rPr lang="en-US" dirty="0" smtClean="0"/>
              <a:t>Appointments</a:t>
            </a:r>
          </a:p>
          <a:p>
            <a:r>
              <a:rPr lang="en-US" dirty="0" smtClean="0"/>
              <a:t>WHERE </a:t>
            </a:r>
            <a:r>
              <a:rPr lang="en-US" dirty="0" err="1"/>
              <a:t>patient_id</a:t>
            </a:r>
            <a:r>
              <a:rPr lang="en-US" dirty="0"/>
              <a:t> = 1;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949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 All Prescriptions for a Specific Appointment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</a:t>
            </a:r>
            <a:r>
              <a:rPr lang="en-US" dirty="0" smtClean="0"/>
              <a:t>Prescriptions</a:t>
            </a:r>
          </a:p>
          <a:p>
            <a:r>
              <a:rPr lang="en-US" dirty="0" smtClean="0"/>
              <a:t>WHERE </a:t>
            </a:r>
            <a:r>
              <a:rPr lang="en-US" dirty="0" err="1"/>
              <a:t>appointment_id</a:t>
            </a:r>
            <a:r>
              <a:rPr lang="en-US" dirty="0"/>
              <a:t> = 1;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450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Billing Information for a Specific Appointment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</a:t>
            </a:r>
            <a:r>
              <a:rPr lang="en-US" dirty="0" smtClean="0"/>
              <a:t>Billing</a:t>
            </a:r>
          </a:p>
          <a:p>
            <a:r>
              <a:rPr lang="en-US" dirty="0" smtClean="0"/>
              <a:t>WHERE </a:t>
            </a:r>
            <a:r>
              <a:rPr lang="en-US" dirty="0" err="1"/>
              <a:t>appointment_id</a:t>
            </a:r>
            <a:r>
              <a:rPr lang="en-US" dirty="0"/>
              <a:t> = 2;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823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a.appointment_id</a:t>
            </a:r>
            <a:r>
              <a:rPr lang="en-US" dirty="0"/>
              <a:t>, </a:t>
            </a:r>
            <a:r>
              <a:rPr lang="en-US" dirty="0" err="1"/>
              <a:t>p.first_name</a:t>
            </a:r>
            <a:r>
              <a:rPr lang="en-US" dirty="0"/>
              <a:t> AS </a:t>
            </a:r>
            <a:r>
              <a:rPr lang="en-US" dirty="0" err="1"/>
              <a:t>patient_first_name</a:t>
            </a:r>
            <a:r>
              <a:rPr lang="en-US" dirty="0"/>
              <a:t>, </a:t>
            </a:r>
            <a:r>
              <a:rPr lang="en-US" dirty="0" err="1"/>
              <a:t>p.last_name</a:t>
            </a:r>
            <a:r>
              <a:rPr lang="en-US" dirty="0"/>
              <a:t> AS </a:t>
            </a:r>
            <a:r>
              <a:rPr lang="en-US" dirty="0" err="1"/>
              <a:t>patient_last_name</a:t>
            </a:r>
            <a:r>
              <a:rPr lang="en-US" dirty="0"/>
              <a:t>,       </a:t>
            </a:r>
            <a:endParaRPr lang="en-US" dirty="0" smtClean="0"/>
          </a:p>
          <a:p>
            <a:r>
              <a:rPr lang="en-US" dirty="0" err="1" smtClean="0"/>
              <a:t>d.first_name</a:t>
            </a:r>
            <a:r>
              <a:rPr lang="en-US" dirty="0" smtClean="0"/>
              <a:t> </a:t>
            </a:r>
            <a:r>
              <a:rPr lang="en-US" dirty="0"/>
              <a:t>AS </a:t>
            </a:r>
            <a:r>
              <a:rPr lang="en-US" dirty="0" err="1"/>
              <a:t>doctor_first_name</a:t>
            </a:r>
            <a:r>
              <a:rPr lang="en-US" dirty="0"/>
              <a:t>, </a:t>
            </a:r>
            <a:r>
              <a:rPr lang="en-US" dirty="0" err="1"/>
              <a:t>d.last_name</a:t>
            </a:r>
            <a:r>
              <a:rPr lang="en-US" dirty="0"/>
              <a:t> AS </a:t>
            </a:r>
            <a:r>
              <a:rPr lang="en-US" dirty="0" err="1"/>
              <a:t>doctor_last_name</a:t>
            </a:r>
            <a:r>
              <a:rPr lang="en-US" dirty="0"/>
              <a:t>, </a:t>
            </a:r>
            <a:r>
              <a:rPr lang="en-US" dirty="0" err="1"/>
              <a:t>a.appointment_date</a:t>
            </a:r>
            <a:r>
              <a:rPr lang="en-US" dirty="0"/>
              <a:t>, </a:t>
            </a:r>
            <a:r>
              <a:rPr lang="en-US" dirty="0" err="1" smtClean="0"/>
              <a:t>a.reason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Appointments </a:t>
            </a:r>
            <a:r>
              <a:rPr lang="en-US" dirty="0" smtClean="0"/>
              <a:t>a</a:t>
            </a:r>
          </a:p>
          <a:p>
            <a:r>
              <a:rPr lang="en-US" dirty="0" smtClean="0"/>
              <a:t>JOIN </a:t>
            </a:r>
            <a:r>
              <a:rPr lang="en-US" dirty="0"/>
              <a:t>Patients p ON </a:t>
            </a:r>
            <a:r>
              <a:rPr lang="en-US" dirty="0" err="1"/>
              <a:t>a.patient_id</a:t>
            </a:r>
            <a:r>
              <a:rPr lang="en-US" dirty="0"/>
              <a:t> = </a:t>
            </a:r>
            <a:r>
              <a:rPr lang="en-US" dirty="0" err="1" smtClean="0"/>
              <a:t>p.patient_id</a:t>
            </a:r>
            <a:endParaRPr lang="en-US" dirty="0" smtClean="0"/>
          </a:p>
          <a:p>
            <a:r>
              <a:rPr lang="en-US" dirty="0" smtClean="0"/>
              <a:t>JOIN </a:t>
            </a:r>
            <a:r>
              <a:rPr lang="en-US" dirty="0"/>
              <a:t>Doctors d ON </a:t>
            </a:r>
            <a:r>
              <a:rPr lang="en-US" dirty="0" err="1"/>
              <a:t>a.doctor_id</a:t>
            </a:r>
            <a:r>
              <a:rPr lang="en-US" dirty="0"/>
              <a:t> = </a:t>
            </a:r>
            <a:r>
              <a:rPr lang="en-US" dirty="0" err="1"/>
              <a:t>d.doctor_id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267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All Appointments with Billing Status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 </a:t>
            </a:r>
            <a:r>
              <a:rPr lang="en-IN" dirty="0" err="1"/>
              <a:t>a.appointment_id</a:t>
            </a:r>
            <a:r>
              <a:rPr lang="en-IN" dirty="0"/>
              <a:t>, </a:t>
            </a:r>
            <a:r>
              <a:rPr lang="en-IN" dirty="0" err="1"/>
              <a:t>p.first_name</a:t>
            </a:r>
            <a:r>
              <a:rPr lang="en-IN" dirty="0"/>
              <a:t> AS </a:t>
            </a:r>
            <a:r>
              <a:rPr lang="en-IN" dirty="0" err="1"/>
              <a:t>patient_first_name</a:t>
            </a:r>
            <a:r>
              <a:rPr lang="en-IN" dirty="0"/>
              <a:t>, </a:t>
            </a:r>
            <a:r>
              <a:rPr lang="en-IN" dirty="0" err="1"/>
              <a:t>p.last_name</a:t>
            </a:r>
            <a:r>
              <a:rPr lang="en-IN" dirty="0"/>
              <a:t> AS </a:t>
            </a:r>
            <a:r>
              <a:rPr lang="en-IN" dirty="0" err="1"/>
              <a:t>patient_last_name</a:t>
            </a:r>
            <a:r>
              <a:rPr lang="en-IN" dirty="0"/>
              <a:t>,       </a:t>
            </a:r>
            <a:endParaRPr lang="en-IN" dirty="0" smtClean="0"/>
          </a:p>
          <a:p>
            <a:r>
              <a:rPr lang="en-IN" dirty="0" err="1" smtClean="0"/>
              <a:t>d.first_name</a:t>
            </a:r>
            <a:r>
              <a:rPr lang="en-IN" dirty="0" smtClean="0"/>
              <a:t> </a:t>
            </a:r>
            <a:r>
              <a:rPr lang="en-IN" dirty="0"/>
              <a:t>AS </a:t>
            </a:r>
            <a:r>
              <a:rPr lang="en-IN" dirty="0" err="1"/>
              <a:t>doctor_first_name</a:t>
            </a:r>
            <a:r>
              <a:rPr lang="en-IN" dirty="0"/>
              <a:t>, </a:t>
            </a:r>
            <a:r>
              <a:rPr lang="en-IN" dirty="0" err="1"/>
              <a:t>d.last_name</a:t>
            </a:r>
            <a:r>
              <a:rPr lang="en-IN" dirty="0"/>
              <a:t> AS </a:t>
            </a:r>
            <a:r>
              <a:rPr lang="en-IN" dirty="0" err="1"/>
              <a:t>doctor_last_name</a:t>
            </a:r>
            <a:r>
              <a:rPr lang="en-IN" dirty="0"/>
              <a:t>,       </a:t>
            </a:r>
            <a:endParaRPr lang="en-IN" dirty="0" smtClean="0"/>
          </a:p>
          <a:p>
            <a:r>
              <a:rPr lang="en-IN" dirty="0" err="1" smtClean="0"/>
              <a:t>b.amount</a:t>
            </a:r>
            <a:r>
              <a:rPr lang="en-IN" dirty="0"/>
              <a:t>, </a:t>
            </a:r>
            <a:r>
              <a:rPr lang="en-IN" dirty="0" err="1"/>
              <a:t>b.payment_date</a:t>
            </a:r>
            <a:r>
              <a:rPr lang="en-IN" dirty="0"/>
              <a:t>, </a:t>
            </a:r>
            <a:r>
              <a:rPr lang="en-IN" dirty="0" err="1" smtClean="0"/>
              <a:t>b.status</a:t>
            </a:r>
            <a:endParaRPr lang="en-IN" dirty="0" smtClean="0"/>
          </a:p>
          <a:p>
            <a:r>
              <a:rPr lang="en-IN" dirty="0" smtClean="0"/>
              <a:t>FROM </a:t>
            </a:r>
            <a:r>
              <a:rPr lang="en-IN" dirty="0"/>
              <a:t>Appointments </a:t>
            </a:r>
            <a:r>
              <a:rPr lang="en-IN" dirty="0" smtClean="0"/>
              <a:t>a</a:t>
            </a:r>
          </a:p>
          <a:p>
            <a:r>
              <a:rPr lang="en-IN" dirty="0" smtClean="0"/>
              <a:t>JOIN </a:t>
            </a:r>
            <a:r>
              <a:rPr lang="en-IN" dirty="0"/>
              <a:t>Patients p ON </a:t>
            </a:r>
            <a:r>
              <a:rPr lang="en-IN" dirty="0" err="1"/>
              <a:t>a.patient_id</a:t>
            </a:r>
            <a:r>
              <a:rPr lang="en-IN" dirty="0"/>
              <a:t> = </a:t>
            </a:r>
            <a:r>
              <a:rPr lang="en-IN" dirty="0" err="1" smtClean="0"/>
              <a:t>p.patient_id</a:t>
            </a:r>
            <a:endParaRPr lang="en-IN" dirty="0" smtClean="0"/>
          </a:p>
          <a:p>
            <a:r>
              <a:rPr lang="en-IN" dirty="0" smtClean="0"/>
              <a:t>JOIN </a:t>
            </a:r>
            <a:r>
              <a:rPr lang="en-IN" dirty="0"/>
              <a:t>Doctors d ON </a:t>
            </a:r>
            <a:r>
              <a:rPr lang="en-IN" dirty="0" err="1"/>
              <a:t>a.doctor_id</a:t>
            </a:r>
            <a:r>
              <a:rPr lang="en-IN" dirty="0"/>
              <a:t> = </a:t>
            </a:r>
            <a:r>
              <a:rPr lang="en-IN" dirty="0" err="1" smtClean="0"/>
              <a:t>d.doctor_id</a:t>
            </a:r>
            <a:endParaRPr lang="en-IN" dirty="0" smtClean="0"/>
          </a:p>
          <a:p>
            <a:r>
              <a:rPr lang="en-IN" dirty="0" smtClean="0"/>
              <a:t>JOIN </a:t>
            </a:r>
            <a:r>
              <a:rPr lang="en-IN" dirty="0"/>
              <a:t>Billing b ON </a:t>
            </a:r>
            <a:r>
              <a:rPr lang="en-IN" dirty="0" err="1"/>
              <a:t>a.appointment_id</a:t>
            </a:r>
            <a:r>
              <a:rPr lang="en-IN" dirty="0"/>
              <a:t> = </a:t>
            </a:r>
            <a:r>
              <a:rPr lang="en-IN" dirty="0" err="1"/>
              <a:t>b.appointment_id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30184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 all paid billing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</a:t>
            </a:r>
            <a:r>
              <a:rPr lang="en-US" dirty="0" smtClean="0"/>
              <a:t>Billing</a:t>
            </a:r>
          </a:p>
          <a:p>
            <a:r>
              <a:rPr lang="en-US" dirty="0" smtClean="0"/>
              <a:t>WHERE </a:t>
            </a:r>
            <a:r>
              <a:rPr lang="en-US" dirty="0"/>
              <a:t>status = 'Paid';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7477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67</TotalTime>
  <Words>1104</Words>
  <Application>Microsoft Office PowerPoint</Application>
  <PresentationFormat>Widescreen</PresentationFormat>
  <Paragraphs>176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Tw Cen MT</vt:lpstr>
      <vt:lpstr>Tw Cen MT Condensed</vt:lpstr>
      <vt:lpstr>Wingdings 3</vt:lpstr>
      <vt:lpstr>Integral</vt:lpstr>
      <vt:lpstr>Healthcare data analysis</vt:lpstr>
      <vt:lpstr>Create database</vt:lpstr>
      <vt:lpstr>Retrieve All Table Information</vt:lpstr>
      <vt:lpstr>Get All Appointments for a Specific Patient</vt:lpstr>
      <vt:lpstr>Retrieve All Prescriptions for a Specific Appointment</vt:lpstr>
      <vt:lpstr>Get Billing Information for a Specific Appointment</vt:lpstr>
      <vt:lpstr>PowerPoint Presentation</vt:lpstr>
      <vt:lpstr>List All Appointments with Billing Status</vt:lpstr>
      <vt:lpstr>Find all paid billing</vt:lpstr>
      <vt:lpstr>Calculate Total Amount Billed and Total Paid Amount</vt:lpstr>
      <vt:lpstr>Get the Number of Appointments by Specialty</vt:lpstr>
      <vt:lpstr>Find the Most Common Reason for Appointments</vt:lpstr>
      <vt:lpstr>List Patients with Their Latest Appointment Date</vt:lpstr>
      <vt:lpstr>List All Doctors and the Number of Appointments They Had</vt:lpstr>
      <vt:lpstr>Retrieve Patients Who Had Appointments in the Last 30 Days</vt:lpstr>
      <vt:lpstr>Find Prescriptions Associated with Appointments that are Pending Payment</vt:lpstr>
      <vt:lpstr>detailed view of each patient, including their appointment and billing status</vt:lpstr>
      <vt:lpstr>Analyse patient demographics</vt:lpstr>
      <vt:lpstr>Analyze the trend of appointments over months or years</vt:lpstr>
      <vt:lpstr>Yearly trend</vt:lpstr>
      <vt:lpstr>Identify the most frequently prescribed medications and their total dosage</vt:lpstr>
      <vt:lpstr>Average Billing Amount by Number of Appointments</vt:lpstr>
      <vt:lpstr>Analyze the correlation between appointment frequency and billing status</vt:lpstr>
      <vt:lpstr>Payment Status Over Time</vt:lpstr>
      <vt:lpstr>Unpaid Bills Analysis</vt:lpstr>
      <vt:lpstr>Doctor Performance Metrics</vt:lpstr>
      <vt:lpstr>Day wise Appointment counts</vt:lpstr>
      <vt:lpstr>Find patients with missing appointments</vt:lpstr>
      <vt:lpstr>Find appointments without billing records</vt:lpstr>
      <vt:lpstr>Find All Appointments for doctor with id 1</vt:lpstr>
      <vt:lpstr>All Prescriptions with Payment Status as Pending</vt:lpstr>
      <vt:lpstr>List All Patients Who Had Appointments in August</vt:lpstr>
      <vt:lpstr>List All Doctors and Their Appointments in august till today</vt:lpstr>
      <vt:lpstr>Get Total Amount Billed Per Doctor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data analysis</dc:title>
  <dc:creator>Microsoft account</dc:creator>
  <cp:lastModifiedBy>Microsoft account</cp:lastModifiedBy>
  <cp:revision>8</cp:revision>
  <dcterms:created xsi:type="dcterms:W3CDTF">2024-08-09T05:37:23Z</dcterms:created>
  <dcterms:modified xsi:type="dcterms:W3CDTF">2024-08-10T06:07:46Z</dcterms:modified>
</cp:coreProperties>
</file>