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8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71" r:id="rId12"/>
    <p:sldId id="273" r:id="rId13"/>
    <p:sldId id="268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26AC9-CA7A-49F6-9DBB-B28E8347CEE5}" type="datetimeFigureOut">
              <a:rPr lang="en-US" smtClean="0"/>
              <a:pPr/>
              <a:t>2017-09-30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4ECBF-7AB4-439A-9AD0-C5606F21B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4ECBF-7AB4-439A-9AD0-C5606F21B94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2017-09-30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2017-09-30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2017-09-30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2017-09-30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2017-09-30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2017-09-30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2017-09-30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2017-09-30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2017-09-30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2017-09-30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2017-09-30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2017-09-30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2017-09-30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2017-09-30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2017-09-30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2017-09-30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2017-09-30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8" y="1066800"/>
            <a:ext cx="8173641" cy="21335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lgerian" pitchFamily="82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lgerian" pitchFamily="82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lgerian" pitchFamily="82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lgerian" pitchFamily="82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lgerian" pitchFamily="82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lgerian" pitchFamily="82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lgerian" pitchFamily="82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lgerian" pitchFamily="82" charset="0"/>
              </a:rPr>
              <a:t>Project </a:t>
            </a:r>
            <a:r>
              <a:rPr lang="en-US" sz="2000" dirty="0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lang="en-US" sz="3100" dirty="0" smtClean="0">
                <a:solidFill>
                  <a:schemeClr val="tx1"/>
                </a:solidFill>
                <a:latin typeface="Algerian" pitchFamily="82" charset="0"/>
              </a:rPr>
              <a:t>on</a:t>
            </a:r>
            <a:r>
              <a:rPr lang="en-US" sz="2000" dirty="0" smtClean="0">
                <a:solidFill>
                  <a:schemeClr val="tx1"/>
                </a:solidFill>
                <a:latin typeface="Algerian" pitchFamily="82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lgerian" pitchFamily="82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4900" dirty="0" smtClean="0">
                <a:solidFill>
                  <a:schemeClr val="tx1"/>
                </a:solidFill>
                <a:latin typeface="Algerian" pitchFamily="82" charset="0"/>
              </a:rPr>
              <a:t>Bank Management system</a:t>
            </a:r>
            <a:r>
              <a:rPr lang="en-US" sz="3200" dirty="0" smtClean="0">
                <a:solidFill>
                  <a:schemeClr val="tx1"/>
                </a:solidFill>
                <a:latin typeface="Algerian" pitchFamily="82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lgerian" pitchFamily="82" charset="0"/>
              </a:rPr>
            </a:br>
            <a:endParaRPr lang="en-US" sz="32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3158" y="3843868"/>
            <a:ext cx="7792641" cy="194733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												</a:t>
            </a:r>
            <a:r>
              <a:rPr lang="en-US" dirty="0" smtClean="0">
                <a:latin typeface="Bell MT" pitchFamily="18" charset="0"/>
              </a:rPr>
              <a:t>Submitted by:</a:t>
            </a:r>
          </a:p>
          <a:p>
            <a:pPr algn="l"/>
            <a:r>
              <a:rPr lang="en-US" dirty="0" smtClean="0">
                <a:latin typeface="Bell MT" pitchFamily="18" charset="0"/>
              </a:rPr>
              <a:t>												PAYAL</a:t>
            </a:r>
          </a:p>
          <a:p>
            <a:pPr algn="l"/>
            <a:r>
              <a:rPr lang="en-US" dirty="0" smtClean="0">
                <a:latin typeface="Bell MT" pitchFamily="18" charset="0"/>
              </a:rPr>
              <a:t>												CSE 3</a:t>
            </a:r>
            <a:r>
              <a:rPr lang="en-US" baseline="30000" dirty="0" smtClean="0">
                <a:latin typeface="Bell MT" pitchFamily="18" charset="0"/>
              </a:rPr>
              <a:t>rd</a:t>
            </a:r>
            <a:r>
              <a:rPr lang="en-US" dirty="0" smtClean="0">
                <a:latin typeface="Bell MT" pitchFamily="18" charset="0"/>
              </a:rPr>
              <a:t> year</a:t>
            </a:r>
          </a:p>
          <a:p>
            <a:pPr algn="l"/>
            <a:r>
              <a:rPr lang="en-US" dirty="0" smtClean="0">
                <a:latin typeface="Bell MT" pitchFamily="18" charset="0"/>
              </a:rPr>
              <a:t>												15001001037		</a:t>
            </a:r>
            <a:endParaRPr lang="en-US" dirty="0">
              <a:latin typeface="Bell MT" pitchFamily="18" charset="0"/>
            </a:endParaRPr>
          </a:p>
        </p:txBody>
      </p:sp>
      <p:pic>
        <p:nvPicPr>
          <p:cNvPr id="1026" name="Picture 2" descr="C:\Users\lenovo\Documents\BankManagement\src\images\humanresources-jobs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0"/>
            <a:ext cx="4470400" cy="3136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508000" y="914400"/>
            <a:ext cx="6446838" cy="5127625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 smtClean="0">
                <a:latin typeface="Centaur" pitchFamily="18" charset="0"/>
              </a:rPr>
              <a:t>Admin:</a:t>
            </a:r>
            <a:r>
              <a:rPr lang="en-US" sz="2400" dirty="0" smtClean="0">
                <a:latin typeface="Centaur" pitchFamily="18" charset="0"/>
              </a:rPr>
              <a:t> This feature is only available for admin use. No other can access this .There are special function he / she can do as given below 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200" dirty="0" smtClean="0">
                <a:latin typeface="Centaur" pitchFamily="18" charset="0"/>
              </a:rPr>
              <a:t> Add User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200" dirty="0" smtClean="0">
                <a:latin typeface="Centaur" pitchFamily="18" charset="0"/>
              </a:rPr>
              <a:t>View All Users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200" dirty="0" smtClean="0">
                <a:latin typeface="Centaur" pitchFamily="18" charset="0"/>
              </a:rPr>
              <a:t>Delete User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200" dirty="0" smtClean="0">
                <a:latin typeface="Centaur" pitchFamily="18" charset="0"/>
              </a:rPr>
              <a:t>Delete All Users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 smtClean="0">
                <a:latin typeface="Centaur" pitchFamily="18" charset="0"/>
              </a:rPr>
              <a:t>File:</a:t>
            </a:r>
            <a:r>
              <a:rPr lang="en-US" sz="2400" dirty="0" smtClean="0">
                <a:latin typeface="Centaur" pitchFamily="18" charset="0"/>
              </a:rPr>
              <a:t> There are further more options are given below 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200" dirty="0" smtClean="0">
                <a:latin typeface="Centaur" pitchFamily="18" charset="0"/>
              </a:rPr>
              <a:t>New Account : Admin and manager can add new account.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200" dirty="0" smtClean="0">
                <a:latin typeface="Centaur" pitchFamily="18" charset="0"/>
              </a:rPr>
              <a:t>Change Password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200" dirty="0" smtClean="0">
                <a:latin typeface="Centaur" pitchFamily="18" charset="0"/>
              </a:rPr>
              <a:t>Exit.</a:t>
            </a:r>
          </a:p>
          <a:p>
            <a:pPr lvl="1" algn="just">
              <a:buFont typeface="Arial" pitchFamily="34" charset="0"/>
              <a:buChar char="•"/>
            </a:pPr>
            <a:endParaRPr lang="en-US" sz="2200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Data Flow Diagram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1026" name="Picture 2" descr="C:\Users\lenovo\Desktop\Screenshot_20170923-18352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6029325" cy="49530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6447501" cy="182658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E-R Diagram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8" name="Picture 4" descr="C:\Users\lenovo\Pictures\Screenshots\Screenshot (5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66294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609600"/>
            <a:ext cx="6447501" cy="54317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latin typeface="Centaur" pitchFamily="18" charset="0"/>
              </a:rPr>
              <a:t>Edit :</a:t>
            </a:r>
            <a:r>
              <a:rPr lang="en-US" sz="2000" dirty="0" smtClean="0">
                <a:latin typeface="Centaur" pitchFamily="18" charset="0"/>
              </a:rPr>
              <a:t> In edit there are further more options  given below: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>
                <a:latin typeface="Centaur" pitchFamily="18" charset="0"/>
              </a:rPr>
              <a:t>Deposit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>
                <a:latin typeface="Centaur" pitchFamily="18" charset="0"/>
              </a:rPr>
              <a:t>Withdraw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>
                <a:latin typeface="Centaur" pitchFamily="18" charset="0"/>
              </a:rPr>
              <a:t>Modify Account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>
                <a:latin typeface="Centaur" pitchFamily="18" charset="0"/>
              </a:rPr>
              <a:t>Delete Account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>
                <a:latin typeface="Centaur" pitchFamily="18" charset="0"/>
              </a:rPr>
              <a:t>Delete All Account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latin typeface="Centaur" pitchFamily="18" charset="0"/>
              </a:rPr>
              <a:t>View: </a:t>
            </a:r>
            <a:r>
              <a:rPr lang="en-US" sz="2000" dirty="0" smtClean="0">
                <a:latin typeface="Centaur" pitchFamily="18" charset="0"/>
              </a:rPr>
              <a:t>In view there are further more options given below: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>
                <a:latin typeface="Centaur" pitchFamily="18" charset="0"/>
              </a:rPr>
              <a:t>Account information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>
                <a:latin typeface="Centaur" pitchFamily="18" charset="0"/>
              </a:rPr>
              <a:t>Balance sheet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>
                <a:latin typeface="Centaur" pitchFamily="18" charset="0"/>
              </a:rPr>
              <a:t>All Transactions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>
                <a:latin typeface="Centaur" pitchFamily="18" charset="0"/>
              </a:rPr>
              <a:t>Navigate all account Holders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>
                <a:latin typeface="Centaur" pitchFamily="18" charset="0"/>
              </a:rPr>
              <a:t>All account holders List </a:t>
            </a:r>
            <a:endParaRPr lang="en-US" sz="2000" b="1" dirty="0">
              <a:latin typeface="Centaur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143000"/>
            <a:ext cx="6447501" cy="48983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 smtClean="0">
                <a:latin typeface="Centaur" pitchFamily="18" charset="0"/>
              </a:rPr>
              <a:t>Format : </a:t>
            </a:r>
            <a:r>
              <a:rPr lang="en-US" sz="2400" dirty="0" smtClean="0">
                <a:latin typeface="Centaur" pitchFamily="18" charset="0"/>
              </a:rPr>
              <a:t>This feature is available for all the users . Users can change their background color easily.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Centaur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 smtClean="0">
                <a:latin typeface="Centaur" pitchFamily="18" charset="0"/>
              </a:rPr>
              <a:t>Window : </a:t>
            </a:r>
            <a:r>
              <a:rPr lang="en-US" sz="2400" dirty="0" smtClean="0">
                <a:latin typeface="Centaur" pitchFamily="18" charset="0"/>
              </a:rPr>
              <a:t>By this user can close the activated windows on the screen. There are two options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Centaur" pitchFamily="18" charset="0"/>
              </a:rPr>
              <a:t>Close activated window : It will close the current activated window 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Centaur" pitchFamily="18" charset="0"/>
              </a:rPr>
              <a:t>Close all windows : It will close all the activated windows on the screen.</a:t>
            </a:r>
            <a:endParaRPr lang="en-US" sz="2400" b="1" dirty="0" smtClean="0">
              <a:latin typeface="Centaur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066800"/>
            <a:ext cx="6447501" cy="4974563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400" b="1" dirty="0" smtClean="0">
                <a:latin typeface="Centaur" pitchFamily="18" charset="0"/>
                <a:cs typeface="Aldhabi" pitchFamily="2" charset="-78"/>
              </a:rPr>
              <a:t>Help : </a:t>
            </a:r>
            <a:r>
              <a:rPr lang="en-US" sz="2400" dirty="0" smtClean="0">
                <a:latin typeface="Centaur" pitchFamily="18" charset="0"/>
                <a:cs typeface="Aldhabi" pitchFamily="2" charset="-78"/>
              </a:rPr>
              <a:t>In help there are some shortcut keys are  available for  direct functioning . Keys like:</a:t>
            </a:r>
          </a:p>
          <a:p>
            <a:pPr marL="457200" indent="-457200" algn="just">
              <a:buNone/>
            </a:pPr>
            <a:r>
              <a:rPr lang="en-US" sz="2400" dirty="0" smtClean="0">
                <a:latin typeface="Centaur" pitchFamily="18" charset="0"/>
                <a:cs typeface="Aldhabi" pitchFamily="2" charset="-78"/>
              </a:rPr>
              <a:t>	Ctrl + N: To create new account.</a:t>
            </a:r>
          </a:p>
          <a:p>
            <a:pPr marL="457200" indent="-457200" algn="just">
              <a:buNone/>
            </a:pPr>
            <a:r>
              <a:rPr lang="en-US" sz="2400" dirty="0" smtClean="0">
                <a:latin typeface="Centaur" pitchFamily="18" charset="0"/>
                <a:cs typeface="Aldhabi" pitchFamily="2" charset="-78"/>
              </a:rPr>
              <a:t>	Ctrl + P: To change password.</a:t>
            </a:r>
          </a:p>
          <a:p>
            <a:pPr marL="457200" indent="-457200" algn="just">
              <a:buNone/>
            </a:pPr>
            <a:r>
              <a:rPr lang="en-US" sz="2400" dirty="0" smtClean="0">
                <a:latin typeface="Centaur" pitchFamily="18" charset="0"/>
                <a:cs typeface="Aldhabi" pitchFamily="2" charset="-78"/>
              </a:rPr>
              <a:t>	Alt + D: To deposit money. </a:t>
            </a:r>
          </a:p>
          <a:p>
            <a:pPr marL="457200" indent="-457200" algn="just">
              <a:buNone/>
            </a:pPr>
            <a:r>
              <a:rPr lang="en-US" sz="2400" dirty="0" smtClean="0">
                <a:latin typeface="Centaur" pitchFamily="18" charset="0"/>
                <a:cs typeface="Aldhabi" pitchFamily="2" charset="-78"/>
              </a:rPr>
              <a:t>	Alt + W: To withdraw money.</a:t>
            </a:r>
          </a:p>
          <a:p>
            <a:pPr marL="457200" indent="-457200" algn="just">
              <a:buNone/>
            </a:pPr>
            <a:r>
              <a:rPr lang="en-US" sz="2400" dirty="0" smtClean="0">
                <a:latin typeface="Centaur" pitchFamily="18" charset="0"/>
                <a:cs typeface="Aldhabi" pitchFamily="2" charset="-78"/>
              </a:rPr>
              <a:t>	Ctrl + M: To modify account.</a:t>
            </a:r>
          </a:p>
          <a:p>
            <a:pPr marL="457200" indent="-457200" algn="just">
              <a:buNone/>
            </a:pPr>
            <a:r>
              <a:rPr lang="en-US" sz="2400" dirty="0" smtClean="0">
                <a:latin typeface="Centaur" pitchFamily="18" charset="0"/>
                <a:cs typeface="Aldhabi" pitchFamily="2" charset="-78"/>
              </a:rPr>
              <a:t>	Ctrl + D: To delete account.</a:t>
            </a:r>
          </a:p>
          <a:p>
            <a:pPr marL="457200" indent="-457200">
              <a:buNone/>
            </a:pPr>
            <a:endParaRPr lang="en-US" sz="2400" dirty="0" smtClean="0">
              <a:latin typeface="Centaur" pitchFamily="18" charset="0"/>
              <a:cs typeface="Aldhabi" pitchFamily="2" charset="-78"/>
            </a:endParaRPr>
          </a:p>
          <a:p>
            <a:pPr marL="457200" indent="-457200">
              <a:buNone/>
            </a:pPr>
            <a:endParaRPr lang="en-US" sz="2400" dirty="0" smtClean="0">
              <a:latin typeface="Centaur" pitchFamily="18" charset="0"/>
              <a:cs typeface="Aldhabi" pitchFamily="2" charset="-78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6447501" cy="1066800"/>
          </a:xfrm>
        </p:spPr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THANK YOU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914400"/>
          </a:xfrm>
        </p:spPr>
        <p:txBody>
          <a:bodyPr/>
          <a:lstStyle/>
          <a:p>
            <a:pPr algn="just"/>
            <a:r>
              <a:rPr lang="en-US" dirty="0" smtClean="0">
                <a:latin typeface="Algerian" pitchFamily="82" charset="0"/>
              </a:rPr>
              <a:t>Content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371600"/>
            <a:ext cx="6447501" cy="45173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Problem Definition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Overview of project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Why JAVA ?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Why MYSQL ?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Hardware requirements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Software requirements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Working of the project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Data Flow Diagram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dirty="0" smtClean="0">
                <a:latin typeface="Centaur" pitchFamily="18" charset="0"/>
              </a:rPr>
              <a:t>E-R Diagram</a:t>
            </a:r>
          </a:p>
          <a:p>
            <a:pPr algn="just">
              <a:buFont typeface="Wingdings" pitchFamily="2" charset="2"/>
              <a:buChar char="v"/>
            </a:pPr>
            <a:endParaRPr lang="en-US" sz="2800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   Problem Statement ?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latin typeface="Calibri" pitchFamily="34" charset="0"/>
              </a:rPr>
              <a:t>    </a:t>
            </a:r>
            <a:r>
              <a:rPr lang="en-US" sz="2800" dirty="0" smtClean="0">
                <a:latin typeface="Centaur" pitchFamily="18" charset="0"/>
              </a:rPr>
              <a:t>The issue is to resolve the basic services to manage bank accounts at a bank. This system would be able to maintain information and able to keep records of that particular event. </a:t>
            </a:r>
            <a:endParaRPr lang="en-US" sz="2800" dirty="0">
              <a:latin typeface="Centaur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   Overview Of Project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sz="2800" dirty="0" smtClean="0">
                <a:latin typeface="Centaur" pitchFamily="18" charset="0"/>
              </a:rPr>
              <a:t>The Bank Management System is an application for maintaining a person’s account in a bank . The system provides access  to the user to create an account, deposit / withdraw money from his account, and also to view reports of all accounts present. </a:t>
            </a:r>
            <a:endParaRPr lang="en-US" sz="2800" dirty="0">
              <a:latin typeface="Centaur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Why JAVA ?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000" dirty="0" smtClean="0">
                <a:latin typeface="Centaur" pitchFamily="18" charset="0"/>
              </a:rPr>
              <a:t>First of all JAVA is a open source programming language created by SUN Microsoft 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dirty="0" smtClean="0">
                <a:latin typeface="Centaur" pitchFamily="18" charset="0"/>
              </a:rPr>
              <a:t>Its source code is available for free inside every JDK(Java Development Kit ).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dirty="0" smtClean="0">
                <a:latin typeface="Centaur" pitchFamily="18" charset="0"/>
              </a:rPr>
              <a:t>JAVA is platform independent.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dirty="0" smtClean="0">
                <a:latin typeface="Centaur" pitchFamily="18" charset="0"/>
              </a:rPr>
              <a:t>JAVA is a secure language.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dirty="0" smtClean="0">
                <a:latin typeface="Centaur" pitchFamily="18" charset="0"/>
              </a:rPr>
              <a:t>JAVA is fast because of JIT compiler(Just In Time Compiler).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WHY </a:t>
            </a:r>
            <a:r>
              <a:rPr lang="en-US" dirty="0" err="1" smtClean="0">
                <a:latin typeface="Algerian" pitchFamily="82" charset="0"/>
              </a:rPr>
              <a:t>MySql</a:t>
            </a:r>
            <a:r>
              <a:rPr lang="en-US" dirty="0" smtClean="0">
                <a:latin typeface="Algerian" pitchFamily="82" charset="0"/>
              </a:rPr>
              <a:t> ?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Centaur" pitchFamily="18" charset="0"/>
              </a:rPr>
              <a:t>MYSQL is a freely available open source relational database management system.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Centaur" pitchFamily="18" charset="0"/>
              </a:rPr>
              <a:t>MYSQL database server is very fast, reliable, scalable and easy to use.</a:t>
            </a:r>
            <a:endParaRPr lang="en-US" sz="2800" dirty="0">
              <a:latin typeface="Centaur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730999" cy="1320800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Hardware Requirements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60590"/>
            <a:ext cx="6730999" cy="388077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dirty="0" smtClean="0">
                <a:latin typeface="Centaur" pitchFamily="18" charset="0"/>
              </a:rPr>
              <a:t>To run or start my project  you must have these following hardware devices 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Centaur" pitchFamily="18" charset="0"/>
              </a:rPr>
              <a:t>RAM: 128 MB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Centaur" pitchFamily="18" charset="0"/>
              </a:rPr>
              <a:t>Disk Space: 124 MB for JRE; 2MB for java update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Centaur" pitchFamily="18" charset="0"/>
              </a:rPr>
              <a:t>Processor: Minimum Pentium 4 processor or more.</a:t>
            </a:r>
            <a:endParaRPr lang="en-US" sz="2800" dirty="0">
              <a:latin typeface="Centaur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Software Requirement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latin typeface="Centaur" pitchFamily="18" charset="0"/>
                <a:sym typeface="+mn-ea"/>
              </a:rPr>
              <a:t>To start or run this software we must have</a:t>
            </a:r>
          </a:p>
          <a:p>
            <a:pPr algn="just">
              <a:buNone/>
            </a:pPr>
            <a:r>
              <a:rPr lang="en-US" sz="2800" dirty="0" smtClean="0">
                <a:latin typeface="Centaur" pitchFamily="18" charset="0"/>
                <a:sym typeface="+mn-ea"/>
              </a:rPr>
              <a:t>these following software: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Centaur" pitchFamily="18" charset="0"/>
                <a:sym typeface="+mn-ea"/>
              </a:rPr>
              <a:t>Java Runtime environment (JRE)1.6.0 or above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err="1" smtClean="0">
                <a:latin typeface="Centaur" pitchFamily="18" charset="0"/>
                <a:sym typeface="+mn-ea"/>
              </a:rPr>
              <a:t>Xammp</a:t>
            </a:r>
            <a:r>
              <a:rPr lang="en-US" sz="2800" dirty="0" smtClean="0">
                <a:latin typeface="Centaur" pitchFamily="18" charset="0"/>
                <a:sym typeface="+mn-ea"/>
              </a:rPr>
              <a:t> Server (For </a:t>
            </a:r>
            <a:r>
              <a:rPr lang="en-US" sz="2800" dirty="0" err="1" smtClean="0">
                <a:latin typeface="Centaur" pitchFamily="18" charset="0"/>
                <a:sym typeface="+mn-ea"/>
              </a:rPr>
              <a:t>Mysql</a:t>
            </a:r>
            <a:r>
              <a:rPr lang="en-US" sz="2800" dirty="0" smtClean="0">
                <a:latin typeface="Centaur" pitchFamily="18" charset="0"/>
                <a:sym typeface="+mn-ea"/>
              </a:rPr>
              <a:t>)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err="1" smtClean="0">
                <a:latin typeface="Centaur" pitchFamily="18" charset="0"/>
                <a:sym typeface="+mn-ea"/>
              </a:rPr>
              <a:t>Netbeans</a:t>
            </a:r>
            <a:r>
              <a:rPr lang="en-US" sz="2800" dirty="0" smtClean="0">
                <a:latin typeface="Centaur" pitchFamily="18" charset="0"/>
                <a:sym typeface="+mn-ea"/>
              </a:rPr>
              <a:t> IDE 8.2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Calibri" pitchFamily="34" charset="0"/>
              <a:sym typeface="+mn-ea"/>
            </a:endParaRP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Working of the Project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1"/>
            <a:ext cx="7391400" cy="43434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800" dirty="0" smtClean="0">
                <a:latin typeface="Centaur" pitchFamily="18" charset="0"/>
              </a:rPr>
              <a:t>The work is based on the type of the role of the</a:t>
            </a:r>
          </a:p>
          <a:p>
            <a:pPr algn="just">
              <a:buNone/>
            </a:pPr>
            <a:r>
              <a:rPr lang="en-US" sz="2800" dirty="0" smtClean="0">
                <a:latin typeface="Centaur" pitchFamily="18" charset="0"/>
              </a:rPr>
              <a:t>user whether he/she is Admin , Manager or a</a:t>
            </a:r>
          </a:p>
          <a:p>
            <a:pPr algn="just">
              <a:buNone/>
            </a:pPr>
            <a:r>
              <a:rPr lang="en-US" sz="2800" dirty="0" smtClean="0">
                <a:latin typeface="Centaur" pitchFamily="18" charset="0"/>
              </a:rPr>
              <a:t>general user.</a:t>
            </a:r>
          </a:p>
          <a:p>
            <a:pPr algn="just">
              <a:buNone/>
            </a:pPr>
            <a:r>
              <a:rPr lang="en-US" sz="2800" dirty="0" smtClean="0">
                <a:latin typeface="Centaur" pitchFamily="18" charset="0"/>
              </a:rPr>
              <a:t>Authentication: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 smtClean="0">
                <a:latin typeface="Centaur" pitchFamily="18" charset="0"/>
              </a:rPr>
              <a:t>Login: </a:t>
            </a:r>
            <a:r>
              <a:rPr lang="en-US" sz="2800" dirty="0" smtClean="0">
                <a:latin typeface="Centaur" pitchFamily="18" charset="0"/>
              </a:rPr>
              <a:t>The user can be admin, manager and general user. He / She has to fill the username and  password  and click to login button. </a:t>
            </a:r>
          </a:p>
          <a:p>
            <a:pPr algn="just">
              <a:buNone/>
            </a:pPr>
            <a:r>
              <a:rPr lang="en-US" sz="2800" dirty="0" smtClean="0">
                <a:latin typeface="Centaur" pitchFamily="18" charset="0"/>
              </a:rPr>
              <a:t>	If credentials are correct then he/she will be directed to next page and if not, error message is displayed. </a:t>
            </a:r>
            <a:endParaRPr lang="en-US" sz="2800" b="1" dirty="0" smtClean="0">
              <a:latin typeface="Centaur" pitchFamily="18" charset="0"/>
            </a:endParaRP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5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Theme5</Template>
  <TotalTime>521</TotalTime>
  <Words>486</Words>
  <Application>Microsoft Office PowerPoint</Application>
  <PresentationFormat>On-screen Show (4:3)</PresentationFormat>
  <Paragraphs>84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Theme5</vt:lpstr>
      <vt:lpstr>       Project  on  Bank Management system </vt:lpstr>
      <vt:lpstr>Content</vt:lpstr>
      <vt:lpstr>   Problem Statement ?</vt:lpstr>
      <vt:lpstr>   Overview Of Project</vt:lpstr>
      <vt:lpstr>Why JAVA ?</vt:lpstr>
      <vt:lpstr>WHY MySql ?</vt:lpstr>
      <vt:lpstr>Hardware Requirements</vt:lpstr>
      <vt:lpstr>Software Requirement</vt:lpstr>
      <vt:lpstr>Working of the Project</vt:lpstr>
      <vt:lpstr>Slide 10</vt:lpstr>
      <vt:lpstr>Data Flow Diagram</vt:lpstr>
      <vt:lpstr>E-R Diagram   </vt:lpstr>
      <vt:lpstr>Slide 13</vt:lpstr>
      <vt:lpstr>Slide 14</vt:lpstr>
      <vt:lpstr>Slide 15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Payal mahour</dc:creator>
  <cp:lastModifiedBy>lenovo</cp:lastModifiedBy>
  <cp:revision>64</cp:revision>
  <dcterms:created xsi:type="dcterms:W3CDTF">2006-08-16T00:00:00Z</dcterms:created>
  <dcterms:modified xsi:type="dcterms:W3CDTF">2017-09-30T20:03:14Z</dcterms:modified>
</cp:coreProperties>
</file>