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7863C-1379-46AF-96F0-DB7F4329FF3E}" v="2063" dt="2023-10-20T21:01:15.506"/>
    <p1510:client id="{CC32F257-0ECF-4639-9C2C-52F2DD82DE25}" v="4" dt="2023-10-20T21:04:03.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al patil" userId="f332984f89908796" providerId="Windows Live" clId="Web-{CC32F257-0ECF-4639-9C2C-52F2DD82DE25}"/>
    <pc:docChg chg="addSld delSld">
      <pc:chgData name="payal patil" userId="f332984f89908796" providerId="Windows Live" clId="Web-{CC32F257-0ECF-4639-9C2C-52F2DD82DE25}" dt="2023-10-20T21:04:03.371" v="3"/>
      <pc:docMkLst>
        <pc:docMk/>
      </pc:docMkLst>
      <pc:sldChg chg="add del">
        <pc:chgData name="payal patil" userId="f332984f89908796" providerId="Windows Live" clId="Web-{CC32F257-0ECF-4639-9C2C-52F2DD82DE25}" dt="2023-10-20T21:04:03.371" v="3"/>
        <pc:sldMkLst>
          <pc:docMk/>
          <pc:sldMk cId="109857222" sldId="256"/>
        </pc:sldMkLst>
      </pc:sldChg>
    </pc:docChg>
  </pc:docChgLst>
  <pc:docChgLst>
    <pc:chgData name="payal patil" userId="f332984f89908796" providerId="Windows Live" clId="Web-{27D7863C-1379-46AF-96F0-DB7F4329FF3E}"/>
    <pc:docChg chg="addSld delSld modSld sldOrd addMainMaster delMainMaster modMainMaster">
      <pc:chgData name="payal patil" userId="f332984f89908796" providerId="Windows Live" clId="Web-{27D7863C-1379-46AF-96F0-DB7F4329FF3E}" dt="2023-10-20T21:01:15.506" v="2049"/>
      <pc:docMkLst>
        <pc:docMk/>
      </pc:docMkLst>
      <pc:sldChg chg="addSp delSp modSp mod modTransition setBg modClrScheme setClrOvrMap delDesignElem chgLayout">
        <pc:chgData name="payal patil" userId="f332984f89908796" providerId="Windows Live" clId="Web-{27D7863C-1379-46AF-96F0-DB7F4329FF3E}" dt="2023-10-20T21:01:15.506" v="2049"/>
        <pc:sldMkLst>
          <pc:docMk/>
          <pc:sldMk cId="109857222" sldId="256"/>
        </pc:sldMkLst>
        <pc:spChg chg="mod ord">
          <ac:chgData name="payal patil" userId="f332984f89908796" providerId="Windows Live" clId="Web-{27D7863C-1379-46AF-96F0-DB7F4329FF3E}" dt="2023-10-20T18:52:03.127" v="1696"/>
          <ac:spMkLst>
            <pc:docMk/>
            <pc:sldMk cId="109857222" sldId="256"/>
            <ac:spMk id="2" creationId="{00000000-0000-0000-0000-000000000000}"/>
          </ac:spMkLst>
        </pc:spChg>
        <pc:spChg chg="mod ord">
          <ac:chgData name="payal patil" userId="f332984f89908796" providerId="Windows Live" clId="Web-{27D7863C-1379-46AF-96F0-DB7F4329FF3E}" dt="2023-10-20T18:52:03.127" v="1696"/>
          <ac:spMkLst>
            <pc:docMk/>
            <pc:sldMk cId="109857222" sldId="256"/>
            <ac:spMk id="3" creationId="{00000000-0000-0000-0000-000000000000}"/>
          </ac:spMkLst>
        </pc:spChg>
        <pc:spChg chg="add del">
          <ac:chgData name="payal patil" userId="f332984f89908796" providerId="Windows Live" clId="Web-{27D7863C-1379-46AF-96F0-DB7F4329FF3E}" dt="2023-10-20T15:17:16.071" v="227"/>
          <ac:spMkLst>
            <pc:docMk/>
            <pc:sldMk cId="109857222" sldId="256"/>
            <ac:spMk id="6" creationId="{0671A8AE-40A1-4631-A6B8-581AFF065482}"/>
          </ac:spMkLst>
        </pc:spChg>
        <pc:spChg chg="add del">
          <ac:chgData name="payal patil" userId="f332984f89908796" providerId="Windows Live" clId="Web-{27D7863C-1379-46AF-96F0-DB7F4329FF3E}" dt="2023-10-20T15:17:16.071" v="227"/>
          <ac:spMkLst>
            <pc:docMk/>
            <pc:sldMk cId="109857222" sldId="256"/>
            <ac:spMk id="7" creationId="{AB58EF07-17C2-48CF-ABB0-EEF1F17CB8F0}"/>
          </ac:spMkLst>
        </pc:spChg>
        <pc:spChg chg="add del">
          <ac:chgData name="payal patil" userId="f332984f89908796" providerId="Windows Live" clId="Web-{27D7863C-1379-46AF-96F0-DB7F4329FF3E}" dt="2023-10-20T15:17:16.071" v="227"/>
          <ac:spMkLst>
            <pc:docMk/>
            <pc:sldMk cId="109857222" sldId="256"/>
            <ac:spMk id="8" creationId="{AF2F604E-43BE-4DC3-B983-E071523364F8}"/>
          </ac:spMkLst>
        </pc:spChg>
        <pc:spChg chg="add del">
          <ac:chgData name="payal patil" userId="f332984f89908796" providerId="Windows Live" clId="Web-{27D7863C-1379-46AF-96F0-DB7F4329FF3E}" dt="2023-10-20T15:10:12.609" v="223"/>
          <ac:spMkLst>
            <pc:docMk/>
            <pc:sldMk cId="109857222" sldId="256"/>
            <ac:spMk id="9" creationId="{1E644DE9-8D09-43E2-BA69-F57482CFC93A}"/>
          </ac:spMkLst>
        </pc:spChg>
        <pc:spChg chg="add del">
          <ac:chgData name="payal patil" userId="f332984f89908796" providerId="Windows Live" clId="Web-{27D7863C-1379-46AF-96F0-DB7F4329FF3E}" dt="2023-10-20T15:10:12.609" v="223"/>
          <ac:spMkLst>
            <pc:docMk/>
            <pc:sldMk cId="109857222" sldId="256"/>
            <ac:spMk id="11" creationId="{6C23C919-B32E-40FF-B3D8-631316E84E3E}"/>
          </ac:spMkLst>
        </pc:spChg>
        <pc:spChg chg="add del">
          <ac:chgData name="payal patil" userId="f332984f89908796" providerId="Windows Live" clId="Web-{27D7863C-1379-46AF-96F0-DB7F4329FF3E}" dt="2023-10-20T15:10:12.609" v="223"/>
          <ac:spMkLst>
            <pc:docMk/>
            <pc:sldMk cId="109857222" sldId="256"/>
            <ac:spMk id="13" creationId="{61B17B84-F8A7-4053-9C9D-91E3CA7FFEFA}"/>
          </ac:spMkLst>
        </pc:spChg>
        <pc:spChg chg="add del">
          <ac:chgData name="payal patil" userId="f332984f89908796" providerId="Windows Live" clId="Web-{27D7863C-1379-46AF-96F0-DB7F4329FF3E}" dt="2023-10-20T15:17:16.071" v="227"/>
          <ac:spMkLst>
            <pc:docMk/>
            <pc:sldMk cId="109857222" sldId="256"/>
            <ac:spMk id="15" creationId="{08C9B587-E65E-4B52-B37C-ABEBB6E87928}"/>
          </ac:spMkLst>
        </pc:spChg>
        <pc:spChg chg="add del">
          <ac:chgData name="payal patil" userId="f332984f89908796" providerId="Windows Live" clId="Web-{27D7863C-1379-46AF-96F0-DB7F4329FF3E}" dt="2023-10-20T15:21:03.248" v="231"/>
          <ac:spMkLst>
            <pc:docMk/>
            <pc:sldMk cId="109857222" sldId="256"/>
            <ac:spMk id="20" creationId="{657F69E0-C4B0-4BEC-A689-4F8D877F05D4}"/>
          </ac:spMkLst>
        </pc:spChg>
        <pc:spChg chg="add del">
          <ac:chgData name="payal patil" userId="f332984f89908796" providerId="Windows Live" clId="Web-{27D7863C-1379-46AF-96F0-DB7F4329FF3E}" dt="2023-10-20T15:21:03.248" v="231"/>
          <ac:spMkLst>
            <pc:docMk/>
            <pc:sldMk cId="109857222" sldId="256"/>
            <ac:spMk id="22" creationId="{9F6380B4-6A1C-481E-8408-B4E6C75B9B81}"/>
          </ac:spMkLst>
        </pc:spChg>
        <pc:spChg chg="add del">
          <ac:chgData name="payal patil" userId="f332984f89908796" providerId="Windows Live" clId="Web-{27D7863C-1379-46AF-96F0-DB7F4329FF3E}" dt="2023-10-20T15:51:19.520" v="603"/>
          <ac:spMkLst>
            <pc:docMk/>
            <pc:sldMk cId="109857222" sldId="256"/>
            <ac:spMk id="27" creationId="{71B2258F-86CA-4D4D-8270-BC05FCDEBFB3}"/>
          </ac:spMkLst>
        </pc:spChg>
        <pc:spChg chg="add del">
          <ac:chgData name="payal patil" userId="f332984f89908796" providerId="Windows Live" clId="Web-{27D7863C-1379-46AF-96F0-DB7F4329FF3E}" dt="2023-10-20T18:52:03.127" v="1696"/>
          <ac:spMkLst>
            <pc:docMk/>
            <pc:sldMk cId="109857222" sldId="256"/>
            <ac:spMk id="29" creationId="{71B2258F-86CA-4D4D-8270-BC05FCDEBFB3}"/>
          </ac:spMkLst>
        </pc:spChg>
        <pc:spChg chg="add del">
          <ac:chgData name="payal patil" userId="f332984f89908796" providerId="Windows Live" clId="Web-{27D7863C-1379-46AF-96F0-DB7F4329FF3E}" dt="2023-10-20T15:32:03.512" v="238"/>
          <ac:spMkLst>
            <pc:docMk/>
            <pc:sldMk cId="109857222" sldId="256"/>
            <ac:spMk id="32" creationId="{657F69E0-C4B0-4BEC-A689-4F8D877F05D4}"/>
          </ac:spMkLst>
        </pc:spChg>
        <pc:spChg chg="add del">
          <ac:chgData name="payal patil" userId="f332984f89908796" providerId="Windows Live" clId="Web-{27D7863C-1379-46AF-96F0-DB7F4329FF3E}" dt="2023-10-20T15:32:03.512" v="238"/>
          <ac:spMkLst>
            <pc:docMk/>
            <pc:sldMk cId="109857222" sldId="256"/>
            <ac:spMk id="34" creationId="{9F6380B4-6A1C-481E-8408-B4E6C75B9B81}"/>
          </ac:spMkLst>
        </pc:spChg>
        <pc:picChg chg="add mod">
          <ac:chgData name="payal patil" userId="f332984f89908796" providerId="Windows Live" clId="Web-{27D7863C-1379-46AF-96F0-DB7F4329FF3E}" dt="2023-10-20T15:32:03.512" v="238"/>
          <ac:picMkLst>
            <pc:docMk/>
            <pc:sldMk cId="109857222" sldId="256"/>
            <ac:picMk id="4" creationId="{ACD41FF9-6F83-7BA5-D653-E650B234A031}"/>
          </ac:picMkLst>
        </pc:picChg>
      </pc:sldChg>
      <pc:sldChg chg="addSp delSp modSp new del mod setBg modClrScheme setClrOvrMap delDesignElem chgLayout">
        <pc:chgData name="payal patil" userId="f332984f89908796" providerId="Windows Live" clId="Web-{27D7863C-1379-46AF-96F0-DB7F4329FF3E}" dt="2023-10-20T20:46:38.615" v="1975"/>
        <pc:sldMkLst>
          <pc:docMk/>
          <pc:sldMk cId="2102705360" sldId="257"/>
        </pc:sldMkLst>
        <pc:spChg chg="mod ord">
          <ac:chgData name="payal patil" userId="f332984f89908796" providerId="Windows Live" clId="Web-{27D7863C-1379-46AF-96F0-DB7F4329FF3E}" dt="2023-10-20T18:52:03.127" v="1696"/>
          <ac:spMkLst>
            <pc:docMk/>
            <pc:sldMk cId="2102705360" sldId="257"/>
            <ac:spMk id="2" creationId="{6D9B1C96-68D5-873B-27DF-F4D31C158AD4}"/>
          </ac:spMkLst>
        </pc:spChg>
        <pc:spChg chg="mod ord">
          <ac:chgData name="payal patil" userId="f332984f89908796" providerId="Windows Live" clId="Web-{27D7863C-1379-46AF-96F0-DB7F4329FF3E}" dt="2023-10-20T18:52:03.127" v="1696"/>
          <ac:spMkLst>
            <pc:docMk/>
            <pc:sldMk cId="2102705360" sldId="257"/>
            <ac:spMk id="3" creationId="{9315460D-7B88-30A5-D55F-C546CD5788A1}"/>
          </ac:spMkLst>
        </pc:spChg>
        <pc:spChg chg="add del">
          <ac:chgData name="payal patil" userId="f332984f89908796" providerId="Windows Live" clId="Web-{27D7863C-1379-46AF-96F0-DB7F4329FF3E}" dt="2023-10-20T18:52:03.127" v="1696"/>
          <ac:spMkLst>
            <pc:docMk/>
            <pc:sldMk cId="2102705360" sldId="257"/>
            <ac:spMk id="9" creationId="{9228552E-C8B1-4A80-8448-0787CE0FC704}"/>
          </ac:spMkLst>
        </pc:spChg>
        <pc:picChg chg="add del mod">
          <ac:chgData name="payal patil" userId="f332984f89908796" providerId="Windows Live" clId="Web-{27D7863C-1379-46AF-96F0-DB7F4329FF3E}" dt="2023-10-20T18:51:40.438" v="1694"/>
          <ac:picMkLst>
            <pc:docMk/>
            <pc:sldMk cId="2102705360" sldId="257"/>
            <ac:picMk id="4" creationId="{6301B119-E025-F1CA-90EE-E42FD5876BBF}"/>
          </ac:picMkLst>
        </pc:picChg>
        <pc:picChg chg="add">
          <ac:chgData name="payal patil" userId="f332984f89908796" providerId="Windows Live" clId="Web-{27D7863C-1379-46AF-96F0-DB7F4329FF3E}" dt="2023-10-20T15:20:15.575" v="229"/>
          <ac:picMkLst>
            <pc:docMk/>
            <pc:sldMk cId="2102705360" sldId="257"/>
            <ac:picMk id="5" creationId="{EAF13512-F1C8-8C26-DB5D-D7E5F241BAA9}"/>
          </ac:picMkLst>
        </pc:picChg>
        <pc:picChg chg="add del mod">
          <ac:chgData name="payal patil" userId="f332984f89908796" providerId="Windows Live" clId="Web-{27D7863C-1379-46AF-96F0-DB7F4329FF3E}" dt="2023-10-20T18:53:27.271" v="1700"/>
          <ac:picMkLst>
            <pc:docMk/>
            <pc:sldMk cId="2102705360" sldId="257"/>
            <ac:picMk id="6" creationId="{91D39F9E-0F90-B2C4-D022-49971E7171F2}"/>
          </ac:picMkLst>
        </pc:picChg>
      </pc:sldChg>
      <pc:sldChg chg="addSp modSp new mod modTransition modClrScheme chgLayout">
        <pc:chgData name="payal patil" userId="f332984f89908796" providerId="Windows Live" clId="Web-{27D7863C-1379-46AF-96F0-DB7F4329FF3E}" dt="2023-10-20T21:01:15.506" v="2049"/>
        <pc:sldMkLst>
          <pc:docMk/>
          <pc:sldMk cId="1714384368" sldId="258"/>
        </pc:sldMkLst>
        <pc:spChg chg="mod ord">
          <ac:chgData name="payal patil" userId="f332984f89908796" providerId="Windows Live" clId="Web-{27D7863C-1379-46AF-96F0-DB7F4329FF3E}" dt="2023-10-20T18:52:03.127" v="1696"/>
          <ac:spMkLst>
            <pc:docMk/>
            <pc:sldMk cId="1714384368" sldId="258"/>
            <ac:spMk id="2" creationId="{1194DF48-8293-B1AF-9AFC-84C1D2E0F4A6}"/>
          </ac:spMkLst>
        </pc:spChg>
        <pc:spChg chg="mod ord">
          <ac:chgData name="payal patil" userId="f332984f89908796" providerId="Windows Live" clId="Web-{27D7863C-1379-46AF-96F0-DB7F4329FF3E}" dt="2023-10-20T18:52:03.127" v="1696"/>
          <ac:spMkLst>
            <pc:docMk/>
            <pc:sldMk cId="1714384368" sldId="258"/>
            <ac:spMk id="3" creationId="{C63AE077-256C-D802-B785-2FDA41570D9B}"/>
          </ac:spMkLst>
        </pc:spChg>
        <pc:picChg chg="add mod">
          <ac:chgData name="payal patil" userId="f332984f89908796" providerId="Windows Live" clId="Web-{27D7863C-1379-46AF-96F0-DB7F4329FF3E}" dt="2023-10-20T18:51:41.735" v="1695" actId="14100"/>
          <ac:picMkLst>
            <pc:docMk/>
            <pc:sldMk cId="1714384368" sldId="258"/>
            <ac:picMk id="4" creationId="{59C9911D-72D6-C7D8-5CB5-24D3922AC81E}"/>
          </ac:picMkLst>
        </pc:picChg>
      </pc:sldChg>
      <pc:sldChg chg="modSp new mod ord modTransition modClrScheme chgLayout">
        <pc:chgData name="payal patil" userId="f332984f89908796" providerId="Windows Live" clId="Web-{27D7863C-1379-46AF-96F0-DB7F4329FF3E}" dt="2023-10-20T21:01:15.506" v="2049"/>
        <pc:sldMkLst>
          <pc:docMk/>
          <pc:sldMk cId="2511791759" sldId="259"/>
        </pc:sldMkLst>
        <pc:spChg chg="mod ord">
          <ac:chgData name="payal patil" userId="f332984f89908796" providerId="Windows Live" clId="Web-{27D7863C-1379-46AF-96F0-DB7F4329FF3E}" dt="2023-10-20T18:52:03.127" v="1696"/>
          <ac:spMkLst>
            <pc:docMk/>
            <pc:sldMk cId="2511791759" sldId="259"/>
            <ac:spMk id="2" creationId="{05B37F0E-9833-56FF-36E0-B63A274F6D12}"/>
          </ac:spMkLst>
        </pc:spChg>
        <pc:spChg chg="mod ord">
          <ac:chgData name="payal patil" userId="f332984f89908796" providerId="Windows Live" clId="Web-{27D7863C-1379-46AF-96F0-DB7F4329FF3E}" dt="2023-10-20T20:49:16.232" v="1991" actId="20577"/>
          <ac:spMkLst>
            <pc:docMk/>
            <pc:sldMk cId="2511791759" sldId="259"/>
            <ac:spMk id="3" creationId="{CFBB12ED-42E3-DD45-1EAE-E963750F0545}"/>
          </ac:spMkLst>
        </pc:spChg>
      </pc:sldChg>
      <pc:sldChg chg="addSp delSp modSp new mod modTransition setBg modClrScheme chgLayout">
        <pc:chgData name="payal patil" userId="f332984f89908796" providerId="Windows Live" clId="Web-{27D7863C-1379-46AF-96F0-DB7F4329FF3E}" dt="2023-10-20T21:01:15.506" v="2049"/>
        <pc:sldMkLst>
          <pc:docMk/>
          <pc:sldMk cId="1848657657" sldId="260"/>
        </pc:sldMkLst>
        <pc:spChg chg="mod ord">
          <ac:chgData name="payal patil" userId="f332984f89908796" providerId="Windows Live" clId="Web-{27D7863C-1379-46AF-96F0-DB7F4329FF3E}" dt="2023-10-20T18:52:03.127" v="1696"/>
          <ac:spMkLst>
            <pc:docMk/>
            <pc:sldMk cId="1848657657" sldId="260"/>
            <ac:spMk id="2" creationId="{CA407821-4861-E8B8-F104-363CE7D8A2DE}"/>
          </ac:spMkLst>
        </pc:spChg>
        <pc:spChg chg="mod ord">
          <ac:chgData name="payal patil" userId="f332984f89908796" providerId="Windows Live" clId="Web-{27D7863C-1379-46AF-96F0-DB7F4329FF3E}" dt="2023-10-20T18:52:03.127" v="1696"/>
          <ac:spMkLst>
            <pc:docMk/>
            <pc:sldMk cId="1848657657" sldId="260"/>
            <ac:spMk id="3" creationId="{3A541C5B-9EF9-01D1-BF69-209FFEC1DA33}"/>
          </ac:spMkLst>
        </pc:spChg>
        <pc:spChg chg="add del">
          <ac:chgData name="payal patil" userId="f332984f89908796" providerId="Windows Live" clId="Web-{27D7863C-1379-46AF-96F0-DB7F4329FF3E}" dt="2023-10-20T16:09:57.075" v="820"/>
          <ac:spMkLst>
            <pc:docMk/>
            <pc:sldMk cId="1848657657" sldId="260"/>
            <ac:spMk id="9" creationId="{D7A453D2-15D8-4403-815F-291FA16340D9}"/>
          </ac:spMkLst>
        </pc:spChg>
        <pc:spChg chg="add del">
          <ac:chgData name="payal patil" userId="f332984f89908796" providerId="Windows Live" clId="Web-{27D7863C-1379-46AF-96F0-DB7F4329FF3E}" dt="2023-10-20T16:09:57.075" v="820"/>
          <ac:spMkLst>
            <pc:docMk/>
            <pc:sldMk cId="1848657657" sldId="260"/>
            <ac:spMk id="11" creationId="{8161EA6B-09CA-445B-AB0D-8DF76FA92DEF}"/>
          </ac:spMkLst>
        </pc:spChg>
        <pc:spChg chg="add del">
          <ac:chgData name="payal patil" userId="f332984f89908796" providerId="Windows Live" clId="Web-{27D7863C-1379-46AF-96F0-DB7F4329FF3E}" dt="2023-10-20T16:09:57.075" v="820"/>
          <ac:spMkLst>
            <pc:docMk/>
            <pc:sldMk cId="1848657657" sldId="260"/>
            <ac:spMk id="21" creationId="{B8114C98-A349-4111-A123-E8EAB86ABE30}"/>
          </ac:spMkLst>
        </pc:spChg>
        <pc:spChg chg="add del">
          <ac:chgData name="payal patil" userId="f332984f89908796" providerId="Windows Live" clId="Web-{27D7863C-1379-46AF-96F0-DB7F4329FF3E}" dt="2023-10-20T16:09:57.075" v="820"/>
          <ac:spMkLst>
            <pc:docMk/>
            <pc:sldMk cId="1848657657" sldId="260"/>
            <ac:spMk id="35" creationId="{E2D3D3F2-ABBB-4453-B1C5-1BEBF7E4DD56}"/>
          </ac:spMkLst>
        </pc:spChg>
        <pc:spChg chg="add del">
          <ac:chgData name="payal patil" userId="f332984f89908796" providerId="Windows Live" clId="Web-{27D7863C-1379-46AF-96F0-DB7F4329FF3E}" dt="2023-10-20T16:10:05.263" v="822"/>
          <ac:spMkLst>
            <pc:docMk/>
            <pc:sldMk cId="1848657657" sldId="260"/>
            <ac:spMk id="43" creationId="{7C432AFE-B3D2-4BFF-BF8F-96C27AFF1AC7}"/>
          </ac:spMkLst>
        </pc:spChg>
        <pc:spChg chg="add del">
          <ac:chgData name="payal patil" userId="f332984f89908796" providerId="Windows Live" clId="Web-{27D7863C-1379-46AF-96F0-DB7F4329FF3E}" dt="2023-10-20T16:10:05.263" v="822"/>
          <ac:spMkLst>
            <pc:docMk/>
            <pc:sldMk cId="1848657657" sldId="260"/>
            <ac:spMk id="44" creationId="{AF2F604E-43BE-4DC3-B983-E071523364F8}"/>
          </ac:spMkLst>
        </pc:spChg>
        <pc:spChg chg="add del">
          <ac:chgData name="payal patil" userId="f332984f89908796" providerId="Windows Live" clId="Web-{27D7863C-1379-46AF-96F0-DB7F4329FF3E}" dt="2023-10-20T16:10:05.263" v="822"/>
          <ac:spMkLst>
            <pc:docMk/>
            <pc:sldMk cId="1848657657" sldId="260"/>
            <ac:spMk id="45" creationId="{08C9B587-E65E-4B52-B37C-ABEBB6E87928}"/>
          </ac:spMkLst>
        </pc:spChg>
        <pc:spChg chg="add del">
          <ac:chgData name="payal patil" userId="f332984f89908796" providerId="Windows Live" clId="Web-{27D7863C-1379-46AF-96F0-DB7F4329FF3E}" dt="2023-10-20T16:10:09.560" v="824"/>
          <ac:spMkLst>
            <pc:docMk/>
            <pc:sldMk cId="1848657657" sldId="260"/>
            <ac:spMk id="47" creationId="{743AA782-23D1-4521-8CAD-47662984AA08}"/>
          </ac:spMkLst>
        </pc:spChg>
        <pc:spChg chg="add del">
          <ac:chgData name="payal patil" userId="f332984f89908796" providerId="Windows Live" clId="Web-{27D7863C-1379-46AF-96F0-DB7F4329FF3E}" dt="2023-10-20T16:10:09.560" v="824"/>
          <ac:spMkLst>
            <pc:docMk/>
            <pc:sldMk cId="1848657657" sldId="260"/>
            <ac:spMk id="48" creationId="{71877DBC-BB60-40F0-AC93-2ACDBAAE60CE}"/>
          </ac:spMkLst>
        </pc:spChg>
        <pc:grpChg chg="add del">
          <ac:chgData name="payal patil" userId="f332984f89908796" providerId="Windows Live" clId="Web-{27D7863C-1379-46AF-96F0-DB7F4329FF3E}" dt="2023-10-20T16:09:57.075" v="820"/>
          <ac:grpSpMkLst>
            <pc:docMk/>
            <pc:sldMk cId="1848657657" sldId="260"/>
            <ac:grpSpMk id="13" creationId="{1EA1DAFF-CECA-492F-BFA1-22C64956B8D9}"/>
          </ac:grpSpMkLst>
        </pc:grpChg>
        <pc:grpChg chg="add del">
          <ac:chgData name="payal patil" userId="f332984f89908796" providerId="Windows Live" clId="Web-{27D7863C-1379-46AF-96F0-DB7F4329FF3E}" dt="2023-10-20T16:09:57.075" v="820"/>
          <ac:grpSpMkLst>
            <pc:docMk/>
            <pc:sldMk cId="1848657657" sldId="260"/>
            <ac:grpSpMk id="23" creationId="{670FB431-AE18-414D-92F4-1D12D1991152}"/>
          </ac:grpSpMkLst>
        </pc:grpChg>
        <pc:grpChg chg="add del">
          <ac:chgData name="payal patil" userId="f332984f89908796" providerId="Windows Live" clId="Web-{27D7863C-1379-46AF-96F0-DB7F4329FF3E}" dt="2023-10-20T16:09:57.075" v="820"/>
          <ac:grpSpMkLst>
            <pc:docMk/>
            <pc:sldMk cId="1848657657" sldId="260"/>
            <ac:grpSpMk id="29" creationId="{AF19A774-30A5-488B-9BAF-629C6440294E}"/>
          </ac:grpSpMkLst>
        </pc:grpChg>
        <pc:grpChg chg="add del">
          <ac:chgData name="payal patil" userId="f332984f89908796" providerId="Windows Live" clId="Web-{27D7863C-1379-46AF-96F0-DB7F4329FF3E}" dt="2023-10-20T16:09:57.075" v="820"/>
          <ac:grpSpMkLst>
            <pc:docMk/>
            <pc:sldMk cId="1848657657" sldId="260"/>
            <ac:grpSpMk id="37" creationId="{8214E4A5-A0D2-42C4-8D14-D2A7E495F041}"/>
          </ac:grpSpMkLst>
        </pc:grpChg>
        <pc:picChg chg="add mod ord">
          <ac:chgData name="payal patil" userId="f332984f89908796" providerId="Windows Live" clId="Web-{27D7863C-1379-46AF-96F0-DB7F4329FF3E}" dt="2023-10-20T16:10:19.935" v="827" actId="1076"/>
          <ac:picMkLst>
            <pc:docMk/>
            <pc:sldMk cId="1848657657" sldId="260"/>
            <ac:picMk id="4" creationId="{4AAD145B-037B-5EF4-BE69-6E0AD7498E04}"/>
          </ac:picMkLst>
        </pc:picChg>
      </pc:sldChg>
      <pc:sldChg chg="addSp modSp new mod modTransition setBg modClrScheme chgLayout">
        <pc:chgData name="payal patil" userId="f332984f89908796" providerId="Windows Live" clId="Web-{27D7863C-1379-46AF-96F0-DB7F4329FF3E}" dt="2023-10-20T21:01:15.506" v="2049"/>
        <pc:sldMkLst>
          <pc:docMk/>
          <pc:sldMk cId="854050135" sldId="261"/>
        </pc:sldMkLst>
        <pc:spChg chg="mod ord">
          <ac:chgData name="payal patil" userId="f332984f89908796" providerId="Windows Live" clId="Web-{27D7863C-1379-46AF-96F0-DB7F4329FF3E}" dt="2023-10-20T18:52:37.237" v="1698"/>
          <ac:spMkLst>
            <pc:docMk/>
            <pc:sldMk cId="854050135" sldId="261"/>
            <ac:spMk id="2" creationId="{047C6D66-AD07-A134-4752-3FAC66861687}"/>
          </ac:spMkLst>
        </pc:spChg>
        <pc:spChg chg="mod ord">
          <ac:chgData name="payal patil" userId="f332984f89908796" providerId="Windows Live" clId="Web-{27D7863C-1379-46AF-96F0-DB7F4329FF3E}" dt="2023-10-20T20:50:01.720" v="1992" actId="20577"/>
          <ac:spMkLst>
            <pc:docMk/>
            <pc:sldMk cId="854050135" sldId="261"/>
            <ac:spMk id="3" creationId="{63369522-E4E8-15D8-2FF5-6F2A6EBB5CE3}"/>
          </ac:spMkLst>
        </pc:spChg>
        <pc:spChg chg="add">
          <ac:chgData name="payal patil" userId="f332984f89908796" providerId="Windows Live" clId="Web-{27D7863C-1379-46AF-96F0-DB7F4329FF3E}" dt="2023-10-20T18:52:37.237" v="1698"/>
          <ac:spMkLst>
            <pc:docMk/>
            <pc:sldMk cId="854050135" sldId="261"/>
            <ac:spMk id="8" creationId="{09588DA8-065E-4F6F-8EFD-43104AB2E0CF}"/>
          </ac:spMkLst>
        </pc:spChg>
        <pc:spChg chg="add">
          <ac:chgData name="payal patil" userId="f332984f89908796" providerId="Windows Live" clId="Web-{27D7863C-1379-46AF-96F0-DB7F4329FF3E}" dt="2023-10-20T18:52:37.237" v="1698"/>
          <ac:spMkLst>
            <pc:docMk/>
            <pc:sldMk cId="854050135" sldId="261"/>
            <ac:spMk id="10" creationId="{C4285719-470E-454C-AF62-8323075F1F5B}"/>
          </ac:spMkLst>
        </pc:spChg>
        <pc:spChg chg="add">
          <ac:chgData name="payal patil" userId="f332984f89908796" providerId="Windows Live" clId="Web-{27D7863C-1379-46AF-96F0-DB7F4329FF3E}" dt="2023-10-20T18:52:37.237" v="1698"/>
          <ac:spMkLst>
            <pc:docMk/>
            <pc:sldMk cId="854050135" sldId="261"/>
            <ac:spMk id="12" creationId="{CD9FE4EF-C4D8-49A0-B2FF-81D8DB7D8A24}"/>
          </ac:spMkLst>
        </pc:spChg>
        <pc:spChg chg="add">
          <ac:chgData name="payal patil" userId="f332984f89908796" providerId="Windows Live" clId="Web-{27D7863C-1379-46AF-96F0-DB7F4329FF3E}" dt="2023-10-20T18:52:37.237" v="1698"/>
          <ac:spMkLst>
            <pc:docMk/>
            <pc:sldMk cId="854050135" sldId="261"/>
            <ac:spMk id="14" creationId="{4300840D-0A0B-4512-BACA-B439D5B9C57C}"/>
          </ac:spMkLst>
        </pc:spChg>
        <pc:spChg chg="add">
          <ac:chgData name="payal patil" userId="f332984f89908796" providerId="Windows Live" clId="Web-{27D7863C-1379-46AF-96F0-DB7F4329FF3E}" dt="2023-10-20T18:52:37.237" v="1698"/>
          <ac:spMkLst>
            <pc:docMk/>
            <pc:sldMk cId="854050135" sldId="261"/>
            <ac:spMk id="16" creationId="{D2B78728-A580-49A7-84F9-6EF6F583ADE0}"/>
          </ac:spMkLst>
        </pc:spChg>
        <pc:spChg chg="add">
          <ac:chgData name="payal patil" userId="f332984f89908796" providerId="Windows Live" clId="Web-{27D7863C-1379-46AF-96F0-DB7F4329FF3E}" dt="2023-10-20T18:52:37.237" v="1698"/>
          <ac:spMkLst>
            <pc:docMk/>
            <pc:sldMk cId="854050135" sldId="261"/>
            <ac:spMk id="18" creationId="{38FAA1A1-D861-433F-88FA-1E9D6FD31D11}"/>
          </ac:spMkLst>
        </pc:spChg>
        <pc:spChg chg="add">
          <ac:chgData name="payal patil" userId="f332984f89908796" providerId="Windows Live" clId="Web-{27D7863C-1379-46AF-96F0-DB7F4329FF3E}" dt="2023-10-20T18:52:37.237" v="1698"/>
          <ac:spMkLst>
            <pc:docMk/>
            <pc:sldMk cId="854050135" sldId="261"/>
            <ac:spMk id="20" creationId="{8D71EDA1-87BF-4D5D-AB79-F346FD19278A}"/>
          </ac:spMkLst>
        </pc:spChg>
      </pc:sldChg>
      <pc:sldChg chg="addSp delSp modSp new mod ord modTransition setBg modClrScheme chgLayout">
        <pc:chgData name="payal patil" userId="f332984f89908796" providerId="Windows Live" clId="Web-{27D7863C-1379-46AF-96F0-DB7F4329FF3E}" dt="2023-10-20T21:01:15.506" v="2049"/>
        <pc:sldMkLst>
          <pc:docMk/>
          <pc:sldMk cId="2022568896" sldId="262"/>
        </pc:sldMkLst>
        <pc:spChg chg="mod ord">
          <ac:chgData name="payal patil" userId="f332984f89908796" providerId="Windows Live" clId="Web-{27D7863C-1379-46AF-96F0-DB7F4329FF3E}" dt="2023-10-20T19:00:54.686" v="1780"/>
          <ac:spMkLst>
            <pc:docMk/>
            <pc:sldMk cId="2022568896" sldId="262"/>
            <ac:spMk id="2" creationId="{5BC587AF-A41F-9DB1-6DE7-14528EA1971C}"/>
          </ac:spMkLst>
        </pc:spChg>
        <pc:spChg chg="del">
          <ac:chgData name="payal patil" userId="f332984f89908796" providerId="Windows Live" clId="Web-{27D7863C-1379-46AF-96F0-DB7F4329FF3E}" dt="2023-10-20T16:24:22.609" v="859"/>
          <ac:spMkLst>
            <pc:docMk/>
            <pc:sldMk cId="2022568896" sldId="262"/>
            <ac:spMk id="3" creationId="{1044D102-19AA-8F44-64D4-8D3A73F02393}"/>
          </ac:spMkLst>
        </pc:spChg>
        <pc:spChg chg="add mod">
          <ac:chgData name="payal patil" userId="f332984f89908796" providerId="Windows Live" clId="Web-{27D7863C-1379-46AF-96F0-DB7F4329FF3E}" dt="2023-10-20T19:05:46.636" v="1858" actId="20577"/>
          <ac:spMkLst>
            <pc:docMk/>
            <pc:sldMk cId="2022568896" sldId="262"/>
            <ac:spMk id="8" creationId="{49A70B8D-DF31-CCA2-EDEF-BF649860BC52}"/>
          </ac:spMkLst>
        </pc:spChg>
        <pc:spChg chg="add">
          <ac:chgData name="payal patil" userId="f332984f89908796" providerId="Windows Live" clId="Web-{27D7863C-1379-46AF-96F0-DB7F4329FF3E}" dt="2023-10-20T19:00:54.686" v="1780"/>
          <ac:spMkLst>
            <pc:docMk/>
            <pc:sldMk cId="2022568896" sldId="262"/>
            <ac:spMk id="11" creationId="{1A95671B-3CC6-4792-9114-B74FAEA224E6}"/>
          </ac:spMkLst>
        </pc:spChg>
        <pc:picChg chg="add mod ord">
          <ac:chgData name="payal patil" userId="f332984f89908796" providerId="Windows Live" clId="Web-{27D7863C-1379-46AF-96F0-DB7F4329FF3E}" dt="2023-10-20T19:00:54.686" v="1780"/>
          <ac:picMkLst>
            <pc:docMk/>
            <pc:sldMk cId="2022568896" sldId="262"/>
            <ac:picMk id="4" creationId="{6D293781-4309-5D38-93A3-B63012E6DB5A}"/>
          </ac:picMkLst>
        </pc:picChg>
      </pc:sldChg>
      <pc:sldChg chg="addSp delSp modSp new mod ord modTransition setBg modClrScheme chgLayout">
        <pc:chgData name="payal patil" userId="f332984f89908796" providerId="Windows Live" clId="Web-{27D7863C-1379-46AF-96F0-DB7F4329FF3E}" dt="2023-10-20T21:01:15.506" v="2049"/>
        <pc:sldMkLst>
          <pc:docMk/>
          <pc:sldMk cId="2394171782" sldId="263"/>
        </pc:sldMkLst>
        <pc:spChg chg="mod ord">
          <ac:chgData name="payal patil" userId="f332984f89908796" providerId="Windows Live" clId="Web-{27D7863C-1379-46AF-96F0-DB7F4329FF3E}" dt="2023-10-20T18:52:03.127" v="1696"/>
          <ac:spMkLst>
            <pc:docMk/>
            <pc:sldMk cId="2394171782" sldId="263"/>
            <ac:spMk id="2" creationId="{327867AE-47C4-2B0F-8CFC-F56D8CB46E99}"/>
          </ac:spMkLst>
        </pc:spChg>
        <pc:spChg chg="del">
          <ac:chgData name="payal patil" userId="f332984f89908796" providerId="Windows Live" clId="Web-{27D7863C-1379-46AF-96F0-DB7F4329FF3E}" dt="2023-10-20T16:35:42.795" v="901"/>
          <ac:spMkLst>
            <pc:docMk/>
            <pc:sldMk cId="2394171782" sldId="263"/>
            <ac:spMk id="3" creationId="{4D941096-FB14-233D-1221-3C33125A64D8}"/>
          </ac:spMkLst>
        </pc:spChg>
        <pc:spChg chg="add mod ord">
          <ac:chgData name="payal patil" userId="f332984f89908796" providerId="Windows Live" clId="Web-{27D7863C-1379-46AF-96F0-DB7F4329FF3E}" dt="2023-10-20T16:44:34.322" v="939"/>
          <ac:spMkLst>
            <pc:docMk/>
            <pc:sldMk cId="2394171782" sldId="263"/>
            <ac:spMk id="5" creationId="{D86406A6-1F9A-4C62-E67E-F376879D869F}"/>
          </ac:spMkLst>
        </pc:spChg>
        <pc:spChg chg="add del mod">
          <ac:chgData name="payal patil" userId="f332984f89908796" providerId="Windows Live" clId="Web-{27D7863C-1379-46AF-96F0-DB7F4329FF3E}" dt="2023-10-20T16:42:56.023" v="935"/>
          <ac:spMkLst>
            <pc:docMk/>
            <pc:sldMk cId="2394171782" sldId="263"/>
            <ac:spMk id="7" creationId="{5146FF2C-44A5-5579-AF9D-370DF338E554}"/>
          </ac:spMkLst>
        </pc:spChg>
        <pc:spChg chg="add del">
          <ac:chgData name="payal patil" userId="f332984f89908796" providerId="Windows Live" clId="Web-{27D7863C-1379-46AF-96F0-DB7F4329FF3E}" dt="2023-10-20T16:44:34.322" v="939"/>
          <ac:spMkLst>
            <pc:docMk/>
            <pc:sldMk cId="2394171782" sldId="263"/>
            <ac:spMk id="13" creationId="{CAB6D7AF-734C-43E5-AE74-E8EC5D462582}"/>
          </ac:spMkLst>
        </pc:spChg>
        <pc:spChg chg="add del">
          <ac:chgData name="payal patil" userId="f332984f89908796" providerId="Windows Live" clId="Web-{27D7863C-1379-46AF-96F0-DB7F4329FF3E}" dt="2023-10-20T16:44:34.322" v="939"/>
          <ac:spMkLst>
            <pc:docMk/>
            <pc:sldMk cId="2394171782" sldId="263"/>
            <ac:spMk id="15" creationId="{36830A5B-65B2-40C0-80F8-67EFC8A6B03B}"/>
          </ac:spMkLst>
        </pc:spChg>
        <pc:picChg chg="add mod ord">
          <ac:chgData name="payal patil" userId="f332984f89908796" providerId="Windows Live" clId="Web-{27D7863C-1379-46AF-96F0-DB7F4329FF3E}" dt="2023-10-20T18:59:41.402" v="1775" actId="14100"/>
          <ac:picMkLst>
            <pc:docMk/>
            <pc:sldMk cId="2394171782" sldId="263"/>
            <ac:picMk id="4" creationId="{08D96DB1-B1FF-D287-FFB8-6D61814A4884}"/>
          </ac:picMkLst>
        </pc:picChg>
        <pc:picChg chg="add mod">
          <ac:chgData name="payal patil" userId="f332984f89908796" providerId="Windows Live" clId="Web-{27D7863C-1379-46AF-96F0-DB7F4329FF3E}" dt="2023-10-20T18:59:35.605" v="1774" actId="1076"/>
          <ac:picMkLst>
            <pc:docMk/>
            <pc:sldMk cId="2394171782" sldId="263"/>
            <ac:picMk id="6" creationId="{DE89B635-0407-406C-C2C1-1D9EF0EACDBD}"/>
          </ac:picMkLst>
        </pc:picChg>
        <pc:picChg chg="add mod">
          <ac:chgData name="payal patil" userId="f332984f89908796" providerId="Windows Live" clId="Web-{27D7863C-1379-46AF-96F0-DB7F4329FF3E}" dt="2023-10-20T18:59:17.916" v="1772" actId="1076"/>
          <ac:picMkLst>
            <pc:docMk/>
            <pc:sldMk cId="2394171782" sldId="263"/>
            <ac:picMk id="8" creationId="{34845E54-1662-F3DB-A8B1-B4F942992493}"/>
          </ac:picMkLst>
        </pc:picChg>
        <pc:picChg chg="add mod">
          <ac:chgData name="payal patil" userId="f332984f89908796" providerId="Windows Live" clId="Web-{27D7863C-1379-46AF-96F0-DB7F4329FF3E}" dt="2023-10-20T19:00:03.856" v="1778" actId="14100"/>
          <ac:picMkLst>
            <pc:docMk/>
            <pc:sldMk cId="2394171782" sldId="263"/>
            <ac:picMk id="9" creationId="{CE27B26B-DAD4-9CBF-3B4D-5B796C36AF3C}"/>
          </ac:picMkLst>
        </pc:picChg>
        <pc:picChg chg="add mod">
          <ac:chgData name="payal patil" userId="f332984f89908796" providerId="Windows Live" clId="Web-{27D7863C-1379-46AF-96F0-DB7F4329FF3E}" dt="2023-10-20T18:59:29.823" v="1773" actId="14100"/>
          <ac:picMkLst>
            <pc:docMk/>
            <pc:sldMk cId="2394171782" sldId="263"/>
            <ac:picMk id="10" creationId="{A7DB8A3D-2424-C65E-E68B-0EC0EC8EDB0A}"/>
          </ac:picMkLst>
        </pc:picChg>
        <pc:picChg chg="add mod">
          <ac:chgData name="payal patil" userId="f332984f89908796" providerId="Windows Live" clId="Web-{27D7863C-1379-46AF-96F0-DB7F4329FF3E}" dt="2023-10-20T18:59:59.574" v="1777" actId="14100"/>
          <ac:picMkLst>
            <pc:docMk/>
            <pc:sldMk cId="2394171782" sldId="263"/>
            <ac:picMk id="11" creationId="{396B3F4F-EF20-3A45-4639-BE1EE8664640}"/>
          </ac:picMkLst>
        </pc:picChg>
      </pc:sldChg>
      <pc:sldChg chg="addSp modSp new mod modTransition modClrScheme chgLayout">
        <pc:chgData name="payal patil" userId="f332984f89908796" providerId="Windows Live" clId="Web-{27D7863C-1379-46AF-96F0-DB7F4329FF3E}" dt="2023-10-20T21:01:15.506" v="2049"/>
        <pc:sldMkLst>
          <pc:docMk/>
          <pc:sldMk cId="2605742479" sldId="264"/>
        </pc:sldMkLst>
        <pc:spChg chg="mod ord">
          <ac:chgData name="payal patil" userId="f332984f89908796" providerId="Windows Live" clId="Web-{27D7863C-1379-46AF-96F0-DB7F4329FF3E}" dt="2023-10-20T18:52:03.127" v="1696"/>
          <ac:spMkLst>
            <pc:docMk/>
            <pc:sldMk cId="2605742479" sldId="264"/>
            <ac:spMk id="2" creationId="{74C1100A-1554-31D7-A34E-E8E79DCE301E}"/>
          </ac:spMkLst>
        </pc:spChg>
        <pc:spChg chg="mod ord">
          <ac:chgData name="payal patil" userId="f332984f89908796" providerId="Windows Live" clId="Web-{27D7863C-1379-46AF-96F0-DB7F4329FF3E}" dt="2023-10-20T18:52:03.127" v="1696"/>
          <ac:spMkLst>
            <pc:docMk/>
            <pc:sldMk cId="2605742479" sldId="264"/>
            <ac:spMk id="3" creationId="{B48418E8-64CA-B183-E283-2DBE5FE1287F}"/>
          </ac:spMkLst>
        </pc:spChg>
        <pc:picChg chg="add mod">
          <ac:chgData name="payal patil" userId="f332984f89908796" providerId="Windows Live" clId="Web-{27D7863C-1379-46AF-96F0-DB7F4329FF3E}" dt="2023-10-20T17:47:13.820" v="1170" actId="1076"/>
          <ac:picMkLst>
            <pc:docMk/>
            <pc:sldMk cId="2605742479" sldId="264"/>
            <ac:picMk id="4" creationId="{59587409-E22E-05FA-53C4-BBF785ECBBE9}"/>
          </ac:picMkLst>
        </pc:picChg>
      </pc:sldChg>
      <pc:sldChg chg="addSp modSp new mod modTransition modClrScheme chgLayout">
        <pc:chgData name="payal patil" userId="f332984f89908796" providerId="Windows Live" clId="Web-{27D7863C-1379-46AF-96F0-DB7F4329FF3E}" dt="2023-10-20T21:01:15.506" v="2049"/>
        <pc:sldMkLst>
          <pc:docMk/>
          <pc:sldMk cId="2643973152" sldId="265"/>
        </pc:sldMkLst>
        <pc:spChg chg="mod ord">
          <ac:chgData name="payal patil" userId="f332984f89908796" providerId="Windows Live" clId="Web-{27D7863C-1379-46AF-96F0-DB7F4329FF3E}" dt="2023-10-20T18:52:03.127" v="1696"/>
          <ac:spMkLst>
            <pc:docMk/>
            <pc:sldMk cId="2643973152" sldId="265"/>
            <ac:spMk id="2" creationId="{C4AA9985-E337-930A-183D-85911952E7DF}"/>
          </ac:spMkLst>
        </pc:spChg>
        <pc:spChg chg="mod ord">
          <ac:chgData name="payal patil" userId="f332984f89908796" providerId="Windows Live" clId="Web-{27D7863C-1379-46AF-96F0-DB7F4329FF3E}" dt="2023-10-20T18:58:32.101" v="1765" actId="20577"/>
          <ac:spMkLst>
            <pc:docMk/>
            <pc:sldMk cId="2643973152" sldId="265"/>
            <ac:spMk id="3" creationId="{BBEE7A03-855E-1AA7-D579-380173CAE6AB}"/>
          </ac:spMkLst>
        </pc:spChg>
        <pc:picChg chg="add mod">
          <ac:chgData name="payal patil" userId="f332984f89908796" providerId="Windows Live" clId="Web-{27D7863C-1379-46AF-96F0-DB7F4329FF3E}" dt="2023-10-20T17:55:34.981" v="1178" actId="1076"/>
          <ac:picMkLst>
            <pc:docMk/>
            <pc:sldMk cId="2643973152" sldId="265"/>
            <ac:picMk id="4" creationId="{49AFF93A-6899-BC66-2EA6-0A40ECE0F3F5}"/>
          </ac:picMkLst>
        </pc:picChg>
      </pc:sldChg>
      <pc:sldChg chg="modSp new mod modTransition modClrScheme chgLayout">
        <pc:chgData name="payal patil" userId="f332984f89908796" providerId="Windows Live" clId="Web-{27D7863C-1379-46AF-96F0-DB7F4329FF3E}" dt="2023-10-20T21:01:15.506" v="2049"/>
        <pc:sldMkLst>
          <pc:docMk/>
          <pc:sldMk cId="3546818286" sldId="266"/>
        </pc:sldMkLst>
        <pc:spChg chg="mod ord">
          <ac:chgData name="payal patil" userId="f332984f89908796" providerId="Windows Live" clId="Web-{27D7863C-1379-46AF-96F0-DB7F4329FF3E}" dt="2023-10-20T18:52:03.127" v="1696"/>
          <ac:spMkLst>
            <pc:docMk/>
            <pc:sldMk cId="3546818286" sldId="266"/>
            <ac:spMk id="2" creationId="{58FC064B-441C-24A0-441F-8299A801BB95}"/>
          </ac:spMkLst>
        </pc:spChg>
        <pc:spChg chg="mod ord">
          <ac:chgData name="payal patil" userId="f332984f89908796" providerId="Windows Live" clId="Web-{27D7863C-1379-46AF-96F0-DB7F4329FF3E}" dt="2023-10-20T20:55:48.997" v="2027" actId="20577"/>
          <ac:spMkLst>
            <pc:docMk/>
            <pc:sldMk cId="3546818286" sldId="266"/>
            <ac:spMk id="3" creationId="{52E63796-DF6D-726C-86F3-C39D30D19A5C}"/>
          </ac:spMkLst>
        </pc:spChg>
      </pc:sldChg>
      <pc:sldChg chg="addSp delSp modSp new mod modTransition modClrScheme chgLayout">
        <pc:chgData name="payal patil" userId="f332984f89908796" providerId="Windows Live" clId="Web-{27D7863C-1379-46AF-96F0-DB7F4329FF3E}" dt="2023-10-20T21:01:15.506" v="2049"/>
        <pc:sldMkLst>
          <pc:docMk/>
          <pc:sldMk cId="1655251861" sldId="267"/>
        </pc:sldMkLst>
        <pc:spChg chg="mod ord">
          <ac:chgData name="payal patil" userId="f332984f89908796" providerId="Windows Live" clId="Web-{27D7863C-1379-46AF-96F0-DB7F4329FF3E}" dt="2023-10-20T18:52:03.127" v="1696"/>
          <ac:spMkLst>
            <pc:docMk/>
            <pc:sldMk cId="1655251861" sldId="267"/>
            <ac:spMk id="2" creationId="{332C45B9-2B61-8CC6-3239-B4C697EE6DD9}"/>
          </ac:spMkLst>
        </pc:spChg>
        <pc:spChg chg="del">
          <ac:chgData name="payal patil" userId="f332984f89908796" providerId="Windows Live" clId="Web-{27D7863C-1379-46AF-96F0-DB7F4329FF3E}" dt="2023-10-20T18:25:28.045" v="1544"/>
          <ac:spMkLst>
            <pc:docMk/>
            <pc:sldMk cId="1655251861" sldId="267"/>
            <ac:spMk id="3" creationId="{C20EC1EE-DE4A-D18F-7C6F-67459DB77038}"/>
          </ac:spMkLst>
        </pc:spChg>
        <pc:picChg chg="add mod ord">
          <ac:chgData name="payal patil" userId="f332984f89908796" providerId="Windows Live" clId="Web-{27D7863C-1379-46AF-96F0-DB7F4329FF3E}" dt="2023-10-20T18:52:03.127" v="1696"/>
          <ac:picMkLst>
            <pc:docMk/>
            <pc:sldMk cId="1655251861" sldId="267"/>
            <ac:picMk id="4" creationId="{E4711E4F-5797-7919-F0BA-6D022E9DBB73}"/>
          </ac:picMkLst>
        </pc:picChg>
      </pc:sldChg>
      <pc:sldChg chg="modSp new mod modTransition modClrScheme chgLayout">
        <pc:chgData name="payal patil" userId="f332984f89908796" providerId="Windows Live" clId="Web-{27D7863C-1379-46AF-96F0-DB7F4329FF3E}" dt="2023-10-20T21:01:15.506" v="2049"/>
        <pc:sldMkLst>
          <pc:docMk/>
          <pc:sldMk cId="2966523817" sldId="268"/>
        </pc:sldMkLst>
        <pc:spChg chg="mod ord">
          <ac:chgData name="payal patil" userId="f332984f89908796" providerId="Windows Live" clId="Web-{27D7863C-1379-46AF-96F0-DB7F4329FF3E}" dt="2023-10-20T18:52:03.127" v="1696"/>
          <ac:spMkLst>
            <pc:docMk/>
            <pc:sldMk cId="2966523817" sldId="268"/>
            <ac:spMk id="2" creationId="{7CFC45BD-B547-29ED-FF87-844915FAC60C}"/>
          </ac:spMkLst>
        </pc:spChg>
        <pc:spChg chg="mod ord">
          <ac:chgData name="payal patil" userId="f332984f89908796" providerId="Windows Live" clId="Web-{27D7863C-1379-46AF-96F0-DB7F4329FF3E}" dt="2023-10-20T21:00:27.661" v="2047" actId="20577"/>
          <ac:spMkLst>
            <pc:docMk/>
            <pc:sldMk cId="2966523817" sldId="268"/>
            <ac:spMk id="3" creationId="{5C822151-9CE5-EB9D-6E68-6D17F4CB21F5}"/>
          </ac:spMkLst>
        </pc:spChg>
      </pc:sldChg>
      <pc:sldChg chg="addSp modSp new mod modTransition modClrScheme chgLayout">
        <pc:chgData name="payal patil" userId="f332984f89908796" providerId="Windows Live" clId="Web-{27D7863C-1379-46AF-96F0-DB7F4329FF3E}" dt="2023-10-20T21:01:15.506" v="2049"/>
        <pc:sldMkLst>
          <pc:docMk/>
          <pc:sldMk cId="1487706176" sldId="269"/>
        </pc:sldMkLst>
        <pc:spChg chg="mod ord">
          <ac:chgData name="payal patil" userId="f332984f89908796" providerId="Windows Live" clId="Web-{27D7863C-1379-46AF-96F0-DB7F4329FF3E}" dt="2023-10-20T20:38:17.881" v="1862" actId="14100"/>
          <ac:spMkLst>
            <pc:docMk/>
            <pc:sldMk cId="1487706176" sldId="269"/>
            <ac:spMk id="2" creationId="{843E925E-1CAC-E36B-3988-2B1B1915289E}"/>
          </ac:spMkLst>
        </pc:spChg>
        <pc:spChg chg="mod ord">
          <ac:chgData name="payal patil" userId="f332984f89908796" providerId="Windows Live" clId="Web-{27D7863C-1379-46AF-96F0-DB7F4329FF3E}" dt="2023-10-20T20:45:27.081" v="1964" actId="20577"/>
          <ac:spMkLst>
            <pc:docMk/>
            <pc:sldMk cId="1487706176" sldId="269"/>
            <ac:spMk id="3" creationId="{607FF34B-E4DF-5105-1CD2-8B115241212A}"/>
          </ac:spMkLst>
        </pc:spChg>
        <pc:picChg chg="add mod">
          <ac:chgData name="payal patil" userId="f332984f89908796" providerId="Windows Live" clId="Web-{27D7863C-1379-46AF-96F0-DB7F4329FF3E}" dt="2023-10-20T20:46:11.989" v="1973" actId="14100"/>
          <ac:picMkLst>
            <pc:docMk/>
            <pc:sldMk cId="1487706176" sldId="269"/>
            <ac:picMk id="4" creationId="{4267C60D-43D2-03DE-9C50-C09773DAD3EE}"/>
          </ac:picMkLst>
        </pc:picChg>
        <pc:picChg chg="add mod">
          <ac:chgData name="payal patil" userId="f332984f89908796" providerId="Windows Live" clId="Web-{27D7863C-1379-46AF-96F0-DB7F4329FF3E}" dt="2023-10-20T20:46:18.067" v="1974" actId="14100"/>
          <ac:picMkLst>
            <pc:docMk/>
            <pc:sldMk cId="1487706176" sldId="269"/>
            <ac:picMk id="5" creationId="{177F70CE-4E8C-8746-8DF4-B68ABC411C7D}"/>
          </ac:picMkLst>
        </pc:picChg>
      </pc:sldChg>
      <pc:sldChg chg="modSp new modTransition">
        <pc:chgData name="payal patil" userId="f332984f89908796" providerId="Windows Live" clId="Web-{27D7863C-1379-46AF-96F0-DB7F4329FF3E}" dt="2023-10-20T21:01:15.506" v="2049"/>
        <pc:sldMkLst>
          <pc:docMk/>
          <pc:sldMk cId="993999651" sldId="270"/>
        </pc:sldMkLst>
        <pc:spChg chg="mod">
          <ac:chgData name="payal patil" userId="f332984f89908796" providerId="Windows Live" clId="Web-{27D7863C-1379-46AF-96F0-DB7F4329FF3E}" dt="2023-10-20T18:57:04.910" v="1750" actId="14100"/>
          <ac:spMkLst>
            <pc:docMk/>
            <pc:sldMk cId="993999651" sldId="270"/>
            <ac:spMk id="2" creationId="{87852E8D-A88C-E6B3-A109-0ADF59D505B4}"/>
          </ac:spMkLst>
        </pc:spChg>
        <pc:spChg chg="mod">
          <ac:chgData name="payal patil" userId="f332984f89908796" providerId="Windows Live" clId="Web-{27D7863C-1379-46AF-96F0-DB7F4329FF3E}" dt="2023-10-20T18:57:10.754" v="1751" actId="14100"/>
          <ac:spMkLst>
            <pc:docMk/>
            <pc:sldMk cId="993999651" sldId="270"/>
            <ac:spMk id="3" creationId="{1390EFA5-C277-5EEF-3BB2-FC63F4C41BE9}"/>
          </ac:spMkLst>
        </pc:spChg>
      </pc:sldChg>
      <pc:sldMasterChg chg="del delSldLayout">
        <pc:chgData name="payal patil" userId="f332984f89908796" providerId="Windows Live" clId="Web-{27D7863C-1379-46AF-96F0-DB7F4329FF3E}" dt="2023-10-20T14:59:22.267" v="76"/>
        <pc:sldMasterMkLst>
          <pc:docMk/>
          <pc:sldMasterMk cId="2460954070" sldId="2147483660"/>
        </pc:sldMasterMkLst>
        <pc:sldLayoutChg chg="del">
          <pc:chgData name="payal patil" userId="f332984f89908796" providerId="Windows Live" clId="Web-{27D7863C-1379-46AF-96F0-DB7F4329FF3E}" dt="2023-10-20T14:59:22.267" v="76"/>
          <pc:sldLayoutMkLst>
            <pc:docMk/>
            <pc:sldMasterMk cId="2460954070" sldId="2147483660"/>
            <pc:sldLayoutMk cId="2385387890" sldId="2147483661"/>
          </pc:sldLayoutMkLst>
        </pc:sldLayoutChg>
        <pc:sldLayoutChg chg="del">
          <pc:chgData name="payal patil" userId="f332984f89908796" providerId="Windows Live" clId="Web-{27D7863C-1379-46AF-96F0-DB7F4329FF3E}" dt="2023-10-20T14:59:22.267" v="76"/>
          <pc:sldLayoutMkLst>
            <pc:docMk/>
            <pc:sldMasterMk cId="2460954070" sldId="2147483660"/>
            <pc:sldLayoutMk cId="949138452" sldId="2147483662"/>
          </pc:sldLayoutMkLst>
        </pc:sldLayoutChg>
        <pc:sldLayoutChg chg="del">
          <pc:chgData name="payal patil" userId="f332984f89908796" providerId="Windows Live" clId="Web-{27D7863C-1379-46AF-96F0-DB7F4329FF3E}" dt="2023-10-20T14:59:22.267" v="76"/>
          <pc:sldLayoutMkLst>
            <pc:docMk/>
            <pc:sldMasterMk cId="2460954070" sldId="2147483660"/>
            <pc:sldLayoutMk cId="2591524520" sldId="2147483663"/>
          </pc:sldLayoutMkLst>
        </pc:sldLayoutChg>
        <pc:sldLayoutChg chg="del">
          <pc:chgData name="payal patil" userId="f332984f89908796" providerId="Windows Live" clId="Web-{27D7863C-1379-46AF-96F0-DB7F4329FF3E}" dt="2023-10-20T14:59:22.267" v="76"/>
          <pc:sldLayoutMkLst>
            <pc:docMk/>
            <pc:sldMasterMk cId="2460954070" sldId="2147483660"/>
            <pc:sldLayoutMk cId="1203092039" sldId="2147483664"/>
          </pc:sldLayoutMkLst>
        </pc:sldLayoutChg>
        <pc:sldLayoutChg chg="del">
          <pc:chgData name="payal patil" userId="f332984f89908796" providerId="Windows Live" clId="Web-{27D7863C-1379-46AF-96F0-DB7F4329FF3E}" dt="2023-10-20T14:59:22.267" v="76"/>
          <pc:sldLayoutMkLst>
            <pc:docMk/>
            <pc:sldMasterMk cId="2460954070" sldId="2147483660"/>
            <pc:sldLayoutMk cId="3733172339" sldId="2147483665"/>
          </pc:sldLayoutMkLst>
        </pc:sldLayoutChg>
        <pc:sldLayoutChg chg="del">
          <pc:chgData name="payal patil" userId="f332984f89908796" providerId="Windows Live" clId="Web-{27D7863C-1379-46AF-96F0-DB7F4329FF3E}" dt="2023-10-20T14:59:22.267" v="76"/>
          <pc:sldLayoutMkLst>
            <pc:docMk/>
            <pc:sldMasterMk cId="2460954070" sldId="2147483660"/>
            <pc:sldLayoutMk cId="3210312558" sldId="2147483666"/>
          </pc:sldLayoutMkLst>
        </pc:sldLayoutChg>
        <pc:sldLayoutChg chg="del">
          <pc:chgData name="payal patil" userId="f332984f89908796" providerId="Windows Live" clId="Web-{27D7863C-1379-46AF-96F0-DB7F4329FF3E}" dt="2023-10-20T14:59:22.267" v="76"/>
          <pc:sldLayoutMkLst>
            <pc:docMk/>
            <pc:sldMasterMk cId="2460954070" sldId="2147483660"/>
            <pc:sldLayoutMk cId="3146388984" sldId="2147483667"/>
          </pc:sldLayoutMkLst>
        </pc:sldLayoutChg>
        <pc:sldLayoutChg chg="del">
          <pc:chgData name="payal patil" userId="f332984f89908796" providerId="Windows Live" clId="Web-{27D7863C-1379-46AF-96F0-DB7F4329FF3E}" dt="2023-10-20T14:59:22.267" v="76"/>
          <pc:sldLayoutMkLst>
            <pc:docMk/>
            <pc:sldMasterMk cId="2460954070" sldId="2147483660"/>
            <pc:sldLayoutMk cId="3171841454" sldId="2147483668"/>
          </pc:sldLayoutMkLst>
        </pc:sldLayoutChg>
        <pc:sldLayoutChg chg="del">
          <pc:chgData name="payal patil" userId="f332984f89908796" providerId="Windows Live" clId="Web-{27D7863C-1379-46AF-96F0-DB7F4329FF3E}" dt="2023-10-20T14:59:22.267" v="76"/>
          <pc:sldLayoutMkLst>
            <pc:docMk/>
            <pc:sldMasterMk cId="2460954070" sldId="2147483660"/>
            <pc:sldLayoutMk cId="1718958274" sldId="2147483669"/>
          </pc:sldLayoutMkLst>
        </pc:sldLayoutChg>
        <pc:sldLayoutChg chg="del">
          <pc:chgData name="payal patil" userId="f332984f89908796" providerId="Windows Live" clId="Web-{27D7863C-1379-46AF-96F0-DB7F4329FF3E}" dt="2023-10-20T14:59:22.267" v="76"/>
          <pc:sldLayoutMkLst>
            <pc:docMk/>
            <pc:sldMasterMk cId="2460954070" sldId="2147483660"/>
            <pc:sldLayoutMk cId="2202905451" sldId="2147483670"/>
          </pc:sldLayoutMkLst>
        </pc:sldLayoutChg>
        <pc:sldLayoutChg chg="del">
          <pc:chgData name="payal patil" userId="f332984f89908796" providerId="Windows Live" clId="Web-{27D7863C-1379-46AF-96F0-DB7F4329FF3E}" dt="2023-10-20T14:59:22.267" v="76"/>
          <pc:sldLayoutMkLst>
            <pc:docMk/>
            <pc:sldMasterMk cId="2460954070" sldId="2147483660"/>
            <pc:sldLayoutMk cId="3479445657" sldId="2147483671"/>
          </pc:sldLayoutMkLst>
        </pc:sldLayoutChg>
      </pc:sldMasterChg>
      <pc:sldMasterChg chg="add del addSldLayout delSldLayout modSldLayout">
        <pc:chgData name="payal patil" userId="f332984f89908796" providerId="Windows Live" clId="Web-{27D7863C-1379-46AF-96F0-DB7F4329FF3E}" dt="2023-10-20T14:59:46.517" v="77"/>
        <pc:sldMasterMkLst>
          <pc:docMk/>
          <pc:sldMasterMk cId="3872953044" sldId="2147483672"/>
        </pc:sldMasterMkLst>
        <pc:sldLayoutChg chg="add del mod replId">
          <pc:chgData name="payal patil" userId="f332984f89908796" providerId="Windows Live" clId="Web-{27D7863C-1379-46AF-96F0-DB7F4329FF3E}" dt="2023-10-20T14:59:46.517" v="77"/>
          <pc:sldLayoutMkLst>
            <pc:docMk/>
            <pc:sldMasterMk cId="3872953044" sldId="2147483672"/>
            <pc:sldLayoutMk cId="3880925670" sldId="2147483673"/>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687467400" sldId="2147483674"/>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3688314790" sldId="2147483675"/>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3348985105" sldId="2147483676"/>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4132209718" sldId="2147483677"/>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2032188394" sldId="2147483678"/>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1856752006" sldId="2147483679"/>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1457148140" sldId="2147483680"/>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632421127" sldId="2147483681"/>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519139074" sldId="2147483682"/>
          </pc:sldLayoutMkLst>
        </pc:sldLayoutChg>
        <pc:sldLayoutChg chg="add del mod replId">
          <pc:chgData name="payal patil" userId="f332984f89908796" providerId="Windows Live" clId="Web-{27D7863C-1379-46AF-96F0-DB7F4329FF3E}" dt="2023-10-20T14:59:46.517" v="77"/>
          <pc:sldLayoutMkLst>
            <pc:docMk/>
            <pc:sldMasterMk cId="3872953044" sldId="2147483672"/>
            <pc:sldLayoutMk cId="3877064939" sldId="2147483683"/>
          </pc:sldLayoutMkLst>
        </pc:sldLayoutChg>
      </pc:sldMasterChg>
      <pc:sldMasterChg chg="add del addSldLayout delSldLayout modSldLayout">
        <pc:chgData name="payal patil" userId="f332984f89908796" providerId="Windows Live" clId="Web-{27D7863C-1379-46AF-96F0-DB7F4329FF3E}" dt="2023-10-20T14:59:52.346" v="78"/>
        <pc:sldMasterMkLst>
          <pc:docMk/>
          <pc:sldMasterMk cId="2192278611" sldId="2147483684"/>
        </pc:sldMasterMkLst>
        <pc:sldLayoutChg chg="add del mod replId">
          <pc:chgData name="payal patil" userId="f332984f89908796" providerId="Windows Live" clId="Web-{27D7863C-1379-46AF-96F0-DB7F4329FF3E}" dt="2023-10-20T14:59:52.346" v="78"/>
          <pc:sldLayoutMkLst>
            <pc:docMk/>
            <pc:sldMasterMk cId="2192278611" sldId="2147483684"/>
            <pc:sldLayoutMk cId="941278211" sldId="2147483685"/>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2292395125" sldId="2147483686"/>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2600262499" sldId="2147483687"/>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2965579450" sldId="2147483688"/>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3136104756" sldId="2147483689"/>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3286583562" sldId="2147483690"/>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807094664" sldId="2147483691"/>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3397680072" sldId="2147483692"/>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2539957168" sldId="2147483693"/>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1064514463" sldId="2147483694"/>
          </pc:sldLayoutMkLst>
        </pc:sldLayoutChg>
        <pc:sldLayoutChg chg="add del mod replId">
          <pc:chgData name="payal patil" userId="f332984f89908796" providerId="Windows Live" clId="Web-{27D7863C-1379-46AF-96F0-DB7F4329FF3E}" dt="2023-10-20T14:59:52.346" v="78"/>
          <pc:sldLayoutMkLst>
            <pc:docMk/>
            <pc:sldMasterMk cId="2192278611" sldId="2147483684"/>
            <pc:sldLayoutMk cId="3087111999" sldId="2147483695"/>
          </pc:sldLayoutMkLst>
        </pc:sldLayoutChg>
      </pc:sldMasterChg>
      <pc:sldMasterChg chg="add del addSldLayout delSldLayout">
        <pc:chgData name="payal patil" userId="f332984f89908796" providerId="Windows Live" clId="Web-{27D7863C-1379-46AF-96F0-DB7F4329FF3E}" dt="2023-10-20T15:10:12.609" v="223"/>
        <pc:sldMasterMkLst>
          <pc:docMk/>
          <pc:sldMasterMk cId="917021128" sldId="2147483722"/>
        </pc:sldMasterMkLst>
        <pc:sldLayoutChg chg="add del">
          <pc:chgData name="payal patil" userId="f332984f89908796" providerId="Windows Live" clId="Web-{27D7863C-1379-46AF-96F0-DB7F4329FF3E}" dt="2023-10-20T15:10:12.609" v="223"/>
          <pc:sldLayoutMkLst>
            <pc:docMk/>
            <pc:sldMasterMk cId="917021128" sldId="2147483722"/>
            <pc:sldLayoutMk cId="430125843" sldId="2147483711"/>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144465840" sldId="2147483712"/>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4214634109" sldId="2147483713"/>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1056853890" sldId="2147483714"/>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501174500" sldId="2147483715"/>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964595592" sldId="2147483716"/>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56341407" sldId="2147483717"/>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298928683" sldId="2147483718"/>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563990443" sldId="2147483719"/>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2236159782" sldId="2147483720"/>
          </pc:sldLayoutMkLst>
        </pc:sldLayoutChg>
        <pc:sldLayoutChg chg="add del">
          <pc:chgData name="payal patil" userId="f332984f89908796" providerId="Windows Live" clId="Web-{27D7863C-1379-46AF-96F0-DB7F4329FF3E}" dt="2023-10-20T15:10:12.609" v="223"/>
          <pc:sldLayoutMkLst>
            <pc:docMk/>
            <pc:sldMasterMk cId="917021128" sldId="2147483722"/>
            <pc:sldLayoutMk cId="1966677591" sldId="2147483721"/>
          </pc:sldLayoutMkLst>
        </pc:sldLayoutChg>
      </pc:sldMasterChg>
      <pc:sldMasterChg chg="add del addSldLayout delSldLayout modSldLayout">
        <pc:chgData name="payal patil" userId="f332984f89908796" providerId="Windows Live" clId="Web-{27D7863C-1379-46AF-96F0-DB7F4329FF3E}" dt="2023-10-20T15:13:49.707" v="224"/>
        <pc:sldMasterMkLst>
          <pc:docMk/>
          <pc:sldMasterMk cId="3087356558" sldId="2147483723"/>
        </pc:sldMasterMkLst>
        <pc:sldLayoutChg chg="add del mod replId">
          <pc:chgData name="payal patil" userId="f332984f89908796" providerId="Windows Live" clId="Web-{27D7863C-1379-46AF-96F0-DB7F4329FF3E}" dt="2023-10-20T15:13:49.707" v="224"/>
          <pc:sldLayoutMkLst>
            <pc:docMk/>
            <pc:sldMasterMk cId="3087356558" sldId="2147483723"/>
            <pc:sldLayoutMk cId="881254560" sldId="2147483724"/>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2888480392" sldId="2147483725"/>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2317447124" sldId="2147483726"/>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4049940062" sldId="2147483727"/>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227215164" sldId="2147483728"/>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234465187" sldId="2147483729"/>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3908880033" sldId="2147483730"/>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667065086" sldId="2147483731"/>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1473131353" sldId="2147483732"/>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3002528299" sldId="2147483733"/>
          </pc:sldLayoutMkLst>
        </pc:sldLayoutChg>
        <pc:sldLayoutChg chg="add del mod replId">
          <pc:chgData name="payal patil" userId="f332984f89908796" providerId="Windows Live" clId="Web-{27D7863C-1379-46AF-96F0-DB7F4329FF3E}" dt="2023-10-20T15:13:49.707" v="224"/>
          <pc:sldLayoutMkLst>
            <pc:docMk/>
            <pc:sldMasterMk cId="3087356558" sldId="2147483723"/>
            <pc:sldLayoutMk cId="1046202262" sldId="2147483734"/>
          </pc:sldLayoutMkLst>
        </pc:sldLayoutChg>
      </pc:sldMasterChg>
      <pc:sldMasterChg chg="add del addSldLayout delSldLayout modSldLayout">
        <pc:chgData name="payal patil" userId="f332984f89908796" providerId="Windows Live" clId="Web-{27D7863C-1379-46AF-96F0-DB7F4329FF3E}" dt="2023-10-20T15:16:35.789" v="225"/>
        <pc:sldMasterMkLst>
          <pc:docMk/>
          <pc:sldMasterMk cId="1189247755" sldId="2147483735"/>
        </pc:sldMasterMkLst>
        <pc:sldLayoutChg chg="add del mod replId">
          <pc:chgData name="payal patil" userId="f332984f89908796" providerId="Windows Live" clId="Web-{27D7863C-1379-46AF-96F0-DB7F4329FF3E}" dt="2023-10-20T15:16:35.789" v="225"/>
          <pc:sldLayoutMkLst>
            <pc:docMk/>
            <pc:sldMasterMk cId="1189247755" sldId="2147483735"/>
            <pc:sldLayoutMk cId="291845015" sldId="2147483736"/>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3275456115" sldId="2147483737"/>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961121611" sldId="2147483738"/>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637454759" sldId="2147483739"/>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133149588" sldId="2147483740"/>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216879935" sldId="2147483741"/>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823232508" sldId="2147483742"/>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416642300" sldId="2147483743"/>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99191746" sldId="2147483744"/>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1025054618" sldId="2147483745"/>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1128628240" sldId="2147483746"/>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499447317" sldId="2147483747"/>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433346896" sldId="2147483748"/>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3555533713" sldId="2147483749"/>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862459707" sldId="2147483750"/>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187082621" sldId="2147483751"/>
          </pc:sldLayoutMkLst>
        </pc:sldLayoutChg>
        <pc:sldLayoutChg chg="add del mod replId">
          <pc:chgData name="payal patil" userId="f332984f89908796" providerId="Windows Live" clId="Web-{27D7863C-1379-46AF-96F0-DB7F4329FF3E}" dt="2023-10-20T15:16:35.789" v="225"/>
          <pc:sldLayoutMkLst>
            <pc:docMk/>
            <pc:sldMasterMk cId="1189247755" sldId="2147483735"/>
            <pc:sldLayoutMk cId="2208459854" sldId="2147483752"/>
          </pc:sldLayoutMkLst>
        </pc:sldLayoutChg>
      </pc:sldMasterChg>
      <pc:sldMasterChg chg="add del mod setBg addSldLayout delSldLayout modSldLayout">
        <pc:chgData name="payal patil" userId="f332984f89908796" providerId="Windows Live" clId="Web-{27D7863C-1379-46AF-96F0-DB7F4329FF3E}" dt="2023-10-20T18:52:03.127" v="1696"/>
        <pc:sldMasterMkLst>
          <pc:docMk/>
          <pc:sldMasterMk cId="1140688203" sldId="2147483753"/>
        </pc:sldMasterMkLst>
        <pc:sldLayoutChg chg="add del mod replId">
          <pc:chgData name="payal patil" userId="f332984f89908796" providerId="Windows Live" clId="Web-{27D7863C-1379-46AF-96F0-DB7F4329FF3E}" dt="2023-10-20T18:52:03.127" v="1696"/>
          <pc:sldLayoutMkLst>
            <pc:docMk/>
            <pc:sldMasterMk cId="1140688203" sldId="2147483753"/>
            <pc:sldLayoutMk cId="1024753572" sldId="2147483754"/>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2798423810" sldId="2147483755"/>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1097500342" sldId="2147483756"/>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3812626175" sldId="2147483757"/>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1038008931" sldId="2147483758"/>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4171194054" sldId="2147483759"/>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3824590561" sldId="2147483760"/>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370717003" sldId="2147483761"/>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437595429" sldId="2147483762"/>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1750851058" sldId="2147483763"/>
          </pc:sldLayoutMkLst>
        </pc:sldLayoutChg>
        <pc:sldLayoutChg chg="add del mod replId">
          <pc:chgData name="payal patil" userId="f332984f89908796" providerId="Windows Live" clId="Web-{27D7863C-1379-46AF-96F0-DB7F4329FF3E}" dt="2023-10-20T18:52:03.127" v="1696"/>
          <pc:sldLayoutMkLst>
            <pc:docMk/>
            <pc:sldMasterMk cId="1140688203" sldId="2147483753"/>
            <pc:sldLayoutMk cId="3591662890" sldId="2147483764"/>
          </pc:sldLayoutMkLst>
        </pc:sldLayoutChg>
      </pc:sldMasterChg>
      <pc:sldMasterChg chg="add del addSldLayout delSldLayout modSldLayout">
        <pc:chgData name="payal patil" userId="f332984f89908796" providerId="Windows Live" clId="Web-{27D7863C-1379-46AF-96F0-DB7F4329FF3E}" dt="2023-10-20T18:47:40.288" v="1684"/>
        <pc:sldMasterMkLst>
          <pc:docMk/>
          <pc:sldMasterMk cId="3616178296" sldId="2147483765"/>
        </pc:sldMasterMkLst>
        <pc:sldLayoutChg chg="add del mod replId">
          <pc:chgData name="payal patil" userId="f332984f89908796" providerId="Windows Live" clId="Web-{27D7863C-1379-46AF-96F0-DB7F4329FF3E}" dt="2023-10-20T18:47:40.288" v="1684"/>
          <pc:sldLayoutMkLst>
            <pc:docMk/>
            <pc:sldMasterMk cId="3616178296" sldId="2147483765"/>
            <pc:sldLayoutMk cId="1140671581" sldId="2147483766"/>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2687089248" sldId="2147483767"/>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4021466260" sldId="2147483768"/>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3868901301" sldId="2147483769"/>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1266382220" sldId="2147483770"/>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261118288" sldId="2147483771"/>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3827590832" sldId="2147483772"/>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817890873" sldId="2147483773"/>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274200760" sldId="2147483774"/>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1690984759" sldId="2147483775"/>
          </pc:sldLayoutMkLst>
        </pc:sldLayoutChg>
        <pc:sldLayoutChg chg="add del mod replId">
          <pc:chgData name="payal patil" userId="f332984f89908796" providerId="Windows Live" clId="Web-{27D7863C-1379-46AF-96F0-DB7F4329FF3E}" dt="2023-10-20T18:47:40.288" v="1684"/>
          <pc:sldLayoutMkLst>
            <pc:docMk/>
            <pc:sldMasterMk cId="3616178296" sldId="2147483765"/>
            <pc:sldLayoutMk cId="2448681337" sldId="2147483776"/>
          </pc:sldLayoutMkLst>
        </pc:sldLayoutChg>
      </pc:sldMasterChg>
      <pc:sldMasterChg chg="add del addSldLayout delSldLayout modSldLayout">
        <pc:chgData name="payal patil" userId="f332984f89908796" providerId="Windows Live" clId="Web-{27D7863C-1379-46AF-96F0-DB7F4329FF3E}" dt="2023-10-20T15:32:01.183" v="237"/>
        <pc:sldMasterMkLst>
          <pc:docMk/>
          <pc:sldMasterMk cId="3790998445" sldId="2147483765"/>
        </pc:sldMasterMkLst>
        <pc:sldLayoutChg chg="add del mod replId">
          <pc:chgData name="payal patil" userId="f332984f89908796" providerId="Windows Live" clId="Web-{27D7863C-1379-46AF-96F0-DB7F4329FF3E}" dt="2023-10-20T15:32:01.183" v="237"/>
          <pc:sldLayoutMkLst>
            <pc:docMk/>
            <pc:sldMasterMk cId="3790998445" sldId="2147483765"/>
            <pc:sldLayoutMk cId="802031785" sldId="2147483766"/>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2732050243" sldId="2147483767"/>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3157183275" sldId="2147483768"/>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4199494974" sldId="2147483769"/>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2028720198" sldId="2147483770"/>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52042478" sldId="2147483771"/>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2084749412" sldId="2147483772"/>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2722889097" sldId="2147483773"/>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1983632468" sldId="2147483774"/>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531282927" sldId="2147483775"/>
          </pc:sldLayoutMkLst>
        </pc:sldLayoutChg>
        <pc:sldLayoutChg chg="add del mod replId">
          <pc:chgData name="payal patil" userId="f332984f89908796" providerId="Windows Live" clId="Web-{27D7863C-1379-46AF-96F0-DB7F4329FF3E}" dt="2023-10-20T15:32:01.183" v="237"/>
          <pc:sldLayoutMkLst>
            <pc:docMk/>
            <pc:sldMasterMk cId="3790998445" sldId="2147483765"/>
            <pc:sldLayoutMk cId="3894201859" sldId="2147483776"/>
          </pc:sldLayoutMkLst>
        </pc:sldLayoutChg>
      </pc:sldMasterChg>
      <pc:sldMasterChg chg="add mod modTransition setBg addSldLayout modSldLayout">
        <pc:chgData name="payal patil" userId="f332984f89908796" providerId="Windows Live" clId="Web-{27D7863C-1379-46AF-96F0-DB7F4329FF3E}" dt="2023-10-20T21:01:15.506" v="2049"/>
        <pc:sldMasterMkLst>
          <pc:docMk/>
          <pc:sldMasterMk cId="4199234114" sldId="2147483765"/>
        </pc:sldMasterMkLst>
        <pc:sldLayoutChg chg="add mod replId modTransition">
          <pc:chgData name="payal patil" userId="f332984f89908796" providerId="Windows Live" clId="Web-{27D7863C-1379-46AF-96F0-DB7F4329FF3E}" dt="2023-10-20T21:01:15.506" v="2049"/>
          <pc:sldLayoutMkLst>
            <pc:docMk/>
            <pc:sldMasterMk cId="4199234114" sldId="2147483765"/>
            <pc:sldLayoutMk cId="1668844181" sldId="2147483766"/>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1800613320" sldId="2147483767"/>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2095813189" sldId="2147483768"/>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1626222528" sldId="2147483769"/>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4130286513" sldId="2147483770"/>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4101672633" sldId="2147483771"/>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3371017322" sldId="2147483772"/>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3186497047" sldId="2147483773"/>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3071651050" sldId="2147483774"/>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466334423" sldId="2147483775"/>
          </pc:sldLayoutMkLst>
        </pc:sldLayoutChg>
        <pc:sldLayoutChg chg="add mod replId modTransition">
          <pc:chgData name="payal patil" userId="f332984f89908796" providerId="Windows Live" clId="Web-{27D7863C-1379-46AF-96F0-DB7F4329FF3E}" dt="2023-10-20T21:01:15.506" v="2049"/>
          <pc:sldLayoutMkLst>
            <pc:docMk/>
            <pc:sldMasterMk cId="4199234114" sldId="2147483765"/>
            <pc:sldLayoutMk cId="3890695219" sldId="2147483776"/>
          </pc:sldLayoutMkLst>
        </pc:sldLayoutChg>
      </pc:sldMasterChg>
      <pc:sldMasterChg chg="add del addSldLayout delSldLayout modSldLayout">
        <pc:chgData name="payal patil" userId="f332984f89908796" providerId="Windows Live" clId="Web-{27D7863C-1379-46AF-96F0-DB7F4329FF3E}" dt="2023-10-20T18:47:36.553" v="1683"/>
        <pc:sldMasterMkLst>
          <pc:docMk/>
          <pc:sldMasterMk cId="1466454171" sldId="2147483777"/>
        </pc:sldMasterMkLst>
        <pc:sldLayoutChg chg="add del mod replId">
          <pc:chgData name="payal patil" userId="f332984f89908796" providerId="Windows Live" clId="Web-{27D7863C-1379-46AF-96F0-DB7F4329FF3E}" dt="2023-10-20T18:47:36.553" v="1683"/>
          <pc:sldLayoutMkLst>
            <pc:docMk/>
            <pc:sldMasterMk cId="1466454171" sldId="2147483777"/>
            <pc:sldLayoutMk cId="2483488542" sldId="2147483778"/>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301990363" sldId="2147483779"/>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2625714034" sldId="2147483780"/>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1329513596" sldId="2147483781"/>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1913211895" sldId="2147483782"/>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262326360" sldId="2147483783"/>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3383924208" sldId="2147483784"/>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4073054817" sldId="2147483785"/>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2361738261" sldId="2147483786"/>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2638356372" sldId="2147483787"/>
          </pc:sldLayoutMkLst>
        </pc:sldLayoutChg>
        <pc:sldLayoutChg chg="add del mod replId">
          <pc:chgData name="payal patil" userId="f332984f89908796" providerId="Windows Live" clId="Web-{27D7863C-1379-46AF-96F0-DB7F4329FF3E}" dt="2023-10-20T18:47:36.553" v="1683"/>
          <pc:sldLayoutMkLst>
            <pc:docMk/>
            <pc:sldMasterMk cId="1466454171" sldId="2147483777"/>
            <pc:sldLayoutMk cId="2919579934" sldId="21474837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8844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6334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695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061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5813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6222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0286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1672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101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6497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1651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9234114"/>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D41FF9-6F83-7BA5-D653-E650B234A031}"/>
              </a:ext>
            </a:extLst>
          </p:cNvPr>
          <p:cNvPicPr>
            <a:picLocks noChangeAspect="1"/>
          </p:cNvPicPr>
          <p:nvPr/>
        </p:nvPicPr>
        <p:blipFill rotWithShape="1">
          <a:blip r:embed="rId2">
            <a:alphaModFix amt="50000"/>
          </a:blip>
          <a:srcRect t="10458" b="5272"/>
          <a:stretch/>
        </p:blipFill>
        <p:spPr>
          <a:xfrm>
            <a:off x="20" y="10"/>
            <a:ext cx="12188930" cy="6857990"/>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cs typeface="Calibri Light"/>
              </a:rPr>
              <a:t>Campus Placement Analysis</a:t>
            </a:r>
            <a:br>
              <a:rPr lang="en-US">
                <a:solidFill>
                  <a:srgbClr val="FFFFFF"/>
                </a:solidFill>
                <a:cs typeface="Calibri Light"/>
              </a:rPr>
            </a:br>
            <a:r>
              <a:rPr lang="en-US" dirty="0">
                <a:solidFill>
                  <a:srgbClr val="FFFFFF"/>
                </a:solidFill>
                <a:cs typeface="Calibri Light"/>
              </a:rPr>
              <a:t>Presentation</a:t>
            </a:r>
            <a:br>
              <a:rPr lang="en-US">
                <a:solidFill>
                  <a:srgbClr val="FFFFFF"/>
                </a:solidFill>
                <a:cs typeface="Calibri Light"/>
              </a:rPr>
            </a:br>
            <a:r>
              <a:rPr lang="en-US" dirty="0">
                <a:solidFill>
                  <a:srgbClr val="FFFFFF"/>
                </a:solidFill>
                <a:cs typeface="Calibri Light"/>
              </a:rPr>
              <a:t>using Machine Learning</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sz="1700" dirty="0">
                <a:solidFill>
                  <a:srgbClr val="FFFFFF"/>
                </a:solidFill>
                <a:cs typeface="Calibri"/>
              </a:rPr>
              <a:t>Performed by:</a:t>
            </a:r>
          </a:p>
          <a:p>
            <a:r>
              <a:rPr lang="en-US" sz="1700" dirty="0">
                <a:solidFill>
                  <a:srgbClr val="FFFFFF"/>
                </a:solidFill>
                <a:cs typeface="Calibri"/>
              </a:rPr>
              <a:t>Payal Ganesh Patil(2203125)</a:t>
            </a:r>
          </a:p>
          <a:p>
            <a:r>
              <a:rPr lang="en-US" sz="1700" dirty="0">
                <a:solidFill>
                  <a:srgbClr val="FFFFFF"/>
                </a:solidFill>
                <a:cs typeface="Calibri"/>
              </a:rPr>
              <a:t>Sayali Deepak Bhosale(2203126)</a:t>
            </a:r>
          </a:p>
          <a:p>
            <a:endParaRPr lang="en-US" sz="1700">
              <a:solidFill>
                <a:srgbClr val="FFFFFF"/>
              </a:solidFill>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9985-E337-930A-183D-85911952E7DF}"/>
              </a:ext>
            </a:extLst>
          </p:cNvPr>
          <p:cNvSpPr>
            <a:spLocks noGrp="1"/>
          </p:cNvSpPr>
          <p:nvPr>
            <p:ph type="title"/>
          </p:nvPr>
        </p:nvSpPr>
        <p:spPr/>
        <p:txBody>
          <a:bodyPr/>
          <a:lstStyle/>
          <a:p>
            <a:r>
              <a:rPr lang="en-US">
                <a:cs typeface="Calibri Light"/>
              </a:rPr>
              <a:t>Feature Engineering</a:t>
            </a:r>
            <a:endParaRPr lang="en-US" dirty="0"/>
          </a:p>
        </p:txBody>
      </p:sp>
      <p:sp>
        <p:nvSpPr>
          <p:cNvPr id="3" name="Content Placeholder 2">
            <a:extLst>
              <a:ext uri="{FF2B5EF4-FFF2-40B4-BE49-F238E27FC236}">
                <a16:creationId xmlns:a16="http://schemas.microsoft.com/office/drawing/2014/main" id="{BBEE7A03-855E-1AA7-D579-380173CAE6AB}"/>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Feature engineering refers to manipulation — addition, deletion, combination, mutation — of your data set to improve machine learning model training, leading to better performance and greater accuracy. </a:t>
            </a:r>
            <a:endParaRPr lang="en-US" sz="2400">
              <a:cs typeface="Calibri"/>
            </a:endParaRPr>
          </a:p>
        </p:txBody>
      </p:sp>
      <p:pic>
        <p:nvPicPr>
          <p:cNvPr id="4" name="Picture 3" descr="A diagram of a diagram of a data processing process&#10;&#10;Description automatically generated">
            <a:extLst>
              <a:ext uri="{FF2B5EF4-FFF2-40B4-BE49-F238E27FC236}">
                <a16:creationId xmlns:a16="http://schemas.microsoft.com/office/drawing/2014/main" id="{49AFF93A-6899-BC66-2EA6-0A40ECE0F3F5}"/>
              </a:ext>
            </a:extLst>
          </p:cNvPr>
          <p:cNvPicPr>
            <a:picLocks noChangeAspect="1"/>
          </p:cNvPicPr>
          <p:nvPr/>
        </p:nvPicPr>
        <p:blipFill>
          <a:blip r:embed="rId2"/>
          <a:stretch>
            <a:fillRect/>
          </a:stretch>
        </p:blipFill>
        <p:spPr>
          <a:xfrm>
            <a:off x="2608346" y="3223836"/>
            <a:ext cx="6843712" cy="2824162"/>
          </a:xfrm>
          <a:prstGeom prst="rect">
            <a:avLst/>
          </a:prstGeom>
        </p:spPr>
      </p:pic>
    </p:spTree>
    <p:extLst>
      <p:ext uri="{BB962C8B-B14F-4D97-AF65-F5344CB8AC3E}">
        <p14:creationId xmlns:p14="http://schemas.microsoft.com/office/powerpoint/2010/main" val="2643973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064B-441C-24A0-441F-8299A801BB95}"/>
              </a:ext>
            </a:extLst>
          </p:cNvPr>
          <p:cNvSpPr>
            <a:spLocks noGrp="1"/>
          </p:cNvSpPr>
          <p:nvPr>
            <p:ph type="title"/>
          </p:nvPr>
        </p:nvSpPr>
        <p:spPr/>
        <p:txBody>
          <a:bodyPr/>
          <a:lstStyle/>
          <a:p>
            <a:r>
              <a:rPr lang="en-US" dirty="0">
                <a:cs typeface="Calibri Light"/>
              </a:rPr>
              <a:t>Building Machine Learning Model</a:t>
            </a:r>
            <a:endParaRPr lang="en-US" dirty="0"/>
          </a:p>
        </p:txBody>
      </p:sp>
      <p:sp>
        <p:nvSpPr>
          <p:cNvPr id="3" name="Content Placeholder 2">
            <a:extLst>
              <a:ext uri="{FF2B5EF4-FFF2-40B4-BE49-F238E27FC236}">
                <a16:creationId xmlns:a16="http://schemas.microsoft.com/office/drawing/2014/main" id="{52E63796-DF6D-726C-86F3-C39D30D19A5C}"/>
              </a:ext>
            </a:extLst>
          </p:cNvPr>
          <p:cNvSpPr>
            <a:spLocks noGrp="1"/>
          </p:cNvSpPr>
          <p:nvPr>
            <p:ph idx="1"/>
          </p:nvPr>
        </p:nvSpPr>
        <p:spPr/>
        <p:txBody>
          <a:bodyPr vert="horz" lIns="91440" tIns="45720" rIns="91440" bIns="45720" rtlCol="0" anchor="t">
            <a:normAutofit/>
          </a:bodyPr>
          <a:lstStyle/>
          <a:p>
            <a:r>
              <a:rPr lang="en-US" dirty="0">
                <a:cs typeface="Calibri"/>
              </a:rPr>
              <a:t>STEP 1: Importing Libraries .</a:t>
            </a:r>
            <a:endParaRPr lang="en-US" dirty="0">
              <a:ea typeface="Calibri"/>
              <a:cs typeface="Calibri"/>
            </a:endParaRPr>
          </a:p>
          <a:p>
            <a:r>
              <a:rPr lang="en-US" dirty="0">
                <a:cs typeface="Calibri"/>
              </a:rPr>
              <a:t>STEP 2: </a:t>
            </a:r>
            <a:r>
              <a:rPr lang="en-US" dirty="0">
                <a:ea typeface="+mn-lt"/>
                <a:cs typeface="+mn-lt"/>
              </a:rPr>
              <a:t>split the data into train and test model.</a:t>
            </a:r>
          </a:p>
          <a:p>
            <a:r>
              <a:rPr lang="en-US" dirty="0">
                <a:cs typeface="Calibri"/>
              </a:rPr>
              <a:t>STEP 3: Train the ML model using Classification algorithms</a:t>
            </a:r>
          </a:p>
          <a:p>
            <a:pPr marL="0" indent="0">
              <a:buNone/>
            </a:pPr>
            <a:r>
              <a:rPr lang="en-US" dirty="0">
                <a:cs typeface="Calibri"/>
              </a:rPr>
              <a:t>                 Logistic Regression, Random Forest ,K NN, SVM,                                           Navies Bayes.</a:t>
            </a:r>
            <a:endParaRPr lang="en-US" dirty="0">
              <a:ea typeface="Calibri"/>
              <a:cs typeface="Calibri"/>
            </a:endParaRPr>
          </a:p>
          <a:p>
            <a:r>
              <a:rPr lang="en-US" dirty="0">
                <a:cs typeface="Calibri"/>
              </a:rPr>
              <a:t>STEP 4: Select the best fit model with higher Accuracy score after                       prediction .</a:t>
            </a:r>
          </a:p>
          <a:p>
            <a:r>
              <a:rPr lang="en-US" dirty="0">
                <a:cs typeface="Calibri"/>
              </a:rPr>
              <a:t>STEP 5: Cross Validation is done on testing data set.</a:t>
            </a:r>
            <a:endParaRPr lang="en-US" dirty="0">
              <a:ea typeface="Calibri"/>
              <a:cs typeface="Calibri"/>
            </a:endParaRPr>
          </a:p>
          <a:p>
            <a:r>
              <a:rPr lang="en-US" dirty="0">
                <a:cs typeface="Calibri"/>
              </a:rPr>
              <a:t>STEP 6: Conclusion given from the best fit model.</a:t>
            </a:r>
          </a:p>
        </p:txBody>
      </p:sp>
    </p:spTree>
    <p:extLst>
      <p:ext uri="{BB962C8B-B14F-4D97-AF65-F5344CB8AC3E}">
        <p14:creationId xmlns:p14="http://schemas.microsoft.com/office/powerpoint/2010/main" val="3546818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925E-1CAC-E36B-3988-2B1B1915289E}"/>
              </a:ext>
            </a:extLst>
          </p:cNvPr>
          <p:cNvSpPr>
            <a:spLocks noGrp="1"/>
          </p:cNvSpPr>
          <p:nvPr>
            <p:ph type="title"/>
          </p:nvPr>
        </p:nvSpPr>
        <p:spPr>
          <a:xfrm>
            <a:off x="838200" y="127000"/>
            <a:ext cx="10515600" cy="1004095"/>
          </a:xfrm>
        </p:spPr>
        <p:txBody>
          <a:bodyPr/>
          <a:lstStyle/>
          <a:p>
            <a:r>
              <a:rPr lang="en-US" dirty="0">
                <a:cs typeface="Calibri Light"/>
              </a:rPr>
              <a:t>Model Prediction :</a:t>
            </a:r>
            <a:endParaRPr lang="en-US" dirty="0"/>
          </a:p>
        </p:txBody>
      </p:sp>
      <p:sp>
        <p:nvSpPr>
          <p:cNvPr id="3" name="Content Placeholder 2">
            <a:extLst>
              <a:ext uri="{FF2B5EF4-FFF2-40B4-BE49-F238E27FC236}">
                <a16:creationId xmlns:a16="http://schemas.microsoft.com/office/drawing/2014/main" id="{607FF34B-E4DF-5105-1CD2-8B115241212A}"/>
              </a:ext>
            </a:extLst>
          </p:cNvPr>
          <p:cNvSpPr>
            <a:spLocks noGrp="1"/>
          </p:cNvSpPr>
          <p:nvPr>
            <p:ph idx="1"/>
          </p:nvPr>
        </p:nvSpPr>
        <p:spPr>
          <a:xfrm>
            <a:off x="838200" y="1170782"/>
            <a:ext cx="10515600" cy="5006181"/>
          </a:xfrm>
        </p:spPr>
        <p:txBody>
          <a:bodyPr vert="horz" lIns="91440" tIns="45720" rIns="91440" bIns="45720" rtlCol="0" anchor="t">
            <a:normAutofit/>
          </a:bodyPr>
          <a:lstStyle/>
          <a:p>
            <a:r>
              <a:rPr lang="en-US" dirty="0">
                <a:ea typeface="Calibri"/>
                <a:cs typeface="Calibri"/>
              </a:rPr>
              <a:t>From this diagram we can see that Logistic Regression is the Best Fit Model for the trained dataset with high accuracy score.</a:t>
            </a:r>
          </a:p>
          <a:p>
            <a:r>
              <a:rPr lang="en-US" dirty="0">
                <a:ea typeface="Calibri"/>
                <a:cs typeface="Calibri"/>
              </a:rPr>
              <a:t>And for further prediction on test dataset we are going to use Logistic Regression.</a:t>
            </a:r>
          </a:p>
          <a:p>
            <a:endParaRPr lang="en-US" dirty="0">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4267C60D-43D2-03DE-9C50-C09773DAD3EE}"/>
              </a:ext>
            </a:extLst>
          </p:cNvPr>
          <p:cNvPicPr>
            <a:picLocks noChangeAspect="1"/>
          </p:cNvPicPr>
          <p:nvPr/>
        </p:nvPicPr>
        <p:blipFill>
          <a:blip r:embed="rId2"/>
          <a:stretch>
            <a:fillRect/>
          </a:stretch>
        </p:blipFill>
        <p:spPr>
          <a:xfrm>
            <a:off x="745332" y="3152775"/>
            <a:ext cx="4557711" cy="3529011"/>
          </a:xfrm>
          <a:prstGeom prst="rect">
            <a:avLst/>
          </a:prstGeom>
        </p:spPr>
      </p:pic>
      <p:pic>
        <p:nvPicPr>
          <p:cNvPr id="5" name="Picture 4" descr="A graph with a line and numbers&#10;&#10;Description automatically generated">
            <a:extLst>
              <a:ext uri="{FF2B5EF4-FFF2-40B4-BE49-F238E27FC236}">
                <a16:creationId xmlns:a16="http://schemas.microsoft.com/office/drawing/2014/main" id="{177F70CE-4E8C-8746-8DF4-B68ABC411C7D}"/>
              </a:ext>
            </a:extLst>
          </p:cNvPr>
          <p:cNvPicPr>
            <a:picLocks noChangeAspect="1"/>
          </p:cNvPicPr>
          <p:nvPr/>
        </p:nvPicPr>
        <p:blipFill>
          <a:blip r:embed="rId3"/>
          <a:stretch>
            <a:fillRect/>
          </a:stretch>
        </p:blipFill>
        <p:spPr>
          <a:xfrm>
            <a:off x="5476875" y="3155493"/>
            <a:ext cx="6096000" cy="3571202"/>
          </a:xfrm>
          <a:prstGeom prst="rect">
            <a:avLst/>
          </a:prstGeom>
        </p:spPr>
      </p:pic>
    </p:spTree>
    <p:extLst>
      <p:ext uri="{BB962C8B-B14F-4D97-AF65-F5344CB8AC3E}">
        <p14:creationId xmlns:p14="http://schemas.microsoft.com/office/powerpoint/2010/main" val="1487706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5B9-2B61-8CC6-3239-B4C697EE6DD9}"/>
              </a:ext>
            </a:extLst>
          </p:cNvPr>
          <p:cNvSpPr>
            <a:spLocks noGrp="1"/>
          </p:cNvSpPr>
          <p:nvPr>
            <p:ph type="title"/>
          </p:nvPr>
        </p:nvSpPr>
        <p:spPr>
          <a:xfrm>
            <a:off x="838200" y="-3969"/>
            <a:ext cx="10515600" cy="1397001"/>
          </a:xfrm>
        </p:spPr>
        <p:txBody>
          <a:bodyPr/>
          <a:lstStyle/>
          <a:p>
            <a:r>
              <a:rPr lang="en-US" dirty="0">
                <a:cs typeface="Calibri Light"/>
              </a:rPr>
              <a:t>Graphical Representation using Power BI</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E4711E4F-5797-7919-F0BA-6D022E9DBB73}"/>
              </a:ext>
            </a:extLst>
          </p:cNvPr>
          <p:cNvPicPr>
            <a:picLocks noGrp="1" noChangeAspect="1"/>
          </p:cNvPicPr>
          <p:nvPr>
            <p:ph idx="1"/>
          </p:nvPr>
        </p:nvPicPr>
        <p:blipFill>
          <a:blip r:embed="rId2"/>
          <a:stretch>
            <a:fillRect/>
          </a:stretch>
        </p:blipFill>
        <p:spPr>
          <a:xfrm>
            <a:off x="714376" y="1550076"/>
            <a:ext cx="10513217" cy="5092938"/>
          </a:xfrm>
        </p:spPr>
      </p:pic>
    </p:spTree>
    <p:extLst>
      <p:ext uri="{BB962C8B-B14F-4D97-AF65-F5344CB8AC3E}">
        <p14:creationId xmlns:p14="http://schemas.microsoft.com/office/powerpoint/2010/main" val="1655251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45BD-B547-29ED-FF87-844915FAC60C}"/>
              </a:ext>
            </a:extLst>
          </p:cNvPr>
          <p:cNvSpPr>
            <a:spLocks noGrp="1"/>
          </p:cNvSpPr>
          <p:nvPr>
            <p:ph type="title"/>
          </p:nvPr>
        </p:nvSpPr>
        <p:spPr>
          <a:xfrm>
            <a:off x="838200" y="269875"/>
            <a:ext cx="10515600" cy="992187"/>
          </a:xfrm>
        </p:spPr>
        <p:txBody>
          <a:bodyPr>
            <a:normAutofit/>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5C822151-9CE5-EB9D-6E68-6D17F4CB21F5}"/>
              </a:ext>
            </a:extLst>
          </p:cNvPr>
          <p:cNvSpPr>
            <a:spLocks noGrp="1"/>
          </p:cNvSpPr>
          <p:nvPr>
            <p:ph idx="1"/>
          </p:nvPr>
        </p:nvSpPr>
        <p:spPr>
          <a:xfrm>
            <a:off x="838200" y="1218407"/>
            <a:ext cx="10515600" cy="4958556"/>
          </a:xfrm>
        </p:spPr>
        <p:txBody>
          <a:bodyPr vert="horz" lIns="91440" tIns="45720" rIns="91440" bIns="45720" rtlCol="0" anchor="t">
            <a:noAutofit/>
          </a:bodyPr>
          <a:lstStyle/>
          <a:p>
            <a:r>
              <a:rPr lang="en-US" sz="2400" dirty="0">
                <a:latin typeface="Calibri"/>
                <a:ea typeface="Inter"/>
                <a:cs typeface="Inter"/>
              </a:rPr>
              <a:t>From the analysis report on Campus Placement dataset here are my following conclusions</a:t>
            </a:r>
            <a:endParaRPr lang="en-US" sz="2400">
              <a:latin typeface="Calibri"/>
              <a:ea typeface="Inter"/>
              <a:cs typeface="Inter"/>
            </a:endParaRPr>
          </a:p>
          <a:p>
            <a:r>
              <a:rPr lang="en-US" sz="2400" dirty="0">
                <a:ea typeface="+mn-lt"/>
                <a:cs typeface="+mn-lt"/>
              </a:rPr>
              <a:t>Board doesn't matter in placements.</a:t>
            </a:r>
            <a:endParaRPr lang="en-US" sz="2400" dirty="0">
              <a:latin typeface="Calibri"/>
              <a:ea typeface="Inter"/>
              <a:cs typeface="Calibri"/>
            </a:endParaRPr>
          </a:p>
          <a:p>
            <a:r>
              <a:rPr lang="en-US" sz="2400" dirty="0">
                <a:ea typeface="+mn-lt"/>
                <a:cs typeface="+mn-lt"/>
              </a:rPr>
              <a:t>There are no gender discrimination while hiring, but during analysis higher packages were given to male .</a:t>
            </a:r>
          </a:p>
          <a:p>
            <a:r>
              <a:rPr lang="en-US" sz="2400" dirty="0">
                <a:ea typeface="+mn-lt"/>
                <a:cs typeface="+mn-lt"/>
              </a:rPr>
              <a:t>Commerce and Science degree students are preferred by companies which is obvious. Students who opted for Others have very low placement chance.</a:t>
            </a:r>
            <a:endParaRPr lang="en-US" sz="2400" dirty="0">
              <a:latin typeface="Calibri"/>
              <a:ea typeface="Inter"/>
              <a:cs typeface="Calibri"/>
            </a:endParaRPr>
          </a:p>
          <a:p>
            <a:r>
              <a:rPr lang="en-US" sz="2400" dirty="0">
                <a:latin typeface="Calibri"/>
                <a:cs typeface="Calibri"/>
              </a:rPr>
              <a:t>Educational percentages are highly influential for a candidate to get placed</a:t>
            </a:r>
            <a:endParaRPr lang="en-US" sz="2400">
              <a:latin typeface="Calibri"/>
              <a:cs typeface="Calibri"/>
            </a:endParaRPr>
          </a:p>
          <a:p>
            <a:pPr marL="0" indent="0">
              <a:buNone/>
            </a:pPr>
            <a:r>
              <a:rPr lang="en-US" sz="2400" dirty="0">
                <a:latin typeface="Calibri"/>
                <a:ea typeface="Inter"/>
                <a:cs typeface="Calibri"/>
              </a:rPr>
              <a:t>    BUT These percentages don't have any influence over their salary</a:t>
            </a:r>
            <a:endParaRPr lang="en-US" sz="2400">
              <a:latin typeface="Calibri"/>
              <a:ea typeface="Inter"/>
              <a:cs typeface="Calibri"/>
            </a:endParaRPr>
          </a:p>
          <a:p>
            <a:r>
              <a:rPr lang="en-US" sz="2400" dirty="0">
                <a:ea typeface="+mn-lt"/>
                <a:cs typeface="+mn-lt"/>
              </a:rPr>
              <a:t>Work Experience is a clear indicator as more work experience results in higher CTC jobs.</a:t>
            </a:r>
            <a:endParaRPr lang="en-US" sz="2400" b="1" dirty="0">
              <a:latin typeface="Calibri"/>
              <a:ea typeface="Inter"/>
              <a:cs typeface="Calibri"/>
            </a:endParaRPr>
          </a:p>
          <a:p>
            <a:pPr marL="0" indent="0">
              <a:buNone/>
            </a:pPr>
            <a:r>
              <a:rPr lang="en-US" sz="2400" dirty="0">
                <a:latin typeface="Calibri"/>
                <a:ea typeface="Inter"/>
                <a:cs typeface="Inter"/>
              </a:rPr>
              <a:t>                                                        THANK YOU</a:t>
            </a:r>
          </a:p>
          <a:p>
            <a:pPr marL="0" indent="0">
              <a:buNone/>
            </a:pPr>
            <a:endParaRPr lang="en-US" sz="2400" dirty="0">
              <a:latin typeface="Calibri"/>
              <a:cs typeface="Calibri"/>
            </a:endParaRPr>
          </a:p>
        </p:txBody>
      </p:sp>
    </p:spTree>
    <p:extLst>
      <p:ext uri="{BB962C8B-B14F-4D97-AF65-F5344CB8AC3E}">
        <p14:creationId xmlns:p14="http://schemas.microsoft.com/office/powerpoint/2010/main" val="2966523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2E8D-A88C-E6B3-A109-0ADF59D505B4}"/>
              </a:ext>
            </a:extLst>
          </p:cNvPr>
          <p:cNvSpPr>
            <a:spLocks noGrp="1"/>
          </p:cNvSpPr>
          <p:nvPr>
            <p:ph type="title"/>
          </p:nvPr>
        </p:nvSpPr>
        <p:spPr>
          <a:xfrm>
            <a:off x="1112043" y="531812"/>
            <a:ext cx="10241757" cy="635002"/>
          </a:xfrm>
        </p:spPr>
        <p:txBody>
          <a:bodyPr>
            <a:normAutofit fontScale="90000"/>
          </a:bodyPr>
          <a:lstStyle/>
          <a:p>
            <a:r>
              <a:rPr lang="en-US" dirty="0">
                <a:cs typeface="Calibri Light"/>
              </a:rPr>
              <a:t>AGENDA</a:t>
            </a:r>
          </a:p>
          <a:p>
            <a:endParaRPr lang="en-US" dirty="0">
              <a:cs typeface="Calibri Light"/>
            </a:endParaRPr>
          </a:p>
        </p:txBody>
      </p:sp>
      <p:sp>
        <p:nvSpPr>
          <p:cNvPr id="3" name="Content Placeholder 2">
            <a:extLst>
              <a:ext uri="{FF2B5EF4-FFF2-40B4-BE49-F238E27FC236}">
                <a16:creationId xmlns:a16="http://schemas.microsoft.com/office/drawing/2014/main" id="{1390EFA5-C277-5EEF-3BB2-FC63F4C41BE9}"/>
              </a:ext>
            </a:extLst>
          </p:cNvPr>
          <p:cNvSpPr>
            <a:spLocks noGrp="1"/>
          </p:cNvSpPr>
          <p:nvPr>
            <p:ph idx="1"/>
          </p:nvPr>
        </p:nvSpPr>
        <p:spPr>
          <a:xfrm>
            <a:off x="838200" y="980282"/>
            <a:ext cx="10515600" cy="5065713"/>
          </a:xfrm>
        </p:spPr>
        <p:txBody>
          <a:bodyPr vert="horz" lIns="91440" tIns="45720" rIns="91440" bIns="45720" rtlCol="0" anchor="t">
            <a:noAutofit/>
          </a:bodyPr>
          <a:lstStyle/>
          <a:p>
            <a:pPr lvl="1"/>
            <a:r>
              <a:rPr lang="en-US" dirty="0">
                <a:cs typeface="Calibri"/>
              </a:rPr>
              <a:t>Machine Learning</a:t>
            </a:r>
            <a:endParaRPr lang="en-US">
              <a:cs typeface="Calibri"/>
            </a:endParaRPr>
          </a:p>
          <a:p>
            <a:pPr lvl="1"/>
            <a:r>
              <a:rPr lang="en-US" dirty="0">
                <a:cs typeface="Calibri"/>
              </a:rPr>
              <a:t>Machine Learning Algorithms</a:t>
            </a:r>
          </a:p>
          <a:p>
            <a:pPr lvl="1"/>
            <a:r>
              <a:rPr lang="en-US" dirty="0">
                <a:cs typeface="Calibri"/>
              </a:rPr>
              <a:t>Campus Placement Introduction</a:t>
            </a:r>
          </a:p>
          <a:p>
            <a:pPr lvl="1"/>
            <a:r>
              <a:rPr lang="en-US" dirty="0">
                <a:cs typeface="Calibri"/>
              </a:rPr>
              <a:t>Problem Statement</a:t>
            </a:r>
          </a:p>
          <a:p>
            <a:pPr lvl="1"/>
            <a:r>
              <a:rPr lang="en-US" dirty="0">
                <a:cs typeface="Calibri"/>
              </a:rPr>
              <a:t>Data Representation</a:t>
            </a:r>
          </a:p>
          <a:p>
            <a:pPr lvl="1"/>
            <a:r>
              <a:rPr lang="en-US" dirty="0">
                <a:cs typeface="Calibri"/>
              </a:rPr>
              <a:t>Exploratory Data Visualization</a:t>
            </a:r>
          </a:p>
          <a:p>
            <a:pPr lvl="1"/>
            <a:r>
              <a:rPr lang="en-US" dirty="0">
                <a:cs typeface="Calibri"/>
              </a:rPr>
              <a:t>Feature Implementation</a:t>
            </a:r>
          </a:p>
          <a:p>
            <a:pPr lvl="1"/>
            <a:r>
              <a:rPr lang="en-US" dirty="0">
                <a:cs typeface="Calibri"/>
              </a:rPr>
              <a:t>Feature Engineering</a:t>
            </a:r>
          </a:p>
          <a:p>
            <a:pPr lvl="1"/>
            <a:r>
              <a:rPr lang="en-US" dirty="0">
                <a:cs typeface="Calibri"/>
              </a:rPr>
              <a:t>Building Machine Learning Model</a:t>
            </a:r>
          </a:p>
          <a:p>
            <a:pPr lvl="1"/>
            <a:r>
              <a:rPr lang="en-US" dirty="0">
                <a:cs typeface="Calibri"/>
              </a:rPr>
              <a:t>Model Prediction</a:t>
            </a:r>
          </a:p>
          <a:p>
            <a:pPr lvl="1"/>
            <a:r>
              <a:rPr lang="en-US" dirty="0">
                <a:cs typeface="Calibri"/>
              </a:rPr>
              <a:t>Graphical Representation using Power BI</a:t>
            </a:r>
          </a:p>
          <a:p>
            <a:pPr lvl="1"/>
            <a:r>
              <a:rPr lang="en-US" dirty="0">
                <a:cs typeface="Calibri"/>
              </a:rPr>
              <a:t>Conclusion</a:t>
            </a:r>
          </a:p>
        </p:txBody>
      </p:sp>
    </p:spTree>
    <p:extLst>
      <p:ext uri="{BB962C8B-B14F-4D97-AF65-F5344CB8AC3E}">
        <p14:creationId xmlns:p14="http://schemas.microsoft.com/office/powerpoint/2010/main" val="993999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DF48-8293-B1AF-9AFC-84C1D2E0F4A6}"/>
              </a:ext>
            </a:extLst>
          </p:cNvPr>
          <p:cNvSpPr>
            <a:spLocks noGrp="1"/>
          </p:cNvSpPr>
          <p:nvPr>
            <p:ph type="title"/>
          </p:nvPr>
        </p:nvSpPr>
        <p:spPr/>
        <p:txBody>
          <a:bodyPr/>
          <a:lstStyle/>
          <a:p>
            <a:r>
              <a:rPr lang="en-US" dirty="0">
                <a:cs typeface="Calibri Light"/>
              </a:rPr>
              <a:t>What Is Machine Learning ?</a:t>
            </a:r>
            <a:endParaRPr lang="en-US" dirty="0"/>
          </a:p>
        </p:txBody>
      </p:sp>
      <p:sp>
        <p:nvSpPr>
          <p:cNvPr id="3" name="Content Placeholder 2">
            <a:extLst>
              <a:ext uri="{FF2B5EF4-FFF2-40B4-BE49-F238E27FC236}">
                <a16:creationId xmlns:a16="http://schemas.microsoft.com/office/drawing/2014/main" id="{C63AE077-256C-D802-B785-2FDA41570D9B}"/>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"Machine learning is an application of artificial intelligence (AI) that provides system the ability to automatically learn  and improve from experience without being explicitly programmed. Machine Learning focuses on the development of Computer Programs that can access data and use it learn for themselves."</a:t>
            </a:r>
            <a:endParaRPr lang="en-US"/>
          </a:p>
        </p:txBody>
      </p:sp>
      <p:pic>
        <p:nvPicPr>
          <p:cNvPr id="4" name="Picture 3" descr="A robot holding a tablet&#10;&#10;Description automatically generated">
            <a:extLst>
              <a:ext uri="{FF2B5EF4-FFF2-40B4-BE49-F238E27FC236}">
                <a16:creationId xmlns:a16="http://schemas.microsoft.com/office/drawing/2014/main" id="{59C9911D-72D6-C7D8-5CB5-24D3922AC81E}"/>
              </a:ext>
            </a:extLst>
          </p:cNvPr>
          <p:cNvPicPr>
            <a:picLocks noChangeAspect="1"/>
          </p:cNvPicPr>
          <p:nvPr/>
        </p:nvPicPr>
        <p:blipFill>
          <a:blip r:embed="rId2"/>
          <a:stretch>
            <a:fillRect/>
          </a:stretch>
        </p:blipFill>
        <p:spPr>
          <a:xfrm>
            <a:off x="3049191" y="1538884"/>
            <a:ext cx="5355430" cy="2047874"/>
          </a:xfrm>
          <a:prstGeom prst="rect">
            <a:avLst/>
          </a:prstGeom>
        </p:spPr>
      </p:pic>
    </p:spTree>
    <p:extLst>
      <p:ext uri="{BB962C8B-B14F-4D97-AF65-F5344CB8AC3E}">
        <p14:creationId xmlns:p14="http://schemas.microsoft.com/office/powerpoint/2010/main" val="1714384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7F0E-9833-56FF-36E0-B63A274F6D12}"/>
              </a:ext>
            </a:extLst>
          </p:cNvPr>
          <p:cNvSpPr>
            <a:spLocks noGrp="1"/>
          </p:cNvSpPr>
          <p:nvPr>
            <p:ph type="title"/>
          </p:nvPr>
        </p:nvSpPr>
        <p:spPr/>
        <p:txBody>
          <a:bodyPr/>
          <a:lstStyle/>
          <a:p>
            <a:r>
              <a:rPr lang="en-US" dirty="0">
                <a:cs typeface="Calibri Light"/>
              </a:rPr>
              <a:t>Machine Learning Algorithm's</a:t>
            </a:r>
            <a:endParaRPr lang="en-US" dirty="0"/>
          </a:p>
        </p:txBody>
      </p:sp>
      <p:sp>
        <p:nvSpPr>
          <p:cNvPr id="3" name="Content Placeholder 2">
            <a:extLst>
              <a:ext uri="{FF2B5EF4-FFF2-40B4-BE49-F238E27FC236}">
                <a16:creationId xmlns:a16="http://schemas.microsoft.com/office/drawing/2014/main" id="{CFBB12ED-42E3-DD45-1EAE-E963750F0545}"/>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solidFill>
                  <a:srgbClr val="00B0F0"/>
                </a:solidFill>
                <a:cs typeface="Calibri" panose="020F0502020204030204"/>
              </a:rPr>
              <a:t>SUPERVISED LEARNING ALGORITHMS:</a:t>
            </a:r>
          </a:p>
          <a:p>
            <a:pPr marL="0" indent="0">
              <a:buNone/>
            </a:pPr>
            <a:r>
              <a:rPr lang="en-US" dirty="0">
                <a:cs typeface="Calibri" panose="020F0502020204030204"/>
              </a:rPr>
              <a:t>Consist of a target variable which is to be predicted from a given set of predictors. Ex : Regression and Classification</a:t>
            </a:r>
            <a:endParaRPr lang="en-US" dirty="0">
              <a:ea typeface="Calibri"/>
              <a:cs typeface="Calibri" panose="020F0502020204030204"/>
            </a:endParaRPr>
          </a:p>
          <a:p>
            <a:pPr>
              <a:buFont typeface="Wingdings" panose="020B0604020202020204" pitchFamily="34" charset="0"/>
              <a:buChar char="Ø"/>
            </a:pPr>
            <a:r>
              <a:rPr lang="en-US" dirty="0">
                <a:solidFill>
                  <a:srgbClr val="00B0F0"/>
                </a:solidFill>
                <a:cs typeface="Calibri" panose="020F0502020204030204"/>
              </a:rPr>
              <a:t>UNSUPERVISED LEARNING ALGORITHM:</a:t>
            </a:r>
            <a:endParaRPr lang="en-US" dirty="0">
              <a:solidFill>
                <a:srgbClr val="00B0F0"/>
              </a:solidFill>
              <a:ea typeface="Calibri"/>
              <a:cs typeface="Calibri" panose="020F0502020204030204"/>
            </a:endParaRPr>
          </a:p>
          <a:p>
            <a:pPr marL="0" indent="0">
              <a:buNone/>
            </a:pPr>
            <a:r>
              <a:rPr lang="en-US" dirty="0">
                <a:cs typeface="Calibri" panose="020F0502020204030204"/>
              </a:rPr>
              <a:t>Do not have any target variable to predict.</a:t>
            </a:r>
          </a:p>
          <a:p>
            <a:pPr marL="0" indent="0">
              <a:buNone/>
            </a:pPr>
            <a:r>
              <a:rPr lang="en-US" dirty="0">
                <a:cs typeface="Calibri" panose="020F0502020204030204"/>
              </a:rPr>
              <a:t>Ex  : Clustering and Association</a:t>
            </a:r>
            <a:endParaRPr lang="en-US" dirty="0">
              <a:ea typeface="Calibri"/>
              <a:cs typeface="Calibri" panose="020F0502020204030204"/>
            </a:endParaRPr>
          </a:p>
          <a:p>
            <a:pPr>
              <a:buFont typeface="Wingdings" panose="020B0604020202020204" pitchFamily="34" charset="0"/>
              <a:buChar char="Ø"/>
            </a:pPr>
            <a:r>
              <a:rPr lang="en-US" dirty="0">
                <a:solidFill>
                  <a:srgbClr val="00B0F0"/>
                </a:solidFill>
                <a:cs typeface="Calibri" panose="020F0502020204030204"/>
              </a:rPr>
              <a:t>REINFORCEMENT LEARNING ALGORITHM:</a:t>
            </a:r>
            <a:endParaRPr lang="en-US" dirty="0">
              <a:solidFill>
                <a:srgbClr val="00B0F0"/>
              </a:solidFill>
              <a:ea typeface="Calibri"/>
              <a:cs typeface="Calibri" panose="020F0502020204030204"/>
            </a:endParaRPr>
          </a:p>
          <a:p>
            <a:pPr marL="0" indent="0">
              <a:buNone/>
            </a:pPr>
            <a:r>
              <a:rPr lang="en-US" dirty="0">
                <a:cs typeface="Calibri" panose="020F0502020204030204"/>
              </a:rPr>
              <a:t>It is about learning the optimal behavior in an environment to obtain maximum reward.</a:t>
            </a:r>
          </a:p>
          <a:p>
            <a:pPr marL="0" indent="0">
              <a:buNone/>
            </a:pPr>
            <a:endParaRPr lang="en-US" dirty="0">
              <a:cs typeface="Calibri" panose="020F0502020204030204"/>
            </a:endParaRPr>
          </a:p>
        </p:txBody>
      </p:sp>
    </p:spTree>
    <p:extLst>
      <p:ext uri="{BB962C8B-B14F-4D97-AF65-F5344CB8AC3E}">
        <p14:creationId xmlns:p14="http://schemas.microsoft.com/office/powerpoint/2010/main" val="2511791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7821-4861-E8B8-F104-363CE7D8A2DE}"/>
              </a:ext>
            </a:extLst>
          </p:cNvPr>
          <p:cNvSpPr>
            <a:spLocks noGrp="1"/>
          </p:cNvSpPr>
          <p:nvPr>
            <p:ph type="title"/>
          </p:nvPr>
        </p:nvSpPr>
        <p:spPr>
          <a:xfrm>
            <a:off x="838200" y="365125"/>
            <a:ext cx="10515600" cy="1095526"/>
          </a:xfrm>
        </p:spPr>
        <p:txBody>
          <a:bodyPr/>
          <a:lstStyle/>
          <a:p>
            <a:r>
              <a:rPr lang="en-US" dirty="0">
                <a:cs typeface="Calibri Light"/>
              </a:rPr>
              <a:t>Campus Placement Introduction</a:t>
            </a:r>
            <a:endParaRPr lang="en-US" dirty="0"/>
          </a:p>
        </p:txBody>
      </p:sp>
      <p:sp>
        <p:nvSpPr>
          <p:cNvPr id="3" name="Content Placeholder 2">
            <a:extLst>
              <a:ext uri="{FF2B5EF4-FFF2-40B4-BE49-F238E27FC236}">
                <a16:creationId xmlns:a16="http://schemas.microsoft.com/office/drawing/2014/main" id="{3A541C5B-9EF9-01D1-BF69-209FFEC1DA33}"/>
              </a:ext>
            </a:extLst>
          </p:cNvPr>
          <p:cNvSpPr>
            <a:spLocks noGrp="1"/>
          </p:cNvSpPr>
          <p:nvPr>
            <p:ph idx="1"/>
          </p:nvPr>
        </p:nvSpPr>
        <p:spPr>
          <a:xfrm>
            <a:off x="838200" y="2084417"/>
            <a:ext cx="10515600" cy="4092546"/>
          </a:xfrm>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Campus placement is a program conducted within educational institutes or in a common place to provide jobs to students pursuing or in the final stage of completing the educational program.</a:t>
            </a:r>
            <a:endParaRPr lang="en-US" dirty="0"/>
          </a:p>
          <a:p>
            <a:endParaRPr lang="en-US" dirty="0">
              <a:cs typeface="Calibri"/>
            </a:endParaRPr>
          </a:p>
        </p:txBody>
      </p:sp>
      <p:pic>
        <p:nvPicPr>
          <p:cNvPr id="4" name="Picture 3" descr="A person sitting at a desk with a computer&#10;&#10;Description automatically generated">
            <a:extLst>
              <a:ext uri="{FF2B5EF4-FFF2-40B4-BE49-F238E27FC236}">
                <a16:creationId xmlns:a16="http://schemas.microsoft.com/office/drawing/2014/main" id="{4AAD145B-037B-5EF4-BE69-6E0AD7498E04}"/>
              </a:ext>
            </a:extLst>
          </p:cNvPr>
          <p:cNvPicPr>
            <a:picLocks noChangeAspect="1"/>
          </p:cNvPicPr>
          <p:nvPr/>
        </p:nvPicPr>
        <p:blipFill>
          <a:blip r:embed="rId2"/>
          <a:stretch>
            <a:fillRect/>
          </a:stretch>
        </p:blipFill>
        <p:spPr>
          <a:xfrm>
            <a:off x="2947358" y="1716552"/>
            <a:ext cx="6096000" cy="2605385"/>
          </a:xfrm>
          <a:prstGeom prst="rect">
            <a:avLst/>
          </a:prstGeom>
        </p:spPr>
      </p:pic>
    </p:spTree>
    <p:extLst>
      <p:ext uri="{BB962C8B-B14F-4D97-AF65-F5344CB8AC3E}">
        <p14:creationId xmlns:p14="http://schemas.microsoft.com/office/powerpoint/2010/main" val="1848657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C6D66-AD07-A134-4752-3FAC6686168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Problem Statement</a:t>
            </a:r>
            <a:endParaRPr lang="en-US" sz="4000">
              <a:solidFill>
                <a:srgbClr val="FFFFFF"/>
              </a:solidFill>
            </a:endParaRPr>
          </a:p>
        </p:txBody>
      </p:sp>
      <p:sp>
        <p:nvSpPr>
          <p:cNvPr id="3" name="Content Placeholder 2">
            <a:extLst>
              <a:ext uri="{FF2B5EF4-FFF2-40B4-BE49-F238E27FC236}">
                <a16:creationId xmlns:a16="http://schemas.microsoft.com/office/drawing/2014/main" id="{63369522-E4E8-15D8-2FF5-6F2A6EBB5CE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400" dirty="0">
                <a:ea typeface="+mn-lt"/>
                <a:cs typeface="+mn-lt"/>
              </a:rPr>
              <a:t>This data set consists of Placement data of students in a XYZ campus. It includes secondary and higher secondary school percentage and specialization. It also includes degree specialization, type and Work experience and salary offers to the placed students</a:t>
            </a:r>
            <a:endParaRPr lang="en-US" sz="2400" dirty="0">
              <a:cs typeface="Calibri"/>
            </a:endParaRPr>
          </a:p>
        </p:txBody>
      </p:sp>
    </p:spTree>
    <p:extLst>
      <p:ext uri="{BB962C8B-B14F-4D97-AF65-F5344CB8AC3E}">
        <p14:creationId xmlns:p14="http://schemas.microsoft.com/office/powerpoint/2010/main" val="854050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587AF-A41F-9DB1-6DE7-14528EA1971C}"/>
              </a:ext>
            </a:extLst>
          </p:cNvPr>
          <p:cNvSpPr>
            <a:spLocks noGrp="1"/>
          </p:cNvSpPr>
          <p:nvPr>
            <p:ph type="title"/>
          </p:nvPr>
        </p:nvSpPr>
        <p:spPr>
          <a:xfrm>
            <a:off x="1008184" y="174032"/>
            <a:ext cx="10175631" cy="1111843"/>
          </a:xfrm>
        </p:spPr>
        <p:txBody>
          <a:bodyPr anchor="ctr">
            <a:normAutofit/>
          </a:bodyPr>
          <a:lstStyle/>
          <a:p>
            <a:pPr algn="ctr"/>
            <a:r>
              <a:rPr lang="en-US" sz="4000">
                <a:cs typeface="Calibri Light"/>
              </a:rPr>
              <a:t>Data Representation</a:t>
            </a:r>
            <a:endParaRPr lang="en-US" sz="4000"/>
          </a:p>
        </p:txBody>
      </p:sp>
      <p:sp>
        <p:nvSpPr>
          <p:cNvPr id="8" name="Content Placeholder 7">
            <a:extLst>
              <a:ext uri="{FF2B5EF4-FFF2-40B4-BE49-F238E27FC236}">
                <a16:creationId xmlns:a16="http://schemas.microsoft.com/office/drawing/2014/main" id="{49A70B8D-DF31-CCA2-EDEF-BF649860BC52}"/>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dirty="0">
                <a:cs typeface="Calibri"/>
              </a:rPr>
              <a:t>A CSV file consisting of dataset is read using Pandas and after cleaning this dataset EDA is drawn using Seaborn ,Matplotlib libraries in Machine Learning.</a:t>
            </a:r>
          </a:p>
        </p:txBody>
      </p:sp>
      <p:pic>
        <p:nvPicPr>
          <p:cNvPr id="4" name="Content Placeholder 3" descr="A table with numbers and letters&#10;&#10;Description automatically generated">
            <a:extLst>
              <a:ext uri="{FF2B5EF4-FFF2-40B4-BE49-F238E27FC236}">
                <a16:creationId xmlns:a16="http://schemas.microsoft.com/office/drawing/2014/main" id="{6D293781-4309-5D38-93A3-B63012E6DB5A}"/>
              </a:ext>
            </a:extLst>
          </p:cNvPr>
          <p:cNvPicPr>
            <a:picLocks noChangeAspect="1"/>
          </p:cNvPicPr>
          <p:nvPr/>
        </p:nvPicPr>
        <p:blipFill>
          <a:blip r:embed="rId2"/>
          <a:stretch>
            <a:fillRect/>
          </a:stretch>
        </p:blipFill>
        <p:spPr>
          <a:xfrm>
            <a:off x="835154" y="2409460"/>
            <a:ext cx="10515595" cy="3890771"/>
          </a:xfrm>
          <a:prstGeom prst="rect">
            <a:avLst/>
          </a:prstGeom>
        </p:spPr>
      </p:pic>
    </p:spTree>
    <p:extLst>
      <p:ext uri="{BB962C8B-B14F-4D97-AF65-F5344CB8AC3E}">
        <p14:creationId xmlns:p14="http://schemas.microsoft.com/office/powerpoint/2010/main" val="2022568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67AE-47C4-2B0F-8CFC-F56D8CB46E99}"/>
              </a:ext>
            </a:extLst>
          </p:cNvPr>
          <p:cNvSpPr>
            <a:spLocks noGrp="1"/>
          </p:cNvSpPr>
          <p:nvPr>
            <p:ph type="title"/>
          </p:nvPr>
        </p:nvSpPr>
        <p:spPr>
          <a:xfrm>
            <a:off x="838200" y="-2736"/>
            <a:ext cx="10515600" cy="966459"/>
          </a:xfrm>
        </p:spPr>
        <p:txBody>
          <a:bodyPr/>
          <a:lstStyle/>
          <a:p>
            <a:r>
              <a:rPr lang="en-US" dirty="0">
                <a:cs typeface="Calibri Light"/>
              </a:rPr>
              <a:t>Exploratory Data Visualization</a:t>
            </a:r>
          </a:p>
        </p:txBody>
      </p:sp>
      <p:pic>
        <p:nvPicPr>
          <p:cNvPr id="4" name="Content Placeholder 3" descr="A graph with blue and orange bars&#10;&#10;Description automatically generated">
            <a:extLst>
              <a:ext uri="{FF2B5EF4-FFF2-40B4-BE49-F238E27FC236}">
                <a16:creationId xmlns:a16="http://schemas.microsoft.com/office/drawing/2014/main" id="{08D96DB1-B1FF-D287-FFB8-6D61814A4884}"/>
              </a:ext>
            </a:extLst>
          </p:cNvPr>
          <p:cNvPicPr>
            <a:picLocks noGrp="1" noChangeAspect="1"/>
          </p:cNvPicPr>
          <p:nvPr>
            <p:ph idx="1"/>
          </p:nvPr>
        </p:nvPicPr>
        <p:blipFill>
          <a:blip r:embed="rId2"/>
          <a:stretch>
            <a:fillRect/>
          </a:stretch>
        </p:blipFill>
        <p:spPr>
          <a:xfrm>
            <a:off x="399567" y="962928"/>
            <a:ext cx="3483147" cy="2685191"/>
          </a:xfrm>
        </p:spPr>
      </p:pic>
      <p:sp>
        <p:nvSpPr>
          <p:cNvPr id="5" name="TextBox 4">
            <a:extLst>
              <a:ext uri="{FF2B5EF4-FFF2-40B4-BE49-F238E27FC236}">
                <a16:creationId xmlns:a16="http://schemas.microsoft.com/office/drawing/2014/main" id="{D86406A6-1F9A-4C62-E67E-F376879D869F}"/>
              </a:ext>
            </a:extLst>
          </p:cNvPr>
          <p:cNvSpPr txBox="1"/>
          <p:nvPr/>
        </p:nvSpPr>
        <p:spPr>
          <a:xfrm>
            <a:off x="606534" y="3494689"/>
            <a:ext cx="13334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6" name="Picture 5" descr="A pie chart with a blue and orange circle with Crust in the background&#10;&#10;Description automatically generated">
            <a:extLst>
              <a:ext uri="{FF2B5EF4-FFF2-40B4-BE49-F238E27FC236}">
                <a16:creationId xmlns:a16="http://schemas.microsoft.com/office/drawing/2014/main" id="{DE89B635-0407-406C-C2C1-1D9EF0EACDBD}"/>
              </a:ext>
            </a:extLst>
          </p:cNvPr>
          <p:cNvPicPr>
            <a:picLocks noChangeAspect="1"/>
          </p:cNvPicPr>
          <p:nvPr/>
        </p:nvPicPr>
        <p:blipFill>
          <a:blip r:embed="rId3"/>
          <a:stretch>
            <a:fillRect/>
          </a:stretch>
        </p:blipFill>
        <p:spPr>
          <a:xfrm>
            <a:off x="444215" y="3830532"/>
            <a:ext cx="3429719" cy="2683894"/>
          </a:xfrm>
          <a:prstGeom prst="rect">
            <a:avLst/>
          </a:prstGeom>
        </p:spPr>
      </p:pic>
      <p:pic>
        <p:nvPicPr>
          <p:cNvPr id="8" name="Picture 7">
            <a:extLst>
              <a:ext uri="{FF2B5EF4-FFF2-40B4-BE49-F238E27FC236}">
                <a16:creationId xmlns:a16="http://schemas.microsoft.com/office/drawing/2014/main" id="{34845E54-1662-F3DB-A8B1-B4F942992493}"/>
              </a:ext>
            </a:extLst>
          </p:cNvPr>
          <p:cNvPicPr>
            <a:picLocks noChangeAspect="1"/>
          </p:cNvPicPr>
          <p:nvPr/>
        </p:nvPicPr>
        <p:blipFill>
          <a:blip r:embed="rId4"/>
          <a:stretch>
            <a:fillRect/>
          </a:stretch>
        </p:blipFill>
        <p:spPr>
          <a:xfrm>
            <a:off x="4128910" y="3794034"/>
            <a:ext cx="3147168" cy="2811179"/>
          </a:xfrm>
          <a:prstGeom prst="rect">
            <a:avLst/>
          </a:prstGeom>
        </p:spPr>
      </p:pic>
      <p:pic>
        <p:nvPicPr>
          <p:cNvPr id="9" name="Picture 8">
            <a:extLst>
              <a:ext uri="{FF2B5EF4-FFF2-40B4-BE49-F238E27FC236}">
                <a16:creationId xmlns:a16="http://schemas.microsoft.com/office/drawing/2014/main" id="{CE27B26B-DAD4-9CBF-3B4D-5B796C36AF3C}"/>
              </a:ext>
            </a:extLst>
          </p:cNvPr>
          <p:cNvPicPr>
            <a:picLocks noChangeAspect="1"/>
          </p:cNvPicPr>
          <p:nvPr/>
        </p:nvPicPr>
        <p:blipFill>
          <a:blip r:embed="rId5"/>
          <a:stretch>
            <a:fillRect/>
          </a:stretch>
        </p:blipFill>
        <p:spPr>
          <a:xfrm>
            <a:off x="7950680" y="1004989"/>
            <a:ext cx="4068792" cy="2669626"/>
          </a:xfrm>
          <a:prstGeom prst="rect">
            <a:avLst/>
          </a:prstGeom>
        </p:spPr>
      </p:pic>
      <p:pic>
        <p:nvPicPr>
          <p:cNvPr id="10" name="Picture 9" descr="A graph showing a salary distribution&#10;&#10;Description automatically generated">
            <a:extLst>
              <a:ext uri="{FF2B5EF4-FFF2-40B4-BE49-F238E27FC236}">
                <a16:creationId xmlns:a16="http://schemas.microsoft.com/office/drawing/2014/main" id="{A7DB8A3D-2424-C65E-E68B-0EC0EC8EDB0A}"/>
              </a:ext>
            </a:extLst>
          </p:cNvPr>
          <p:cNvPicPr>
            <a:picLocks noChangeAspect="1"/>
          </p:cNvPicPr>
          <p:nvPr/>
        </p:nvPicPr>
        <p:blipFill>
          <a:blip r:embed="rId6"/>
          <a:stretch>
            <a:fillRect/>
          </a:stretch>
        </p:blipFill>
        <p:spPr>
          <a:xfrm>
            <a:off x="7443128" y="3795954"/>
            <a:ext cx="4629510" cy="2751329"/>
          </a:xfrm>
          <a:prstGeom prst="rect">
            <a:avLst/>
          </a:prstGeom>
        </p:spPr>
      </p:pic>
      <p:pic>
        <p:nvPicPr>
          <p:cNvPr id="11" name="Picture 10">
            <a:extLst>
              <a:ext uri="{FF2B5EF4-FFF2-40B4-BE49-F238E27FC236}">
                <a16:creationId xmlns:a16="http://schemas.microsoft.com/office/drawing/2014/main" id="{396B3F4F-EF20-3A45-4639-BE1EE8664640}"/>
              </a:ext>
            </a:extLst>
          </p:cNvPr>
          <p:cNvPicPr>
            <a:picLocks noChangeAspect="1"/>
          </p:cNvPicPr>
          <p:nvPr/>
        </p:nvPicPr>
        <p:blipFill>
          <a:blip r:embed="rId7"/>
          <a:stretch>
            <a:fillRect/>
          </a:stretch>
        </p:blipFill>
        <p:spPr>
          <a:xfrm>
            <a:off x="4068874" y="994343"/>
            <a:ext cx="3744239" cy="2689870"/>
          </a:xfrm>
          <a:prstGeom prst="rect">
            <a:avLst/>
          </a:prstGeom>
        </p:spPr>
      </p:pic>
    </p:spTree>
    <p:extLst>
      <p:ext uri="{BB962C8B-B14F-4D97-AF65-F5344CB8AC3E}">
        <p14:creationId xmlns:p14="http://schemas.microsoft.com/office/powerpoint/2010/main" val="2394171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100A-1554-31D7-A34E-E8E79DCE301E}"/>
              </a:ext>
            </a:extLst>
          </p:cNvPr>
          <p:cNvSpPr>
            <a:spLocks noGrp="1"/>
          </p:cNvSpPr>
          <p:nvPr>
            <p:ph type="title"/>
          </p:nvPr>
        </p:nvSpPr>
        <p:spPr>
          <a:xfrm>
            <a:off x="838200" y="-238724"/>
            <a:ext cx="10515600" cy="1828771"/>
          </a:xfrm>
        </p:spPr>
        <p:txBody>
          <a:bodyPr/>
          <a:lstStyle/>
          <a:p>
            <a:r>
              <a:rPr lang="en-US" dirty="0">
                <a:cs typeface="Calibri Light"/>
              </a:rPr>
              <a:t>Feature Implementation</a:t>
            </a:r>
            <a:endParaRPr lang="en-US" dirty="0"/>
          </a:p>
        </p:txBody>
      </p:sp>
      <p:sp>
        <p:nvSpPr>
          <p:cNvPr id="3" name="Content Placeholder 2">
            <a:extLst>
              <a:ext uri="{FF2B5EF4-FFF2-40B4-BE49-F238E27FC236}">
                <a16:creationId xmlns:a16="http://schemas.microsoft.com/office/drawing/2014/main" id="{B48418E8-64CA-B183-E283-2DBE5FE1287F}"/>
              </a:ext>
            </a:extLst>
          </p:cNvPr>
          <p:cNvSpPr>
            <a:spLocks noGrp="1"/>
          </p:cNvSpPr>
          <p:nvPr>
            <p:ph idx="1"/>
          </p:nvPr>
        </p:nvSpPr>
        <p:spPr>
          <a:xfrm>
            <a:off x="665672" y="1178644"/>
            <a:ext cx="10515600" cy="5199602"/>
          </a:xfrm>
        </p:spPr>
        <p:txBody>
          <a:bodyPr vert="horz" lIns="91440" tIns="45720" rIns="91440" bIns="45720" rtlCol="0" anchor="t">
            <a:normAutofit/>
          </a:bodyPr>
          <a:lstStyle/>
          <a:p>
            <a:pPr marL="0" indent="0">
              <a:buNone/>
            </a:pPr>
            <a:r>
              <a:rPr lang="en-US" dirty="0">
                <a:cs typeface="Calibri"/>
              </a:rPr>
              <a:t>                                          Methods and Data</a:t>
            </a:r>
          </a:p>
          <a:p>
            <a:pPr marL="0" indent="0">
              <a:buNone/>
            </a:pPr>
            <a:r>
              <a:rPr lang="en-US" dirty="0">
                <a:cs typeface="Calibri"/>
              </a:rPr>
              <a:t>Training set:                                             Testing set:</a:t>
            </a:r>
          </a:p>
          <a:p>
            <a:pPr marL="0" indent="0">
              <a:buNone/>
            </a:pPr>
            <a:r>
              <a:rPr lang="en-US" dirty="0">
                <a:cs typeface="Calibri"/>
              </a:rPr>
              <a:t>A subset to train a model.                    A subset to test the trained model.</a:t>
            </a:r>
          </a:p>
          <a:p>
            <a:pPr marL="0" indent="0">
              <a:buNone/>
            </a:pPr>
            <a:endParaRPr lang="en-US" dirty="0">
              <a:cs typeface="Calibri"/>
            </a:endParaRPr>
          </a:p>
        </p:txBody>
      </p:sp>
      <p:pic>
        <p:nvPicPr>
          <p:cNvPr id="4" name="Picture 3">
            <a:extLst>
              <a:ext uri="{FF2B5EF4-FFF2-40B4-BE49-F238E27FC236}">
                <a16:creationId xmlns:a16="http://schemas.microsoft.com/office/drawing/2014/main" id="{59587409-E22E-05FA-53C4-BBF785ECBBE9}"/>
              </a:ext>
            </a:extLst>
          </p:cNvPr>
          <p:cNvPicPr>
            <a:picLocks noChangeAspect="1"/>
          </p:cNvPicPr>
          <p:nvPr/>
        </p:nvPicPr>
        <p:blipFill>
          <a:blip r:embed="rId2"/>
          <a:stretch>
            <a:fillRect/>
          </a:stretch>
        </p:blipFill>
        <p:spPr>
          <a:xfrm>
            <a:off x="1360439" y="2866609"/>
            <a:ext cx="9484743" cy="3512747"/>
          </a:xfrm>
          <a:prstGeom prst="rect">
            <a:avLst/>
          </a:prstGeom>
        </p:spPr>
      </p:pic>
    </p:spTree>
    <p:extLst>
      <p:ext uri="{BB962C8B-B14F-4D97-AF65-F5344CB8AC3E}">
        <p14:creationId xmlns:p14="http://schemas.microsoft.com/office/powerpoint/2010/main" val="260574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Campus Placement Analysis Presentation using Machine Learning</vt:lpstr>
      <vt:lpstr>AGENDA </vt:lpstr>
      <vt:lpstr>What Is Machine Learning ?</vt:lpstr>
      <vt:lpstr>Machine Learning Algorithm's</vt:lpstr>
      <vt:lpstr>Campus Placement Introduction</vt:lpstr>
      <vt:lpstr>Problem Statement</vt:lpstr>
      <vt:lpstr>Data Representation</vt:lpstr>
      <vt:lpstr>Exploratory Data Visualization</vt:lpstr>
      <vt:lpstr>Feature Implementation</vt:lpstr>
      <vt:lpstr>Feature Engineering</vt:lpstr>
      <vt:lpstr>Building Machine Learning Model</vt:lpstr>
      <vt:lpstr>Model Prediction :</vt:lpstr>
      <vt:lpstr>Graphical Representation using Power BI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733</cp:revision>
  <dcterms:created xsi:type="dcterms:W3CDTF">2023-10-20T14:45:35Z</dcterms:created>
  <dcterms:modified xsi:type="dcterms:W3CDTF">2023-10-20T21:04:13Z</dcterms:modified>
</cp:coreProperties>
</file>