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1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04799"/>
            <a:ext cx="74930" cy="10005695"/>
          </a:xfrm>
          <a:custGeom>
            <a:avLst/>
            <a:gdLst/>
            <a:ahLst/>
            <a:cxnLst/>
            <a:rect l="l" t="t" r="r" b="b"/>
            <a:pathLst>
              <a:path w="74929" h="10005695">
                <a:moveTo>
                  <a:pt x="9144" y="0"/>
                </a:moveTo>
                <a:lnTo>
                  <a:pt x="0" y="0"/>
                </a:lnTo>
                <a:lnTo>
                  <a:pt x="0" y="10005695"/>
                </a:lnTo>
                <a:lnTo>
                  <a:pt x="9144" y="10005695"/>
                </a:lnTo>
                <a:lnTo>
                  <a:pt x="9144" y="0"/>
                </a:lnTo>
                <a:close/>
              </a:path>
              <a:path w="74929" h="10005695">
                <a:moveTo>
                  <a:pt x="56388" y="18161"/>
                </a:moveTo>
                <a:lnTo>
                  <a:pt x="18288" y="18161"/>
                </a:lnTo>
                <a:lnTo>
                  <a:pt x="18288" y="10005695"/>
                </a:lnTo>
                <a:lnTo>
                  <a:pt x="56388" y="10005695"/>
                </a:lnTo>
                <a:lnTo>
                  <a:pt x="56388" y="18161"/>
                </a:lnTo>
                <a:close/>
              </a:path>
              <a:path w="74929" h="10005695">
                <a:moveTo>
                  <a:pt x="74676" y="65151"/>
                </a:moveTo>
                <a:lnTo>
                  <a:pt x="65532" y="65151"/>
                </a:lnTo>
                <a:lnTo>
                  <a:pt x="65532" y="10005695"/>
                </a:lnTo>
                <a:lnTo>
                  <a:pt x="74676" y="10005695"/>
                </a:lnTo>
                <a:lnTo>
                  <a:pt x="74676" y="6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00" y="304799"/>
            <a:ext cx="6953884" cy="10080625"/>
          </a:xfrm>
          <a:custGeom>
            <a:avLst/>
            <a:gdLst/>
            <a:ahLst/>
            <a:cxnLst/>
            <a:rect l="l" t="t" r="r" b="b"/>
            <a:pathLst>
              <a:path w="6953884" h="10080625">
                <a:moveTo>
                  <a:pt x="6888353" y="10006330"/>
                </a:moveTo>
                <a:lnTo>
                  <a:pt x="6879209" y="10006330"/>
                </a:lnTo>
                <a:lnTo>
                  <a:pt x="74676" y="10006330"/>
                </a:lnTo>
                <a:lnTo>
                  <a:pt x="65532" y="10006330"/>
                </a:lnTo>
                <a:lnTo>
                  <a:pt x="65532" y="10015423"/>
                </a:lnTo>
                <a:lnTo>
                  <a:pt x="74676" y="10015423"/>
                </a:lnTo>
                <a:lnTo>
                  <a:pt x="6879209" y="10015423"/>
                </a:lnTo>
                <a:lnTo>
                  <a:pt x="6888353" y="10015423"/>
                </a:lnTo>
                <a:lnTo>
                  <a:pt x="6888353" y="10006330"/>
                </a:lnTo>
                <a:close/>
              </a:path>
              <a:path w="6953884" h="10080625">
                <a:moveTo>
                  <a:pt x="6888353" y="65151"/>
                </a:moveTo>
                <a:lnTo>
                  <a:pt x="6879209" y="65151"/>
                </a:lnTo>
                <a:lnTo>
                  <a:pt x="74676" y="65151"/>
                </a:lnTo>
                <a:lnTo>
                  <a:pt x="74676" y="74295"/>
                </a:lnTo>
                <a:lnTo>
                  <a:pt x="6879209" y="74295"/>
                </a:lnTo>
                <a:lnTo>
                  <a:pt x="6879209" y="10005695"/>
                </a:lnTo>
                <a:lnTo>
                  <a:pt x="6888353" y="10005695"/>
                </a:lnTo>
                <a:lnTo>
                  <a:pt x="6888353" y="65151"/>
                </a:lnTo>
                <a:close/>
              </a:path>
              <a:path w="6953884" h="10080625">
                <a:moveTo>
                  <a:pt x="6935597" y="10006330"/>
                </a:moveTo>
                <a:lnTo>
                  <a:pt x="6897497" y="10006330"/>
                </a:lnTo>
                <a:lnTo>
                  <a:pt x="6897497" y="10024529"/>
                </a:lnTo>
                <a:lnTo>
                  <a:pt x="6879209" y="10024529"/>
                </a:lnTo>
                <a:lnTo>
                  <a:pt x="74676" y="10024529"/>
                </a:lnTo>
                <a:lnTo>
                  <a:pt x="56388" y="10024529"/>
                </a:lnTo>
                <a:lnTo>
                  <a:pt x="56388" y="10006330"/>
                </a:lnTo>
                <a:lnTo>
                  <a:pt x="18288" y="10006330"/>
                </a:lnTo>
                <a:lnTo>
                  <a:pt x="18288" y="10024529"/>
                </a:lnTo>
                <a:lnTo>
                  <a:pt x="18288" y="10062426"/>
                </a:lnTo>
                <a:lnTo>
                  <a:pt x="6935597" y="10062426"/>
                </a:lnTo>
                <a:lnTo>
                  <a:pt x="6935597" y="10024529"/>
                </a:lnTo>
                <a:lnTo>
                  <a:pt x="6935597" y="10006330"/>
                </a:lnTo>
                <a:close/>
              </a:path>
              <a:path w="6953884" h="10080625">
                <a:moveTo>
                  <a:pt x="6935597" y="18161"/>
                </a:moveTo>
                <a:lnTo>
                  <a:pt x="6897497" y="18161"/>
                </a:lnTo>
                <a:lnTo>
                  <a:pt x="6879209" y="18161"/>
                </a:lnTo>
                <a:lnTo>
                  <a:pt x="74676" y="18161"/>
                </a:lnTo>
                <a:lnTo>
                  <a:pt x="18288" y="18161"/>
                </a:lnTo>
                <a:lnTo>
                  <a:pt x="18288" y="56134"/>
                </a:lnTo>
                <a:lnTo>
                  <a:pt x="74676" y="56134"/>
                </a:lnTo>
                <a:lnTo>
                  <a:pt x="6879209" y="56134"/>
                </a:lnTo>
                <a:lnTo>
                  <a:pt x="6897497" y="56134"/>
                </a:lnTo>
                <a:lnTo>
                  <a:pt x="6897497" y="10005695"/>
                </a:lnTo>
                <a:lnTo>
                  <a:pt x="6935597" y="10005695"/>
                </a:lnTo>
                <a:lnTo>
                  <a:pt x="6935597" y="56134"/>
                </a:lnTo>
                <a:lnTo>
                  <a:pt x="6935597" y="18161"/>
                </a:lnTo>
                <a:close/>
              </a:path>
              <a:path w="6953884" h="10080625">
                <a:moveTo>
                  <a:pt x="6953885" y="10006330"/>
                </a:moveTo>
                <a:lnTo>
                  <a:pt x="6944741" y="10006330"/>
                </a:lnTo>
                <a:lnTo>
                  <a:pt x="6944741" y="10071532"/>
                </a:lnTo>
                <a:lnTo>
                  <a:pt x="6879209" y="10071532"/>
                </a:lnTo>
                <a:lnTo>
                  <a:pt x="74676" y="10071532"/>
                </a:lnTo>
                <a:lnTo>
                  <a:pt x="9144" y="10071532"/>
                </a:lnTo>
                <a:lnTo>
                  <a:pt x="9144" y="10006330"/>
                </a:lnTo>
                <a:lnTo>
                  <a:pt x="0" y="10006330"/>
                </a:lnTo>
                <a:lnTo>
                  <a:pt x="0" y="10071532"/>
                </a:lnTo>
                <a:lnTo>
                  <a:pt x="0" y="10080625"/>
                </a:lnTo>
                <a:lnTo>
                  <a:pt x="6953885" y="10080625"/>
                </a:lnTo>
                <a:lnTo>
                  <a:pt x="6953885" y="10071532"/>
                </a:lnTo>
                <a:lnTo>
                  <a:pt x="6953885" y="10006330"/>
                </a:lnTo>
                <a:close/>
              </a:path>
              <a:path w="6953884" h="10080625">
                <a:moveTo>
                  <a:pt x="6953885" y="0"/>
                </a:moveTo>
                <a:lnTo>
                  <a:pt x="6944741" y="0"/>
                </a:lnTo>
                <a:lnTo>
                  <a:pt x="6879209" y="0"/>
                </a:lnTo>
                <a:lnTo>
                  <a:pt x="74676" y="0"/>
                </a:lnTo>
                <a:lnTo>
                  <a:pt x="0" y="0"/>
                </a:lnTo>
                <a:lnTo>
                  <a:pt x="0" y="9144"/>
                </a:lnTo>
                <a:lnTo>
                  <a:pt x="74676" y="9144"/>
                </a:lnTo>
                <a:lnTo>
                  <a:pt x="6879209" y="9144"/>
                </a:lnTo>
                <a:lnTo>
                  <a:pt x="6944741" y="9144"/>
                </a:lnTo>
                <a:lnTo>
                  <a:pt x="6944741" y="10005695"/>
                </a:lnTo>
                <a:lnTo>
                  <a:pt x="6953885" y="10005695"/>
                </a:lnTo>
                <a:lnTo>
                  <a:pt x="6953885" y="9144"/>
                </a:lnTo>
                <a:lnTo>
                  <a:pt x="6953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4653" y="6846597"/>
            <a:ext cx="1563550" cy="109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dbl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dbl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dbl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04799"/>
            <a:ext cx="74930" cy="10005695"/>
          </a:xfrm>
          <a:custGeom>
            <a:avLst/>
            <a:gdLst/>
            <a:ahLst/>
            <a:cxnLst/>
            <a:rect l="l" t="t" r="r" b="b"/>
            <a:pathLst>
              <a:path w="74929" h="10005695">
                <a:moveTo>
                  <a:pt x="9144" y="0"/>
                </a:moveTo>
                <a:lnTo>
                  <a:pt x="0" y="0"/>
                </a:lnTo>
                <a:lnTo>
                  <a:pt x="0" y="10005695"/>
                </a:lnTo>
                <a:lnTo>
                  <a:pt x="9144" y="10005695"/>
                </a:lnTo>
                <a:lnTo>
                  <a:pt x="9144" y="0"/>
                </a:lnTo>
                <a:close/>
              </a:path>
              <a:path w="74929" h="10005695">
                <a:moveTo>
                  <a:pt x="56388" y="18161"/>
                </a:moveTo>
                <a:lnTo>
                  <a:pt x="18288" y="18161"/>
                </a:lnTo>
                <a:lnTo>
                  <a:pt x="18288" y="10005695"/>
                </a:lnTo>
                <a:lnTo>
                  <a:pt x="56388" y="10005695"/>
                </a:lnTo>
                <a:lnTo>
                  <a:pt x="56388" y="18161"/>
                </a:lnTo>
                <a:close/>
              </a:path>
              <a:path w="74929" h="10005695">
                <a:moveTo>
                  <a:pt x="74676" y="65151"/>
                </a:moveTo>
                <a:lnTo>
                  <a:pt x="65532" y="65151"/>
                </a:lnTo>
                <a:lnTo>
                  <a:pt x="65532" y="10005695"/>
                </a:lnTo>
                <a:lnTo>
                  <a:pt x="74676" y="10005695"/>
                </a:lnTo>
                <a:lnTo>
                  <a:pt x="74676" y="6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84009" y="304799"/>
            <a:ext cx="74930" cy="10005695"/>
          </a:xfrm>
          <a:custGeom>
            <a:avLst/>
            <a:gdLst/>
            <a:ahLst/>
            <a:cxnLst/>
            <a:rect l="l" t="t" r="r" b="b"/>
            <a:pathLst>
              <a:path w="74929" h="10005695">
                <a:moveTo>
                  <a:pt x="9144" y="65151"/>
                </a:moveTo>
                <a:lnTo>
                  <a:pt x="0" y="65151"/>
                </a:lnTo>
                <a:lnTo>
                  <a:pt x="0" y="10005695"/>
                </a:lnTo>
                <a:lnTo>
                  <a:pt x="9144" y="10005695"/>
                </a:lnTo>
                <a:lnTo>
                  <a:pt x="9144" y="65151"/>
                </a:lnTo>
                <a:close/>
              </a:path>
              <a:path w="74929" h="10005695">
                <a:moveTo>
                  <a:pt x="56388" y="18161"/>
                </a:moveTo>
                <a:lnTo>
                  <a:pt x="18288" y="18161"/>
                </a:lnTo>
                <a:lnTo>
                  <a:pt x="18288" y="10005695"/>
                </a:lnTo>
                <a:lnTo>
                  <a:pt x="56388" y="10005695"/>
                </a:lnTo>
                <a:lnTo>
                  <a:pt x="56388" y="18161"/>
                </a:lnTo>
                <a:close/>
              </a:path>
              <a:path w="74929" h="10005695">
                <a:moveTo>
                  <a:pt x="74676" y="0"/>
                </a:moveTo>
                <a:lnTo>
                  <a:pt x="65532" y="0"/>
                </a:lnTo>
                <a:lnTo>
                  <a:pt x="65532" y="10005695"/>
                </a:lnTo>
                <a:lnTo>
                  <a:pt x="74676" y="10005695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800" y="304799"/>
            <a:ext cx="6953884" cy="74295"/>
          </a:xfrm>
          <a:custGeom>
            <a:avLst/>
            <a:gdLst/>
            <a:ahLst/>
            <a:cxnLst/>
            <a:rect l="l" t="t" r="r" b="b"/>
            <a:pathLst>
              <a:path w="6953884" h="74295">
                <a:moveTo>
                  <a:pt x="6879209" y="65151"/>
                </a:moveTo>
                <a:lnTo>
                  <a:pt x="74676" y="65151"/>
                </a:lnTo>
                <a:lnTo>
                  <a:pt x="74676" y="74295"/>
                </a:lnTo>
                <a:lnTo>
                  <a:pt x="6879209" y="74295"/>
                </a:lnTo>
                <a:lnTo>
                  <a:pt x="6879209" y="65151"/>
                </a:lnTo>
                <a:close/>
              </a:path>
              <a:path w="6953884" h="74295">
                <a:moveTo>
                  <a:pt x="6935597" y="18161"/>
                </a:moveTo>
                <a:lnTo>
                  <a:pt x="6879209" y="18161"/>
                </a:lnTo>
                <a:lnTo>
                  <a:pt x="74676" y="18161"/>
                </a:lnTo>
                <a:lnTo>
                  <a:pt x="18288" y="18161"/>
                </a:lnTo>
                <a:lnTo>
                  <a:pt x="18288" y="56134"/>
                </a:lnTo>
                <a:lnTo>
                  <a:pt x="74676" y="56134"/>
                </a:lnTo>
                <a:lnTo>
                  <a:pt x="6879209" y="56134"/>
                </a:lnTo>
                <a:lnTo>
                  <a:pt x="6935597" y="56134"/>
                </a:lnTo>
                <a:lnTo>
                  <a:pt x="6935597" y="18161"/>
                </a:lnTo>
                <a:close/>
              </a:path>
              <a:path w="6953884" h="74295">
                <a:moveTo>
                  <a:pt x="6953885" y="0"/>
                </a:moveTo>
                <a:lnTo>
                  <a:pt x="6879209" y="0"/>
                </a:lnTo>
                <a:lnTo>
                  <a:pt x="74676" y="0"/>
                </a:lnTo>
                <a:lnTo>
                  <a:pt x="0" y="0"/>
                </a:lnTo>
                <a:lnTo>
                  <a:pt x="0" y="9144"/>
                </a:lnTo>
                <a:lnTo>
                  <a:pt x="74676" y="9144"/>
                </a:lnTo>
                <a:lnTo>
                  <a:pt x="6879209" y="9144"/>
                </a:lnTo>
                <a:lnTo>
                  <a:pt x="6953885" y="9144"/>
                </a:lnTo>
                <a:lnTo>
                  <a:pt x="6953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800" y="10311129"/>
            <a:ext cx="6879590" cy="74295"/>
          </a:xfrm>
          <a:custGeom>
            <a:avLst/>
            <a:gdLst/>
            <a:ahLst/>
            <a:cxnLst/>
            <a:rect l="l" t="t" r="r" b="b"/>
            <a:pathLst>
              <a:path w="6879590" h="74295">
                <a:moveTo>
                  <a:pt x="6879209" y="65201"/>
                </a:moveTo>
                <a:lnTo>
                  <a:pt x="74676" y="65201"/>
                </a:lnTo>
                <a:lnTo>
                  <a:pt x="9144" y="65201"/>
                </a:lnTo>
                <a:lnTo>
                  <a:pt x="9144" y="0"/>
                </a:lnTo>
                <a:lnTo>
                  <a:pt x="0" y="0"/>
                </a:lnTo>
                <a:lnTo>
                  <a:pt x="0" y="65201"/>
                </a:lnTo>
                <a:lnTo>
                  <a:pt x="0" y="74295"/>
                </a:lnTo>
                <a:lnTo>
                  <a:pt x="9144" y="74295"/>
                </a:lnTo>
                <a:lnTo>
                  <a:pt x="74676" y="74295"/>
                </a:lnTo>
                <a:lnTo>
                  <a:pt x="6879209" y="74295"/>
                </a:lnTo>
                <a:lnTo>
                  <a:pt x="6879209" y="65201"/>
                </a:lnTo>
                <a:close/>
              </a:path>
              <a:path w="6879590" h="74295">
                <a:moveTo>
                  <a:pt x="6879209" y="18199"/>
                </a:moveTo>
                <a:lnTo>
                  <a:pt x="74676" y="18199"/>
                </a:lnTo>
                <a:lnTo>
                  <a:pt x="56388" y="18199"/>
                </a:lnTo>
                <a:lnTo>
                  <a:pt x="56388" y="0"/>
                </a:lnTo>
                <a:lnTo>
                  <a:pt x="18288" y="0"/>
                </a:lnTo>
                <a:lnTo>
                  <a:pt x="18288" y="18199"/>
                </a:lnTo>
                <a:lnTo>
                  <a:pt x="18288" y="56095"/>
                </a:lnTo>
                <a:lnTo>
                  <a:pt x="56388" y="56095"/>
                </a:lnTo>
                <a:lnTo>
                  <a:pt x="74676" y="56095"/>
                </a:lnTo>
                <a:lnTo>
                  <a:pt x="6879209" y="56095"/>
                </a:lnTo>
                <a:lnTo>
                  <a:pt x="6879209" y="18199"/>
                </a:lnTo>
                <a:close/>
              </a:path>
              <a:path w="6879590" h="74295">
                <a:moveTo>
                  <a:pt x="6879209" y="0"/>
                </a:moveTo>
                <a:lnTo>
                  <a:pt x="74676" y="0"/>
                </a:lnTo>
                <a:lnTo>
                  <a:pt x="65532" y="0"/>
                </a:lnTo>
                <a:lnTo>
                  <a:pt x="65532" y="9093"/>
                </a:lnTo>
                <a:lnTo>
                  <a:pt x="74676" y="9093"/>
                </a:lnTo>
                <a:lnTo>
                  <a:pt x="6879209" y="9093"/>
                </a:lnTo>
                <a:lnTo>
                  <a:pt x="6879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184009" y="10311129"/>
            <a:ext cx="74930" cy="74295"/>
          </a:xfrm>
          <a:custGeom>
            <a:avLst/>
            <a:gdLst/>
            <a:ahLst/>
            <a:cxnLst/>
            <a:rect l="l" t="t" r="r" b="b"/>
            <a:pathLst>
              <a:path w="74929" h="74295">
                <a:moveTo>
                  <a:pt x="9144" y="0"/>
                </a:moveTo>
                <a:lnTo>
                  <a:pt x="0" y="0"/>
                </a:lnTo>
                <a:lnTo>
                  <a:pt x="0" y="9093"/>
                </a:lnTo>
                <a:lnTo>
                  <a:pt x="9144" y="9093"/>
                </a:lnTo>
                <a:lnTo>
                  <a:pt x="9144" y="0"/>
                </a:lnTo>
                <a:close/>
              </a:path>
              <a:path w="74929" h="74295">
                <a:moveTo>
                  <a:pt x="56388" y="0"/>
                </a:moveTo>
                <a:lnTo>
                  <a:pt x="18288" y="0"/>
                </a:lnTo>
                <a:lnTo>
                  <a:pt x="18288" y="18199"/>
                </a:lnTo>
                <a:lnTo>
                  <a:pt x="0" y="18199"/>
                </a:lnTo>
                <a:lnTo>
                  <a:pt x="0" y="56095"/>
                </a:lnTo>
                <a:lnTo>
                  <a:pt x="18288" y="56095"/>
                </a:lnTo>
                <a:lnTo>
                  <a:pt x="56388" y="56095"/>
                </a:lnTo>
                <a:lnTo>
                  <a:pt x="56388" y="18199"/>
                </a:lnTo>
                <a:lnTo>
                  <a:pt x="56388" y="0"/>
                </a:lnTo>
                <a:close/>
              </a:path>
              <a:path w="74929" h="74295">
                <a:moveTo>
                  <a:pt x="74676" y="0"/>
                </a:moveTo>
                <a:lnTo>
                  <a:pt x="65532" y="0"/>
                </a:lnTo>
                <a:lnTo>
                  <a:pt x="65532" y="65201"/>
                </a:lnTo>
                <a:lnTo>
                  <a:pt x="0" y="65201"/>
                </a:lnTo>
                <a:lnTo>
                  <a:pt x="0" y="74295"/>
                </a:lnTo>
                <a:lnTo>
                  <a:pt x="65532" y="74295"/>
                </a:lnTo>
                <a:lnTo>
                  <a:pt x="74676" y="74295"/>
                </a:lnTo>
                <a:lnTo>
                  <a:pt x="74676" y="65201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076" y="1307337"/>
            <a:ext cx="4044696" cy="86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dbl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95618" y="9765114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school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02310" marR="5080" indent="-662305">
              <a:lnSpc>
                <a:spcPts val="3220"/>
              </a:lnSpc>
              <a:spcBef>
                <a:spcPts val="320"/>
              </a:spcBef>
            </a:pPr>
            <a:r>
              <a:rPr u="sng" spc="-705" dirty="0">
                <a:latin typeface="Times New Roman"/>
                <a:cs typeface="Times New Roman"/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“FOO</a:t>
            </a:r>
            <a:r>
              <a:rPr u="sng" spc="-5" dirty="0"/>
              <a:t>D </a:t>
            </a:r>
            <a:r>
              <a:rPr u="sng" spc="-10" dirty="0"/>
              <a:t>D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ILIVER</a:t>
            </a:r>
            <a:r>
              <a:rPr u="sng" spc="-10" dirty="0"/>
              <a:t>Y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WE</a:t>
            </a:r>
            <a:r>
              <a:rPr u="sng" dirty="0"/>
              <a:t>B  </a:t>
            </a:r>
            <a:r>
              <a:rPr u="sng" spc="-5" dirty="0"/>
              <a:t>APPLICATION”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2276" y="3505326"/>
            <a:ext cx="3452495" cy="155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SUBMITED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marL="1104900" indent="-179070">
              <a:lnSpc>
                <a:spcPts val="1639"/>
              </a:lnSpc>
              <a:spcBef>
                <a:spcPts val="1255"/>
              </a:spcBef>
              <a:buAutoNum type="arabicPeriod"/>
              <a:tabLst>
                <a:tab pos="1105535" algn="l"/>
              </a:tabLst>
            </a:pPr>
            <a:r>
              <a:rPr sz="1400" spc="-5" dirty="0">
                <a:latin typeface="Times New Roman"/>
                <a:cs typeface="Times New Roman"/>
              </a:rPr>
              <a:t>PAYAL GANESH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PATIL</a:t>
            </a:r>
            <a:endParaRPr sz="1400">
              <a:latin typeface="Times New Roman"/>
              <a:cs typeface="Times New Roman"/>
            </a:endParaRPr>
          </a:p>
          <a:p>
            <a:pPr marL="1099185" indent="-179070">
              <a:lnSpc>
                <a:spcPts val="1639"/>
              </a:lnSpc>
              <a:buAutoNum type="arabicPeriod"/>
              <a:tabLst>
                <a:tab pos="1099820" algn="l"/>
              </a:tabLst>
            </a:pPr>
            <a:r>
              <a:rPr sz="1400" spc="-5" dirty="0">
                <a:latin typeface="Times New Roman"/>
                <a:cs typeface="Times New Roman"/>
              </a:rPr>
              <a:t>OMKAR SAMPAT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HANDORE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GUIDED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:- PAWAN MALANI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852" y="8260842"/>
            <a:ext cx="5212080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0630">
              <a:lnSpc>
                <a:spcPts val="1645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Department Of </a:t>
            </a: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Science.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K.K.Wagh </a:t>
            </a:r>
            <a:r>
              <a:rPr sz="1400" b="1" dirty="0">
                <a:latin typeface="Times New Roman"/>
                <a:cs typeface="Times New Roman"/>
              </a:rPr>
              <a:t>Arts, </a:t>
            </a:r>
            <a:r>
              <a:rPr sz="1400" b="1" spc="-5" dirty="0">
                <a:latin typeface="Times New Roman"/>
                <a:cs typeface="Times New Roman"/>
              </a:rPr>
              <a:t>Commerce, </a:t>
            </a:r>
            <a:r>
              <a:rPr sz="1400" b="1" dirty="0">
                <a:latin typeface="Times New Roman"/>
                <a:cs typeface="Times New Roman"/>
              </a:rPr>
              <a:t>Science </a:t>
            </a:r>
            <a:r>
              <a:rPr sz="1400" b="1" spc="-5" dirty="0">
                <a:latin typeface="Times New Roman"/>
                <a:cs typeface="Times New Roman"/>
              </a:rPr>
              <a:t>and Computer Science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College.</a:t>
            </a:r>
            <a:endParaRPr sz="1400">
              <a:latin typeface="Times New Roman"/>
              <a:cs typeface="Times New Roman"/>
            </a:endParaRPr>
          </a:p>
          <a:p>
            <a:pPr marL="1619250" marR="1643380" indent="406400">
              <a:lnSpc>
                <a:spcPts val="1610"/>
              </a:lnSpc>
              <a:spcBef>
                <a:spcPts val="80"/>
              </a:spcBef>
            </a:pPr>
            <a:r>
              <a:rPr sz="1400" b="1" spc="-5" dirty="0">
                <a:latin typeface="Times New Roman"/>
                <a:cs typeface="Times New Roman"/>
              </a:rPr>
              <a:t>Nashik-422003  Academic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Year2020-2021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0410"/>
            <a:ext cx="3630295" cy="897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UML</a:t>
            </a:r>
            <a:r>
              <a:rPr sz="22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2200" u="sng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000" b="1" u="sng" spc="4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Diagram:</a:t>
            </a:r>
            <a:endParaRPr sz="20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4336" y="2588338"/>
            <a:ext cx="4699725" cy="4243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1723389"/>
            <a:ext cx="2044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0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Diagram:</a:t>
            </a:r>
            <a:endParaRPr sz="20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349" y="4964048"/>
            <a:ext cx="42773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A</a:t>
            </a:r>
            <a:r>
              <a:rPr sz="1100" spc="-10" dirty="0">
                <a:latin typeface="Carlito"/>
                <a:cs typeface="Carlito"/>
              </a:rPr>
              <a:t>d</a:t>
            </a:r>
            <a:r>
              <a:rPr sz="1100" dirty="0">
                <a:latin typeface="Carlito"/>
                <a:cs typeface="Carlito"/>
              </a:rPr>
              <a:t>min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13653" y="7078218"/>
            <a:ext cx="5803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rlito"/>
                <a:cs typeface="Carlito"/>
              </a:rPr>
              <a:t>Customer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9200" y="3048761"/>
            <a:ext cx="2110105" cy="463550"/>
          </a:xfrm>
          <a:custGeom>
            <a:avLst/>
            <a:gdLst/>
            <a:ahLst/>
            <a:cxnLst/>
            <a:rect l="l" t="t" r="r" b="b"/>
            <a:pathLst>
              <a:path w="2110104" h="463550">
                <a:moveTo>
                  <a:pt x="0" y="231775"/>
                </a:moveTo>
                <a:lnTo>
                  <a:pt x="21432" y="185061"/>
                </a:lnTo>
                <a:lnTo>
                  <a:pt x="58226" y="155642"/>
                </a:lnTo>
                <a:lnTo>
                  <a:pt x="111557" y="127924"/>
                </a:lnTo>
                <a:lnTo>
                  <a:pt x="180169" y="102182"/>
                </a:lnTo>
                <a:lnTo>
                  <a:pt x="219813" y="90139"/>
                </a:lnTo>
                <a:lnTo>
                  <a:pt x="262806" y="78694"/>
                </a:lnTo>
                <a:lnTo>
                  <a:pt x="308990" y="67881"/>
                </a:lnTo>
                <a:lnTo>
                  <a:pt x="358210" y="57735"/>
                </a:lnTo>
                <a:lnTo>
                  <a:pt x="410307" y="48290"/>
                </a:lnTo>
                <a:lnTo>
                  <a:pt x="465125" y="39580"/>
                </a:lnTo>
                <a:lnTo>
                  <a:pt x="522506" y="31641"/>
                </a:lnTo>
                <a:lnTo>
                  <a:pt x="582293" y="24507"/>
                </a:lnTo>
                <a:lnTo>
                  <a:pt x="644330" y="18212"/>
                </a:lnTo>
                <a:lnTo>
                  <a:pt x="708459" y="12791"/>
                </a:lnTo>
                <a:lnTo>
                  <a:pt x="774523" y="8278"/>
                </a:lnTo>
                <a:lnTo>
                  <a:pt x="842365" y="4708"/>
                </a:lnTo>
                <a:lnTo>
                  <a:pt x="911828" y="2115"/>
                </a:lnTo>
                <a:lnTo>
                  <a:pt x="982755" y="534"/>
                </a:lnTo>
                <a:lnTo>
                  <a:pt x="1054989" y="0"/>
                </a:lnTo>
                <a:lnTo>
                  <a:pt x="1127237" y="534"/>
                </a:lnTo>
                <a:lnTo>
                  <a:pt x="1198178" y="2115"/>
                </a:lnTo>
                <a:lnTo>
                  <a:pt x="1267654" y="4708"/>
                </a:lnTo>
                <a:lnTo>
                  <a:pt x="1335507" y="8278"/>
                </a:lnTo>
                <a:lnTo>
                  <a:pt x="1401582" y="12791"/>
                </a:lnTo>
                <a:lnTo>
                  <a:pt x="1465720" y="18212"/>
                </a:lnTo>
                <a:lnTo>
                  <a:pt x="1527766" y="24507"/>
                </a:lnTo>
                <a:lnTo>
                  <a:pt x="1587561" y="31641"/>
                </a:lnTo>
                <a:lnTo>
                  <a:pt x="1644948" y="39580"/>
                </a:lnTo>
                <a:lnTo>
                  <a:pt x="1699772" y="48290"/>
                </a:lnTo>
                <a:lnTo>
                  <a:pt x="1751874" y="57735"/>
                </a:lnTo>
                <a:lnTo>
                  <a:pt x="1801098" y="67881"/>
                </a:lnTo>
                <a:lnTo>
                  <a:pt x="1847286" y="78694"/>
                </a:lnTo>
                <a:lnTo>
                  <a:pt x="1890282" y="90139"/>
                </a:lnTo>
                <a:lnTo>
                  <a:pt x="1929928" y="102182"/>
                </a:lnTo>
                <a:lnTo>
                  <a:pt x="1966068" y="114789"/>
                </a:lnTo>
                <a:lnTo>
                  <a:pt x="2027199" y="141553"/>
                </a:lnTo>
                <a:lnTo>
                  <a:pt x="2072420" y="170156"/>
                </a:lnTo>
                <a:lnTo>
                  <a:pt x="2100474" y="200322"/>
                </a:lnTo>
                <a:lnTo>
                  <a:pt x="2110104" y="231775"/>
                </a:lnTo>
                <a:lnTo>
                  <a:pt x="2107671" y="247644"/>
                </a:lnTo>
                <a:lnTo>
                  <a:pt x="2072420" y="293393"/>
                </a:lnTo>
                <a:lnTo>
                  <a:pt x="2027199" y="321996"/>
                </a:lnTo>
                <a:lnTo>
                  <a:pt x="1966068" y="348760"/>
                </a:lnTo>
                <a:lnTo>
                  <a:pt x="1929928" y="361367"/>
                </a:lnTo>
                <a:lnTo>
                  <a:pt x="1890282" y="373410"/>
                </a:lnTo>
                <a:lnTo>
                  <a:pt x="1847286" y="384855"/>
                </a:lnTo>
                <a:lnTo>
                  <a:pt x="1801098" y="395668"/>
                </a:lnTo>
                <a:lnTo>
                  <a:pt x="1751874" y="405814"/>
                </a:lnTo>
                <a:lnTo>
                  <a:pt x="1699772" y="415259"/>
                </a:lnTo>
                <a:lnTo>
                  <a:pt x="1644948" y="423969"/>
                </a:lnTo>
                <a:lnTo>
                  <a:pt x="1587561" y="431908"/>
                </a:lnTo>
                <a:lnTo>
                  <a:pt x="1527766" y="439042"/>
                </a:lnTo>
                <a:lnTo>
                  <a:pt x="1465720" y="445337"/>
                </a:lnTo>
                <a:lnTo>
                  <a:pt x="1401582" y="450758"/>
                </a:lnTo>
                <a:lnTo>
                  <a:pt x="1335507" y="455271"/>
                </a:lnTo>
                <a:lnTo>
                  <a:pt x="1267654" y="458841"/>
                </a:lnTo>
                <a:lnTo>
                  <a:pt x="1198178" y="461434"/>
                </a:lnTo>
                <a:lnTo>
                  <a:pt x="1127237" y="463015"/>
                </a:lnTo>
                <a:lnTo>
                  <a:pt x="1054989" y="463550"/>
                </a:lnTo>
                <a:lnTo>
                  <a:pt x="982755" y="463015"/>
                </a:lnTo>
                <a:lnTo>
                  <a:pt x="911828" y="461434"/>
                </a:lnTo>
                <a:lnTo>
                  <a:pt x="842365" y="458841"/>
                </a:lnTo>
                <a:lnTo>
                  <a:pt x="774523" y="455271"/>
                </a:lnTo>
                <a:lnTo>
                  <a:pt x="708459" y="450758"/>
                </a:lnTo>
                <a:lnTo>
                  <a:pt x="644330" y="445337"/>
                </a:lnTo>
                <a:lnTo>
                  <a:pt x="582293" y="439042"/>
                </a:lnTo>
                <a:lnTo>
                  <a:pt x="522506" y="431908"/>
                </a:lnTo>
                <a:lnTo>
                  <a:pt x="465125" y="423969"/>
                </a:lnTo>
                <a:lnTo>
                  <a:pt x="410307" y="415259"/>
                </a:lnTo>
                <a:lnTo>
                  <a:pt x="358210" y="405814"/>
                </a:lnTo>
                <a:lnTo>
                  <a:pt x="308991" y="395668"/>
                </a:lnTo>
                <a:lnTo>
                  <a:pt x="262806" y="384855"/>
                </a:lnTo>
                <a:lnTo>
                  <a:pt x="219813" y="373410"/>
                </a:lnTo>
                <a:lnTo>
                  <a:pt x="180169" y="361367"/>
                </a:lnTo>
                <a:lnTo>
                  <a:pt x="144032" y="348760"/>
                </a:lnTo>
                <a:lnTo>
                  <a:pt x="82903" y="321996"/>
                </a:lnTo>
                <a:lnTo>
                  <a:pt x="37683" y="293393"/>
                </a:lnTo>
                <a:lnTo>
                  <a:pt x="9630" y="263227"/>
                </a:lnTo>
                <a:lnTo>
                  <a:pt x="0" y="231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9200" y="2490088"/>
            <a:ext cx="2110105" cy="478790"/>
          </a:xfrm>
          <a:custGeom>
            <a:avLst/>
            <a:gdLst/>
            <a:ahLst/>
            <a:cxnLst/>
            <a:rect l="l" t="t" r="r" b="b"/>
            <a:pathLst>
              <a:path w="2110104" h="478789">
                <a:moveTo>
                  <a:pt x="0" y="239395"/>
                </a:moveTo>
                <a:lnTo>
                  <a:pt x="21432" y="191150"/>
                </a:lnTo>
                <a:lnTo>
                  <a:pt x="58226" y="160766"/>
                </a:lnTo>
                <a:lnTo>
                  <a:pt x="111557" y="132137"/>
                </a:lnTo>
                <a:lnTo>
                  <a:pt x="180169" y="105550"/>
                </a:lnTo>
                <a:lnTo>
                  <a:pt x="219813" y="93110"/>
                </a:lnTo>
                <a:lnTo>
                  <a:pt x="262806" y="81288"/>
                </a:lnTo>
                <a:lnTo>
                  <a:pt x="308990" y="70119"/>
                </a:lnTo>
                <a:lnTo>
                  <a:pt x="358210" y="59639"/>
                </a:lnTo>
                <a:lnTo>
                  <a:pt x="410307" y="49883"/>
                </a:lnTo>
                <a:lnTo>
                  <a:pt x="465125" y="40886"/>
                </a:lnTo>
                <a:lnTo>
                  <a:pt x="522506" y="32686"/>
                </a:lnTo>
                <a:lnTo>
                  <a:pt x="582293" y="25316"/>
                </a:lnTo>
                <a:lnTo>
                  <a:pt x="644330" y="18813"/>
                </a:lnTo>
                <a:lnTo>
                  <a:pt x="708459" y="13213"/>
                </a:lnTo>
                <a:lnTo>
                  <a:pt x="774523" y="8551"/>
                </a:lnTo>
                <a:lnTo>
                  <a:pt x="842365" y="4863"/>
                </a:lnTo>
                <a:lnTo>
                  <a:pt x="911828" y="2185"/>
                </a:lnTo>
                <a:lnTo>
                  <a:pt x="982755" y="552"/>
                </a:lnTo>
                <a:lnTo>
                  <a:pt x="1054989" y="0"/>
                </a:lnTo>
                <a:lnTo>
                  <a:pt x="1127237" y="552"/>
                </a:lnTo>
                <a:lnTo>
                  <a:pt x="1198178" y="2185"/>
                </a:lnTo>
                <a:lnTo>
                  <a:pt x="1267654" y="4863"/>
                </a:lnTo>
                <a:lnTo>
                  <a:pt x="1335507" y="8551"/>
                </a:lnTo>
                <a:lnTo>
                  <a:pt x="1401582" y="13213"/>
                </a:lnTo>
                <a:lnTo>
                  <a:pt x="1465720" y="18813"/>
                </a:lnTo>
                <a:lnTo>
                  <a:pt x="1527766" y="25316"/>
                </a:lnTo>
                <a:lnTo>
                  <a:pt x="1587561" y="32686"/>
                </a:lnTo>
                <a:lnTo>
                  <a:pt x="1644948" y="40886"/>
                </a:lnTo>
                <a:lnTo>
                  <a:pt x="1699772" y="49883"/>
                </a:lnTo>
                <a:lnTo>
                  <a:pt x="1751874" y="59639"/>
                </a:lnTo>
                <a:lnTo>
                  <a:pt x="1801098" y="70119"/>
                </a:lnTo>
                <a:lnTo>
                  <a:pt x="1847286" y="81288"/>
                </a:lnTo>
                <a:lnTo>
                  <a:pt x="1890282" y="93110"/>
                </a:lnTo>
                <a:lnTo>
                  <a:pt x="1929928" y="105550"/>
                </a:lnTo>
                <a:lnTo>
                  <a:pt x="1966068" y="118570"/>
                </a:lnTo>
                <a:lnTo>
                  <a:pt x="2027199" y="146214"/>
                </a:lnTo>
                <a:lnTo>
                  <a:pt x="2072420" y="175756"/>
                </a:lnTo>
                <a:lnTo>
                  <a:pt x="2100474" y="206912"/>
                </a:lnTo>
                <a:lnTo>
                  <a:pt x="2110104" y="239395"/>
                </a:lnTo>
                <a:lnTo>
                  <a:pt x="2107671" y="255799"/>
                </a:lnTo>
                <a:lnTo>
                  <a:pt x="2072420" y="303077"/>
                </a:lnTo>
                <a:lnTo>
                  <a:pt x="2027199" y="332628"/>
                </a:lnTo>
                <a:lnTo>
                  <a:pt x="1966068" y="360275"/>
                </a:lnTo>
                <a:lnTo>
                  <a:pt x="1929928" y="373295"/>
                </a:lnTo>
                <a:lnTo>
                  <a:pt x="1890282" y="385733"/>
                </a:lnTo>
                <a:lnTo>
                  <a:pt x="1847286" y="397552"/>
                </a:lnTo>
                <a:lnTo>
                  <a:pt x="1801098" y="408717"/>
                </a:lnTo>
                <a:lnTo>
                  <a:pt x="1751874" y="419193"/>
                </a:lnTo>
                <a:lnTo>
                  <a:pt x="1699772" y="428945"/>
                </a:lnTo>
                <a:lnTo>
                  <a:pt x="1644948" y="437936"/>
                </a:lnTo>
                <a:lnTo>
                  <a:pt x="1587561" y="446132"/>
                </a:lnTo>
                <a:lnTo>
                  <a:pt x="1527766" y="453496"/>
                </a:lnTo>
                <a:lnTo>
                  <a:pt x="1465720" y="459993"/>
                </a:lnTo>
                <a:lnTo>
                  <a:pt x="1401582" y="465589"/>
                </a:lnTo>
                <a:lnTo>
                  <a:pt x="1335507" y="470246"/>
                </a:lnTo>
                <a:lnTo>
                  <a:pt x="1267654" y="473931"/>
                </a:lnTo>
                <a:lnTo>
                  <a:pt x="1198178" y="476606"/>
                </a:lnTo>
                <a:lnTo>
                  <a:pt x="1127237" y="478238"/>
                </a:lnTo>
                <a:lnTo>
                  <a:pt x="1054989" y="478790"/>
                </a:lnTo>
                <a:lnTo>
                  <a:pt x="982755" y="478238"/>
                </a:lnTo>
                <a:lnTo>
                  <a:pt x="911828" y="476606"/>
                </a:lnTo>
                <a:lnTo>
                  <a:pt x="842365" y="473931"/>
                </a:lnTo>
                <a:lnTo>
                  <a:pt x="774523" y="470246"/>
                </a:lnTo>
                <a:lnTo>
                  <a:pt x="708459" y="465589"/>
                </a:lnTo>
                <a:lnTo>
                  <a:pt x="644330" y="459994"/>
                </a:lnTo>
                <a:lnTo>
                  <a:pt x="582293" y="453496"/>
                </a:lnTo>
                <a:lnTo>
                  <a:pt x="522506" y="446132"/>
                </a:lnTo>
                <a:lnTo>
                  <a:pt x="465125" y="437936"/>
                </a:lnTo>
                <a:lnTo>
                  <a:pt x="410307" y="428945"/>
                </a:lnTo>
                <a:lnTo>
                  <a:pt x="358210" y="419193"/>
                </a:lnTo>
                <a:lnTo>
                  <a:pt x="308991" y="408717"/>
                </a:lnTo>
                <a:lnTo>
                  <a:pt x="262806" y="397552"/>
                </a:lnTo>
                <a:lnTo>
                  <a:pt x="219813" y="385733"/>
                </a:lnTo>
                <a:lnTo>
                  <a:pt x="180169" y="373295"/>
                </a:lnTo>
                <a:lnTo>
                  <a:pt x="144032" y="360275"/>
                </a:lnTo>
                <a:lnTo>
                  <a:pt x="82903" y="332628"/>
                </a:lnTo>
                <a:lnTo>
                  <a:pt x="37683" y="303077"/>
                </a:lnTo>
                <a:lnTo>
                  <a:pt x="9630" y="271904"/>
                </a:lnTo>
                <a:lnTo>
                  <a:pt x="0" y="2393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9200" y="3658615"/>
            <a:ext cx="2110105" cy="492759"/>
          </a:xfrm>
          <a:custGeom>
            <a:avLst/>
            <a:gdLst/>
            <a:ahLst/>
            <a:cxnLst/>
            <a:rect l="l" t="t" r="r" b="b"/>
            <a:pathLst>
              <a:path w="2110104" h="492760">
                <a:moveTo>
                  <a:pt x="0" y="246379"/>
                </a:moveTo>
                <a:lnTo>
                  <a:pt x="21432" y="196741"/>
                </a:lnTo>
                <a:lnTo>
                  <a:pt x="58226" y="165475"/>
                </a:lnTo>
                <a:lnTo>
                  <a:pt x="111557" y="136014"/>
                </a:lnTo>
                <a:lnTo>
                  <a:pt x="180169" y="108650"/>
                </a:lnTo>
                <a:lnTo>
                  <a:pt x="219813" y="95847"/>
                </a:lnTo>
                <a:lnTo>
                  <a:pt x="262806" y="83679"/>
                </a:lnTo>
                <a:lnTo>
                  <a:pt x="308990" y="72183"/>
                </a:lnTo>
                <a:lnTo>
                  <a:pt x="358210" y="61395"/>
                </a:lnTo>
                <a:lnTo>
                  <a:pt x="410307" y="51353"/>
                </a:lnTo>
                <a:lnTo>
                  <a:pt x="465125" y="42092"/>
                </a:lnTo>
                <a:lnTo>
                  <a:pt x="522506" y="33650"/>
                </a:lnTo>
                <a:lnTo>
                  <a:pt x="582293" y="26063"/>
                </a:lnTo>
                <a:lnTo>
                  <a:pt x="644330" y="19369"/>
                </a:lnTo>
                <a:lnTo>
                  <a:pt x="708459" y="13604"/>
                </a:lnTo>
                <a:lnTo>
                  <a:pt x="774523" y="8804"/>
                </a:lnTo>
                <a:lnTo>
                  <a:pt x="842365" y="5007"/>
                </a:lnTo>
                <a:lnTo>
                  <a:pt x="911828" y="2250"/>
                </a:lnTo>
                <a:lnTo>
                  <a:pt x="982755" y="568"/>
                </a:lnTo>
                <a:lnTo>
                  <a:pt x="1054989" y="0"/>
                </a:lnTo>
                <a:lnTo>
                  <a:pt x="1127237" y="568"/>
                </a:lnTo>
                <a:lnTo>
                  <a:pt x="1198178" y="2250"/>
                </a:lnTo>
                <a:lnTo>
                  <a:pt x="1267654" y="5007"/>
                </a:lnTo>
                <a:lnTo>
                  <a:pt x="1335507" y="8804"/>
                </a:lnTo>
                <a:lnTo>
                  <a:pt x="1401582" y="13604"/>
                </a:lnTo>
                <a:lnTo>
                  <a:pt x="1465720" y="19369"/>
                </a:lnTo>
                <a:lnTo>
                  <a:pt x="1527766" y="26063"/>
                </a:lnTo>
                <a:lnTo>
                  <a:pt x="1587561" y="33650"/>
                </a:lnTo>
                <a:lnTo>
                  <a:pt x="1644948" y="42092"/>
                </a:lnTo>
                <a:lnTo>
                  <a:pt x="1699772" y="51353"/>
                </a:lnTo>
                <a:lnTo>
                  <a:pt x="1751874" y="61395"/>
                </a:lnTo>
                <a:lnTo>
                  <a:pt x="1801098" y="72183"/>
                </a:lnTo>
                <a:lnTo>
                  <a:pt x="1847286" y="83679"/>
                </a:lnTo>
                <a:lnTo>
                  <a:pt x="1890282" y="95847"/>
                </a:lnTo>
                <a:lnTo>
                  <a:pt x="1929928" y="108650"/>
                </a:lnTo>
                <a:lnTo>
                  <a:pt x="1966068" y="122051"/>
                </a:lnTo>
                <a:lnTo>
                  <a:pt x="2027199" y="150500"/>
                </a:lnTo>
                <a:lnTo>
                  <a:pt x="2072420" y="180901"/>
                </a:lnTo>
                <a:lnTo>
                  <a:pt x="2100474" y="212959"/>
                </a:lnTo>
                <a:lnTo>
                  <a:pt x="2110104" y="246379"/>
                </a:lnTo>
                <a:lnTo>
                  <a:pt x="2107671" y="263256"/>
                </a:lnTo>
                <a:lnTo>
                  <a:pt x="2072420" y="311902"/>
                </a:lnTo>
                <a:lnTo>
                  <a:pt x="2027199" y="342312"/>
                </a:lnTo>
                <a:lnTo>
                  <a:pt x="1966068" y="370764"/>
                </a:lnTo>
                <a:lnTo>
                  <a:pt x="1929928" y="384165"/>
                </a:lnTo>
                <a:lnTo>
                  <a:pt x="1890282" y="396966"/>
                </a:lnTo>
                <a:lnTo>
                  <a:pt x="1847286" y="409131"/>
                </a:lnTo>
                <a:lnTo>
                  <a:pt x="1801098" y="420623"/>
                </a:lnTo>
                <a:lnTo>
                  <a:pt x="1751874" y="431407"/>
                </a:lnTo>
                <a:lnTo>
                  <a:pt x="1699772" y="441445"/>
                </a:lnTo>
                <a:lnTo>
                  <a:pt x="1644948" y="450701"/>
                </a:lnTo>
                <a:lnTo>
                  <a:pt x="1587561" y="459137"/>
                </a:lnTo>
                <a:lnTo>
                  <a:pt x="1527766" y="466719"/>
                </a:lnTo>
                <a:lnTo>
                  <a:pt x="1465720" y="473408"/>
                </a:lnTo>
                <a:lnTo>
                  <a:pt x="1401582" y="479168"/>
                </a:lnTo>
                <a:lnTo>
                  <a:pt x="1335507" y="483964"/>
                </a:lnTo>
                <a:lnTo>
                  <a:pt x="1267654" y="487757"/>
                </a:lnTo>
                <a:lnTo>
                  <a:pt x="1198178" y="490512"/>
                </a:lnTo>
                <a:lnTo>
                  <a:pt x="1127237" y="492191"/>
                </a:lnTo>
                <a:lnTo>
                  <a:pt x="1054989" y="492760"/>
                </a:lnTo>
                <a:lnTo>
                  <a:pt x="982755" y="492191"/>
                </a:lnTo>
                <a:lnTo>
                  <a:pt x="911828" y="490512"/>
                </a:lnTo>
                <a:lnTo>
                  <a:pt x="842365" y="487757"/>
                </a:lnTo>
                <a:lnTo>
                  <a:pt x="774523" y="483964"/>
                </a:lnTo>
                <a:lnTo>
                  <a:pt x="708459" y="479168"/>
                </a:lnTo>
                <a:lnTo>
                  <a:pt x="644330" y="473408"/>
                </a:lnTo>
                <a:lnTo>
                  <a:pt x="582293" y="466719"/>
                </a:lnTo>
                <a:lnTo>
                  <a:pt x="522506" y="459137"/>
                </a:lnTo>
                <a:lnTo>
                  <a:pt x="465125" y="450701"/>
                </a:lnTo>
                <a:lnTo>
                  <a:pt x="410307" y="441445"/>
                </a:lnTo>
                <a:lnTo>
                  <a:pt x="358210" y="431407"/>
                </a:lnTo>
                <a:lnTo>
                  <a:pt x="308991" y="420624"/>
                </a:lnTo>
                <a:lnTo>
                  <a:pt x="262806" y="409131"/>
                </a:lnTo>
                <a:lnTo>
                  <a:pt x="219813" y="396966"/>
                </a:lnTo>
                <a:lnTo>
                  <a:pt x="180169" y="384165"/>
                </a:lnTo>
                <a:lnTo>
                  <a:pt x="144032" y="370764"/>
                </a:lnTo>
                <a:lnTo>
                  <a:pt x="82903" y="342312"/>
                </a:lnTo>
                <a:lnTo>
                  <a:pt x="37683" y="311902"/>
                </a:lnTo>
                <a:lnTo>
                  <a:pt x="9630" y="279827"/>
                </a:lnTo>
                <a:lnTo>
                  <a:pt x="0" y="2463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835" y="4224146"/>
            <a:ext cx="2110105" cy="478155"/>
          </a:xfrm>
          <a:custGeom>
            <a:avLst/>
            <a:gdLst/>
            <a:ahLst/>
            <a:cxnLst/>
            <a:rect l="l" t="t" r="r" b="b"/>
            <a:pathLst>
              <a:path w="2110104" h="478154">
                <a:moveTo>
                  <a:pt x="0" y="239140"/>
                </a:moveTo>
                <a:lnTo>
                  <a:pt x="21432" y="190944"/>
                </a:lnTo>
                <a:lnTo>
                  <a:pt x="58226" y="160590"/>
                </a:lnTo>
                <a:lnTo>
                  <a:pt x="111557" y="131991"/>
                </a:lnTo>
                <a:lnTo>
                  <a:pt x="180169" y="105432"/>
                </a:lnTo>
                <a:lnTo>
                  <a:pt x="219813" y="93006"/>
                </a:lnTo>
                <a:lnTo>
                  <a:pt x="262806" y="81197"/>
                </a:lnTo>
                <a:lnTo>
                  <a:pt x="308990" y="70040"/>
                </a:lnTo>
                <a:lnTo>
                  <a:pt x="358210" y="59571"/>
                </a:lnTo>
                <a:lnTo>
                  <a:pt x="410307" y="49826"/>
                </a:lnTo>
                <a:lnTo>
                  <a:pt x="465125" y="40839"/>
                </a:lnTo>
                <a:lnTo>
                  <a:pt x="522506" y="32648"/>
                </a:lnTo>
                <a:lnTo>
                  <a:pt x="582293" y="25287"/>
                </a:lnTo>
                <a:lnTo>
                  <a:pt x="644330" y="18792"/>
                </a:lnTo>
                <a:lnTo>
                  <a:pt x="708459" y="13198"/>
                </a:lnTo>
                <a:lnTo>
                  <a:pt x="774523" y="8541"/>
                </a:lnTo>
                <a:lnTo>
                  <a:pt x="842365" y="4858"/>
                </a:lnTo>
                <a:lnTo>
                  <a:pt x="911828" y="2182"/>
                </a:lnTo>
                <a:lnTo>
                  <a:pt x="982755" y="551"/>
                </a:lnTo>
                <a:lnTo>
                  <a:pt x="1054989" y="0"/>
                </a:lnTo>
                <a:lnTo>
                  <a:pt x="1127237" y="551"/>
                </a:lnTo>
                <a:lnTo>
                  <a:pt x="1198178" y="2182"/>
                </a:lnTo>
                <a:lnTo>
                  <a:pt x="1267654" y="4858"/>
                </a:lnTo>
                <a:lnTo>
                  <a:pt x="1335507" y="8541"/>
                </a:lnTo>
                <a:lnTo>
                  <a:pt x="1401582" y="13198"/>
                </a:lnTo>
                <a:lnTo>
                  <a:pt x="1465720" y="18792"/>
                </a:lnTo>
                <a:lnTo>
                  <a:pt x="1527766" y="25287"/>
                </a:lnTo>
                <a:lnTo>
                  <a:pt x="1587561" y="32648"/>
                </a:lnTo>
                <a:lnTo>
                  <a:pt x="1644948" y="40839"/>
                </a:lnTo>
                <a:lnTo>
                  <a:pt x="1699772" y="49826"/>
                </a:lnTo>
                <a:lnTo>
                  <a:pt x="1751874" y="59571"/>
                </a:lnTo>
                <a:lnTo>
                  <a:pt x="1801098" y="70040"/>
                </a:lnTo>
                <a:lnTo>
                  <a:pt x="1847286" y="81197"/>
                </a:lnTo>
                <a:lnTo>
                  <a:pt x="1890282" y="93006"/>
                </a:lnTo>
                <a:lnTo>
                  <a:pt x="1929928" y="105432"/>
                </a:lnTo>
                <a:lnTo>
                  <a:pt x="1966068" y="118439"/>
                </a:lnTo>
                <a:lnTo>
                  <a:pt x="2027199" y="146053"/>
                </a:lnTo>
                <a:lnTo>
                  <a:pt x="2072420" y="175565"/>
                </a:lnTo>
                <a:lnTo>
                  <a:pt x="2100474" y="206689"/>
                </a:lnTo>
                <a:lnTo>
                  <a:pt x="2110104" y="239140"/>
                </a:lnTo>
                <a:lnTo>
                  <a:pt x="2107671" y="255499"/>
                </a:lnTo>
                <a:lnTo>
                  <a:pt x="2072420" y="302662"/>
                </a:lnTo>
                <a:lnTo>
                  <a:pt x="2027199" y="332154"/>
                </a:lnTo>
                <a:lnTo>
                  <a:pt x="1966068" y="359753"/>
                </a:lnTo>
                <a:lnTo>
                  <a:pt x="1929928" y="372753"/>
                </a:lnTo>
                <a:lnTo>
                  <a:pt x="1890282" y="385173"/>
                </a:lnTo>
                <a:lnTo>
                  <a:pt x="1847286" y="396977"/>
                </a:lnTo>
                <a:lnTo>
                  <a:pt x="1801098" y="408130"/>
                </a:lnTo>
                <a:lnTo>
                  <a:pt x="1751874" y="418595"/>
                </a:lnTo>
                <a:lnTo>
                  <a:pt x="1699772" y="428338"/>
                </a:lnTo>
                <a:lnTo>
                  <a:pt x="1644948" y="437321"/>
                </a:lnTo>
                <a:lnTo>
                  <a:pt x="1587561" y="445511"/>
                </a:lnTo>
                <a:lnTo>
                  <a:pt x="1527766" y="452870"/>
                </a:lnTo>
                <a:lnTo>
                  <a:pt x="1465720" y="459364"/>
                </a:lnTo>
                <a:lnTo>
                  <a:pt x="1401582" y="464957"/>
                </a:lnTo>
                <a:lnTo>
                  <a:pt x="1335507" y="469613"/>
                </a:lnTo>
                <a:lnTo>
                  <a:pt x="1267654" y="473297"/>
                </a:lnTo>
                <a:lnTo>
                  <a:pt x="1198178" y="475972"/>
                </a:lnTo>
                <a:lnTo>
                  <a:pt x="1127237" y="477603"/>
                </a:lnTo>
                <a:lnTo>
                  <a:pt x="1054989" y="478154"/>
                </a:lnTo>
                <a:lnTo>
                  <a:pt x="982755" y="477603"/>
                </a:lnTo>
                <a:lnTo>
                  <a:pt x="911828" y="475972"/>
                </a:lnTo>
                <a:lnTo>
                  <a:pt x="842365" y="473297"/>
                </a:lnTo>
                <a:lnTo>
                  <a:pt x="774523" y="469613"/>
                </a:lnTo>
                <a:lnTo>
                  <a:pt x="708459" y="464957"/>
                </a:lnTo>
                <a:lnTo>
                  <a:pt x="644330" y="459364"/>
                </a:lnTo>
                <a:lnTo>
                  <a:pt x="582293" y="452870"/>
                </a:lnTo>
                <a:lnTo>
                  <a:pt x="522506" y="445511"/>
                </a:lnTo>
                <a:lnTo>
                  <a:pt x="465125" y="437321"/>
                </a:lnTo>
                <a:lnTo>
                  <a:pt x="410307" y="428338"/>
                </a:lnTo>
                <a:lnTo>
                  <a:pt x="358210" y="418595"/>
                </a:lnTo>
                <a:lnTo>
                  <a:pt x="308991" y="408130"/>
                </a:lnTo>
                <a:lnTo>
                  <a:pt x="262806" y="396977"/>
                </a:lnTo>
                <a:lnTo>
                  <a:pt x="219813" y="385173"/>
                </a:lnTo>
                <a:lnTo>
                  <a:pt x="180169" y="372753"/>
                </a:lnTo>
                <a:lnTo>
                  <a:pt x="144032" y="359753"/>
                </a:lnTo>
                <a:lnTo>
                  <a:pt x="82903" y="332154"/>
                </a:lnTo>
                <a:lnTo>
                  <a:pt x="37683" y="302662"/>
                </a:lnTo>
                <a:lnTo>
                  <a:pt x="9630" y="271563"/>
                </a:lnTo>
                <a:lnTo>
                  <a:pt x="0" y="239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8982" y="2603500"/>
            <a:ext cx="1272668" cy="19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Add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product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12700" indent="13335">
              <a:lnSpc>
                <a:spcPct val="100000"/>
              </a:lnSpc>
              <a:spcBef>
                <a:spcPts val="994"/>
              </a:spcBef>
            </a:pPr>
            <a:r>
              <a:rPr sz="1400" dirty="0" smtClean="0">
                <a:latin typeface="Carlito"/>
                <a:cs typeface="Carlito"/>
              </a:rPr>
              <a:t>Add</a:t>
            </a:r>
            <a:r>
              <a:rPr sz="1400" spc="-75" dirty="0" smtClean="0">
                <a:latin typeface="Carlito"/>
                <a:cs typeface="Carlito"/>
              </a:rPr>
              <a:t> </a:t>
            </a:r>
            <a:r>
              <a:rPr sz="1400" spc="-5" dirty="0" smtClean="0">
                <a:latin typeface="Carlito"/>
                <a:cs typeface="Carlito"/>
              </a:rPr>
              <a:t>category</a:t>
            </a:r>
            <a:endParaRPr sz="1400" dirty="0">
              <a:latin typeface="Carlito"/>
              <a:cs typeface="Carlito"/>
            </a:endParaRPr>
          </a:p>
          <a:p>
            <a:pPr marL="38100" marR="5080" indent="-26034">
              <a:lnSpc>
                <a:spcPct val="264300"/>
              </a:lnSpc>
              <a:spcBef>
                <a:spcPts val="395"/>
              </a:spcBef>
            </a:pPr>
            <a:r>
              <a:rPr sz="1400" spc="-5" dirty="0">
                <a:latin typeface="Carlito"/>
                <a:cs typeface="Carlito"/>
              </a:rPr>
              <a:t>View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registed  View bill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info</a:t>
            </a:r>
          </a:p>
        </p:txBody>
      </p:sp>
      <p:sp>
        <p:nvSpPr>
          <p:cNvPr id="10" name="object 10"/>
          <p:cNvSpPr/>
          <p:nvPr/>
        </p:nvSpPr>
        <p:spPr>
          <a:xfrm>
            <a:off x="2489835" y="4862829"/>
            <a:ext cx="2110105" cy="478155"/>
          </a:xfrm>
          <a:custGeom>
            <a:avLst/>
            <a:gdLst/>
            <a:ahLst/>
            <a:cxnLst/>
            <a:rect l="l" t="t" r="r" b="b"/>
            <a:pathLst>
              <a:path w="2110104" h="478154">
                <a:moveTo>
                  <a:pt x="0" y="239140"/>
                </a:moveTo>
                <a:lnTo>
                  <a:pt x="21432" y="190944"/>
                </a:lnTo>
                <a:lnTo>
                  <a:pt x="58226" y="160590"/>
                </a:lnTo>
                <a:lnTo>
                  <a:pt x="111557" y="131991"/>
                </a:lnTo>
                <a:lnTo>
                  <a:pt x="180169" y="105432"/>
                </a:lnTo>
                <a:lnTo>
                  <a:pt x="219813" y="93006"/>
                </a:lnTo>
                <a:lnTo>
                  <a:pt x="262806" y="81197"/>
                </a:lnTo>
                <a:lnTo>
                  <a:pt x="308990" y="70040"/>
                </a:lnTo>
                <a:lnTo>
                  <a:pt x="358210" y="59571"/>
                </a:lnTo>
                <a:lnTo>
                  <a:pt x="410307" y="49826"/>
                </a:lnTo>
                <a:lnTo>
                  <a:pt x="465125" y="40839"/>
                </a:lnTo>
                <a:lnTo>
                  <a:pt x="522506" y="32648"/>
                </a:lnTo>
                <a:lnTo>
                  <a:pt x="582293" y="25287"/>
                </a:lnTo>
                <a:lnTo>
                  <a:pt x="644330" y="18792"/>
                </a:lnTo>
                <a:lnTo>
                  <a:pt x="708459" y="13198"/>
                </a:lnTo>
                <a:lnTo>
                  <a:pt x="774523" y="8541"/>
                </a:lnTo>
                <a:lnTo>
                  <a:pt x="842365" y="4858"/>
                </a:lnTo>
                <a:lnTo>
                  <a:pt x="911828" y="2182"/>
                </a:lnTo>
                <a:lnTo>
                  <a:pt x="982755" y="551"/>
                </a:lnTo>
                <a:lnTo>
                  <a:pt x="1054989" y="0"/>
                </a:lnTo>
                <a:lnTo>
                  <a:pt x="1127237" y="551"/>
                </a:lnTo>
                <a:lnTo>
                  <a:pt x="1198178" y="2182"/>
                </a:lnTo>
                <a:lnTo>
                  <a:pt x="1267654" y="4858"/>
                </a:lnTo>
                <a:lnTo>
                  <a:pt x="1335507" y="8541"/>
                </a:lnTo>
                <a:lnTo>
                  <a:pt x="1401582" y="13198"/>
                </a:lnTo>
                <a:lnTo>
                  <a:pt x="1465720" y="18792"/>
                </a:lnTo>
                <a:lnTo>
                  <a:pt x="1527766" y="25287"/>
                </a:lnTo>
                <a:lnTo>
                  <a:pt x="1587561" y="32648"/>
                </a:lnTo>
                <a:lnTo>
                  <a:pt x="1644948" y="40839"/>
                </a:lnTo>
                <a:lnTo>
                  <a:pt x="1699772" y="49826"/>
                </a:lnTo>
                <a:lnTo>
                  <a:pt x="1751874" y="59571"/>
                </a:lnTo>
                <a:lnTo>
                  <a:pt x="1801098" y="70040"/>
                </a:lnTo>
                <a:lnTo>
                  <a:pt x="1847286" y="81197"/>
                </a:lnTo>
                <a:lnTo>
                  <a:pt x="1890282" y="93006"/>
                </a:lnTo>
                <a:lnTo>
                  <a:pt x="1929928" y="105432"/>
                </a:lnTo>
                <a:lnTo>
                  <a:pt x="1966068" y="118439"/>
                </a:lnTo>
                <a:lnTo>
                  <a:pt x="2027199" y="146053"/>
                </a:lnTo>
                <a:lnTo>
                  <a:pt x="2072420" y="175565"/>
                </a:lnTo>
                <a:lnTo>
                  <a:pt x="2100474" y="206689"/>
                </a:lnTo>
                <a:lnTo>
                  <a:pt x="2110104" y="239140"/>
                </a:lnTo>
                <a:lnTo>
                  <a:pt x="2107671" y="255499"/>
                </a:lnTo>
                <a:lnTo>
                  <a:pt x="2072420" y="302662"/>
                </a:lnTo>
                <a:lnTo>
                  <a:pt x="2027199" y="332154"/>
                </a:lnTo>
                <a:lnTo>
                  <a:pt x="1966068" y="359753"/>
                </a:lnTo>
                <a:lnTo>
                  <a:pt x="1929928" y="372753"/>
                </a:lnTo>
                <a:lnTo>
                  <a:pt x="1890282" y="385173"/>
                </a:lnTo>
                <a:lnTo>
                  <a:pt x="1847286" y="396977"/>
                </a:lnTo>
                <a:lnTo>
                  <a:pt x="1801098" y="408130"/>
                </a:lnTo>
                <a:lnTo>
                  <a:pt x="1751874" y="418595"/>
                </a:lnTo>
                <a:lnTo>
                  <a:pt x="1699772" y="428338"/>
                </a:lnTo>
                <a:lnTo>
                  <a:pt x="1644948" y="437321"/>
                </a:lnTo>
                <a:lnTo>
                  <a:pt x="1587561" y="445511"/>
                </a:lnTo>
                <a:lnTo>
                  <a:pt x="1527766" y="452870"/>
                </a:lnTo>
                <a:lnTo>
                  <a:pt x="1465720" y="459364"/>
                </a:lnTo>
                <a:lnTo>
                  <a:pt x="1401582" y="464957"/>
                </a:lnTo>
                <a:lnTo>
                  <a:pt x="1335507" y="469613"/>
                </a:lnTo>
                <a:lnTo>
                  <a:pt x="1267654" y="473297"/>
                </a:lnTo>
                <a:lnTo>
                  <a:pt x="1198178" y="475972"/>
                </a:lnTo>
                <a:lnTo>
                  <a:pt x="1127237" y="477603"/>
                </a:lnTo>
                <a:lnTo>
                  <a:pt x="1054989" y="478154"/>
                </a:lnTo>
                <a:lnTo>
                  <a:pt x="982755" y="477603"/>
                </a:lnTo>
                <a:lnTo>
                  <a:pt x="911828" y="475972"/>
                </a:lnTo>
                <a:lnTo>
                  <a:pt x="842365" y="473297"/>
                </a:lnTo>
                <a:lnTo>
                  <a:pt x="774523" y="469613"/>
                </a:lnTo>
                <a:lnTo>
                  <a:pt x="708459" y="464957"/>
                </a:lnTo>
                <a:lnTo>
                  <a:pt x="644330" y="459364"/>
                </a:lnTo>
                <a:lnTo>
                  <a:pt x="582293" y="452870"/>
                </a:lnTo>
                <a:lnTo>
                  <a:pt x="522506" y="445511"/>
                </a:lnTo>
                <a:lnTo>
                  <a:pt x="465125" y="437321"/>
                </a:lnTo>
                <a:lnTo>
                  <a:pt x="410307" y="428338"/>
                </a:lnTo>
                <a:lnTo>
                  <a:pt x="358210" y="418595"/>
                </a:lnTo>
                <a:lnTo>
                  <a:pt x="308991" y="408130"/>
                </a:lnTo>
                <a:lnTo>
                  <a:pt x="262806" y="396977"/>
                </a:lnTo>
                <a:lnTo>
                  <a:pt x="219813" y="385173"/>
                </a:lnTo>
                <a:lnTo>
                  <a:pt x="180169" y="372753"/>
                </a:lnTo>
                <a:lnTo>
                  <a:pt x="144032" y="359753"/>
                </a:lnTo>
                <a:lnTo>
                  <a:pt x="82903" y="332154"/>
                </a:lnTo>
                <a:lnTo>
                  <a:pt x="37683" y="302662"/>
                </a:lnTo>
                <a:lnTo>
                  <a:pt x="9630" y="271563"/>
                </a:lnTo>
                <a:lnTo>
                  <a:pt x="0" y="239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5454" y="4937632"/>
            <a:ext cx="115379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View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feedback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9835" y="7136129"/>
            <a:ext cx="2110105" cy="478155"/>
          </a:xfrm>
          <a:custGeom>
            <a:avLst/>
            <a:gdLst/>
            <a:ahLst/>
            <a:cxnLst/>
            <a:rect l="l" t="t" r="r" b="b"/>
            <a:pathLst>
              <a:path w="2110104" h="478154">
                <a:moveTo>
                  <a:pt x="0" y="239140"/>
                </a:moveTo>
                <a:lnTo>
                  <a:pt x="21432" y="190944"/>
                </a:lnTo>
                <a:lnTo>
                  <a:pt x="58226" y="160590"/>
                </a:lnTo>
                <a:lnTo>
                  <a:pt x="111557" y="131991"/>
                </a:lnTo>
                <a:lnTo>
                  <a:pt x="180169" y="105432"/>
                </a:lnTo>
                <a:lnTo>
                  <a:pt x="219813" y="93006"/>
                </a:lnTo>
                <a:lnTo>
                  <a:pt x="262806" y="81197"/>
                </a:lnTo>
                <a:lnTo>
                  <a:pt x="308990" y="70040"/>
                </a:lnTo>
                <a:lnTo>
                  <a:pt x="358210" y="59571"/>
                </a:lnTo>
                <a:lnTo>
                  <a:pt x="410307" y="49826"/>
                </a:lnTo>
                <a:lnTo>
                  <a:pt x="465125" y="40839"/>
                </a:lnTo>
                <a:lnTo>
                  <a:pt x="522506" y="32648"/>
                </a:lnTo>
                <a:lnTo>
                  <a:pt x="582293" y="25287"/>
                </a:lnTo>
                <a:lnTo>
                  <a:pt x="644330" y="18792"/>
                </a:lnTo>
                <a:lnTo>
                  <a:pt x="708459" y="13198"/>
                </a:lnTo>
                <a:lnTo>
                  <a:pt x="774523" y="8541"/>
                </a:lnTo>
                <a:lnTo>
                  <a:pt x="842365" y="4858"/>
                </a:lnTo>
                <a:lnTo>
                  <a:pt x="911828" y="2182"/>
                </a:lnTo>
                <a:lnTo>
                  <a:pt x="982755" y="551"/>
                </a:lnTo>
                <a:lnTo>
                  <a:pt x="1054989" y="0"/>
                </a:lnTo>
                <a:lnTo>
                  <a:pt x="1127237" y="551"/>
                </a:lnTo>
                <a:lnTo>
                  <a:pt x="1198178" y="2182"/>
                </a:lnTo>
                <a:lnTo>
                  <a:pt x="1267654" y="4858"/>
                </a:lnTo>
                <a:lnTo>
                  <a:pt x="1335507" y="8541"/>
                </a:lnTo>
                <a:lnTo>
                  <a:pt x="1401582" y="13198"/>
                </a:lnTo>
                <a:lnTo>
                  <a:pt x="1465720" y="18792"/>
                </a:lnTo>
                <a:lnTo>
                  <a:pt x="1527766" y="25287"/>
                </a:lnTo>
                <a:lnTo>
                  <a:pt x="1587561" y="32648"/>
                </a:lnTo>
                <a:lnTo>
                  <a:pt x="1644948" y="40839"/>
                </a:lnTo>
                <a:lnTo>
                  <a:pt x="1699772" y="49826"/>
                </a:lnTo>
                <a:lnTo>
                  <a:pt x="1751874" y="59571"/>
                </a:lnTo>
                <a:lnTo>
                  <a:pt x="1801098" y="70040"/>
                </a:lnTo>
                <a:lnTo>
                  <a:pt x="1847286" y="81197"/>
                </a:lnTo>
                <a:lnTo>
                  <a:pt x="1890282" y="93006"/>
                </a:lnTo>
                <a:lnTo>
                  <a:pt x="1929928" y="105432"/>
                </a:lnTo>
                <a:lnTo>
                  <a:pt x="1966068" y="118439"/>
                </a:lnTo>
                <a:lnTo>
                  <a:pt x="2027199" y="146053"/>
                </a:lnTo>
                <a:lnTo>
                  <a:pt x="2072420" y="175565"/>
                </a:lnTo>
                <a:lnTo>
                  <a:pt x="2100474" y="206689"/>
                </a:lnTo>
                <a:lnTo>
                  <a:pt x="2110104" y="239140"/>
                </a:lnTo>
                <a:lnTo>
                  <a:pt x="2107671" y="255499"/>
                </a:lnTo>
                <a:lnTo>
                  <a:pt x="2072420" y="302662"/>
                </a:lnTo>
                <a:lnTo>
                  <a:pt x="2027199" y="332154"/>
                </a:lnTo>
                <a:lnTo>
                  <a:pt x="1966068" y="359753"/>
                </a:lnTo>
                <a:lnTo>
                  <a:pt x="1929928" y="372753"/>
                </a:lnTo>
                <a:lnTo>
                  <a:pt x="1890282" y="385173"/>
                </a:lnTo>
                <a:lnTo>
                  <a:pt x="1847286" y="396977"/>
                </a:lnTo>
                <a:lnTo>
                  <a:pt x="1801098" y="408130"/>
                </a:lnTo>
                <a:lnTo>
                  <a:pt x="1751874" y="418595"/>
                </a:lnTo>
                <a:lnTo>
                  <a:pt x="1699772" y="428338"/>
                </a:lnTo>
                <a:lnTo>
                  <a:pt x="1644948" y="437321"/>
                </a:lnTo>
                <a:lnTo>
                  <a:pt x="1587561" y="445511"/>
                </a:lnTo>
                <a:lnTo>
                  <a:pt x="1527766" y="452870"/>
                </a:lnTo>
                <a:lnTo>
                  <a:pt x="1465720" y="459364"/>
                </a:lnTo>
                <a:lnTo>
                  <a:pt x="1401582" y="464957"/>
                </a:lnTo>
                <a:lnTo>
                  <a:pt x="1335507" y="469613"/>
                </a:lnTo>
                <a:lnTo>
                  <a:pt x="1267654" y="473297"/>
                </a:lnTo>
                <a:lnTo>
                  <a:pt x="1198178" y="475972"/>
                </a:lnTo>
                <a:lnTo>
                  <a:pt x="1127237" y="477603"/>
                </a:lnTo>
                <a:lnTo>
                  <a:pt x="1054989" y="478154"/>
                </a:lnTo>
                <a:lnTo>
                  <a:pt x="982755" y="477603"/>
                </a:lnTo>
                <a:lnTo>
                  <a:pt x="911828" y="475972"/>
                </a:lnTo>
                <a:lnTo>
                  <a:pt x="842365" y="473297"/>
                </a:lnTo>
                <a:lnTo>
                  <a:pt x="774523" y="469613"/>
                </a:lnTo>
                <a:lnTo>
                  <a:pt x="708459" y="464957"/>
                </a:lnTo>
                <a:lnTo>
                  <a:pt x="644330" y="459364"/>
                </a:lnTo>
                <a:lnTo>
                  <a:pt x="582293" y="452870"/>
                </a:lnTo>
                <a:lnTo>
                  <a:pt x="522506" y="445511"/>
                </a:lnTo>
                <a:lnTo>
                  <a:pt x="465125" y="437321"/>
                </a:lnTo>
                <a:lnTo>
                  <a:pt x="410307" y="428338"/>
                </a:lnTo>
                <a:lnTo>
                  <a:pt x="358210" y="418595"/>
                </a:lnTo>
                <a:lnTo>
                  <a:pt x="308991" y="408130"/>
                </a:lnTo>
                <a:lnTo>
                  <a:pt x="262806" y="396977"/>
                </a:lnTo>
                <a:lnTo>
                  <a:pt x="219813" y="385173"/>
                </a:lnTo>
                <a:lnTo>
                  <a:pt x="180169" y="372753"/>
                </a:lnTo>
                <a:lnTo>
                  <a:pt x="144032" y="359753"/>
                </a:lnTo>
                <a:lnTo>
                  <a:pt x="82903" y="332154"/>
                </a:lnTo>
                <a:lnTo>
                  <a:pt x="37683" y="302662"/>
                </a:lnTo>
                <a:lnTo>
                  <a:pt x="9630" y="271563"/>
                </a:lnTo>
                <a:lnTo>
                  <a:pt x="0" y="239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2218" y="7238238"/>
            <a:ext cx="121323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Give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feedback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9835" y="6392545"/>
            <a:ext cx="2048510" cy="478155"/>
          </a:xfrm>
          <a:custGeom>
            <a:avLst/>
            <a:gdLst/>
            <a:ahLst/>
            <a:cxnLst/>
            <a:rect l="l" t="t" r="r" b="b"/>
            <a:pathLst>
              <a:path w="2048510" h="478154">
                <a:moveTo>
                  <a:pt x="0" y="239140"/>
                </a:moveTo>
                <a:lnTo>
                  <a:pt x="22626" y="188916"/>
                </a:lnTo>
                <a:lnTo>
                  <a:pt x="61406" y="157391"/>
                </a:lnTo>
                <a:lnTo>
                  <a:pt x="117526" y="127811"/>
                </a:lnTo>
                <a:lnTo>
                  <a:pt x="189597" y="100498"/>
                </a:lnTo>
                <a:lnTo>
                  <a:pt x="231181" y="87794"/>
                </a:lnTo>
                <a:lnTo>
                  <a:pt x="276233" y="75777"/>
                </a:lnTo>
                <a:lnTo>
                  <a:pt x="324580" y="64490"/>
                </a:lnTo>
                <a:lnTo>
                  <a:pt x="376047" y="53972"/>
                </a:lnTo>
                <a:lnTo>
                  <a:pt x="430463" y="44263"/>
                </a:lnTo>
                <a:lnTo>
                  <a:pt x="487653" y="35405"/>
                </a:lnTo>
                <a:lnTo>
                  <a:pt x="547445" y="27437"/>
                </a:lnTo>
                <a:lnTo>
                  <a:pt x="609664" y="20400"/>
                </a:lnTo>
                <a:lnTo>
                  <a:pt x="674137" y="14335"/>
                </a:lnTo>
                <a:lnTo>
                  <a:pt x="740692" y="9282"/>
                </a:lnTo>
                <a:lnTo>
                  <a:pt x="809155" y="5282"/>
                </a:lnTo>
                <a:lnTo>
                  <a:pt x="879351" y="2374"/>
                </a:lnTo>
                <a:lnTo>
                  <a:pt x="951109" y="600"/>
                </a:lnTo>
                <a:lnTo>
                  <a:pt x="1024254" y="0"/>
                </a:lnTo>
                <a:lnTo>
                  <a:pt x="1097400" y="600"/>
                </a:lnTo>
                <a:lnTo>
                  <a:pt x="1169158" y="2374"/>
                </a:lnTo>
                <a:lnTo>
                  <a:pt x="1239354" y="5282"/>
                </a:lnTo>
                <a:lnTo>
                  <a:pt x="1307817" y="9282"/>
                </a:lnTo>
                <a:lnTo>
                  <a:pt x="1374372" y="14335"/>
                </a:lnTo>
                <a:lnTo>
                  <a:pt x="1438845" y="20400"/>
                </a:lnTo>
                <a:lnTo>
                  <a:pt x="1501064" y="27437"/>
                </a:lnTo>
                <a:lnTo>
                  <a:pt x="1560856" y="35405"/>
                </a:lnTo>
                <a:lnTo>
                  <a:pt x="1618046" y="44263"/>
                </a:lnTo>
                <a:lnTo>
                  <a:pt x="1672462" y="53972"/>
                </a:lnTo>
                <a:lnTo>
                  <a:pt x="1723929" y="64490"/>
                </a:lnTo>
                <a:lnTo>
                  <a:pt x="1772276" y="75777"/>
                </a:lnTo>
                <a:lnTo>
                  <a:pt x="1817328" y="87794"/>
                </a:lnTo>
                <a:lnTo>
                  <a:pt x="1858912" y="100498"/>
                </a:lnTo>
                <a:lnTo>
                  <a:pt x="1896855" y="113851"/>
                </a:lnTo>
                <a:lnTo>
                  <a:pt x="1961124" y="142338"/>
                </a:lnTo>
                <a:lnTo>
                  <a:pt x="2008747" y="172931"/>
                </a:lnTo>
                <a:lnTo>
                  <a:pt x="2038338" y="205306"/>
                </a:lnTo>
                <a:lnTo>
                  <a:pt x="2048510" y="239140"/>
                </a:lnTo>
                <a:lnTo>
                  <a:pt x="2045938" y="256204"/>
                </a:lnTo>
                <a:lnTo>
                  <a:pt x="2025883" y="289321"/>
                </a:lnTo>
                <a:lnTo>
                  <a:pt x="1987103" y="320824"/>
                </a:lnTo>
                <a:lnTo>
                  <a:pt x="1930983" y="350386"/>
                </a:lnTo>
                <a:lnTo>
                  <a:pt x="1858912" y="377684"/>
                </a:lnTo>
                <a:lnTo>
                  <a:pt x="1817328" y="390383"/>
                </a:lnTo>
                <a:lnTo>
                  <a:pt x="1772276" y="402395"/>
                </a:lnTo>
                <a:lnTo>
                  <a:pt x="1723929" y="413678"/>
                </a:lnTo>
                <a:lnTo>
                  <a:pt x="1672462" y="424193"/>
                </a:lnTo>
                <a:lnTo>
                  <a:pt x="1618046" y="433899"/>
                </a:lnTo>
                <a:lnTo>
                  <a:pt x="1560856" y="442755"/>
                </a:lnTo>
                <a:lnTo>
                  <a:pt x="1501064" y="450721"/>
                </a:lnTo>
                <a:lnTo>
                  <a:pt x="1438845" y="457756"/>
                </a:lnTo>
                <a:lnTo>
                  <a:pt x="1374372" y="463820"/>
                </a:lnTo>
                <a:lnTo>
                  <a:pt x="1307817" y="468872"/>
                </a:lnTo>
                <a:lnTo>
                  <a:pt x="1239354" y="472872"/>
                </a:lnTo>
                <a:lnTo>
                  <a:pt x="1169158" y="475780"/>
                </a:lnTo>
                <a:lnTo>
                  <a:pt x="1097400" y="477554"/>
                </a:lnTo>
                <a:lnTo>
                  <a:pt x="1024254" y="478154"/>
                </a:lnTo>
                <a:lnTo>
                  <a:pt x="951109" y="477554"/>
                </a:lnTo>
                <a:lnTo>
                  <a:pt x="879351" y="475780"/>
                </a:lnTo>
                <a:lnTo>
                  <a:pt x="809155" y="472872"/>
                </a:lnTo>
                <a:lnTo>
                  <a:pt x="740692" y="468872"/>
                </a:lnTo>
                <a:lnTo>
                  <a:pt x="674137" y="463820"/>
                </a:lnTo>
                <a:lnTo>
                  <a:pt x="609664" y="457756"/>
                </a:lnTo>
                <a:lnTo>
                  <a:pt x="547445" y="450721"/>
                </a:lnTo>
                <a:lnTo>
                  <a:pt x="487653" y="442755"/>
                </a:lnTo>
                <a:lnTo>
                  <a:pt x="430463" y="433899"/>
                </a:lnTo>
                <a:lnTo>
                  <a:pt x="376047" y="424193"/>
                </a:lnTo>
                <a:lnTo>
                  <a:pt x="324580" y="413678"/>
                </a:lnTo>
                <a:lnTo>
                  <a:pt x="276233" y="402395"/>
                </a:lnTo>
                <a:lnTo>
                  <a:pt x="231181" y="390383"/>
                </a:lnTo>
                <a:lnTo>
                  <a:pt x="189597" y="377684"/>
                </a:lnTo>
                <a:lnTo>
                  <a:pt x="151654" y="364338"/>
                </a:lnTo>
                <a:lnTo>
                  <a:pt x="87385" y="335867"/>
                </a:lnTo>
                <a:lnTo>
                  <a:pt x="39762" y="305295"/>
                </a:lnTo>
                <a:lnTo>
                  <a:pt x="10171" y="272944"/>
                </a:lnTo>
                <a:lnTo>
                  <a:pt x="0" y="2391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2990" y="6494144"/>
            <a:ext cx="94564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Order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food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9835" y="5625464"/>
            <a:ext cx="2110105" cy="478155"/>
          </a:xfrm>
          <a:custGeom>
            <a:avLst/>
            <a:gdLst/>
            <a:ahLst/>
            <a:cxnLst/>
            <a:rect l="l" t="t" r="r" b="b"/>
            <a:pathLst>
              <a:path w="2110104" h="478154">
                <a:moveTo>
                  <a:pt x="0" y="239141"/>
                </a:moveTo>
                <a:lnTo>
                  <a:pt x="21432" y="190944"/>
                </a:lnTo>
                <a:lnTo>
                  <a:pt x="58226" y="160590"/>
                </a:lnTo>
                <a:lnTo>
                  <a:pt x="111557" y="131991"/>
                </a:lnTo>
                <a:lnTo>
                  <a:pt x="180169" y="105432"/>
                </a:lnTo>
                <a:lnTo>
                  <a:pt x="219813" y="93006"/>
                </a:lnTo>
                <a:lnTo>
                  <a:pt x="262806" y="81197"/>
                </a:lnTo>
                <a:lnTo>
                  <a:pt x="308990" y="70040"/>
                </a:lnTo>
                <a:lnTo>
                  <a:pt x="358210" y="59571"/>
                </a:lnTo>
                <a:lnTo>
                  <a:pt x="410307" y="49826"/>
                </a:lnTo>
                <a:lnTo>
                  <a:pt x="465125" y="40839"/>
                </a:lnTo>
                <a:lnTo>
                  <a:pt x="522506" y="32648"/>
                </a:lnTo>
                <a:lnTo>
                  <a:pt x="582293" y="25287"/>
                </a:lnTo>
                <a:lnTo>
                  <a:pt x="644330" y="18792"/>
                </a:lnTo>
                <a:lnTo>
                  <a:pt x="708459" y="13198"/>
                </a:lnTo>
                <a:lnTo>
                  <a:pt x="774523" y="8541"/>
                </a:lnTo>
                <a:lnTo>
                  <a:pt x="842365" y="4858"/>
                </a:lnTo>
                <a:lnTo>
                  <a:pt x="911828" y="2182"/>
                </a:lnTo>
                <a:lnTo>
                  <a:pt x="982755" y="551"/>
                </a:lnTo>
                <a:lnTo>
                  <a:pt x="1054989" y="0"/>
                </a:lnTo>
                <a:lnTo>
                  <a:pt x="1127237" y="551"/>
                </a:lnTo>
                <a:lnTo>
                  <a:pt x="1198178" y="2182"/>
                </a:lnTo>
                <a:lnTo>
                  <a:pt x="1267654" y="4858"/>
                </a:lnTo>
                <a:lnTo>
                  <a:pt x="1335507" y="8541"/>
                </a:lnTo>
                <a:lnTo>
                  <a:pt x="1401582" y="13198"/>
                </a:lnTo>
                <a:lnTo>
                  <a:pt x="1465720" y="18792"/>
                </a:lnTo>
                <a:lnTo>
                  <a:pt x="1527766" y="25287"/>
                </a:lnTo>
                <a:lnTo>
                  <a:pt x="1587561" y="32648"/>
                </a:lnTo>
                <a:lnTo>
                  <a:pt x="1644948" y="40839"/>
                </a:lnTo>
                <a:lnTo>
                  <a:pt x="1699772" y="49826"/>
                </a:lnTo>
                <a:lnTo>
                  <a:pt x="1751874" y="59571"/>
                </a:lnTo>
                <a:lnTo>
                  <a:pt x="1801098" y="70040"/>
                </a:lnTo>
                <a:lnTo>
                  <a:pt x="1847286" y="81197"/>
                </a:lnTo>
                <a:lnTo>
                  <a:pt x="1890282" y="93006"/>
                </a:lnTo>
                <a:lnTo>
                  <a:pt x="1929928" y="105432"/>
                </a:lnTo>
                <a:lnTo>
                  <a:pt x="1966068" y="118439"/>
                </a:lnTo>
                <a:lnTo>
                  <a:pt x="2027199" y="146053"/>
                </a:lnTo>
                <a:lnTo>
                  <a:pt x="2072420" y="175565"/>
                </a:lnTo>
                <a:lnTo>
                  <a:pt x="2100474" y="206689"/>
                </a:lnTo>
                <a:lnTo>
                  <a:pt x="2110104" y="239141"/>
                </a:lnTo>
                <a:lnTo>
                  <a:pt x="2107671" y="255499"/>
                </a:lnTo>
                <a:lnTo>
                  <a:pt x="2072420" y="302662"/>
                </a:lnTo>
                <a:lnTo>
                  <a:pt x="2027199" y="332154"/>
                </a:lnTo>
                <a:lnTo>
                  <a:pt x="1966068" y="359753"/>
                </a:lnTo>
                <a:lnTo>
                  <a:pt x="1929928" y="372753"/>
                </a:lnTo>
                <a:lnTo>
                  <a:pt x="1890282" y="385173"/>
                </a:lnTo>
                <a:lnTo>
                  <a:pt x="1847286" y="396977"/>
                </a:lnTo>
                <a:lnTo>
                  <a:pt x="1801098" y="408130"/>
                </a:lnTo>
                <a:lnTo>
                  <a:pt x="1751874" y="418595"/>
                </a:lnTo>
                <a:lnTo>
                  <a:pt x="1699772" y="428338"/>
                </a:lnTo>
                <a:lnTo>
                  <a:pt x="1644948" y="437321"/>
                </a:lnTo>
                <a:lnTo>
                  <a:pt x="1587561" y="445511"/>
                </a:lnTo>
                <a:lnTo>
                  <a:pt x="1527766" y="452870"/>
                </a:lnTo>
                <a:lnTo>
                  <a:pt x="1465720" y="459364"/>
                </a:lnTo>
                <a:lnTo>
                  <a:pt x="1401582" y="464957"/>
                </a:lnTo>
                <a:lnTo>
                  <a:pt x="1335507" y="469613"/>
                </a:lnTo>
                <a:lnTo>
                  <a:pt x="1267654" y="473297"/>
                </a:lnTo>
                <a:lnTo>
                  <a:pt x="1198178" y="475972"/>
                </a:lnTo>
                <a:lnTo>
                  <a:pt x="1127237" y="477603"/>
                </a:lnTo>
                <a:lnTo>
                  <a:pt x="1054989" y="478155"/>
                </a:lnTo>
                <a:lnTo>
                  <a:pt x="982755" y="477603"/>
                </a:lnTo>
                <a:lnTo>
                  <a:pt x="911828" y="475972"/>
                </a:lnTo>
                <a:lnTo>
                  <a:pt x="842365" y="473297"/>
                </a:lnTo>
                <a:lnTo>
                  <a:pt x="774523" y="469613"/>
                </a:lnTo>
                <a:lnTo>
                  <a:pt x="708459" y="464957"/>
                </a:lnTo>
                <a:lnTo>
                  <a:pt x="644330" y="459364"/>
                </a:lnTo>
                <a:lnTo>
                  <a:pt x="582293" y="452870"/>
                </a:lnTo>
                <a:lnTo>
                  <a:pt x="522506" y="445511"/>
                </a:lnTo>
                <a:lnTo>
                  <a:pt x="465125" y="437321"/>
                </a:lnTo>
                <a:lnTo>
                  <a:pt x="410307" y="428338"/>
                </a:lnTo>
                <a:lnTo>
                  <a:pt x="358210" y="418595"/>
                </a:lnTo>
                <a:lnTo>
                  <a:pt x="308991" y="408130"/>
                </a:lnTo>
                <a:lnTo>
                  <a:pt x="262806" y="396977"/>
                </a:lnTo>
                <a:lnTo>
                  <a:pt x="219813" y="385173"/>
                </a:lnTo>
                <a:lnTo>
                  <a:pt x="180169" y="372753"/>
                </a:lnTo>
                <a:lnTo>
                  <a:pt x="144032" y="359753"/>
                </a:lnTo>
                <a:lnTo>
                  <a:pt x="82903" y="332154"/>
                </a:lnTo>
                <a:lnTo>
                  <a:pt x="37683" y="302662"/>
                </a:lnTo>
                <a:lnTo>
                  <a:pt x="9630" y="271563"/>
                </a:lnTo>
                <a:lnTo>
                  <a:pt x="0" y="2391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02990" y="5726048"/>
            <a:ext cx="105625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Search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food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7727" y="3457320"/>
            <a:ext cx="441325" cy="1402080"/>
            <a:chOff x="867727" y="3457320"/>
            <a:chExt cx="441325" cy="1402080"/>
          </a:xfrm>
        </p:grpSpPr>
        <p:sp>
          <p:nvSpPr>
            <p:cNvPr id="19" name="object 19"/>
            <p:cNvSpPr/>
            <p:nvPr/>
          </p:nvSpPr>
          <p:spPr>
            <a:xfrm>
              <a:off x="872489" y="3812285"/>
              <a:ext cx="436245" cy="1042035"/>
            </a:xfrm>
            <a:custGeom>
              <a:avLst/>
              <a:gdLst/>
              <a:ahLst/>
              <a:cxnLst/>
              <a:rect l="l" t="t" r="r" b="b"/>
              <a:pathLst>
                <a:path w="436244" h="1042035">
                  <a:moveTo>
                    <a:pt x="192404" y="0"/>
                  </a:moveTo>
                  <a:lnTo>
                    <a:pt x="192404" y="767079"/>
                  </a:lnTo>
                </a:path>
                <a:path w="436244" h="1042035">
                  <a:moveTo>
                    <a:pt x="4444" y="265683"/>
                  </a:moveTo>
                  <a:lnTo>
                    <a:pt x="436244" y="265683"/>
                  </a:lnTo>
                </a:path>
                <a:path w="436244" h="1042035">
                  <a:moveTo>
                    <a:pt x="205740" y="754761"/>
                  </a:moveTo>
                  <a:lnTo>
                    <a:pt x="0" y="1020190"/>
                  </a:lnTo>
                </a:path>
                <a:path w="436244" h="1042035">
                  <a:moveTo>
                    <a:pt x="192404" y="776351"/>
                  </a:moveTo>
                  <a:lnTo>
                    <a:pt x="367029" y="10417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5349" y="3463670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4">
                  <a:moveTo>
                    <a:pt x="0" y="172466"/>
                  </a:moveTo>
                  <a:lnTo>
                    <a:pt x="6158" y="126617"/>
                  </a:lnTo>
                  <a:lnTo>
                    <a:pt x="23538" y="85419"/>
                  </a:lnTo>
                  <a:lnTo>
                    <a:pt x="50496" y="50514"/>
                  </a:lnTo>
                  <a:lnTo>
                    <a:pt x="85389" y="23546"/>
                  </a:lnTo>
                  <a:lnTo>
                    <a:pt x="126572" y="6160"/>
                  </a:lnTo>
                  <a:lnTo>
                    <a:pt x="172402" y="0"/>
                  </a:lnTo>
                  <a:lnTo>
                    <a:pt x="218232" y="6160"/>
                  </a:lnTo>
                  <a:lnTo>
                    <a:pt x="259415" y="23546"/>
                  </a:lnTo>
                  <a:lnTo>
                    <a:pt x="294308" y="50514"/>
                  </a:lnTo>
                  <a:lnTo>
                    <a:pt x="321266" y="85419"/>
                  </a:lnTo>
                  <a:lnTo>
                    <a:pt x="338646" y="126617"/>
                  </a:lnTo>
                  <a:lnTo>
                    <a:pt x="344805" y="172466"/>
                  </a:lnTo>
                  <a:lnTo>
                    <a:pt x="338646" y="218304"/>
                  </a:lnTo>
                  <a:lnTo>
                    <a:pt x="321266" y="259479"/>
                  </a:lnTo>
                  <a:lnTo>
                    <a:pt x="294308" y="294354"/>
                  </a:lnTo>
                  <a:lnTo>
                    <a:pt x="259415" y="321291"/>
                  </a:lnTo>
                  <a:lnTo>
                    <a:pt x="218232" y="338653"/>
                  </a:lnTo>
                  <a:lnTo>
                    <a:pt x="172402" y="344805"/>
                  </a:lnTo>
                  <a:lnTo>
                    <a:pt x="126572" y="338653"/>
                  </a:lnTo>
                  <a:lnTo>
                    <a:pt x="85389" y="321291"/>
                  </a:lnTo>
                  <a:lnTo>
                    <a:pt x="50496" y="294354"/>
                  </a:lnTo>
                  <a:lnTo>
                    <a:pt x="23538" y="259479"/>
                  </a:lnTo>
                  <a:lnTo>
                    <a:pt x="6158" y="218304"/>
                  </a:lnTo>
                  <a:lnTo>
                    <a:pt x="0" y="172466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625465" y="5711951"/>
            <a:ext cx="408940" cy="368935"/>
          </a:xfrm>
          <a:custGeom>
            <a:avLst/>
            <a:gdLst/>
            <a:ahLst/>
            <a:cxnLst/>
            <a:rect l="l" t="t" r="r" b="b"/>
            <a:pathLst>
              <a:path w="408939" h="368935">
                <a:moveTo>
                  <a:pt x="204470" y="0"/>
                </a:moveTo>
                <a:lnTo>
                  <a:pt x="157594" y="4876"/>
                </a:lnTo>
                <a:lnTo>
                  <a:pt x="114559" y="18766"/>
                </a:lnTo>
                <a:lnTo>
                  <a:pt x="76593" y="40558"/>
                </a:lnTo>
                <a:lnTo>
                  <a:pt x="44926" y="69141"/>
                </a:lnTo>
                <a:lnTo>
                  <a:pt x="20786" y="103405"/>
                </a:lnTo>
                <a:lnTo>
                  <a:pt x="5401" y="142238"/>
                </a:lnTo>
                <a:lnTo>
                  <a:pt x="0" y="184531"/>
                </a:lnTo>
                <a:lnTo>
                  <a:pt x="5401" y="226816"/>
                </a:lnTo>
                <a:lnTo>
                  <a:pt x="20786" y="265631"/>
                </a:lnTo>
                <a:lnTo>
                  <a:pt x="44926" y="299870"/>
                </a:lnTo>
                <a:lnTo>
                  <a:pt x="76593" y="328426"/>
                </a:lnTo>
                <a:lnTo>
                  <a:pt x="114559" y="350193"/>
                </a:lnTo>
                <a:lnTo>
                  <a:pt x="157594" y="364065"/>
                </a:lnTo>
                <a:lnTo>
                  <a:pt x="204470" y="368935"/>
                </a:lnTo>
                <a:lnTo>
                  <a:pt x="251345" y="364065"/>
                </a:lnTo>
                <a:lnTo>
                  <a:pt x="294380" y="350193"/>
                </a:lnTo>
                <a:lnTo>
                  <a:pt x="332346" y="328426"/>
                </a:lnTo>
                <a:lnTo>
                  <a:pt x="364013" y="299870"/>
                </a:lnTo>
                <a:lnTo>
                  <a:pt x="388153" y="265631"/>
                </a:lnTo>
                <a:lnTo>
                  <a:pt x="403538" y="226816"/>
                </a:lnTo>
                <a:lnTo>
                  <a:pt x="408939" y="184531"/>
                </a:lnTo>
                <a:lnTo>
                  <a:pt x="403538" y="142238"/>
                </a:lnTo>
                <a:lnTo>
                  <a:pt x="388153" y="103405"/>
                </a:lnTo>
                <a:lnTo>
                  <a:pt x="364013" y="69141"/>
                </a:lnTo>
                <a:lnTo>
                  <a:pt x="332346" y="40558"/>
                </a:lnTo>
                <a:lnTo>
                  <a:pt x="294380" y="18766"/>
                </a:lnTo>
                <a:lnTo>
                  <a:pt x="251345" y="4876"/>
                </a:lnTo>
                <a:lnTo>
                  <a:pt x="204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460817" y="2284793"/>
            <a:ext cx="4591050" cy="5424805"/>
            <a:chOff x="1460817" y="2284793"/>
            <a:chExt cx="4591050" cy="5424805"/>
          </a:xfrm>
        </p:grpSpPr>
        <p:sp>
          <p:nvSpPr>
            <p:cNvPr id="23" name="object 23"/>
            <p:cNvSpPr/>
            <p:nvPr/>
          </p:nvSpPr>
          <p:spPr>
            <a:xfrm>
              <a:off x="1465580" y="2289555"/>
              <a:ext cx="4585970" cy="5415280"/>
            </a:xfrm>
            <a:custGeom>
              <a:avLst/>
              <a:gdLst/>
              <a:ahLst/>
              <a:cxnLst/>
              <a:rect l="l" t="t" r="r" b="b"/>
              <a:pathLst>
                <a:path w="4585970" h="5415280">
                  <a:moveTo>
                    <a:pt x="529589" y="5414136"/>
                  </a:moveTo>
                  <a:lnTo>
                    <a:pt x="3580765" y="5414772"/>
                  </a:lnTo>
                </a:path>
                <a:path w="4585970" h="5415280">
                  <a:moveTo>
                    <a:pt x="485139" y="69850"/>
                  </a:moveTo>
                  <a:lnTo>
                    <a:pt x="530225" y="5399405"/>
                  </a:lnTo>
                </a:path>
                <a:path w="4585970" h="5415280">
                  <a:moveTo>
                    <a:pt x="3493770" y="0"/>
                  </a:moveTo>
                  <a:lnTo>
                    <a:pt x="3579495" y="5407659"/>
                  </a:lnTo>
                </a:path>
                <a:path w="4585970" h="5415280">
                  <a:moveTo>
                    <a:pt x="485139" y="87629"/>
                  </a:moveTo>
                  <a:lnTo>
                    <a:pt x="3536315" y="88264"/>
                  </a:lnTo>
                </a:path>
                <a:path w="4585970" h="5415280">
                  <a:moveTo>
                    <a:pt x="36194" y="1603248"/>
                  </a:moveTo>
                  <a:lnTo>
                    <a:pt x="1024889" y="439927"/>
                  </a:lnTo>
                </a:path>
                <a:path w="4585970" h="5415280">
                  <a:moveTo>
                    <a:pt x="43814" y="1623186"/>
                  </a:moveTo>
                  <a:lnTo>
                    <a:pt x="1059814" y="985011"/>
                  </a:lnTo>
                </a:path>
                <a:path w="4585970" h="5415280">
                  <a:moveTo>
                    <a:pt x="29209" y="1638807"/>
                  </a:moveTo>
                  <a:lnTo>
                    <a:pt x="1037589" y="1683893"/>
                  </a:lnTo>
                </a:path>
                <a:path w="4585970" h="5415280">
                  <a:moveTo>
                    <a:pt x="29209" y="1637537"/>
                  </a:moveTo>
                  <a:lnTo>
                    <a:pt x="1146809" y="2050922"/>
                  </a:lnTo>
                </a:path>
                <a:path w="4585970" h="5415280">
                  <a:moveTo>
                    <a:pt x="0" y="1622932"/>
                  </a:moveTo>
                  <a:lnTo>
                    <a:pt x="1036955" y="2740532"/>
                  </a:lnTo>
                </a:path>
                <a:path w="4585970" h="5415280">
                  <a:moveTo>
                    <a:pt x="4359909" y="3752595"/>
                  </a:moveTo>
                  <a:lnTo>
                    <a:pt x="4359909" y="4519676"/>
                  </a:lnTo>
                </a:path>
                <a:path w="4585970" h="5415280">
                  <a:moveTo>
                    <a:pt x="4154170" y="4036187"/>
                  </a:moveTo>
                  <a:lnTo>
                    <a:pt x="4585970" y="4036187"/>
                  </a:lnTo>
                </a:path>
                <a:path w="4585970" h="5415280">
                  <a:moveTo>
                    <a:pt x="4358640" y="4503420"/>
                  </a:moveTo>
                  <a:lnTo>
                    <a:pt x="4152900" y="4768850"/>
                  </a:lnTo>
                </a:path>
                <a:path w="4585970" h="5415280">
                  <a:moveTo>
                    <a:pt x="4354195" y="4503420"/>
                  </a:moveTo>
                  <a:lnTo>
                    <a:pt x="4528820" y="4768850"/>
                  </a:lnTo>
                </a:path>
                <a:path w="4585970" h="5415280">
                  <a:moveTo>
                    <a:pt x="3134360" y="5094858"/>
                  </a:moveTo>
                  <a:lnTo>
                    <a:pt x="4219575" y="4102989"/>
                  </a:lnTo>
                </a:path>
                <a:path w="4585970" h="5415280">
                  <a:moveTo>
                    <a:pt x="3134360" y="3590543"/>
                  </a:moveTo>
                  <a:lnTo>
                    <a:pt x="4219575" y="4102989"/>
                  </a:lnTo>
                </a:path>
                <a:path w="4585970" h="5415280">
                  <a:moveTo>
                    <a:pt x="3072765" y="4320158"/>
                  </a:moveTo>
                  <a:lnTo>
                    <a:pt x="4219575" y="41029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5464" y="5711952"/>
              <a:ext cx="408940" cy="368935"/>
            </a:xfrm>
            <a:custGeom>
              <a:avLst/>
              <a:gdLst/>
              <a:ahLst/>
              <a:cxnLst/>
              <a:rect l="l" t="t" r="r" b="b"/>
              <a:pathLst>
                <a:path w="408939" h="368935">
                  <a:moveTo>
                    <a:pt x="0" y="184531"/>
                  </a:moveTo>
                  <a:lnTo>
                    <a:pt x="5401" y="142238"/>
                  </a:lnTo>
                  <a:lnTo>
                    <a:pt x="20786" y="103405"/>
                  </a:lnTo>
                  <a:lnTo>
                    <a:pt x="44926" y="69141"/>
                  </a:lnTo>
                  <a:lnTo>
                    <a:pt x="76593" y="40558"/>
                  </a:lnTo>
                  <a:lnTo>
                    <a:pt x="114559" y="18766"/>
                  </a:lnTo>
                  <a:lnTo>
                    <a:pt x="157594" y="4876"/>
                  </a:lnTo>
                  <a:lnTo>
                    <a:pt x="204470" y="0"/>
                  </a:lnTo>
                  <a:lnTo>
                    <a:pt x="251345" y="4876"/>
                  </a:lnTo>
                  <a:lnTo>
                    <a:pt x="294380" y="18766"/>
                  </a:lnTo>
                  <a:lnTo>
                    <a:pt x="332346" y="40558"/>
                  </a:lnTo>
                  <a:lnTo>
                    <a:pt x="364013" y="69141"/>
                  </a:lnTo>
                  <a:lnTo>
                    <a:pt x="388153" y="103405"/>
                  </a:lnTo>
                  <a:lnTo>
                    <a:pt x="403538" y="142238"/>
                  </a:lnTo>
                  <a:lnTo>
                    <a:pt x="408939" y="184531"/>
                  </a:lnTo>
                  <a:lnTo>
                    <a:pt x="403538" y="226816"/>
                  </a:lnTo>
                  <a:lnTo>
                    <a:pt x="388153" y="265631"/>
                  </a:lnTo>
                  <a:lnTo>
                    <a:pt x="364013" y="299870"/>
                  </a:lnTo>
                  <a:lnTo>
                    <a:pt x="332346" y="328426"/>
                  </a:lnTo>
                  <a:lnTo>
                    <a:pt x="294380" y="350193"/>
                  </a:lnTo>
                  <a:lnTo>
                    <a:pt x="251345" y="364065"/>
                  </a:lnTo>
                  <a:lnTo>
                    <a:pt x="204470" y="368935"/>
                  </a:lnTo>
                  <a:lnTo>
                    <a:pt x="157594" y="364065"/>
                  </a:lnTo>
                  <a:lnTo>
                    <a:pt x="114559" y="350193"/>
                  </a:lnTo>
                  <a:lnTo>
                    <a:pt x="76593" y="328426"/>
                  </a:lnTo>
                  <a:lnTo>
                    <a:pt x="44926" y="299870"/>
                  </a:lnTo>
                  <a:lnTo>
                    <a:pt x="20786" y="265631"/>
                  </a:lnTo>
                  <a:lnTo>
                    <a:pt x="5401" y="226816"/>
                  </a:lnTo>
                  <a:lnTo>
                    <a:pt x="0" y="18453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2217" y="740410"/>
            <a:ext cx="3082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 Diagram</a:t>
            </a:r>
            <a:r>
              <a:rPr sz="2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(User)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7670" y="2172969"/>
            <a:ext cx="351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Vis</a:t>
            </a:r>
            <a:r>
              <a:rPr sz="1200" spc="-15" dirty="0">
                <a:latin typeface="Carlito"/>
                <a:cs typeface="Carlito"/>
              </a:rPr>
              <a:t>i</a:t>
            </a:r>
            <a:r>
              <a:rPr sz="1200" dirty="0">
                <a:latin typeface="Carlito"/>
                <a:cs typeface="Carlito"/>
              </a:rPr>
              <a:t>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6449" y="2354324"/>
            <a:ext cx="1397001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17500"/>
              </a:lnSpc>
              <a:spcBef>
                <a:spcPts val="100"/>
              </a:spcBef>
            </a:pPr>
            <a:r>
              <a:rPr sz="1200" spc="-5" dirty="0" smtClean="0">
                <a:latin typeface="Carlito"/>
                <a:cs typeface="Carlito"/>
              </a:rPr>
              <a:t>Creat</a:t>
            </a:r>
            <a:r>
              <a:rPr lang="en-US" sz="1200" spc="-5" dirty="0" smtClean="0">
                <a:latin typeface="Carlito"/>
                <a:cs typeface="Carlito"/>
              </a:rPr>
              <a:t>e a</a:t>
            </a:r>
            <a:r>
              <a:rPr sz="1200" spc="-5" dirty="0" smtClean="0">
                <a:latin typeface="Carlito"/>
                <a:cs typeface="Carlito"/>
              </a:rPr>
              <a:t>ccount  </a:t>
            </a:r>
            <a:r>
              <a:rPr sz="1200" spc="-5" dirty="0">
                <a:latin typeface="Carlito"/>
                <a:cs typeface="Carlito"/>
              </a:rPr>
              <a:t>Message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received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0065" y="2601214"/>
            <a:ext cx="12626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Information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Stored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7586" y="2814573"/>
            <a:ext cx="5236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Login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449" y="3243198"/>
            <a:ext cx="9847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View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product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5450" y="2996311"/>
            <a:ext cx="1458595" cy="66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17100"/>
              </a:lnSpc>
              <a:spcBef>
                <a:spcPts val="105"/>
              </a:spcBef>
            </a:pPr>
            <a:r>
              <a:rPr sz="1200" spc="-5" dirty="0">
                <a:latin typeface="Carlito"/>
                <a:cs typeface="Carlito"/>
              </a:rPr>
              <a:t>Validates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information  Check </a:t>
            </a:r>
            <a:r>
              <a:rPr sz="1200" dirty="0">
                <a:latin typeface="Carlito"/>
                <a:cs typeface="Carlito"/>
              </a:rPr>
              <a:t>Availability  </a:t>
            </a:r>
            <a:r>
              <a:rPr sz="1200" spc="-5" dirty="0">
                <a:latin typeface="Carlito"/>
                <a:cs typeface="Carlito"/>
              </a:rPr>
              <a:t>Item Available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8050" y="3637913"/>
            <a:ext cx="963294" cy="66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5"/>
              </a:spcBef>
            </a:pPr>
            <a:r>
              <a:rPr sz="1200" dirty="0">
                <a:latin typeface="Carlito"/>
                <a:cs typeface="Carlito"/>
              </a:rPr>
              <a:t>Add to </a:t>
            </a:r>
            <a:r>
              <a:rPr sz="1200" spc="-5" dirty="0">
                <a:latin typeface="Carlito"/>
                <a:cs typeface="Carlito"/>
              </a:rPr>
              <a:t>cart  Check </a:t>
            </a:r>
            <a:r>
              <a:rPr sz="1200" dirty="0">
                <a:latin typeface="Carlito"/>
                <a:cs typeface="Carlito"/>
              </a:rPr>
              <a:t>out  </a:t>
            </a:r>
            <a:r>
              <a:rPr sz="1200" spc="-5" dirty="0">
                <a:latin typeface="Carlito"/>
                <a:cs typeface="Carlito"/>
              </a:rPr>
              <a:t>Bill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payment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0451" y="4526407"/>
            <a:ext cx="53492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Log</a:t>
            </a:r>
            <a:r>
              <a:rPr sz="1200" spc="-10" dirty="0">
                <a:latin typeface="Carlito"/>
                <a:cs typeface="Carlito"/>
              </a:rPr>
              <a:t>o</a:t>
            </a:r>
            <a:r>
              <a:rPr sz="1200" dirty="0">
                <a:latin typeface="Carlito"/>
                <a:cs typeface="Carlito"/>
              </a:rPr>
              <a:t>ut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35451" y="4282566"/>
            <a:ext cx="154584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167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Database updated  conformation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message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7780" y="2002916"/>
            <a:ext cx="5047615" cy="4732655"/>
          </a:xfrm>
          <a:custGeom>
            <a:avLst/>
            <a:gdLst/>
            <a:ahLst/>
            <a:cxnLst/>
            <a:rect l="l" t="t" r="r" b="b"/>
            <a:pathLst>
              <a:path w="5047615" h="4732655">
                <a:moveTo>
                  <a:pt x="0" y="4732655"/>
                </a:moveTo>
                <a:lnTo>
                  <a:pt x="390525" y="4732655"/>
                </a:lnTo>
                <a:lnTo>
                  <a:pt x="390525" y="0"/>
                </a:lnTo>
                <a:lnTo>
                  <a:pt x="0" y="0"/>
                </a:lnTo>
                <a:lnTo>
                  <a:pt x="0" y="4732655"/>
                </a:lnTo>
                <a:close/>
              </a:path>
              <a:path w="5047615" h="4732655">
                <a:moveTo>
                  <a:pt x="2328545" y="4732655"/>
                </a:moveTo>
                <a:lnTo>
                  <a:pt x="2719070" y="4732655"/>
                </a:lnTo>
                <a:lnTo>
                  <a:pt x="2719070" y="0"/>
                </a:lnTo>
                <a:lnTo>
                  <a:pt x="2328545" y="0"/>
                </a:lnTo>
                <a:lnTo>
                  <a:pt x="2328545" y="4732655"/>
                </a:lnTo>
                <a:close/>
              </a:path>
              <a:path w="5047615" h="4732655">
                <a:moveTo>
                  <a:pt x="4657090" y="4732655"/>
                </a:moveTo>
                <a:lnTo>
                  <a:pt x="5047615" y="4732655"/>
                </a:lnTo>
                <a:lnTo>
                  <a:pt x="5047615" y="0"/>
                </a:lnTo>
                <a:lnTo>
                  <a:pt x="4657090" y="0"/>
                </a:lnTo>
                <a:lnTo>
                  <a:pt x="4657090" y="4732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439" y="1426463"/>
            <a:ext cx="1223010" cy="292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Carlito"/>
                <a:cs typeface="Carlito"/>
              </a:rPr>
              <a:t>Customer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9090" y="1389633"/>
            <a:ext cx="1223010" cy="3105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1314" y="1402333"/>
            <a:ext cx="1602740" cy="3162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Carlito"/>
                <a:cs typeface="Carlito"/>
              </a:rPr>
              <a:t>Web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Application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38275" y="1700783"/>
            <a:ext cx="4919345" cy="5426075"/>
            <a:chOff x="1438275" y="1700783"/>
            <a:chExt cx="4919345" cy="5426075"/>
          </a:xfrm>
        </p:grpSpPr>
        <p:sp>
          <p:nvSpPr>
            <p:cNvPr id="17" name="object 17"/>
            <p:cNvSpPr/>
            <p:nvPr/>
          </p:nvSpPr>
          <p:spPr>
            <a:xfrm>
              <a:off x="1678305" y="2317114"/>
              <a:ext cx="4266565" cy="2510790"/>
            </a:xfrm>
            <a:custGeom>
              <a:avLst/>
              <a:gdLst/>
              <a:ahLst/>
              <a:cxnLst/>
              <a:rect l="l" t="t" r="r" b="b"/>
              <a:pathLst>
                <a:path w="4266565" h="2510790">
                  <a:moveTo>
                    <a:pt x="28575" y="1993138"/>
                  </a:moveTo>
                  <a:lnTo>
                    <a:pt x="0" y="1993138"/>
                  </a:lnTo>
                  <a:lnTo>
                    <a:pt x="0" y="2002663"/>
                  </a:lnTo>
                  <a:lnTo>
                    <a:pt x="28575" y="2002663"/>
                  </a:lnTo>
                  <a:lnTo>
                    <a:pt x="28575" y="1993138"/>
                  </a:lnTo>
                  <a:close/>
                </a:path>
                <a:path w="4266565" h="2510790">
                  <a:moveTo>
                    <a:pt x="66675" y="1993138"/>
                  </a:moveTo>
                  <a:lnTo>
                    <a:pt x="38100" y="1993138"/>
                  </a:lnTo>
                  <a:lnTo>
                    <a:pt x="38100" y="2002663"/>
                  </a:lnTo>
                  <a:lnTo>
                    <a:pt x="66675" y="2002663"/>
                  </a:lnTo>
                  <a:lnTo>
                    <a:pt x="66675" y="1993138"/>
                  </a:lnTo>
                  <a:close/>
                </a:path>
                <a:path w="4266565" h="2510790">
                  <a:moveTo>
                    <a:pt x="76200" y="445008"/>
                  </a:moveTo>
                  <a:lnTo>
                    <a:pt x="0" y="483108"/>
                  </a:lnTo>
                  <a:lnTo>
                    <a:pt x="76200" y="521208"/>
                  </a:lnTo>
                  <a:lnTo>
                    <a:pt x="76200" y="487934"/>
                  </a:lnTo>
                  <a:lnTo>
                    <a:pt x="76200" y="478409"/>
                  </a:lnTo>
                  <a:lnTo>
                    <a:pt x="76200" y="445008"/>
                  </a:lnTo>
                  <a:close/>
                </a:path>
                <a:path w="4266565" h="2510790">
                  <a:moveTo>
                    <a:pt x="104775" y="1993138"/>
                  </a:moveTo>
                  <a:lnTo>
                    <a:pt x="76200" y="1993138"/>
                  </a:lnTo>
                  <a:lnTo>
                    <a:pt x="76200" y="2002663"/>
                  </a:lnTo>
                  <a:lnTo>
                    <a:pt x="104775" y="2002663"/>
                  </a:lnTo>
                  <a:lnTo>
                    <a:pt x="104775" y="1993138"/>
                  </a:lnTo>
                  <a:close/>
                </a:path>
                <a:path w="4266565" h="2510790">
                  <a:moveTo>
                    <a:pt x="109220" y="478409"/>
                  </a:moveTo>
                  <a:lnTo>
                    <a:pt x="80645" y="478409"/>
                  </a:lnTo>
                  <a:lnTo>
                    <a:pt x="80645" y="487934"/>
                  </a:lnTo>
                  <a:lnTo>
                    <a:pt x="109220" y="487934"/>
                  </a:lnTo>
                  <a:lnTo>
                    <a:pt x="109220" y="478409"/>
                  </a:lnTo>
                  <a:close/>
                </a:path>
                <a:path w="4266565" h="2510790">
                  <a:moveTo>
                    <a:pt x="142875" y="1993138"/>
                  </a:moveTo>
                  <a:lnTo>
                    <a:pt x="114300" y="1993138"/>
                  </a:lnTo>
                  <a:lnTo>
                    <a:pt x="114300" y="2002663"/>
                  </a:lnTo>
                  <a:lnTo>
                    <a:pt x="142875" y="2002663"/>
                  </a:lnTo>
                  <a:lnTo>
                    <a:pt x="142875" y="1993138"/>
                  </a:lnTo>
                  <a:close/>
                </a:path>
                <a:path w="4266565" h="2510790">
                  <a:moveTo>
                    <a:pt x="147320" y="478409"/>
                  </a:moveTo>
                  <a:lnTo>
                    <a:pt x="118745" y="478409"/>
                  </a:lnTo>
                  <a:lnTo>
                    <a:pt x="118745" y="487934"/>
                  </a:lnTo>
                  <a:lnTo>
                    <a:pt x="147320" y="487934"/>
                  </a:lnTo>
                  <a:lnTo>
                    <a:pt x="147320" y="478409"/>
                  </a:lnTo>
                  <a:close/>
                </a:path>
                <a:path w="4266565" h="2510790">
                  <a:moveTo>
                    <a:pt x="180975" y="1993138"/>
                  </a:moveTo>
                  <a:lnTo>
                    <a:pt x="152400" y="1993138"/>
                  </a:lnTo>
                  <a:lnTo>
                    <a:pt x="152400" y="2002663"/>
                  </a:lnTo>
                  <a:lnTo>
                    <a:pt x="180975" y="2002663"/>
                  </a:lnTo>
                  <a:lnTo>
                    <a:pt x="180975" y="1993138"/>
                  </a:lnTo>
                  <a:close/>
                </a:path>
                <a:path w="4266565" h="2510790">
                  <a:moveTo>
                    <a:pt x="185420" y="478409"/>
                  </a:moveTo>
                  <a:lnTo>
                    <a:pt x="156845" y="478409"/>
                  </a:lnTo>
                  <a:lnTo>
                    <a:pt x="156845" y="487934"/>
                  </a:lnTo>
                  <a:lnTo>
                    <a:pt x="185420" y="487934"/>
                  </a:lnTo>
                  <a:lnTo>
                    <a:pt x="185420" y="478409"/>
                  </a:lnTo>
                  <a:close/>
                </a:path>
                <a:path w="4266565" h="2510790">
                  <a:moveTo>
                    <a:pt x="219075" y="1993138"/>
                  </a:moveTo>
                  <a:lnTo>
                    <a:pt x="190500" y="1993138"/>
                  </a:lnTo>
                  <a:lnTo>
                    <a:pt x="190500" y="2002663"/>
                  </a:lnTo>
                  <a:lnTo>
                    <a:pt x="219075" y="2002663"/>
                  </a:lnTo>
                  <a:lnTo>
                    <a:pt x="219075" y="1993138"/>
                  </a:lnTo>
                  <a:close/>
                </a:path>
                <a:path w="4266565" h="2510790">
                  <a:moveTo>
                    <a:pt x="223520" y="478409"/>
                  </a:moveTo>
                  <a:lnTo>
                    <a:pt x="194945" y="478409"/>
                  </a:lnTo>
                  <a:lnTo>
                    <a:pt x="194945" y="487934"/>
                  </a:lnTo>
                  <a:lnTo>
                    <a:pt x="223520" y="487934"/>
                  </a:lnTo>
                  <a:lnTo>
                    <a:pt x="223520" y="478409"/>
                  </a:lnTo>
                  <a:close/>
                </a:path>
                <a:path w="4266565" h="2510790">
                  <a:moveTo>
                    <a:pt x="257175" y="1993138"/>
                  </a:moveTo>
                  <a:lnTo>
                    <a:pt x="228600" y="1993138"/>
                  </a:lnTo>
                  <a:lnTo>
                    <a:pt x="228600" y="2002663"/>
                  </a:lnTo>
                  <a:lnTo>
                    <a:pt x="257175" y="2002663"/>
                  </a:lnTo>
                  <a:lnTo>
                    <a:pt x="257175" y="1993138"/>
                  </a:lnTo>
                  <a:close/>
                </a:path>
                <a:path w="4266565" h="2510790">
                  <a:moveTo>
                    <a:pt x="261620" y="478409"/>
                  </a:moveTo>
                  <a:lnTo>
                    <a:pt x="233045" y="478409"/>
                  </a:lnTo>
                  <a:lnTo>
                    <a:pt x="233045" y="487934"/>
                  </a:lnTo>
                  <a:lnTo>
                    <a:pt x="261620" y="487934"/>
                  </a:lnTo>
                  <a:lnTo>
                    <a:pt x="261620" y="478409"/>
                  </a:lnTo>
                  <a:close/>
                </a:path>
                <a:path w="4266565" h="2510790">
                  <a:moveTo>
                    <a:pt x="295275" y="1993138"/>
                  </a:moveTo>
                  <a:lnTo>
                    <a:pt x="266700" y="1993138"/>
                  </a:lnTo>
                  <a:lnTo>
                    <a:pt x="266700" y="2002663"/>
                  </a:lnTo>
                  <a:lnTo>
                    <a:pt x="295275" y="2002663"/>
                  </a:lnTo>
                  <a:lnTo>
                    <a:pt x="295275" y="1993138"/>
                  </a:lnTo>
                  <a:close/>
                </a:path>
                <a:path w="4266565" h="2510790">
                  <a:moveTo>
                    <a:pt x="299720" y="478409"/>
                  </a:moveTo>
                  <a:lnTo>
                    <a:pt x="271145" y="478409"/>
                  </a:lnTo>
                  <a:lnTo>
                    <a:pt x="271145" y="487934"/>
                  </a:lnTo>
                  <a:lnTo>
                    <a:pt x="299720" y="487934"/>
                  </a:lnTo>
                  <a:lnTo>
                    <a:pt x="299720" y="478409"/>
                  </a:lnTo>
                  <a:close/>
                </a:path>
                <a:path w="4266565" h="2510790">
                  <a:moveTo>
                    <a:pt x="333375" y="1993138"/>
                  </a:moveTo>
                  <a:lnTo>
                    <a:pt x="304800" y="1993138"/>
                  </a:lnTo>
                  <a:lnTo>
                    <a:pt x="304800" y="2002663"/>
                  </a:lnTo>
                  <a:lnTo>
                    <a:pt x="333375" y="2002663"/>
                  </a:lnTo>
                  <a:lnTo>
                    <a:pt x="333375" y="1993138"/>
                  </a:lnTo>
                  <a:close/>
                </a:path>
                <a:path w="4266565" h="2510790">
                  <a:moveTo>
                    <a:pt x="337820" y="478409"/>
                  </a:moveTo>
                  <a:lnTo>
                    <a:pt x="309245" y="478409"/>
                  </a:lnTo>
                  <a:lnTo>
                    <a:pt x="309245" y="487934"/>
                  </a:lnTo>
                  <a:lnTo>
                    <a:pt x="337820" y="487934"/>
                  </a:lnTo>
                  <a:lnTo>
                    <a:pt x="337820" y="478409"/>
                  </a:lnTo>
                  <a:close/>
                </a:path>
                <a:path w="4266565" h="2510790">
                  <a:moveTo>
                    <a:pt x="371475" y="1993138"/>
                  </a:moveTo>
                  <a:lnTo>
                    <a:pt x="342900" y="1993138"/>
                  </a:lnTo>
                  <a:lnTo>
                    <a:pt x="342900" y="2002663"/>
                  </a:lnTo>
                  <a:lnTo>
                    <a:pt x="371475" y="2002663"/>
                  </a:lnTo>
                  <a:lnTo>
                    <a:pt x="371475" y="1993138"/>
                  </a:lnTo>
                  <a:close/>
                </a:path>
                <a:path w="4266565" h="2510790">
                  <a:moveTo>
                    <a:pt x="375920" y="478409"/>
                  </a:moveTo>
                  <a:lnTo>
                    <a:pt x="347345" y="478409"/>
                  </a:lnTo>
                  <a:lnTo>
                    <a:pt x="347345" y="487934"/>
                  </a:lnTo>
                  <a:lnTo>
                    <a:pt x="375920" y="487934"/>
                  </a:lnTo>
                  <a:lnTo>
                    <a:pt x="375920" y="478409"/>
                  </a:lnTo>
                  <a:close/>
                </a:path>
                <a:path w="4266565" h="2510790">
                  <a:moveTo>
                    <a:pt x="409575" y="1993138"/>
                  </a:moveTo>
                  <a:lnTo>
                    <a:pt x="381000" y="1993138"/>
                  </a:lnTo>
                  <a:lnTo>
                    <a:pt x="381000" y="2002663"/>
                  </a:lnTo>
                  <a:lnTo>
                    <a:pt x="409575" y="2002663"/>
                  </a:lnTo>
                  <a:lnTo>
                    <a:pt x="409575" y="1993138"/>
                  </a:lnTo>
                  <a:close/>
                </a:path>
                <a:path w="4266565" h="2510790">
                  <a:moveTo>
                    <a:pt x="414020" y="478409"/>
                  </a:moveTo>
                  <a:lnTo>
                    <a:pt x="385445" y="478409"/>
                  </a:lnTo>
                  <a:lnTo>
                    <a:pt x="385445" y="487934"/>
                  </a:lnTo>
                  <a:lnTo>
                    <a:pt x="414020" y="487934"/>
                  </a:lnTo>
                  <a:lnTo>
                    <a:pt x="414020" y="478409"/>
                  </a:lnTo>
                  <a:close/>
                </a:path>
                <a:path w="4266565" h="2510790">
                  <a:moveTo>
                    <a:pt x="447675" y="1993138"/>
                  </a:moveTo>
                  <a:lnTo>
                    <a:pt x="419100" y="1993138"/>
                  </a:lnTo>
                  <a:lnTo>
                    <a:pt x="419100" y="2002663"/>
                  </a:lnTo>
                  <a:lnTo>
                    <a:pt x="447675" y="2002663"/>
                  </a:lnTo>
                  <a:lnTo>
                    <a:pt x="447675" y="1993138"/>
                  </a:lnTo>
                  <a:close/>
                </a:path>
                <a:path w="4266565" h="2510790">
                  <a:moveTo>
                    <a:pt x="452120" y="478409"/>
                  </a:moveTo>
                  <a:lnTo>
                    <a:pt x="423545" y="478409"/>
                  </a:lnTo>
                  <a:lnTo>
                    <a:pt x="423545" y="487934"/>
                  </a:lnTo>
                  <a:lnTo>
                    <a:pt x="452120" y="487934"/>
                  </a:lnTo>
                  <a:lnTo>
                    <a:pt x="452120" y="478409"/>
                  </a:lnTo>
                  <a:close/>
                </a:path>
                <a:path w="4266565" h="2510790">
                  <a:moveTo>
                    <a:pt x="485775" y="1993138"/>
                  </a:moveTo>
                  <a:lnTo>
                    <a:pt x="457200" y="1993138"/>
                  </a:lnTo>
                  <a:lnTo>
                    <a:pt x="457200" y="2002663"/>
                  </a:lnTo>
                  <a:lnTo>
                    <a:pt x="485775" y="2002663"/>
                  </a:lnTo>
                  <a:lnTo>
                    <a:pt x="485775" y="1993138"/>
                  </a:lnTo>
                  <a:close/>
                </a:path>
                <a:path w="4266565" h="2510790">
                  <a:moveTo>
                    <a:pt x="490220" y="478409"/>
                  </a:moveTo>
                  <a:lnTo>
                    <a:pt x="461645" y="478409"/>
                  </a:lnTo>
                  <a:lnTo>
                    <a:pt x="461645" y="487934"/>
                  </a:lnTo>
                  <a:lnTo>
                    <a:pt x="490220" y="487934"/>
                  </a:lnTo>
                  <a:lnTo>
                    <a:pt x="490220" y="478409"/>
                  </a:lnTo>
                  <a:close/>
                </a:path>
                <a:path w="4266565" h="2510790">
                  <a:moveTo>
                    <a:pt x="523875" y="1993138"/>
                  </a:moveTo>
                  <a:lnTo>
                    <a:pt x="495300" y="1993138"/>
                  </a:lnTo>
                  <a:lnTo>
                    <a:pt x="495300" y="2002663"/>
                  </a:lnTo>
                  <a:lnTo>
                    <a:pt x="523875" y="2002663"/>
                  </a:lnTo>
                  <a:lnTo>
                    <a:pt x="523875" y="1993138"/>
                  </a:lnTo>
                  <a:close/>
                </a:path>
                <a:path w="4266565" h="2510790">
                  <a:moveTo>
                    <a:pt x="528320" y="478409"/>
                  </a:moveTo>
                  <a:lnTo>
                    <a:pt x="499745" y="478409"/>
                  </a:lnTo>
                  <a:lnTo>
                    <a:pt x="499745" y="487934"/>
                  </a:lnTo>
                  <a:lnTo>
                    <a:pt x="528320" y="487934"/>
                  </a:lnTo>
                  <a:lnTo>
                    <a:pt x="528320" y="478409"/>
                  </a:lnTo>
                  <a:close/>
                </a:path>
                <a:path w="4266565" h="2510790">
                  <a:moveTo>
                    <a:pt x="561975" y="1993138"/>
                  </a:moveTo>
                  <a:lnTo>
                    <a:pt x="533400" y="1993138"/>
                  </a:lnTo>
                  <a:lnTo>
                    <a:pt x="533400" y="2002663"/>
                  </a:lnTo>
                  <a:lnTo>
                    <a:pt x="561975" y="2002663"/>
                  </a:lnTo>
                  <a:lnTo>
                    <a:pt x="561975" y="1993138"/>
                  </a:lnTo>
                  <a:close/>
                </a:path>
                <a:path w="4266565" h="2510790">
                  <a:moveTo>
                    <a:pt x="566420" y="478409"/>
                  </a:moveTo>
                  <a:lnTo>
                    <a:pt x="537845" y="478409"/>
                  </a:lnTo>
                  <a:lnTo>
                    <a:pt x="537845" y="487934"/>
                  </a:lnTo>
                  <a:lnTo>
                    <a:pt x="566420" y="487934"/>
                  </a:lnTo>
                  <a:lnTo>
                    <a:pt x="566420" y="478409"/>
                  </a:lnTo>
                  <a:close/>
                </a:path>
                <a:path w="4266565" h="2510790">
                  <a:moveTo>
                    <a:pt x="600075" y="1993138"/>
                  </a:moveTo>
                  <a:lnTo>
                    <a:pt x="571500" y="1993138"/>
                  </a:lnTo>
                  <a:lnTo>
                    <a:pt x="571500" y="2002663"/>
                  </a:lnTo>
                  <a:lnTo>
                    <a:pt x="600075" y="2002663"/>
                  </a:lnTo>
                  <a:lnTo>
                    <a:pt x="600075" y="1993138"/>
                  </a:lnTo>
                  <a:close/>
                </a:path>
                <a:path w="4266565" h="2510790">
                  <a:moveTo>
                    <a:pt x="604520" y="478409"/>
                  </a:moveTo>
                  <a:lnTo>
                    <a:pt x="575945" y="478409"/>
                  </a:lnTo>
                  <a:lnTo>
                    <a:pt x="575945" y="487934"/>
                  </a:lnTo>
                  <a:lnTo>
                    <a:pt x="604520" y="487934"/>
                  </a:lnTo>
                  <a:lnTo>
                    <a:pt x="604520" y="478409"/>
                  </a:lnTo>
                  <a:close/>
                </a:path>
                <a:path w="4266565" h="2510790">
                  <a:moveTo>
                    <a:pt x="638175" y="1993138"/>
                  </a:moveTo>
                  <a:lnTo>
                    <a:pt x="609600" y="1993138"/>
                  </a:lnTo>
                  <a:lnTo>
                    <a:pt x="609600" y="2002663"/>
                  </a:lnTo>
                  <a:lnTo>
                    <a:pt x="638175" y="2002663"/>
                  </a:lnTo>
                  <a:lnTo>
                    <a:pt x="638175" y="1993138"/>
                  </a:lnTo>
                  <a:close/>
                </a:path>
                <a:path w="4266565" h="2510790">
                  <a:moveTo>
                    <a:pt x="642620" y="478409"/>
                  </a:moveTo>
                  <a:lnTo>
                    <a:pt x="614045" y="478409"/>
                  </a:lnTo>
                  <a:lnTo>
                    <a:pt x="614045" y="487934"/>
                  </a:lnTo>
                  <a:lnTo>
                    <a:pt x="642620" y="487934"/>
                  </a:lnTo>
                  <a:lnTo>
                    <a:pt x="642620" y="478409"/>
                  </a:lnTo>
                  <a:close/>
                </a:path>
                <a:path w="4266565" h="2510790">
                  <a:moveTo>
                    <a:pt x="676275" y="1993138"/>
                  </a:moveTo>
                  <a:lnTo>
                    <a:pt x="647700" y="1993138"/>
                  </a:lnTo>
                  <a:lnTo>
                    <a:pt x="647700" y="2002663"/>
                  </a:lnTo>
                  <a:lnTo>
                    <a:pt x="676275" y="2002663"/>
                  </a:lnTo>
                  <a:lnTo>
                    <a:pt x="676275" y="1993138"/>
                  </a:lnTo>
                  <a:close/>
                </a:path>
                <a:path w="4266565" h="2510790">
                  <a:moveTo>
                    <a:pt x="680720" y="478409"/>
                  </a:moveTo>
                  <a:lnTo>
                    <a:pt x="652145" y="478409"/>
                  </a:lnTo>
                  <a:lnTo>
                    <a:pt x="652145" y="487934"/>
                  </a:lnTo>
                  <a:lnTo>
                    <a:pt x="680720" y="487934"/>
                  </a:lnTo>
                  <a:lnTo>
                    <a:pt x="680720" y="478409"/>
                  </a:lnTo>
                  <a:close/>
                </a:path>
                <a:path w="4266565" h="2510790">
                  <a:moveTo>
                    <a:pt x="714375" y="1993138"/>
                  </a:moveTo>
                  <a:lnTo>
                    <a:pt x="685800" y="1993138"/>
                  </a:lnTo>
                  <a:lnTo>
                    <a:pt x="685800" y="2002663"/>
                  </a:lnTo>
                  <a:lnTo>
                    <a:pt x="714375" y="2002663"/>
                  </a:lnTo>
                  <a:lnTo>
                    <a:pt x="714375" y="1993138"/>
                  </a:lnTo>
                  <a:close/>
                </a:path>
                <a:path w="4266565" h="2510790">
                  <a:moveTo>
                    <a:pt x="718820" y="478409"/>
                  </a:moveTo>
                  <a:lnTo>
                    <a:pt x="690245" y="478409"/>
                  </a:lnTo>
                  <a:lnTo>
                    <a:pt x="690245" y="487934"/>
                  </a:lnTo>
                  <a:lnTo>
                    <a:pt x="718820" y="487934"/>
                  </a:lnTo>
                  <a:lnTo>
                    <a:pt x="718820" y="478409"/>
                  </a:lnTo>
                  <a:close/>
                </a:path>
                <a:path w="4266565" h="2510790">
                  <a:moveTo>
                    <a:pt x="752475" y="1993138"/>
                  </a:moveTo>
                  <a:lnTo>
                    <a:pt x="723900" y="1993138"/>
                  </a:lnTo>
                  <a:lnTo>
                    <a:pt x="723900" y="2002663"/>
                  </a:lnTo>
                  <a:lnTo>
                    <a:pt x="752475" y="2002663"/>
                  </a:lnTo>
                  <a:lnTo>
                    <a:pt x="752475" y="1993138"/>
                  </a:lnTo>
                  <a:close/>
                </a:path>
                <a:path w="4266565" h="2510790">
                  <a:moveTo>
                    <a:pt x="756920" y="478409"/>
                  </a:moveTo>
                  <a:lnTo>
                    <a:pt x="728345" y="478409"/>
                  </a:lnTo>
                  <a:lnTo>
                    <a:pt x="728345" y="487934"/>
                  </a:lnTo>
                  <a:lnTo>
                    <a:pt x="756920" y="487934"/>
                  </a:lnTo>
                  <a:lnTo>
                    <a:pt x="756920" y="478409"/>
                  </a:lnTo>
                  <a:close/>
                </a:path>
                <a:path w="4266565" h="2510790">
                  <a:moveTo>
                    <a:pt x="790575" y="1993138"/>
                  </a:moveTo>
                  <a:lnTo>
                    <a:pt x="762000" y="1993138"/>
                  </a:lnTo>
                  <a:lnTo>
                    <a:pt x="762000" y="2002663"/>
                  </a:lnTo>
                  <a:lnTo>
                    <a:pt x="790575" y="2002663"/>
                  </a:lnTo>
                  <a:lnTo>
                    <a:pt x="790575" y="1993138"/>
                  </a:lnTo>
                  <a:close/>
                </a:path>
                <a:path w="4266565" h="2510790">
                  <a:moveTo>
                    <a:pt x="795020" y="478409"/>
                  </a:moveTo>
                  <a:lnTo>
                    <a:pt x="766445" y="478409"/>
                  </a:lnTo>
                  <a:lnTo>
                    <a:pt x="766445" y="487934"/>
                  </a:lnTo>
                  <a:lnTo>
                    <a:pt x="795020" y="487934"/>
                  </a:lnTo>
                  <a:lnTo>
                    <a:pt x="795020" y="478409"/>
                  </a:lnTo>
                  <a:close/>
                </a:path>
                <a:path w="4266565" h="2510790">
                  <a:moveTo>
                    <a:pt x="828675" y="1993138"/>
                  </a:moveTo>
                  <a:lnTo>
                    <a:pt x="800100" y="1993138"/>
                  </a:lnTo>
                  <a:lnTo>
                    <a:pt x="800100" y="2002663"/>
                  </a:lnTo>
                  <a:lnTo>
                    <a:pt x="828675" y="2002663"/>
                  </a:lnTo>
                  <a:lnTo>
                    <a:pt x="828675" y="1993138"/>
                  </a:lnTo>
                  <a:close/>
                </a:path>
                <a:path w="4266565" h="2510790">
                  <a:moveTo>
                    <a:pt x="833120" y="478409"/>
                  </a:moveTo>
                  <a:lnTo>
                    <a:pt x="804545" y="478409"/>
                  </a:lnTo>
                  <a:lnTo>
                    <a:pt x="804545" y="487934"/>
                  </a:lnTo>
                  <a:lnTo>
                    <a:pt x="833120" y="487934"/>
                  </a:lnTo>
                  <a:lnTo>
                    <a:pt x="833120" y="478409"/>
                  </a:lnTo>
                  <a:close/>
                </a:path>
                <a:path w="4266565" h="2510790">
                  <a:moveTo>
                    <a:pt x="866775" y="1993138"/>
                  </a:moveTo>
                  <a:lnTo>
                    <a:pt x="838200" y="1993138"/>
                  </a:lnTo>
                  <a:lnTo>
                    <a:pt x="838200" y="2002663"/>
                  </a:lnTo>
                  <a:lnTo>
                    <a:pt x="866775" y="2002663"/>
                  </a:lnTo>
                  <a:lnTo>
                    <a:pt x="866775" y="1993138"/>
                  </a:lnTo>
                  <a:close/>
                </a:path>
                <a:path w="4266565" h="2510790">
                  <a:moveTo>
                    <a:pt x="871220" y="478409"/>
                  </a:moveTo>
                  <a:lnTo>
                    <a:pt x="842645" y="478409"/>
                  </a:lnTo>
                  <a:lnTo>
                    <a:pt x="842645" y="487934"/>
                  </a:lnTo>
                  <a:lnTo>
                    <a:pt x="871220" y="487934"/>
                  </a:lnTo>
                  <a:lnTo>
                    <a:pt x="871220" y="478409"/>
                  </a:lnTo>
                  <a:close/>
                </a:path>
                <a:path w="4266565" h="2510790">
                  <a:moveTo>
                    <a:pt x="904875" y="1993138"/>
                  </a:moveTo>
                  <a:lnTo>
                    <a:pt x="876300" y="1993138"/>
                  </a:lnTo>
                  <a:lnTo>
                    <a:pt x="876300" y="2002663"/>
                  </a:lnTo>
                  <a:lnTo>
                    <a:pt x="904875" y="2002663"/>
                  </a:lnTo>
                  <a:lnTo>
                    <a:pt x="904875" y="1993138"/>
                  </a:lnTo>
                  <a:close/>
                </a:path>
                <a:path w="4266565" h="2510790">
                  <a:moveTo>
                    <a:pt x="909320" y="478409"/>
                  </a:moveTo>
                  <a:lnTo>
                    <a:pt x="880745" y="478409"/>
                  </a:lnTo>
                  <a:lnTo>
                    <a:pt x="880745" y="487934"/>
                  </a:lnTo>
                  <a:lnTo>
                    <a:pt x="909320" y="487934"/>
                  </a:lnTo>
                  <a:lnTo>
                    <a:pt x="909320" y="478409"/>
                  </a:lnTo>
                  <a:close/>
                </a:path>
                <a:path w="4266565" h="2510790">
                  <a:moveTo>
                    <a:pt x="942975" y="1993138"/>
                  </a:moveTo>
                  <a:lnTo>
                    <a:pt x="914400" y="1993138"/>
                  </a:lnTo>
                  <a:lnTo>
                    <a:pt x="914400" y="2002663"/>
                  </a:lnTo>
                  <a:lnTo>
                    <a:pt x="942975" y="2002663"/>
                  </a:lnTo>
                  <a:lnTo>
                    <a:pt x="942975" y="1993138"/>
                  </a:lnTo>
                  <a:close/>
                </a:path>
                <a:path w="4266565" h="2510790">
                  <a:moveTo>
                    <a:pt x="947420" y="478409"/>
                  </a:moveTo>
                  <a:lnTo>
                    <a:pt x="918845" y="478409"/>
                  </a:lnTo>
                  <a:lnTo>
                    <a:pt x="918845" y="487934"/>
                  </a:lnTo>
                  <a:lnTo>
                    <a:pt x="947420" y="487934"/>
                  </a:lnTo>
                  <a:lnTo>
                    <a:pt x="947420" y="478409"/>
                  </a:lnTo>
                  <a:close/>
                </a:path>
                <a:path w="4266565" h="2510790">
                  <a:moveTo>
                    <a:pt x="981075" y="1993138"/>
                  </a:moveTo>
                  <a:lnTo>
                    <a:pt x="952500" y="1993138"/>
                  </a:lnTo>
                  <a:lnTo>
                    <a:pt x="952500" y="2002663"/>
                  </a:lnTo>
                  <a:lnTo>
                    <a:pt x="981075" y="2002663"/>
                  </a:lnTo>
                  <a:lnTo>
                    <a:pt x="981075" y="1993138"/>
                  </a:lnTo>
                  <a:close/>
                </a:path>
                <a:path w="4266565" h="2510790">
                  <a:moveTo>
                    <a:pt x="985520" y="478409"/>
                  </a:moveTo>
                  <a:lnTo>
                    <a:pt x="956945" y="478409"/>
                  </a:lnTo>
                  <a:lnTo>
                    <a:pt x="956945" y="487934"/>
                  </a:lnTo>
                  <a:lnTo>
                    <a:pt x="985520" y="487934"/>
                  </a:lnTo>
                  <a:lnTo>
                    <a:pt x="985520" y="478409"/>
                  </a:lnTo>
                  <a:close/>
                </a:path>
                <a:path w="4266565" h="2510790">
                  <a:moveTo>
                    <a:pt x="1019175" y="1993138"/>
                  </a:moveTo>
                  <a:lnTo>
                    <a:pt x="990600" y="1993138"/>
                  </a:lnTo>
                  <a:lnTo>
                    <a:pt x="990600" y="2002663"/>
                  </a:lnTo>
                  <a:lnTo>
                    <a:pt x="1019175" y="2002663"/>
                  </a:lnTo>
                  <a:lnTo>
                    <a:pt x="1019175" y="1993138"/>
                  </a:lnTo>
                  <a:close/>
                </a:path>
                <a:path w="4266565" h="2510790">
                  <a:moveTo>
                    <a:pt x="1023620" y="478409"/>
                  </a:moveTo>
                  <a:lnTo>
                    <a:pt x="995045" y="478409"/>
                  </a:lnTo>
                  <a:lnTo>
                    <a:pt x="995045" y="487934"/>
                  </a:lnTo>
                  <a:lnTo>
                    <a:pt x="1023620" y="487934"/>
                  </a:lnTo>
                  <a:lnTo>
                    <a:pt x="1023620" y="478409"/>
                  </a:lnTo>
                  <a:close/>
                </a:path>
                <a:path w="4266565" h="2510790">
                  <a:moveTo>
                    <a:pt x="1057275" y="1993138"/>
                  </a:moveTo>
                  <a:lnTo>
                    <a:pt x="1028700" y="1993138"/>
                  </a:lnTo>
                  <a:lnTo>
                    <a:pt x="1028700" y="2002663"/>
                  </a:lnTo>
                  <a:lnTo>
                    <a:pt x="1057275" y="2002663"/>
                  </a:lnTo>
                  <a:lnTo>
                    <a:pt x="1057275" y="1993138"/>
                  </a:lnTo>
                  <a:close/>
                </a:path>
                <a:path w="4266565" h="2510790">
                  <a:moveTo>
                    <a:pt x="1061720" y="478409"/>
                  </a:moveTo>
                  <a:lnTo>
                    <a:pt x="1033145" y="478409"/>
                  </a:lnTo>
                  <a:lnTo>
                    <a:pt x="1033145" y="487934"/>
                  </a:lnTo>
                  <a:lnTo>
                    <a:pt x="1061720" y="487934"/>
                  </a:lnTo>
                  <a:lnTo>
                    <a:pt x="1061720" y="478409"/>
                  </a:lnTo>
                  <a:close/>
                </a:path>
                <a:path w="4266565" h="2510790">
                  <a:moveTo>
                    <a:pt x="1095375" y="1993138"/>
                  </a:moveTo>
                  <a:lnTo>
                    <a:pt x="1066800" y="1993138"/>
                  </a:lnTo>
                  <a:lnTo>
                    <a:pt x="1066800" y="2002663"/>
                  </a:lnTo>
                  <a:lnTo>
                    <a:pt x="1095375" y="2002663"/>
                  </a:lnTo>
                  <a:lnTo>
                    <a:pt x="1095375" y="1993138"/>
                  </a:lnTo>
                  <a:close/>
                </a:path>
                <a:path w="4266565" h="2510790">
                  <a:moveTo>
                    <a:pt x="1099820" y="478409"/>
                  </a:moveTo>
                  <a:lnTo>
                    <a:pt x="1071245" y="478409"/>
                  </a:lnTo>
                  <a:lnTo>
                    <a:pt x="1071245" y="487934"/>
                  </a:lnTo>
                  <a:lnTo>
                    <a:pt x="1099820" y="487934"/>
                  </a:lnTo>
                  <a:lnTo>
                    <a:pt x="1099820" y="478409"/>
                  </a:lnTo>
                  <a:close/>
                </a:path>
                <a:path w="4266565" h="2510790">
                  <a:moveTo>
                    <a:pt x="1133475" y="1993138"/>
                  </a:moveTo>
                  <a:lnTo>
                    <a:pt x="1104900" y="1993138"/>
                  </a:lnTo>
                  <a:lnTo>
                    <a:pt x="1104900" y="2002663"/>
                  </a:lnTo>
                  <a:lnTo>
                    <a:pt x="1133475" y="2002663"/>
                  </a:lnTo>
                  <a:lnTo>
                    <a:pt x="1133475" y="1993138"/>
                  </a:lnTo>
                  <a:close/>
                </a:path>
                <a:path w="4266565" h="2510790">
                  <a:moveTo>
                    <a:pt x="1137920" y="478409"/>
                  </a:moveTo>
                  <a:lnTo>
                    <a:pt x="1109345" y="478409"/>
                  </a:lnTo>
                  <a:lnTo>
                    <a:pt x="1109345" y="487934"/>
                  </a:lnTo>
                  <a:lnTo>
                    <a:pt x="1137920" y="487934"/>
                  </a:lnTo>
                  <a:lnTo>
                    <a:pt x="1137920" y="478409"/>
                  </a:lnTo>
                  <a:close/>
                </a:path>
                <a:path w="4266565" h="2510790">
                  <a:moveTo>
                    <a:pt x="1171575" y="1993138"/>
                  </a:moveTo>
                  <a:lnTo>
                    <a:pt x="1143000" y="1993138"/>
                  </a:lnTo>
                  <a:lnTo>
                    <a:pt x="1143000" y="2002663"/>
                  </a:lnTo>
                  <a:lnTo>
                    <a:pt x="1171575" y="2002663"/>
                  </a:lnTo>
                  <a:lnTo>
                    <a:pt x="1171575" y="1993138"/>
                  </a:lnTo>
                  <a:close/>
                </a:path>
                <a:path w="4266565" h="2510790">
                  <a:moveTo>
                    <a:pt x="1176020" y="478409"/>
                  </a:moveTo>
                  <a:lnTo>
                    <a:pt x="1147445" y="478409"/>
                  </a:lnTo>
                  <a:lnTo>
                    <a:pt x="1147445" y="487934"/>
                  </a:lnTo>
                  <a:lnTo>
                    <a:pt x="1176020" y="487934"/>
                  </a:lnTo>
                  <a:lnTo>
                    <a:pt x="1176020" y="478409"/>
                  </a:lnTo>
                  <a:close/>
                </a:path>
                <a:path w="4266565" h="2510790">
                  <a:moveTo>
                    <a:pt x="1209675" y="1993138"/>
                  </a:moveTo>
                  <a:lnTo>
                    <a:pt x="1181100" y="1993138"/>
                  </a:lnTo>
                  <a:lnTo>
                    <a:pt x="1181100" y="2002663"/>
                  </a:lnTo>
                  <a:lnTo>
                    <a:pt x="1209675" y="2002663"/>
                  </a:lnTo>
                  <a:lnTo>
                    <a:pt x="1209675" y="1993138"/>
                  </a:lnTo>
                  <a:close/>
                </a:path>
                <a:path w="4266565" h="2510790">
                  <a:moveTo>
                    <a:pt x="1214120" y="478409"/>
                  </a:moveTo>
                  <a:lnTo>
                    <a:pt x="1185545" y="478409"/>
                  </a:lnTo>
                  <a:lnTo>
                    <a:pt x="1185545" y="487934"/>
                  </a:lnTo>
                  <a:lnTo>
                    <a:pt x="1214120" y="487934"/>
                  </a:lnTo>
                  <a:lnTo>
                    <a:pt x="1214120" y="478409"/>
                  </a:lnTo>
                  <a:close/>
                </a:path>
                <a:path w="4266565" h="2510790">
                  <a:moveTo>
                    <a:pt x="1247775" y="1993138"/>
                  </a:moveTo>
                  <a:lnTo>
                    <a:pt x="1219200" y="1993138"/>
                  </a:lnTo>
                  <a:lnTo>
                    <a:pt x="1219200" y="2002663"/>
                  </a:lnTo>
                  <a:lnTo>
                    <a:pt x="1247775" y="2002663"/>
                  </a:lnTo>
                  <a:lnTo>
                    <a:pt x="1247775" y="1993138"/>
                  </a:lnTo>
                  <a:close/>
                </a:path>
                <a:path w="4266565" h="2510790">
                  <a:moveTo>
                    <a:pt x="1252220" y="478409"/>
                  </a:moveTo>
                  <a:lnTo>
                    <a:pt x="1223645" y="478409"/>
                  </a:lnTo>
                  <a:lnTo>
                    <a:pt x="1223645" y="487934"/>
                  </a:lnTo>
                  <a:lnTo>
                    <a:pt x="1252220" y="487934"/>
                  </a:lnTo>
                  <a:lnTo>
                    <a:pt x="1252220" y="478409"/>
                  </a:lnTo>
                  <a:close/>
                </a:path>
                <a:path w="4266565" h="2510790">
                  <a:moveTo>
                    <a:pt x="1285875" y="1993138"/>
                  </a:moveTo>
                  <a:lnTo>
                    <a:pt x="1257300" y="1993138"/>
                  </a:lnTo>
                  <a:lnTo>
                    <a:pt x="1257300" y="2002663"/>
                  </a:lnTo>
                  <a:lnTo>
                    <a:pt x="1285875" y="2002663"/>
                  </a:lnTo>
                  <a:lnTo>
                    <a:pt x="1285875" y="1993138"/>
                  </a:lnTo>
                  <a:close/>
                </a:path>
                <a:path w="4266565" h="2510790">
                  <a:moveTo>
                    <a:pt x="1290320" y="478409"/>
                  </a:moveTo>
                  <a:lnTo>
                    <a:pt x="1261745" y="478409"/>
                  </a:lnTo>
                  <a:lnTo>
                    <a:pt x="1261745" y="487934"/>
                  </a:lnTo>
                  <a:lnTo>
                    <a:pt x="1290320" y="487934"/>
                  </a:lnTo>
                  <a:lnTo>
                    <a:pt x="1290320" y="478409"/>
                  </a:lnTo>
                  <a:close/>
                </a:path>
                <a:path w="4266565" h="2510790">
                  <a:moveTo>
                    <a:pt x="1323975" y="1993138"/>
                  </a:moveTo>
                  <a:lnTo>
                    <a:pt x="1295400" y="1993138"/>
                  </a:lnTo>
                  <a:lnTo>
                    <a:pt x="1295400" y="2002663"/>
                  </a:lnTo>
                  <a:lnTo>
                    <a:pt x="1323975" y="2002663"/>
                  </a:lnTo>
                  <a:lnTo>
                    <a:pt x="1323975" y="1993138"/>
                  </a:lnTo>
                  <a:close/>
                </a:path>
                <a:path w="4266565" h="2510790">
                  <a:moveTo>
                    <a:pt x="1328420" y="478409"/>
                  </a:moveTo>
                  <a:lnTo>
                    <a:pt x="1299845" y="478409"/>
                  </a:lnTo>
                  <a:lnTo>
                    <a:pt x="1299845" y="487934"/>
                  </a:lnTo>
                  <a:lnTo>
                    <a:pt x="1328420" y="487934"/>
                  </a:lnTo>
                  <a:lnTo>
                    <a:pt x="1328420" y="478409"/>
                  </a:lnTo>
                  <a:close/>
                </a:path>
                <a:path w="4266565" h="2510790">
                  <a:moveTo>
                    <a:pt x="1362075" y="1993138"/>
                  </a:moveTo>
                  <a:lnTo>
                    <a:pt x="1333500" y="1993138"/>
                  </a:lnTo>
                  <a:lnTo>
                    <a:pt x="1333500" y="2002663"/>
                  </a:lnTo>
                  <a:lnTo>
                    <a:pt x="1362075" y="2002663"/>
                  </a:lnTo>
                  <a:lnTo>
                    <a:pt x="1362075" y="1993138"/>
                  </a:lnTo>
                  <a:close/>
                </a:path>
                <a:path w="4266565" h="2510790">
                  <a:moveTo>
                    <a:pt x="1366520" y="478409"/>
                  </a:moveTo>
                  <a:lnTo>
                    <a:pt x="1337945" y="478409"/>
                  </a:lnTo>
                  <a:lnTo>
                    <a:pt x="1337945" y="487934"/>
                  </a:lnTo>
                  <a:lnTo>
                    <a:pt x="1366520" y="487934"/>
                  </a:lnTo>
                  <a:lnTo>
                    <a:pt x="1366520" y="478409"/>
                  </a:lnTo>
                  <a:close/>
                </a:path>
                <a:path w="4266565" h="2510790">
                  <a:moveTo>
                    <a:pt x="1400175" y="1993138"/>
                  </a:moveTo>
                  <a:lnTo>
                    <a:pt x="1371600" y="1993138"/>
                  </a:lnTo>
                  <a:lnTo>
                    <a:pt x="1371600" y="2002663"/>
                  </a:lnTo>
                  <a:lnTo>
                    <a:pt x="1400175" y="2002663"/>
                  </a:lnTo>
                  <a:lnTo>
                    <a:pt x="1400175" y="1993138"/>
                  </a:lnTo>
                  <a:close/>
                </a:path>
                <a:path w="4266565" h="2510790">
                  <a:moveTo>
                    <a:pt x="1404620" y="478409"/>
                  </a:moveTo>
                  <a:lnTo>
                    <a:pt x="1376045" y="478409"/>
                  </a:lnTo>
                  <a:lnTo>
                    <a:pt x="1376045" y="487934"/>
                  </a:lnTo>
                  <a:lnTo>
                    <a:pt x="1404620" y="487934"/>
                  </a:lnTo>
                  <a:lnTo>
                    <a:pt x="1404620" y="478409"/>
                  </a:lnTo>
                  <a:close/>
                </a:path>
                <a:path w="4266565" h="2510790">
                  <a:moveTo>
                    <a:pt x="1438275" y="1993138"/>
                  </a:moveTo>
                  <a:lnTo>
                    <a:pt x="1409700" y="1993138"/>
                  </a:lnTo>
                  <a:lnTo>
                    <a:pt x="1409700" y="2002663"/>
                  </a:lnTo>
                  <a:lnTo>
                    <a:pt x="1438275" y="2002663"/>
                  </a:lnTo>
                  <a:lnTo>
                    <a:pt x="1438275" y="1993138"/>
                  </a:lnTo>
                  <a:close/>
                </a:path>
                <a:path w="4266565" h="2510790">
                  <a:moveTo>
                    <a:pt x="1442720" y="478409"/>
                  </a:moveTo>
                  <a:lnTo>
                    <a:pt x="1414145" y="478409"/>
                  </a:lnTo>
                  <a:lnTo>
                    <a:pt x="1414145" y="487934"/>
                  </a:lnTo>
                  <a:lnTo>
                    <a:pt x="1442720" y="487934"/>
                  </a:lnTo>
                  <a:lnTo>
                    <a:pt x="1442720" y="478409"/>
                  </a:lnTo>
                  <a:close/>
                </a:path>
                <a:path w="4266565" h="2510790">
                  <a:moveTo>
                    <a:pt x="1476375" y="1993138"/>
                  </a:moveTo>
                  <a:lnTo>
                    <a:pt x="1447800" y="1993138"/>
                  </a:lnTo>
                  <a:lnTo>
                    <a:pt x="1447800" y="2002663"/>
                  </a:lnTo>
                  <a:lnTo>
                    <a:pt x="1476375" y="2002663"/>
                  </a:lnTo>
                  <a:lnTo>
                    <a:pt x="1476375" y="1993138"/>
                  </a:lnTo>
                  <a:close/>
                </a:path>
                <a:path w="4266565" h="2510790">
                  <a:moveTo>
                    <a:pt x="1480820" y="478409"/>
                  </a:moveTo>
                  <a:lnTo>
                    <a:pt x="1452245" y="478409"/>
                  </a:lnTo>
                  <a:lnTo>
                    <a:pt x="1452245" y="487934"/>
                  </a:lnTo>
                  <a:lnTo>
                    <a:pt x="1480820" y="487934"/>
                  </a:lnTo>
                  <a:lnTo>
                    <a:pt x="1480820" y="478409"/>
                  </a:lnTo>
                  <a:close/>
                </a:path>
                <a:path w="4266565" h="2510790">
                  <a:moveTo>
                    <a:pt x="1514475" y="1993138"/>
                  </a:moveTo>
                  <a:lnTo>
                    <a:pt x="1485900" y="1993138"/>
                  </a:lnTo>
                  <a:lnTo>
                    <a:pt x="1485900" y="2002663"/>
                  </a:lnTo>
                  <a:lnTo>
                    <a:pt x="1514475" y="2002663"/>
                  </a:lnTo>
                  <a:lnTo>
                    <a:pt x="1514475" y="1993138"/>
                  </a:lnTo>
                  <a:close/>
                </a:path>
                <a:path w="4266565" h="2510790">
                  <a:moveTo>
                    <a:pt x="1518920" y="478409"/>
                  </a:moveTo>
                  <a:lnTo>
                    <a:pt x="1490345" y="478409"/>
                  </a:lnTo>
                  <a:lnTo>
                    <a:pt x="1490345" y="487934"/>
                  </a:lnTo>
                  <a:lnTo>
                    <a:pt x="1518920" y="487934"/>
                  </a:lnTo>
                  <a:lnTo>
                    <a:pt x="1518920" y="478409"/>
                  </a:lnTo>
                  <a:close/>
                </a:path>
                <a:path w="4266565" h="2510790">
                  <a:moveTo>
                    <a:pt x="1552575" y="1993138"/>
                  </a:moveTo>
                  <a:lnTo>
                    <a:pt x="1524000" y="1993138"/>
                  </a:lnTo>
                  <a:lnTo>
                    <a:pt x="1524000" y="2002663"/>
                  </a:lnTo>
                  <a:lnTo>
                    <a:pt x="1552575" y="2002663"/>
                  </a:lnTo>
                  <a:lnTo>
                    <a:pt x="1552575" y="1993138"/>
                  </a:lnTo>
                  <a:close/>
                </a:path>
                <a:path w="4266565" h="2510790">
                  <a:moveTo>
                    <a:pt x="1557020" y="478409"/>
                  </a:moveTo>
                  <a:lnTo>
                    <a:pt x="1528445" y="478409"/>
                  </a:lnTo>
                  <a:lnTo>
                    <a:pt x="1528445" y="487934"/>
                  </a:lnTo>
                  <a:lnTo>
                    <a:pt x="1557020" y="487934"/>
                  </a:lnTo>
                  <a:lnTo>
                    <a:pt x="1557020" y="478409"/>
                  </a:lnTo>
                  <a:close/>
                </a:path>
                <a:path w="4266565" h="2510790">
                  <a:moveTo>
                    <a:pt x="1590662" y="1993138"/>
                  </a:moveTo>
                  <a:lnTo>
                    <a:pt x="1562100" y="1993138"/>
                  </a:lnTo>
                  <a:lnTo>
                    <a:pt x="1562100" y="2002663"/>
                  </a:lnTo>
                  <a:lnTo>
                    <a:pt x="1590662" y="2002663"/>
                  </a:lnTo>
                  <a:lnTo>
                    <a:pt x="1590662" y="1993138"/>
                  </a:lnTo>
                  <a:close/>
                </a:path>
                <a:path w="4266565" h="2510790">
                  <a:moveTo>
                    <a:pt x="1595120" y="478409"/>
                  </a:moveTo>
                  <a:lnTo>
                    <a:pt x="1566545" y="478409"/>
                  </a:lnTo>
                  <a:lnTo>
                    <a:pt x="1566545" y="487934"/>
                  </a:lnTo>
                  <a:lnTo>
                    <a:pt x="1595120" y="487934"/>
                  </a:lnTo>
                  <a:lnTo>
                    <a:pt x="1595120" y="478409"/>
                  </a:lnTo>
                  <a:close/>
                </a:path>
                <a:path w="4266565" h="2510790">
                  <a:moveTo>
                    <a:pt x="1628762" y="1993138"/>
                  </a:moveTo>
                  <a:lnTo>
                    <a:pt x="1600187" y="1993138"/>
                  </a:lnTo>
                  <a:lnTo>
                    <a:pt x="1600187" y="2002663"/>
                  </a:lnTo>
                  <a:lnTo>
                    <a:pt x="1628762" y="2002663"/>
                  </a:lnTo>
                  <a:lnTo>
                    <a:pt x="1628762" y="1993138"/>
                  </a:lnTo>
                  <a:close/>
                </a:path>
                <a:path w="4266565" h="2510790">
                  <a:moveTo>
                    <a:pt x="1633220" y="478409"/>
                  </a:moveTo>
                  <a:lnTo>
                    <a:pt x="1604645" y="478409"/>
                  </a:lnTo>
                  <a:lnTo>
                    <a:pt x="1604645" y="487934"/>
                  </a:lnTo>
                  <a:lnTo>
                    <a:pt x="1633220" y="487934"/>
                  </a:lnTo>
                  <a:lnTo>
                    <a:pt x="1633220" y="478409"/>
                  </a:lnTo>
                  <a:close/>
                </a:path>
                <a:path w="4266565" h="2510790">
                  <a:moveTo>
                    <a:pt x="1666875" y="1993138"/>
                  </a:moveTo>
                  <a:lnTo>
                    <a:pt x="1638287" y="1993138"/>
                  </a:lnTo>
                  <a:lnTo>
                    <a:pt x="1638287" y="2002663"/>
                  </a:lnTo>
                  <a:lnTo>
                    <a:pt x="1666875" y="2002663"/>
                  </a:lnTo>
                  <a:lnTo>
                    <a:pt x="1666875" y="1993138"/>
                  </a:lnTo>
                  <a:close/>
                </a:path>
                <a:path w="4266565" h="2510790">
                  <a:moveTo>
                    <a:pt x="1671320" y="478409"/>
                  </a:moveTo>
                  <a:lnTo>
                    <a:pt x="1642745" y="478409"/>
                  </a:lnTo>
                  <a:lnTo>
                    <a:pt x="1642745" y="487934"/>
                  </a:lnTo>
                  <a:lnTo>
                    <a:pt x="1671320" y="487934"/>
                  </a:lnTo>
                  <a:lnTo>
                    <a:pt x="1671320" y="478409"/>
                  </a:lnTo>
                  <a:close/>
                </a:path>
                <a:path w="4266565" h="2510790">
                  <a:moveTo>
                    <a:pt x="1704975" y="1993138"/>
                  </a:moveTo>
                  <a:lnTo>
                    <a:pt x="1676400" y="1993138"/>
                  </a:lnTo>
                  <a:lnTo>
                    <a:pt x="1676400" y="2002663"/>
                  </a:lnTo>
                  <a:lnTo>
                    <a:pt x="1704975" y="2002663"/>
                  </a:lnTo>
                  <a:lnTo>
                    <a:pt x="1704975" y="1993138"/>
                  </a:lnTo>
                  <a:close/>
                </a:path>
                <a:path w="4266565" h="2510790">
                  <a:moveTo>
                    <a:pt x="1709420" y="478409"/>
                  </a:moveTo>
                  <a:lnTo>
                    <a:pt x="1680845" y="478409"/>
                  </a:lnTo>
                  <a:lnTo>
                    <a:pt x="1680845" y="487934"/>
                  </a:lnTo>
                  <a:lnTo>
                    <a:pt x="1709420" y="487934"/>
                  </a:lnTo>
                  <a:lnTo>
                    <a:pt x="1709420" y="478409"/>
                  </a:lnTo>
                  <a:close/>
                </a:path>
                <a:path w="4266565" h="2510790">
                  <a:moveTo>
                    <a:pt x="1743075" y="1993138"/>
                  </a:moveTo>
                  <a:lnTo>
                    <a:pt x="1714500" y="1993138"/>
                  </a:lnTo>
                  <a:lnTo>
                    <a:pt x="1714500" y="2002663"/>
                  </a:lnTo>
                  <a:lnTo>
                    <a:pt x="1743075" y="2002663"/>
                  </a:lnTo>
                  <a:lnTo>
                    <a:pt x="1743075" y="1993138"/>
                  </a:lnTo>
                  <a:close/>
                </a:path>
                <a:path w="4266565" h="2510790">
                  <a:moveTo>
                    <a:pt x="1747520" y="478409"/>
                  </a:moveTo>
                  <a:lnTo>
                    <a:pt x="1718945" y="478409"/>
                  </a:lnTo>
                  <a:lnTo>
                    <a:pt x="1718945" y="487934"/>
                  </a:lnTo>
                  <a:lnTo>
                    <a:pt x="1747520" y="487934"/>
                  </a:lnTo>
                  <a:lnTo>
                    <a:pt x="1747520" y="478409"/>
                  </a:lnTo>
                  <a:close/>
                </a:path>
                <a:path w="4266565" h="2510790">
                  <a:moveTo>
                    <a:pt x="1781175" y="1993138"/>
                  </a:moveTo>
                  <a:lnTo>
                    <a:pt x="1752600" y="1993138"/>
                  </a:lnTo>
                  <a:lnTo>
                    <a:pt x="1752600" y="2002663"/>
                  </a:lnTo>
                  <a:lnTo>
                    <a:pt x="1781175" y="2002663"/>
                  </a:lnTo>
                  <a:lnTo>
                    <a:pt x="1781175" y="1993138"/>
                  </a:lnTo>
                  <a:close/>
                </a:path>
                <a:path w="4266565" h="2510790">
                  <a:moveTo>
                    <a:pt x="1785620" y="478409"/>
                  </a:moveTo>
                  <a:lnTo>
                    <a:pt x="1757045" y="478409"/>
                  </a:lnTo>
                  <a:lnTo>
                    <a:pt x="1757045" y="487934"/>
                  </a:lnTo>
                  <a:lnTo>
                    <a:pt x="1785620" y="487934"/>
                  </a:lnTo>
                  <a:lnTo>
                    <a:pt x="1785620" y="478409"/>
                  </a:lnTo>
                  <a:close/>
                </a:path>
                <a:path w="4266565" h="2510790">
                  <a:moveTo>
                    <a:pt x="1819275" y="1993138"/>
                  </a:moveTo>
                  <a:lnTo>
                    <a:pt x="1790700" y="1993138"/>
                  </a:lnTo>
                  <a:lnTo>
                    <a:pt x="1790700" y="2002663"/>
                  </a:lnTo>
                  <a:lnTo>
                    <a:pt x="1819275" y="2002663"/>
                  </a:lnTo>
                  <a:lnTo>
                    <a:pt x="1819275" y="1993138"/>
                  </a:lnTo>
                  <a:close/>
                </a:path>
                <a:path w="4266565" h="2510790">
                  <a:moveTo>
                    <a:pt x="1823720" y="478409"/>
                  </a:moveTo>
                  <a:lnTo>
                    <a:pt x="1795145" y="478409"/>
                  </a:lnTo>
                  <a:lnTo>
                    <a:pt x="1795145" y="487934"/>
                  </a:lnTo>
                  <a:lnTo>
                    <a:pt x="1823720" y="487934"/>
                  </a:lnTo>
                  <a:lnTo>
                    <a:pt x="1823720" y="478409"/>
                  </a:lnTo>
                  <a:close/>
                </a:path>
                <a:path w="4266565" h="2510790">
                  <a:moveTo>
                    <a:pt x="1857375" y="1993138"/>
                  </a:moveTo>
                  <a:lnTo>
                    <a:pt x="1828800" y="1993138"/>
                  </a:lnTo>
                  <a:lnTo>
                    <a:pt x="1828800" y="2002663"/>
                  </a:lnTo>
                  <a:lnTo>
                    <a:pt x="1857375" y="2002663"/>
                  </a:lnTo>
                  <a:lnTo>
                    <a:pt x="1857375" y="1993138"/>
                  </a:lnTo>
                  <a:close/>
                </a:path>
                <a:path w="4266565" h="2510790">
                  <a:moveTo>
                    <a:pt x="1861820" y="478409"/>
                  </a:moveTo>
                  <a:lnTo>
                    <a:pt x="1833245" y="478409"/>
                  </a:lnTo>
                  <a:lnTo>
                    <a:pt x="1833245" y="487934"/>
                  </a:lnTo>
                  <a:lnTo>
                    <a:pt x="1861820" y="487934"/>
                  </a:lnTo>
                  <a:lnTo>
                    <a:pt x="1861820" y="478409"/>
                  </a:lnTo>
                  <a:close/>
                </a:path>
                <a:path w="4266565" h="2510790">
                  <a:moveTo>
                    <a:pt x="1899920" y="478409"/>
                  </a:moveTo>
                  <a:lnTo>
                    <a:pt x="1871345" y="478409"/>
                  </a:lnTo>
                  <a:lnTo>
                    <a:pt x="1871345" y="487934"/>
                  </a:lnTo>
                  <a:lnTo>
                    <a:pt x="1899920" y="487934"/>
                  </a:lnTo>
                  <a:lnTo>
                    <a:pt x="1899920" y="478409"/>
                  </a:lnTo>
                  <a:close/>
                </a:path>
                <a:path w="4266565" h="2510790">
                  <a:moveTo>
                    <a:pt x="1938020" y="2472690"/>
                  </a:moveTo>
                  <a:lnTo>
                    <a:pt x="1928622" y="2467991"/>
                  </a:lnTo>
                  <a:lnTo>
                    <a:pt x="1861820" y="2434590"/>
                  </a:lnTo>
                  <a:lnTo>
                    <a:pt x="1861820" y="2467991"/>
                  </a:lnTo>
                  <a:lnTo>
                    <a:pt x="0" y="2467991"/>
                  </a:lnTo>
                  <a:lnTo>
                    <a:pt x="0" y="2477516"/>
                  </a:lnTo>
                  <a:lnTo>
                    <a:pt x="1861820" y="2477516"/>
                  </a:lnTo>
                  <a:lnTo>
                    <a:pt x="1861820" y="2510790"/>
                  </a:lnTo>
                  <a:lnTo>
                    <a:pt x="1928368" y="2477516"/>
                  </a:lnTo>
                  <a:lnTo>
                    <a:pt x="1938020" y="2472690"/>
                  </a:lnTo>
                  <a:close/>
                </a:path>
                <a:path w="4266565" h="2510790">
                  <a:moveTo>
                    <a:pt x="1938020" y="1997837"/>
                  </a:moveTo>
                  <a:lnTo>
                    <a:pt x="1928622" y="1993138"/>
                  </a:lnTo>
                  <a:lnTo>
                    <a:pt x="1861820" y="1959737"/>
                  </a:lnTo>
                  <a:lnTo>
                    <a:pt x="1861820" y="2035937"/>
                  </a:lnTo>
                  <a:lnTo>
                    <a:pt x="1928368" y="2002663"/>
                  </a:lnTo>
                  <a:lnTo>
                    <a:pt x="1938020" y="1997837"/>
                  </a:lnTo>
                  <a:close/>
                </a:path>
                <a:path w="4266565" h="2510790">
                  <a:moveTo>
                    <a:pt x="1938020" y="1796046"/>
                  </a:moveTo>
                  <a:lnTo>
                    <a:pt x="1928355" y="1791208"/>
                  </a:lnTo>
                  <a:lnTo>
                    <a:pt x="1861820" y="1757946"/>
                  </a:lnTo>
                  <a:lnTo>
                    <a:pt x="1861820" y="1791208"/>
                  </a:lnTo>
                  <a:lnTo>
                    <a:pt x="0" y="1791208"/>
                  </a:lnTo>
                  <a:lnTo>
                    <a:pt x="0" y="1800733"/>
                  </a:lnTo>
                  <a:lnTo>
                    <a:pt x="1861820" y="1800733"/>
                  </a:lnTo>
                  <a:lnTo>
                    <a:pt x="1861820" y="1834146"/>
                  </a:lnTo>
                  <a:lnTo>
                    <a:pt x="1928622" y="1800733"/>
                  </a:lnTo>
                  <a:lnTo>
                    <a:pt x="1938020" y="1796046"/>
                  </a:lnTo>
                  <a:close/>
                </a:path>
                <a:path w="4266565" h="2510790">
                  <a:moveTo>
                    <a:pt x="1938020" y="1552829"/>
                  </a:moveTo>
                  <a:lnTo>
                    <a:pt x="1928622" y="1548130"/>
                  </a:lnTo>
                  <a:lnTo>
                    <a:pt x="1861820" y="1514729"/>
                  </a:lnTo>
                  <a:lnTo>
                    <a:pt x="1861820" y="1548130"/>
                  </a:lnTo>
                  <a:lnTo>
                    <a:pt x="0" y="1548130"/>
                  </a:lnTo>
                  <a:lnTo>
                    <a:pt x="0" y="1557655"/>
                  </a:lnTo>
                  <a:lnTo>
                    <a:pt x="1861820" y="1557655"/>
                  </a:lnTo>
                  <a:lnTo>
                    <a:pt x="1861820" y="1590929"/>
                  </a:lnTo>
                  <a:lnTo>
                    <a:pt x="1928368" y="1557655"/>
                  </a:lnTo>
                  <a:lnTo>
                    <a:pt x="1938020" y="1552829"/>
                  </a:lnTo>
                  <a:close/>
                </a:path>
                <a:path w="4266565" h="2510790">
                  <a:moveTo>
                    <a:pt x="1938020" y="1159891"/>
                  </a:moveTo>
                  <a:lnTo>
                    <a:pt x="1928368" y="1155065"/>
                  </a:lnTo>
                  <a:lnTo>
                    <a:pt x="1861820" y="1121791"/>
                  </a:lnTo>
                  <a:lnTo>
                    <a:pt x="1861820" y="1155065"/>
                  </a:lnTo>
                  <a:lnTo>
                    <a:pt x="0" y="1155065"/>
                  </a:lnTo>
                  <a:lnTo>
                    <a:pt x="0" y="1164590"/>
                  </a:lnTo>
                  <a:lnTo>
                    <a:pt x="1861820" y="1164590"/>
                  </a:lnTo>
                  <a:lnTo>
                    <a:pt x="1861820" y="1197991"/>
                  </a:lnTo>
                  <a:lnTo>
                    <a:pt x="1928622" y="1164590"/>
                  </a:lnTo>
                  <a:lnTo>
                    <a:pt x="1938020" y="1159891"/>
                  </a:lnTo>
                  <a:close/>
                </a:path>
                <a:path w="4266565" h="2510790">
                  <a:moveTo>
                    <a:pt x="1938020" y="705358"/>
                  </a:moveTo>
                  <a:lnTo>
                    <a:pt x="1928368" y="700532"/>
                  </a:lnTo>
                  <a:lnTo>
                    <a:pt x="1861820" y="667258"/>
                  </a:lnTo>
                  <a:lnTo>
                    <a:pt x="1861820" y="700532"/>
                  </a:lnTo>
                  <a:lnTo>
                    <a:pt x="0" y="700532"/>
                  </a:lnTo>
                  <a:lnTo>
                    <a:pt x="0" y="710057"/>
                  </a:lnTo>
                  <a:lnTo>
                    <a:pt x="1861820" y="710057"/>
                  </a:lnTo>
                  <a:lnTo>
                    <a:pt x="1861820" y="743458"/>
                  </a:lnTo>
                  <a:lnTo>
                    <a:pt x="1928622" y="710057"/>
                  </a:lnTo>
                  <a:lnTo>
                    <a:pt x="1938020" y="705358"/>
                  </a:lnTo>
                  <a:close/>
                </a:path>
                <a:path w="4266565" h="2510790">
                  <a:moveTo>
                    <a:pt x="1938020" y="478409"/>
                  </a:moveTo>
                  <a:lnTo>
                    <a:pt x="1909445" y="478409"/>
                  </a:lnTo>
                  <a:lnTo>
                    <a:pt x="1909445" y="487934"/>
                  </a:lnTo>
                  <a:lnTo>
                    <a:pt x="1938020" y="487934"/>
                  </a:lnTo>
                  <a:lnTo>
                    <a:pt x="1938020" y="478409"/>
                  </a:lnTo>
                  <a:close/>
                </a:path>
                <a:path w="4266565" h="2510790">
                  <a:moveTo>
                    <a:pt x="1938020" y="271145"/>
                  </a:moveTo>
                  <a:lnTo>
                    <a:pt x="1928368" y="266319"/>
                  </a:lnTo>
                  <a:lnTo>
                    <a:pt x="1861820" y="233045"/>
                  </a:lnTo>
                  <a:lnTo>
                    <a:pt x="1861820" y="266319"/>
                  </a:lnTo>
                  <a:lnTo>
                    <a:pt x="0" y="266319"/>
                  </a:lnTo>
                  <a:lnTo>
                    <a:pt x="0" y="275844"/>
                  </a:lnTo>
                  <a:lnTo>
                    <a:pt x="1861820" y="275844"/>
                  </a:lnTo>
                  <a:lnTo>
                    <a:pt x="1861820" y="309245"/>
                  </a:lnTo>
                  <a:lnTo>
                    <a:pt x="1928622" y="275844"/>
                  </a:lnTo>
                  <a:lnTo>
                    <a:pt x="1938020" y="271145"/>
                  </a:lnTo>
                  <a:close/>
                </a:path>
                <a:path w="4266565" h="2510790">
                  <a:moveTo>
                    <a:pt x="1938020" y="38100"/>
                  </a:moveTo>
                  <a:lnTo>
                    <a:pt x="1928622" y="33401"/>
                  </a:lnTo>
                  <a:lnTo>
                    <a:pt x="1861820" y="0"/>
                  </a:lnTo>
                  <a:lnTo>
                    <a:pt x="1861820" y="33401"/>
                  </a:lnTo>
                  <a:lnTo>
                    <a:pt x="0" y="33401"/>
                  </a:lnTo>
                  <a:lnTo>
                    <a:pt x="0" y="42926"/>
                  </a:lnTo>
                  <a:lnTo>
                    <a:pt x="1861820" y="42926"/>
                  </a:lnTo>
                  <a:lnTo>
                    <a:pt x="1861820" y="76200"/>
                  </a:lnTo>
                  <a:lnTo>
                    <a:pt x="1928368" y="42926"/>
                  </a:lnTo>
                  <a:lnTo>
                    <a:pt x="1938020" y="38100"/>
                  </a:lnTo>
                  <a:close/>
                </a:path>
                <a:path w="4266565" h="2510790">
                  <a:moveTo>
                    <a:pt x="2404745" y="1344041"/>
                  </a:moveTo>
                  <a:lnTo>
                    <a:pt x="2328545" y="1382141"/>
                  </a:lnTo>
                  <a:lnTo>
                    <a:pt x="2404745" y="1420241"/>
                  </a:lnTo>
                  <a:lnTo>
                    <a:pt x="2404745" y="1386840"/>
                  </a:lnTo>
                  <a:lnTo>
                    <a:pt x="2404745" y="1377315"/>
                  </a:lnTo>
                  <a:lnTo>
                    <a:pt x="2404745" y="1344041"/>
                  </a:lnTo>
                  <a:close/>
                </a:path>
                <a:path w="4266565" h="2510790">
                  <a:moveTo>
                    <a:pt x="2437765" y="1377315"/>
                  </a:moveTo>
                  <a:lnTo>
                    <a:pt x="2409190" y="1377315"/>
                  </a:lnTo>
                  <a:lnTo>
                    <a:pt x="2409190" y="1386840"/>
                  </a:lnTo>
                  <a:lnTo>
                    <a:pt x="2437765" y="1386840"/>
                  </a:lnTo>
                  <a:lnTo>
                    <a:pt x="2437765" y="1377315"/>
                  </a:lnTo>
                  <a:close/>
                </a:path>
                <a:path w="4266565" h="2510790">
                  <a:moveTo>
                    <a:pt x="2475865" y="1377315"/>
                  </a:moveTo>
                  <a:lnTo>
                    <a:pt x="2447290" y="1377315"/>
                  </a:lnTo>
                  <a:lnTo>
                    <a:pt x="2447290" y="1386840"/>
                  </a:lnTo>
                  <a:lnTo>
                    <a:pt x="2475865" y="1386840"/>
                  </a:lnTo>
                  <a:lnTo>
                    <a:pt x="2475865" y="1377315"/>
                  </a:lnTo>
                  <a:close/>
                </a:path>
                <a:path w="4266565" h="2510790">
                  <a:moveTo>
                    <a:pt x="2513965" y="1377315"/>
                  </a:moveTo>
                  <a:lnTo>
                    <a:pt x="2485390" y="1377315"/>
                  </a:lnTo>
                  <a:lnTo>
                    <a:pt x="2485390" y="1386840"/>
                  </a:lnTo>
                  <a:lnTo>
                    <a:pt x="2513965" y="1386840"/>
                  </a:lnTo>
                  <a:lnTo>
                    <a:pt x="2513965" y="1377315"/>
                  </a:lnTo>
                  <a:close/>
                </a:path>
                <a:path w="4266565" h="2510790">
                  <a:moveTo>
                    <a:pt x="2552065" y="1377315"/>
                  </a:moveTo>
                  <a:lnTo>
                    <a:pt x="2523490" y="1377315"/>
                  </a:lnTo>
                  <a:lnTo>
                    <a:pt x="2523490" y="1386840"/>
                  </a:lnTo>
                  <a:lnTo>
                    <a:pt x="2552065" y="1386840"/>
                  </a:lnTo>
                  <a:lnTo>
                    <a:pt x="2552065" y="1377315"/>
                  </a:lnTo>
                  <a:close/>
                </a:path>
                <a:path w="4266565" h="2510790">
                  <a:moveTo>
                    <a:pt x="2590165" y="1377315"/>
                  </a:moveTo>
                  <a:lnTo>
                    <a:pt x="2561590" y="1377315"/>
                  </a:lnTo>
                  <a:lnTo>
                    <a:pt x="2561590" y="1386840"/>
                  </a:lnTo>
                  <a:lnTo>
                    <a:pt x="2590165" y="1386840"/>
                  </a:lnTo>
                  <a:lnTo>
                    <a:pt x="2590165" y="1377315"/>
                  </a:lnTo>
                  <a:close/>
                </a:path>
                <a:path w="4266565" h="2510790">
                  <a:moveTo>
                    <a:pt x="2628265" y="1377315"/>
                  </a:moveTo>
                  <a:lnTo>
                    <a:pt x="2599690" y="1377315"/>
                  </a:lnTo>
                  <a:lnTo>
                    <a:pt x="2599690" y="1386840"/>
                  </a:lnTo>
                  <a:lnTo>
                    <a:pt x="2628265" y="1386840"/>
                  </a:lnTo>
                  <a:lnTo>
                    <a:pt x="2628265" y="1377315"/>
                  </a:lnTo>
                  <a:close/>
                </a:path>
                <a:path w="4266565" h="2510790">
                  <a:moveTo>
                    <a:pt x="2666365" y="1377315"/>
                  </a:moveTo>
                  <a:lnTo>
                    <a:pt x="2637790" y="1377315"/>
                  </a:lnTo>
                  <a:lnTo>
                    <a:pt x="2637790" y="1386840"/>
                  </a:lnTo>
                  <a:lnTo>
                    <a:pt x="2666365" y="1386840"/>
                  </a:lnTo>
                  <a:lnTo>
                    <a:pt x="2666365" y="1377315"/>
                  </a:lnTo>
                  <a:close/>
                </a:path>
                <a:path w="4266565" h="2510790">
                  <a:moveTo>
                    <a:pt x="2704465" y="1377315"/>
                  </a:moveTo>
                  <a:lnTo>
                    <a:pt x="2675890" y="1377315"/>
                  </a:lnTo>
                  <a:lnTo>
                    <a:pt x="2675890" y="1386840"/>
                  </a:lnTo>
                  <a:lnTo>
                    <a:pt x="2704465" y="1386840"/>
                  </a:lnTo>
                  <a:lnTo>
                    <a:pt x="2704465" y="1377315"/>
                  </a:lnTo>
                  <a:close/>
                </a:path>
                <a:path w="4266565" h="2510790">
                  <a:moveTo>
                    <a:pt x="2742565" y="1377315"/>
                  </a:moveTo>
                  <a:lnTo>
                    <a:pt x="2713990" y="1377315"/>
                  </a:lnTo>
                  <a:lnTo>
                    <a:pt x="2713990" y="1386840"/>
                  </a:lnTo>
                  <a:lnTo>
                    <a:pt x="2742565" y="1386840"/>
                  </a:lnTo>
                  <a:lnTo>
                    <a:pt x="2742565" y="1377315"/>
                  </a:lnTo>
                  <a:close/>
                </a:path>
                <a:path w="4266565" h="2510790">
                  <a:moveTo>
                    <a:pt x="2780665" y="1377315"/>
                  </a:moveTo>
                  <a:lnTo>
                    <a:pt x="2752090" y="1377315"/>
                  </a:lnTo>
                  <a:lnTo>
                    <a:pt x="2752090" y="1386840"/>
                  </a:lnTo>
                  <a:lnTo>
                    <a:pt x="2780665" y="1386840"/>
                  </a:lnTo>
                  <a:lnTo>
                    <a:pt x="2780665" y="1377315"/>
                  </a:lnTo>
                  <a:close/>
                </a:path>
                <a:path w="4266565" h="2510790">
                  <a:moveTo>
                    <a:pt x="2818765" y="1377315"/>
                  </a:moveTo>
                  <a:lnTo>
                    <a:pt x="2790190" y="1377315"/>
                  </a:lnTo>
                  <a:lnTo>
                    <a:pt x="2790190" y="1386840"/>
                  </a:lnTo>
                  <a:lnTo>
                    <a:pt x="2818765" y="1386840"/>
                  </a:lnTo>
                  <a:lnTo>
                    <a:pt x="2818765" y="1377315"/>
                  </a:lnTo>
                  <a:close/>
                </a:path>
                <a:path w="4266565" h="2510790">
                  <a:moveTo>
                    <a:pt x="2856865" y="1377315"/>
                  </a:moveTo>
                  <a:lnTo>
                    <a:pt x="2828290" y="1377315"/>
                  </a:lnTo>
                  <a:lnTo>
                    <a:pt x="2828290" y="1386840"/>
                  </a:lnTo>
                  <a:lnTo>
                    <a:pt x="2856865" y="1386840"/>
                  </a:lnTo>
                  <a:lnTo>
                    <a:pt x="2856865" y="1377315"/>
                  </a:lnTo>
                  <a:close/>
                </a:path>
                <a:path w="4266565" h="2510790">
                  <a:moveTo>
                    <a:pt x="2894965" y="1377315"/>
                  </a:moveTo>
                  <a:lnTo>
                    <a:pt x="2866390" y="1377315"/>
                  </a:lnTo>
                  <a:lnTo>
                    <a:pt x="2866390" y="1386840"/>
                  </a:lnTo>
                  <a:lnTo>
                    <a:pt x="2894965" y="1386840"/>
                  </a:lnTo>
                  <a:lnTo>
                    <a:pt x="2894965" y="1377315"/>
                  </a:lnTo>
                  <a:close/>
                </a:path>
                <a:path w="4266565" h="2510790">
                  <a:moveTo>
                    <a:pt x="2933065" y="1377315"/>
                  </a:moveTo>
                  <a:lnTo>
                    <a:pt x="2904490" y="1377315"/>
                  </a:lnTo>
                  <a:lnTo>
                    <a:pt x="2904490" y="1386840"/>
                  </a:lnTo>
                  <a:lnTo>
                    <a:pt x="2933065" y="1386840"/>
                  </a:lnTo>
                  <a:lnTo>
                    <a:pt x="2933065" y="1377315"/>
                  </a:lnTo>
                  <a:close/>
                </a:path>
                <a:path w="4266565" h="2510790">
                  <a:moveTo>
                    <a:pt x="2971165" y="1377315"/>
                  </a:moveTo>
                  <a:lnTo>
                    <a:pt x="2942590" y="1377315"/>
                  </a:lnTo>
                  <a:lnTo>
                    <a:pt x="2942590" y="1386840"/>
                  </a:lnTo>
                  <a:lnTo>
                    <a:pt x="2971165" y="1386840"/>
                  </a:lnTo>
                  <a:lnTo>
                    <a:pt x="2971165" y="1377315"/>
                  </a:lnTo>
                  <a:close/>
                </a:path>
                <a:path w="4266565" h="2510790">
                  <a:moveTo>
                    <a:pt x="3009265" y="1377315"/>
                  </a:moveTo>
                  <a:lnTo>
                    <a:pt x="2980690" y="1377315"/>
                  </a:lnTo>
                  <a:lnTo>
                    <a:pt x="2980690" y="1386840"/>
                  </a:lnTo>
                  <a:lnTo>
                    <a:pt x="3009265" y="1386840"/>
                  </a:lnTo>
                  <a:lnTo>
                    <a:pt x="3009265" y="1377315"/>
                  </a:lnTo>
                  <a:close/>
                </a:path>
                <a:path w="4266565" h="2510790">
                  <a:moveTo>
                    <a:pt x="3047365" y="1377315"/>
                  </a:moveTo>
                  <a:lnTo>
                    <a:pt x="3018790" y="1377315"/>
                  </a:lnTo>
                  <a:lnTo>
                    <a:pt x="3018790" y="1386840"/>
                  </a:lnTo>
                  <a:lnTo>
                    <a:pt x="3047365" y="1386840"/>
                  </a:lnTo>
                  <a:lnTo>
                    <a:pt x="3047365" y="1377315"/>
                  </a:lnTo>
                  <a:close/>
                </a:path>
                <a:path w="4266565" h="2510790">
                  <a:moveTo>
                    <a:pt x="3085465" y="1377315"/>
                  </a:moveTo>
                  <a:lnTo>
                    <a:pt x="3056890" y="1377315"/>
                  </a:lnTo>
                  <a:lnTo>
                    <a:pt x="3056890" y="1386840"/>
                  </a:lnTo>
                  <a:lnTo>
                    <a:pt x="3085465" y="1386840"/>
                  </a:lnTo>
                  <a:lnTo>
                    <a:pt x="3085465" y="1377315"/>
                  </a:lnTo>
                  <a:close/>
                </a:path>
                <a:path w="4266565" h="2510790">
                  <a:moveTo>
                    <a:pt x="3123565" y="1377315"/>
                  </a:moveTo>
                  <a:lnTo>
                    <a:pt x="3094990" y="1377315"/>
                  </a:lnTo>
                  <a:lnTo>
                    <a:pt x="3094990" y="1386840"/>
                  </a:lnTo>
                  <a:lnTo>
                    <a:pt x="3123565" y="1386840"/>
                  </a:lnTo>
                  <a:lnTo>
                    <a:pt x="3123565" y="1377315"/>
                  </a:lnTo>
                  <a:close/>
                </a:path>
                <a:path w="4266565" h="2510790">
                  <a:moveTo>
                    <a:pt x="3161665" y="1377315"/>
                  </a:moveTo>
                  <a:lnTo>
                    <a:pt x="3133090" y="1377315"/>
                  </a:lnTo>
                  <a:lnTo>
                    <a:pt x="3133090" y="1386840"/>
                  </a:lnTo>
                  <a:lnTo>
                    <a:pt x="3161665" y="1386840"/>
                  </a:lnTo>
                  <a:lnTo>
                    <a:pt x="3161665" y="1377315"/>
                  </a:lnTo>
                  <a:close/>
                </a:path>
                <a:path w="4266565" h="2510790">
                  <a:moveTo>
                    <a:pt x="3199765" y="1377315"/>
                  </a:moveTo>
                  <a:lnTo>
                    <a:pt x="3171190" y="1377315"/>
                  </a:lnTo>
                  <a:lnTo>
                    <a:pt x="3171190" y="1386840"/>
                  </a:lnTo>
                  <a:lnTo>
                    <a:pt x="3199765" y="1386840"/>
                  </a:lnTo>
                  <a:lnTo>
                    <a:pt x="3199765" y="1377315"/>
                  </a:lnTo>
                  <a:close/>
                </a:path>
                <a:path w="4266565" h="2510790">
                  <a:moveTo>
                    <a:pt x="3237865" y="1377315"/>
                  </a:moveTo>
                  <a:lnTo>
                    <a:pt x="3209290" y="1377315"/>
                  </a:lnTo>
                  <a:lnTo>
                    <a:pt x="3209290" y="1386840"/>
                  </a:lnTo>
                  <a:lnTo>
                    <a:pt x="3237865" y="1386840"/>
                  </a:lnTo>
                  <a:lnTo>
                    <a:pt x="3237865" y="1377315"/>
                  </a:lnTo>
                  <a:close/>
                </a:path>
                <a:path w="4266565" h="2510790">
                  <a:moveTo>
                    <a:pt x="3275965" y="1377315"/>
                  </a:moveTo>
                  <a:lnTo>
                    <a:pt x="3247390" y="1377315"/>
                  </a:lnTo>
                  <a:lnTo>
                    <a:pt x="3247390" y="1386840"/>
                  </a:lnTo>
                  <a:lnTo>
                    <a:pt x="3275965" y="1386840"/>
                  </a:lnTo>
                  <a:lnTo>
                    <a:pt x="3275965" y="1377315"/>
                  </a:lnTo>
                  <a:close/>
                </a:path>
                <a:path w="4266565" h="2510790">
                  <a:moveTo>
                    <a:pt x="3314065" y="1377315"/>
                  </a:moveTo>
                  <a:lnTo>
                    <a:pt x="3285490" y="1377315"/>
                  </a:lnTo>
                  <a:lnTo>
                    <a:pt x="3285490" y="1386840"/>
                  </a:lnTo>
                  <a:lnTo>
                    <a:pt x="3314065" y="1386840"/>
                  </a:lnTo>
                  <a:lnTo>
                    <a:pt x="3314065" y="1377315"/>
                  </a:lnTo>
                  <a:close/>
                </a:path>
                <a:path w="4266565" h="2510790">
                  <a:moveTo>
                    <a:pt x="3352165" y="1377315"/>
                  </a:moveTo>
                  <a:lnTo>
                    <a:pt x="3323590" y="1377315"/>
                  </a:lnTo>
                  <a:lnTo>
                    <a:pt x="3323590" y="1386840"/>
                  </a:lnTo>
                  <a:lnTo>
                    <a:pt x="3352165" y="1386840"/>
                  </a:lnTo>
                  <a:lnTo>
                    <a:pt x="3352165" y="1377315"/>
                  </a:lnTo>
                  <a:close/>
                </a:path>
                <a:path w="4266565" h="2510790">
                  <a:moveTo>
                    <a:pt x="3390265" y="1377315"/>
                  </a:moveTo>
                  <a:lnTo>
                    <a:pt x="3361690" y="1377315"/>
                  </a:lnTo>
                  <a:lnTo>
                    <a:pt x="3361690" y="1386840"/>
                  </a:lnTo>
                  <a:lnTo>
                    <a:pt x="3390265" y="1386840"/>
                  </a:lnTo>
                  <a:lnTo>
                    <a:pt x="3390265" y="1377315"/>
                  </a:lnTo>
                  <a:close/>
                </a:path>
                <a:path w="4266565" h="2510790">
                  <a:moveTo>
                    <a:pt x="3428365" y="1377315"/>
                  </a:moveTo>
                  <a:lnTo>
                    <a:pt x="3399790" y="1377315"/>
                  </a:lnTo>
                  <a:lnTo>
                    <a:pt x="3399790" y="1386840"/>
                  </a:lnTo>
                  <a:lnTo>
                    <a:pt x="3428365" y="1386840"/>
                  </a:lnTo>
                  <a:lnTo>
                    <a:pt x="3428365" y="1377315"/>
                  </a:lnTo>
                  <a:close/>
                </a:path>
                <a:path w="4266565" h="2510790">
                  <a:moveTo>
                    <a:pt x="3466465" y="1377315"/>
                  </a:moveTo>
                  <a:lnTo>
                    <a:pt x="3437890" y="1377315"/>
                  </a:lnTo>
                  <a:lnTo>
                    <a:pt x="3437890" y="1386840"/>
                  </a:lnTo>
                  <a:lnTo>
                    <a:pt x="3466465" y="1386840"/>
                  </a:lnTo>
                  <a:lnTo>
                    <a:pt x="3466465" y="1377315"/>
                  </a:lnTo>
                  <a:close/>
                </a:path>
                <a:path w="4266565" h="2510790">
                  <a:moveTo>
                    <a:pt x="3504565" y="1377315"/>
                  </a:moveTo>
                  <a:lnTo>
                    <a:pt x="3475990" y="1377315"/>
                  </a:lnTo>
                  <a:lnTo>
                    <a:pt x="3475990" y="1386840"/>
                  </a:lnTo>
                  <a:lnTo>
                    <a:pt x="3504565" y="1386840"/>
                  </a:lnTo>
                  <a:lnTo>
                    <a:pt x="3504565" y="1377315"/>
                  </a:lnTo>
                  <a:close/>
                </a:path>
                <a:path w="4266565" h="2510790">
                  <a:moveTo>
                    <a:pt x="3542665" y="1377315"/>
                  </a:moveTo>
                  <a:lnTo>
                    <a:pt x="3514090" y="1377315"/>
                  </a:lnTo>
                  <a:lnTo>
                    <a:pt x="3514090" y="1386840"/>
                  </a:lnTo>
                  <a:lnTo>
                    <a:pt x="3542665" y="1386840"/>
                  </a:lnTo>
                  <a:lnTo>
                    <a:pt x="3542665" y="1377315"/>
                  </a:lnTo>
                  <a:close/>
                </a:path>
                <a:path w="4266565" h="2510790">
                  <a:moveTo>
                    <a:pt x="3580765" y="1377315"/>
                  </a:moveTo>
                  <a:lnTo>
                    <a:pt x="3552190" y="1377315"/>
                  </a:lnTo>
                  <a:lnTo>
                    <a:pt x="3552190" y="1386840"/>
                  </a:lnTo>
                  <a:lnTo>
                    <a:pt x="3580765" y="1386840"/>
                  </a:lnTo>
                  <a:lnTo>
                    <a:pt x="3580765" y="1377315"/>
                  </a:lnTo>
                  <a:close/>
                </a:path>
                <a:path w="4266565" h="2510790">
                  <a:moveTo>
                    <a:pt x="3618865" y="1377315"/>
                  </a:moveTo>
                  <a:lnTo>
                    <a:pt x="3590290" y="1377315"/>
                  </a:lnTo>
                  <a:lnTo>
                    <a:pt x="3590290" y="1386840"/>
                  </a:lnTo>
                  <a:lnTo>
                    <a:pt x="3618865" y="1386840"/>
                  </a:lnTo>
                  <a:lnTo>
                    <a:pt x="3618865" y="1377315"/>
                  </a:lnTo>
                  <a:close/>
                </a:path>
                <a:path w="4266565" h="2510790">
                  <a:moveTo>
                    <a:pt x="3656965" y="1377315"/>
                  </a:moveTo>
                  <a:lnTo>
                    <a:pt x="3628390" y="1377315"/>
                  </a:lnTo>
                  <a:lnTo>
                    <a:pt x="3628390" y="1386840"/>
                  </a:lnTo>
                  <a:lnTo>
                    <a:pt x="3656965" y="1386840"/>
                  </a:lnTo>
                  <a:lnTo>
                    <a:pt x="3656965" y="1377315"/>
                  </a:lnTo>
                  <a:close/>
                </a:path>
                <a:path w="4266565" h="2510790">
                  <a:moveTo>
                    <a:pt x="3695065" y="1377315"/>
                  </a:moveTo>
                  <a:lnTo>
                    <a:pt x="3666490" y="1377315"/>
                  </a:lnTo>
                  <a:lnTo>
                    <a:pt x="3666490" y="1386840"/>
                  </a:lnTo>
                  <a:lnTo>
                    <a:pt x="3695065" y="1386840"/>
                  </a:lnTo>
                  <a:lnTo>
                    <a:pt x="3695065" y="1377315"/>
                  </a:lnTo>
                  <a:close/>
                </a:path>
                <a:path w="4266565" h="2510790">
                  <a:moveTo>
                    <a:pt x="3733165" y="1377315"/>
                  </a:moveTo>
                  <a:lnTo>
                    <a:pt x="3704590" y="1377315"/>
                  </a:lnTo>
                  <a:lnTo>
                    <a:pt x="3704590" y="1386840"/>
                  </a:lnTo>
                  <a:lnTo>
                    <a:pt x="3733165" y="1386840"/>
                  </a:lnTo>
                  <a:lnTo>
                    <a:pt x="3733165" y="1377315"/>
                  </a:lnTo>
                  <a:close/>
                </a:path>
                <a:path w="4266565" h="2510790">
                  <a:moveTo>
                    <a:pt x="3771265" y="1377315"/>
                  </a:moveTo>
                  <a:lnTo>
                    <a:pt x="3742690" y="1377315"/>
                  </a:lnTo>
                  <a:lnTo>
                    <a:pt x="3742690" y="1386840"/>
                  </a:lnTo>
                  <a:lnTo>
                    <a:pt x="3771265" y="1386840"/>
                  </a:lnTo>
                  <a:lnTo>
                    <a:pt x="3771265" y="1377315"/>
                  </a:lnTo>
                  <a:close/>
                </a:path>
                <a:path w="4266565" h="2510790">
                  <a:moveTo>
                    <a:pt x="3809365" y="1377315"/>
                  </a:moveTo>
                  <a:lnTo>
                    <a:pt x="3780790" y="1377315"/>
                  </a:lnTo>
                  <a:lnTo>
                    <a:pt x="3780790" y="1386840"/>
                  </a:lnTo>
                  <a:lnTo>
                    <a:pt x="3809365" y="1386840"/>
                  </a:lnTo>
                  <a:lnTo>
                    <a:pt x="3809365" y="1377315"/>
                  </a:lnTo>
                  <a:close/>
                </a:path>
                <a:path w="4266565" h="2510790">
                  <a:moveTo>
                    <a:pt x="3847465" y="1377315"/>
                  </a:moveTo>
                  <a:lnTo>
                    <a:pt x="3818890" y="1377315"/>
                  </a:lnTo>
                  <a:lnTo>
                    <a:pt x="3818890" y="1386840"/>
                  </a:lnTo>
                  <a:lnTo>
                    <a:pt x="3847465" y="1386840"/>
                  </a:lnTo>
                  <a:lnTo>
                    <a:pt x="3847465" y="1377315"/>
                  </a:lnTo>
                  <a:close/>
                </a:path>
                <a:path w="4266565" h="2510790">
                  <a:moveTo>
                    <a:pt x="3885565" y="1377315"/>
                  </a:moveTo>
                  <a:lnTo>
                    <a:pt x="3856990" y="1377315"/>
                  </a:lnTo>
                  <a:lnTo>
                    <a:pt x="3856990" y="1386840"/>
                  </a:lnTo>
                  <a:lnTo>
                    <a:pt x="3885565" y="1386840"/>
                  </a:lnTo>
                  <a:lnTo>
                    <a:pt x="3885565" y="1377315"/>
                  </a:lnTo>
                  <a:close/>
                </a:path>
                <a:path w="4266565" h="2510790">
                  <a:moveTo>
                    <a:pt x="3923665" y="1377315"/>
                  </a:moveTo>
                  <a:lnTo>
                    <a:pt x="3895090" y="1377315"/>
                  </a:lnTo>
                  <a:lnTo>
                    <a:pt x="3895090" y="1386840"/>
                  </a:lnTo>
                  <a:lnTo>
                    <a:pt x="3923665" y="1386840"/>
                  </a:lnTo>
                  <a:lnTo>
                    <a:pt x="3923665" y="1377315"/>
                  </a:lnTo>
                  <a:close/>
                </a:path>
                <a:path w="4266565" h="2510790">
                  <a:moveTo>
                    <a:pt x="3961765" y="1377315"/>
                  </a:moveTo>
                  <a:lnTo>
                    <a:pt x="3933190" y="1377315"/>
                  </a:lnTo>
                  <a:lnTo>
                    <a:pt x="3933190" y="1386840"/>
                  </a:lnTo>
                  <a:lnTo>
                    <a:pt x="3961765" y="1386840"/>
                  </a:lnTo>
                  <a:lnTo>
                    <a:pt x="3961765" y="1377315"/>
                  </a:lnTo>
                  <a:close/>
                </a:path>
                <a:path w="4266565" h="2510790">
                  <a:moveTo>
                    <a:pt x="3999865" y="1377315"/>
                  </a:moveTo>
                  <a:lnTo>
                    <a:pt x="3971290" y="1377315"/>
                  </a:lnTo>
                  <a:lnTo>
                    <a:pt x="3971290" y="1386840"/>
                  </a:lnTo>
                  <a:lnTo>
                    <a:pt x="3999865" y="1386840"/>
                  </a:lnTo>
                  <a:lnTo>
                    <a:pt x="3999865" y="1377315"/>
                  </a:lnTo>
                  <a:close/>
                </a:path>
                <a:path w="4266565" h="2510790">
                  <a:moveTo>
                    <a:pt x="4037965" y="1377315"/>
                  </a:moveTo>
                  <a:lnTo>
                    <a:pt x="4009390" y="1377315"/>
                  </a:lnTo>
                  <a:lnTo>
                    <a:pt x="4009390" y="1386840"/>
                  </a:lnTo>
                  <a:lnTo>
                    <a:pt x="4037965" y="1386840"/>
                  </a:lnTo>
                  <a:lnTo>
                    <a:pt x="4037965" y="1377315"/>
                  </a:lnTo>
                  <a:close/>
                </a:path>
                <a:path w="4266565" h="2510790">
                  <a:moveTo>
                    <a:pt x="4076065" y="1377315"/>
                  </a:moveTo>
                  <a:lnTo>
                    <a:pt x="4047490" y="1377315"/>
                  </a:lnTo>
                  <a:lnTo>
                    <a:pt x="4047490" y="1386840"/>
                  </a:lnTo>
                  <a:lnTo>
                    <a:pt x="4076065" y="1386840"/>
                  </a:lnTo>
                  <a:lnTo>
                    <a:pt x="4076065" y="1377315"/>
                  </a:lnTo>
                  <a:close/>
                </a:path>
                <a:path w="4266565" h="2510790">
                  <a:moveTo>
                    <a:pt x="4114165" y="1377315"/>
                  </a:moveTo>
                  <a:lnTo>
                    <a:pt x="4085590" y="1377315"/>
                  </a:lnTo>
                  <a:lnTo>
                    <a:pt x="4085590" y="1386840"/>
                  </a:lnTo>
                  <a:lnTo>
                    <a:pt x="4114165" y="1386840"/>
                  </a:lnTo>
                  <a:lnTo>
                    <a:pt x="4114165" y="1377315"/>
                  </a:lnTo>
                  <a:close/>
                </a:path>
                <a:path w="4266565" h="2510790">
                  <a:moveTo>
                    <a:pt x="4152265" y="1377315"/>
                  </a:moveTo>
                  <a:lnTo>
                    <a:pt x="4123690" y="1377315"/>
                  </a:lnTo>
                  <a:lnTo>
                    <a:pt x="4123690" y="1386840"/>
                  </a:lnTo>
                  <a:lnTo>
                    <a:pt x="4152265" y="1386840"/>
                  </a:lnTo>
                  <a:lnTo>
                    <a:pt x="4152265" y="1377315"/>
                  </a:lnTo>
                  <a:close/>
                </a:path>
                <a:path w="4266565" h="2510790">
                  <a:moveTo>
                    <a:pt x="4190365" y="1377315"/>
                  </a:moveTo>
                  <a:lnTo>
                    <a:pt x="4161790" y="1377315"/>
                  </a:lnTo>
                  <a:lnTo>
                    <a:pt x="4161790" y="1386840"/>
                  </a:lnTo>
                  <a:lnTo>
                    <a:pt x="4190365" y="1386840"/>
                  </a:lnTo>
                  <a:lnTo>
                    <a:pt x="4190365" y="1377315"/>
                  </a:lnTo>
                  <a:close/>
                </a:path>
                <a:path w="4266565" h="2510790">
                  <a:moveTo>
                    <a:pt x="4228465" y="1377315"/>
                  </a:moveTo>
                  <a:lnTo>
                    <a:pt x="4199890" y="1377315"/>
                  </a:lnTo>
                  <a:lnTo>
                    <a:pt x="4199890" y="1386840"/>
                  </a:lnTo>
                  <a:lnTo>
                    <a:pt x="4228465" y="1386840"/>
                  </a:lnTo>
                  <a:lnTo>
                    <a:pt x="4228465" y="1377315"/>
                  </a:lnTo>
                  <a:close/>
                </a:path>
                <a:path w="4266565" h="2510790">
                  <a:moveTo>
                    <a:pt x="4266565" y="2466340"/>
                  </a:moveTo>
                  <a:lnTo>
                    <a:pt x="2404745" y="2466340"/>
                  </a:lnTo>
                  <a:lnTo>
                    <a:pt x="2404745" y="2434590"/>
                  </a:lnTo>
                  <a:lnTo>
                    <a:pt x="2328545" y="2472690"/>
                  </a:lnTo>
                  <a:lnTo>
                    <a:pt x="2404745" y="2510790"/>
                  </a:lnTo>
                  <a:lnTo>
                    <a:pt x="2404745" y="2479040"/>
                  </a:lnTo>
                  <a:lnTo>
                    <a:pt x="4266565" y="2479040"/>
                  </a:lnTo>
                  <a:lnTo>
                    <a:pt x="4266565" y="2466340"/>
                  </a:lnTo>
                  <a:close/>
                </a:path>
                <a:path w="4266565" h="2510790">
                  <a:moveTo>
                    <a:pt x="4266565" y="2209927"/>
                  </a:moveTo>
                  <a:lnTo>
                    <a:pt x="4256913" y="2205101"/>
                  </a:lnTo>
                  <a:lnTo>
                    <a:pt x="4190365" y="2171827"/>
                  </a:lnTo>
                  <a:lnTo>
                    <a:pt x="4190365" y="2205101"/>
                  </a:lnTo>
                  <a:lnTo>
                    <a:pt x="2328545" y="2205101"/>
                  </a:lnTo>
                  <a:lnTo>
                    <a:pt x="2328545" y="2214626"/>
                  </a:lnTo>
                  <a:lnTo>
                    <a:pt x="4190365" y="2214626"/>
                  </a:lnTo>
                  <a:lnTo>
                    <a:pt x="4190365" y="2248027"/>
                  </a:lnTo>
                  <a:lnTo>
                    <a:pt x="4257167" y="2214626"/>
                  </a:lnTo>
                  <a:lnTo>
                    <a:pt x="4266565" y="2209927"/>
                  </a:lnTo>
                  <a:close/>
                </a:path>
                <a:path w="4266565" h="2510790">
                  <a:moveTo>
                    <a:pt x="4266565" y="1377315"/>
                  </a:moveTo>
                  <a:lnTo>
                    <a:pt x="4237990" y="1377315"/>
                  </a:lnTo>
                  <a:lnTo>
                    <a:pt x="4237990" y="1386840"/>
                  </a:lnTo>
                  <a:lnTo>
                    <a:pt x="4266565" y="1386840"/>
                  </a:lnTo>
                  <a:lnTo>
                    <a:pt x="4266565" y="1377315"/>
                  </a:lnTo>
                  <a:close/>
                </a:path>
                <a:path w="4266565" h="2510790">
                  <a:moveTo>
                    <a:pt x="4266565" y="1159891"/>
                  </a:moveTo>
                  <a:lnTo>
                    <a:pt x="4256913" y="1155065"/>
                  </a:lnTo>
                  <a:lnTo>
                    <a:pt x="4190365" y="1121791"/>
                  </a:lnTo>
                  <a:lnTo>
                    <a:pt x="4190365" y="1155065"/>
                  </a:lnTo>
                  <a:lnTo>
                    <a:pt x="2328545" y="1155065"/>
                  </a:lnTo>
                  <a:lnTo>
                    <a:pt x="2328545" y="1164590"/>
                  </a:lnTo>
                  <a:lnTo>
                    <a:pt x="4190365" y="1164590"/>
                  </a:lnTo>
                  <a:lnTo>
                    <a:pt x="4190365" y="1197991"/>
                  </a:lnTo>
                  <a:lnTo>
                    <a:pt x="4257167" y="1164590"/>
                  </a:lnTo>
                  <a:lnTo>
                    <a:pt x="4266565" y="1159891"/>
                  </a:lnTo>
                  <a:close/>
                </a:path>
                <a:path w="4266565" h="2510790">
                  <a:moveTo>
                    <a:pt x="4266565" y="917321"/>
                  </a:moveTo>
                  <a:lnTo>
                    <a:pt x="4257167" y="912622"/>
                  </a:lnTo>
                  <a:lnTo>
                    <a:pt x="4190365" y="879221"/>
                  </a:lnTo>
                  <a:lnTo>
                    <a:pt x="4190365" y="912622"/>
                  </a:lnTo>
                  <a:lnTo>
                    <a:pt x="2328545" y="912622"/>
                  </a:lnTo>
                  <a:lnTo>
                    <a:pt x="2328545" y="922147"/>
                  </a:lnTo>
                  <a:lnTo>
                    <a:pt x="4190365" y="922147"/>
                  </a:lnTo>
                  <a:lnTo>
                    <a:pt x="4190365" y="955421"/>
                  </a:lnTo>
                  <a:lnTo>
                    <a:pt x="4256913" y="922147"/>
                  </a:lnTo>
                  <a:lnTo>
                    <a:pt x="4266565" y="917321"/>
                  </a:lnTo>
                  <a:close/>
                </a:path>
                <a:path w="4266565" h="2510790">
                  <a:moveTo>
                    <a:pt x="4266565" y="483108"/>
                  </a:moveTo>
                  <a:lnTo>
                    <a:pt x="4257167" y="478409"/>
                  </a:lnTo>
                  <a:lnTo>
                    <a:pt x="4190365" y="445008"/>
                  </a:lnTo>
                  <a:lnTo>
                    <a:pt x="4190365" y="478409"/>
                  </a:lnTo>
                  <a:lnTo>
                    <a:pt x="2328545" y="478409"/>
                  </a:lnTo>
                  <a:lnTo>
                    <a:pt x="2328545" y="487934"/>
                  </a:lnTo>
                  <a:lnTo>
                    <a:pt x="4190365" y="487934"/>
                  </a:lnTo>
                  <a:lnTo>
                    <a:pt x="4190365" y="521208"/>
                  </a:lnTo>
                  <a:lnTo>
                    <a:pt x="4256900" y="487934"/>
                  </a:lnTo>
                  <a:lnTo>
                    <a:pt x="4266565" y="483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625" y="1707133"/>
              <a:ext cx="4650740" cy="5321300"/>
            </a:xfrm>
            <a:custGeom>
              <a:avLst/>
              <a:gdLst/>
              <a:ahLst/>
              <a:cxnLst/>
              <a:rect l="l" t="t" r="r" b="b"/>
              <a:pathLst>
                <a:path w="4650740" h="5321300">
                  <a:moveTo>
                    <a:pt x="0" y="17779"/>
                  </a:moveTo>
                  <a:lnTo>
                    <a:pt x="5715" y="285750"/>
                  </a:lnTo>
                </a:path>
                <a:path w="4650740" h="5321300">
                  <a:moveTo>
                    <a:pt x="2297429" y="42545"/>
                  </a:moveTo>
                  <a:lnTo>
                    <a:pt x="2297429" y="304165"/>
                  </a:lnTo>
                </a:path>
                <a:path w="4650740" h="5321300">
                  <a:moveTo>
                    <a:pt x="4638675" y="0"/>
                  </a:moveTo>
                  <a:lnTo>
                    <a:pt x="4650740" y="304165"/>
                  </a:lnTo>
                </a:path>
                <a:path w="4650740" h="5321300">
                  <a:moveTo>
                    <a:pt x="2359025" y="5030851"/>
                  </a:moveTo>
                  <a:lnTo>
                    <a:pt x="2364740" y="5321046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9185" y="6931024"/>
              <a:ext cx="2712085" cy="189230"/>
            </a:xfrm>
            <a:custGeom>
              <a:avLst/>
              <a:gdLst/>
              <a:ahLst/>
              <a:cxnLst/>
              <a:rect l="l" t="t" r="r" b="b"/>
              <a:pathLst>
                <a:path w="2712085" h="189229">
                  <a:moveTo>
                    <a:pt x="0" y="12065"/>
                  </a:moveTo>
                  <a:lnTo>
                    <a:pt x="371475" y="176530"/>
                  </a:lnTo>
                </a:path>
                <a:path w="2712085" h="189229">
                  <a:moveTo>
                    <a:pt x="340994" y="0"/>
                  </a:moveTo>
                  <a:lnTo>
                    <a:pt x="48894" y="188595"/>
                  </a:lnTo>
                </a:path>
                <a:path w="2712085" h="189229">
                  <a:moveTo>
                    <a:pt x="2340610" y="1270"/>
                  </a:moveTo>
                  <a:lnTo>
                    <a:pt x="2712085" y="165735"/>
                  </a:lnTo>
                </a:path>
                <a:path w="2712085" h="189229">
                  <a:moveTo>
                    <a:pt x="2694304" y="635"/>
                  </a:moveTo>
                  <a:lnTo>
                    <a:pt x="2402204" y="1892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4740" y="6748144"/>
              <a:ext cx="5715" cy="261620"/>
            </a:xfrm>
            <a:custGeom>
              <a:avLst/>
              <a:gdLst/>
              <a:ahLst/>
              <a:cxnLst/>
              <a:rect l="l" t="t" r="r" b="b"/>
              <a:pathLst>
                <a:path w="5714" h="261620">
                  <a:moveTo>
                    <a:pt x="0" y="0"/>
                  </a:moveTo>
                  <a:lnTo>
                    <a:pt x="5714" y="261619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154" y="937005"/>
            <a:ext cx="33458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 Diagram</a:t>
            </a:r>
            <a:r>
              <a:rPr sz="2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(Admin)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987" y="2368042"/>
            <a:ext cx="3968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login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3054" y="2368042"/>
            <a:ext cx="14930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Validates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information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9250" y="2796285"/>
            <a:ext cx="13504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database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updated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7050" y="2552446"/>
            <a:ext cx="1667129" cy="67710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Carlito"/>
                <a:cs typeface="Carlito"/>
              </a:rPr>
              <a:t>Access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Granted</a:t>
            </a:r>
            <a:endParaRPr sz="1200" dirty="0">
              <a:latin typeface="Carlito"/>
              <a:cs typeface="Carlito"/>
            </a:endParaRPr>
          </a:p>
          <a:p>
            <a:pPr marL="12700" marR="5080" indent="34925">
              <a:lnSpc>
                <a:spcPts val="1700"/>
              </a:lnSpc>
              <a:spcBef>
                <a:spcPts val="80"/>
              </a:spcBef>
            </a:pPr>
            <a:r>
              <a:rPr sz="1200" spc="-5" dirty="0">
                <a:latin typeface="Carlito"/>
                <a:cs typeface="Carlito"/>
              </a:rPr>
              <a:t>Add or update products  View user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information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9469" y="3224910"/>
            <a:ext cx="8078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View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cart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5013" y="3438270"/>
            <a:ext cx="130098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database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updated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5650" y="3406266"/>
            <a:ext cx="99060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175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Delete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items  Delivers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items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5650" y="3866515"/>
            <a:ext cx="8590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Clears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cart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3112" y="3866515"/>
            <a:ext cx="12168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database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updated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3250" y="4047871"/>
            <a:ext cx="1447800" cy="4552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Carlito"/>
                <a:cs typeface="Carlito"/>
              </a:rPr>
              <a:t>View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feedback</a:t>
            </a:r>
            <a:endParaRPr sz="1200" dirty="0">
              <a:latin typeface="Carlito"/>
              <a:cs typeface="Carlito"/>
            </a:endParaRPr>
          </a:p>
          <a:p>
            <a:pPr marR="31750" algn="r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latin typeface="Carlito"/>
                <a:cs typeface="Carlito"/>
              </a:rPr>
              <a:t>Log</a:t>
            </a:r>
            <a:r>
              <a:rPr sz="1200" dirty="0">
                <a:latin typeface="Carlito"/>
                <a:cs typeface="Carlito"/>
              </a:rPr>
              <a:t>out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99254" y="4294758"/>
            <a:ext cx="153974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conformation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message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19729" y="1554606"/>
            <a:ext cx="1602740" cy="377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Carlito"/>
                <a:cs typeface="Carlito"/>
              </a:rPr>
              <a:t>Web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Application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635" y="1554606"/>
            <a:ext cx="1223010" cy="3962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Carlito"/>
                <a:cs typeface="Carlito"/>
              </a:rPr>
              <a:t>Admin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7984" y="1554606"/>
            <a:ext cx="1223010" cy="3530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86827" y="1913381"/>
            <a:ext cx="5053330" cy="5487670"/>
            <a:chOff x="1286827" y="1913381"/>
            <a:chExt cx="5053330" cy="5487670"/>
          </a:xfrm>
        </p:grpSpPr>
        <p:sp>
          <p:nvSpPr>
            <p:cNvPr id="18" name="object 18"/>
            <p:cNvSpPr/>
            <p:nvPr/>
          </p:nvSpPr>
          <p:spPr>
            <a:xfrm>
              <a:off x="6116955" y="1913381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44869" y="2199004"/>
              <a:ext cx="390525" cy="4411345"/>
            </a:xfrm>
            <a:custGeom>
              <a:avLst/>
              <a:gdLst/>
              <a:ahLst/>
              <a:cxnLst/>
              <a:rect l="l" t="t" r="r" b="b"/>
              <a:pathLst>
                <a:path w="390525" h="4411345">
                  <a:moveTo>
                    <a:pt x="0" y="4411345"/>
                  </a:moveTo>
                  <a:lnTo>
                    <a:pt x="390525" y="4411345"/>
                  </a:lnTo>
                  <a:lnTo>
                    <a:pt x="390525" y="0"/>
                  </a:lnTo>
                  <a:lnTo>
                    <a:pt x="0" y="0"/>
                  </a:lnTo>
                  <a:lnTo>
                    <a:pt x="0" y="44113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5079" y="1930526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937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1589" y="2196464"/>
              <a:ext cx="2712720" cy="2837180"/>
            </a:xfrm>
            <a:custGeom>
              <a:avLst/>
              <a:gdLst/>
              <a:ahLst/>
              <a:cxnLst/>
              <a:rect l="l" t="t" r="r" b="b"/>
              <a:pathLst>
                <a:path w="2712720" h="2837179">
                  <a:moveTo>
                    <a:pt x="2322195" y="2779395"/>
                  </a:moveTo>
                  <a:lnTo>
                    <a:pt x="2712720" y="2779395"/>
                  </a:lnTo>
                  <a:lnTo>
                    <a:pt x="2712720" y="0"/>
                  </a:lnTo>
                  <a:lnTo>
                    <a:pt x="2322195" y="0"/>
                  </a:lnTo>
                  <a:lnTo>
                    <a:pt x="2322195" y="2779395"/>
                  </a:lnTo>
                  <a:close/>
                </a:path>
                <a:path w="2712720" h="2837179">
                  <a:moveTo>
                    <a:pt x="0" y="2837180"/>
                  </a:moveTo>
                  <a:lnTo>
                    <a:pt x="390524" y="2837180"/>
                  </a:lnTo>
                  <a:lnTo>
                    <a:pt x="390524" y="0"/>
                  </a:lnTo>
                  <a:lnTo>
                    <a:pt x="0" y="0"/>
                  </a:lnTo>
                  <a:lnTo>
                    <a:pt x="0" y="28371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8305" y="2513202"/>
              <a:ext cx="4266565" cy="2110740"/>
            </a:xfrm>
            <a:custGeom>
              <a:avLst/>
              <a:gdLst/>
              <a:ahLst/>
              <a:cxnLst/>
              <a:rect l="l" t="t" r="r" b="b"/>
              <a:pathLst>
                <a:path w="4266565" h="2110740">
                  <a:moveTo>
                    <a:pt x="76200" y="2034032"/>
                  </a:moveTo>
                  <a:lnTo>
                    <a:pt x="0" y="2072132"/>
                  </a:lnTo>
                  <a:lnTo>
                    <a:pt x="76200" y="2110232"/>
                  </a:lnTo>
                  <a:lnTo>
                    <a:pt x="76200" y="2076958"/>
                  </a:lnTo>
                  <a:lnTo>
                    <a:pt x="76200" y="2067433"/>
                  </a:lnTo>
                  <a:lnTo>
                    <a:pt x="76200" y="2034032"/>
                  </a:lnTo>
                  <a:close/>
                </a:path>
                <a:path w="4266565" h="2110740">
                  <a:moveTo>
                    <a:pt x="76200" y="233680"/>
                  </a:moveTo>
                  <a:lnTo>
                    <a:pt x="0" y="271780"/>
                  </a:lnTo>
                  <a:lnTo>
                    <a:pt x="76200" y="309880"/>
                  </a:lnTo>
                  <a:lnTo>
                    <a:pt x="76200" y="276479"/>
                  </a:lnTo>
                  <a:lnTo>
                    <a:pt x="76200" y="266954"/>
                  </a:lnTo>
                  <a:lnTo>
                    <a:pt x="76200" y="233680"/>
                  </a:lnTo>
                  <a:close/>
                </a:path>
                <a:path w="4266565" h="2110740">
                  <a:moveTo>
                    <a:pt x="109220" y="2067433"/>
                  </a:moveTo>
                  <a:lnTo>
                    <a:pt x="80645" y="2067433"/>
                  </a:lnTo>
                  <a:lnTo>
                    <a:pt x="80645" y="2076958"/>
                  </a:lnTo>
                  <a:lnTo>
                    <a:pt x="109220" y="2076958"/>
                  </a:lnTo>
                  <a:lnTo>
                    <a:pt x="109220" y="2067433"/>
                  </a:lnTo>
                  <a:close/>
                </a:path>
                <a:path w="4266565" h="2110740">
                  <a:moveTo>
                    <a:pt x="109220" y="266954"/>
                  </a:moveTo>
                  <a:lnTo>
                    <a:pt x="80645" y="266954"/>
                  </a:lnTo>
                  <a:lnTo>
                    <a:pt x="80645" y="276479"/>
                  </a:lnTo>
                  <a:lnTo>
                    <a:pt x="109220" y="276479"/>
                  </a:lnTo>
                  <a:lnTo>
                    <a:pt x="109220" y="266954"/>
                  </a:lnTo>
                  <a:close/>
                </a:path>
                <a:path w="4266565" h="2110740">
                  <a:moveTo>
                    <a:pt x="147320" y="2067433"/>
                  </a:moveTo>
                  <a:lnTo>
                    <a:pt x="118745" y="2067433"/>
                  </a:lnTo>
                  <a:lnTo>
                    <a:pt x="118745" y="2076958"/>
                  </a:lnTo>
                  <a:lnTo>
                    <a:pt x="147320" y="2076958"/>
                  </a:lnTo>
                  <a:lnTo>
                    <a:pt x="147320" y="2067433"/>
                  </a:lnTo>
                  <a:close/>
                </a:path>
                <a:path w="4266565" h="2110740">
                  <a:moveTo>
                    <a:pt x="147320" y="266954"/>
                  </a:moveTo>
                  <a:lnTo>
                    <a:pt x="118745" y="266954"/>
                  </a:lnTo>
                  <a:lnTo>
                    <a:pt x="118745" y="276479"/>
                  </a:lnTo>
                  <a:lnTo>
                    <a:pt x="147320" y="276479"/>
                  </a:lnTo>
                  <a:lnTo>
                    <a:pt x="147320" y="266954"/>
                  </a:lnTo>
                  <a:close/>
                </a:path>
                <a:path w="4266565" h="2110740">
                  <a:moveTo>
                    <a:pt x="185420" y="2067433"/>
                  </a:moveTo>
                  <a:lnTo>
                    <a:pt x="156845" y="2067433"/>
                  </a:lnTo>
                  <a:lnTo>
                    <a:pt x="156845" y="2076958"/>
                  </a:lnTo>
                  <a:lnTo>
                    <a:pt x="185420" y="2076958"/>
                  </a:lnTo>
                  <a:lnTo>
                    <a:pt x="185420" y="2067433"/>
                  </a:lnTo>
                  <a:close/>
                </a:path>
                <a:path w="4266565" h="2110740">
                  <a:moveTo>
                    <a:pt x="185420" y="266954"/>
                  </a:moveTo>
                  <a:lnTo>
                    <a:pt x="156845" y="266954"/>
                  </a:lnTo>
                  <a:lnTo>
                    <a:pt x="156845" y="276479"/>
                  </a:lnTo>
                  <a:lnTo>
                    <a:pt x="185420" y="276479"/>
                  </a:lnTo>
                  <a:lnTo>
                    <a:pt x="185420" y="266954"/>
                  </a:lnTo>
                  <a:close/>
                </a:path>
                <a:path w="4266565" h="2110740">
                  <a:moveTo>
                    <a:pt x="223520" y="2067433"/>
                  </a:moveTo>
                  <a:lnTo>
                    <a:pt x="194945" y="2067433"/>
                  </a:lnTo>
                  <a:lnTo>
                    <a:pt x="194945" y="2076958"/>
                  </a:lnTo>
                  <a:lnTo>
                    <a:pt x="223520" y="2076958"/>
                  </a:lnTo>
                  <a:lnTo>
                    <a:pt x="223520" y="2067433"/>
                  </a:lnTo>
                  <a:close/>
                </a:path>
                <a:path w="4266565" h="2110740">
                  <a:moveTo>
                    <a:pt x="223520" y="266954"/>
                  </a:moveTo>
                  <a:lnTo>
                    <a:pt x="194945" y="266954"/>
                  </a:lnTo>
                  <a:lnTo>
                    <a:pt x="194945" y="276479"/>
                  </a:lnTo>
                  <a:lnTo>
                    <a:pt x="223520" y="276479"/>
                  </a:lnTo>
                  <a:lnTo>
                    <a:pt x="223520" y="266954"/>
                  </a:lnTo>
                  <a:close/>
                </a:path>
                <a:path w="4266565" h="2110740">
                  <a:moveTo>
                    <a:pt x="261620" y="2067433"/>
                  </a:moveTo>
                  <a:lnTo>
                    <a:pt x="233045" y="2067433"/>
                  </a:lnTo>
                  <a:lnTo>
                    <a:pt x="233045" y="2076958"/>
                  </a:lnTo>
                  <a:lnTo>
                    <a:pt x="261620" y="2076958"/>
                  </a:lnTo>
                  <a:lnTo>
                    <a:pt x="261620" y="2067433"/>
                  </a:lnTo>
                  <a:close/>
                </a:path>
                <a:path w="4266565" h="2110740">
                  <a:moveTo>
                    <a:pt x="261620" y="266954"/>
                  </a:moveTo>
                  <a:lnTo>
                    <a:pt x="233045" y="266954"/>
                  </a:lnTo>
                  <a:lnTo>
                    <a:pt x="233045" y="276479"/>
                  </a:lnTo>
                  <a:lnTo>
                    <a:pt x="261620" y="276479"/>
                  </a:lnTo>
                  <a:lnTo>
                    <a:pt x="261620" y="266954"/>
                  </a:lnTo>
                  <a:close/>
                </a:path>
                <a:path w="4266565" h="2110740">
                  <a:moveTo>
                    <a:pt x="299720" y="2067433"/>
                  </a:moveTo>
                  <a:lnTo>
                    <a:pt x="271145" y="2067433"/>
                  </a:lnTo>
                  <a:lnTo>
                    <a:pt x="271145" y="2076958"/>
                  </a:lnTo>
                  <a:lnTo>
                    <a:pt x="299720" y="2076958"/>
                  </a:lnTo>
                  <a:lnTo>
                    <a:pt x="299720" y="2067433"/>
                  </a:lnTo>
                  <a:close/>
                </a:path>
                <a:path w="4266565" h="2110740">
                  <a:moveTo>
                    <a:pt x="299720" y="266954"/>
                  </a:moveTo>
                  <a:lnTo>
                    <a:pt x="271145" y="266954"/>
                  </a:lnTo>
                  <a:lnTo>
                    <a:pt x="271145" y="276479"/>
                  </a:lnTo>
                  <a:lnTo>
                    <a:pt x="299720" y="276479"/>
                  </a:lnTo>
                  <a:lnTo>
                    <a:pt x="299720" y="266954"/>
                  </a:lnTo>
                  <a:close/>
                </a:path>
                <a:path w="4266565" h="2110740">
                  <a:moveTo>
                    <a:pt x="337820" y="2067433"/>
                  </a:moveTo>
                  <a:lnTo>
                    <a:pt x="309245" y="2067433"/>
                  </a:lnTo>
                  <a:lnTo>
                    <a:pt x="309245" y="2076958"/>
                  </a:lnTo>
                  <a:lnTo>
                    <a:pt x="337820" y="2076958"/>
                  </a:lnTo>
                  <a:lnTo>
                    <a:pt x="337820" y="2067433"/>
                  </a:lnTo>
                  <a:close/>
                </a:path>
                <a:path w="4266565" h="2110740">
                  <a:moveTo>
                    <a:pt x="337820" y="266827"/>
                  </a:moveTo>
                  <a:lnTo>
                    <a:pt x="309245" y="266954"/>
                  </a:lnTo>
                  <a:lnTo>
                    <a:pt x="309245" y="276479"/>
                  </a:lnTo>
                  <a:lnTo>
                    <a:pt x="337820" y="276352"/>
                  </a:lnTo>
                  <a:lnTo>
                    <a:pt x="337820" y="266827"/>
                  </a:lnTo>
                  <a:close/>
                </a:path>
                <a:path w="4266565" h="2110740">
                  <a:moveTo>
                    <a:pt x="375920" y="2067433"/>
                  </a:moveTo>
                  <a:lnTo>
                    <a:pt x="347345" y="2067433"/>
                  </a:lnTo>
                  <a:lnTo>
                    <a:pt x="347345" y="2076958"/>
                  </a:lnTo>
                  <a:lnTo>
                    <a:pt x="375920" y="2076958"/>
                  </a:lnTo>
                  <a:lnTo>
                    <a:pt x="375920" y="2067433"/>
                  </a:lnTo>
                  <a:close/>
                </a:path>
                <a:path w="4266565" h="2110740">
                  <a:moveTo>
                    <a:pt x="375920" y="266827"/>
                  </a:moveTo>
                  <a:lnTo>
                    <a:pt x="347345" y="266827"/>
                  </a:lnTo>
                  <a:lnTo>
                    <a:pt x="347345" y="276352"/>
                  </a:lnTo>
                  <a:lnTo>
                    <a:pt x="375920" y="276352"/>
                  </a:lnTo>
                  <a:lnTo>
                    <a:pt x="375920" y="266827"/>
                  </a:lnTo>
                  <a:close/>
                </a:path>
                <a:path w="4266565" h="2110740">
                  <a:moveTo>
                    <a:pt x="414020" y="2067433"/>
                  </a:moveTo>
                  <a:lnTo>
                    <a:pt x="385445" y="2067433"/>
                  </a:lnTo>
                  <a:lnTo>
                    <a:pt x="385445" y="2076958"/>
                  </a:lnTo>
                  <a:lnTo>
                    <a:pt x="414020" y="2076958"/>
                  </a:lnTo>
                  <a:lnTo>
                    <a:pt x="414020" y="2067433"/>
                  </a:lnTo>
                  <a:close/>
                </a:path>
                <a:path w="4266565" h="2110740">
                  <a:moveTo>
                    <a:pt x="414020" y="266827"/>
                  </a:moveTo>
                  <a:lnTo>
                    <a:pt x="385445" y="266827"/>
                  </a:lnTo>
                  <a:lnTo>
                    <a:pt x="385445" y="276352"/>
                  </a:lnTo>
                  <a:lnTo>
                    <a:pt x="414020" y="276352"/>
                  </a:lnTo>
                  <a:lnTo>
                    <a:pt x="414020" y="266827"/>
                  </a:lnTo>
                  <a:close/>
                </a:path>
                <a:path w="4266565" h="2110740">
                  <a:moveTo>
                    <a:pt x="452120" y="2067433"/>
                  </a:moveTo>
                  <a:lnTo>
                    <a:pt x="423545" y="2067433"/>
                  </a:lnTo>
                  <a:lnTo>
                    <a:pt x="423545" y="2076958"/>
                  </a:lnTo>
                  <a:lnTo>
                    <a:pt x="452120" y="2076958"/>
                  </a:lnTo>
                  <a:lnTo>
                    <a:pt x="452120" y="2067433"/>
                  </a:lnTo>
                  <a:close/>
                </a:path>
                <a:path w="4266565" h="2110740">
                  <a:moveTo>
                    <a:pt x="452120" y="266827"/>
                  </a:moveTo>
                  <a:lnTo>
                    <a:pt x="423545" y="266827"/>
                  </a:lnTo>
                  <a:lnTo>
                    <a:pt x="423545" y="276352"/>
                  </a:lnTo>
                  <a:lnTo>
                    <a:pt x="452120" y="276352"/>
                  </a:lnTo>
                  <a:lnTo>
                    <a:pt x="452120" y="266827"/>
                  </a:lnTo>
                  <a:close/>
                </a:path>
                <a:path w="4266565" h="2110740">
                  <a:moveTo>
                    <a:pt x="490220" y="2067433"/>
                  </a:moveTo>
                  <a:lnTo>
                    <a:pt x="461645" y="2067433"/>
                  </a:lnTo>
                  <a:lnTo>
                    <a:pt x="461645" y="2076958"/>
                  </a:lnTo>
                  <a:lnTo>
                    <a:pt x="490220" y="2076958"/>
                  </a:lnTo>
                  <a:lnTo>
                    <a:pt x="490220" y="2067433"/>
                  </a:lnTo>
                  <a:close/>
                </a:path>
                <a:path w="4266565" h="2110740">
                  <a:moveTo>
                    <a:pt x="490220" y="266827"/>
                  </a:moveTo>
                  <a:lnTo>
                    <a:pt x="461645" y="266827"/>
                  </a:lnTo>
                  <a:lnTo>
                    <a:pt x="461645" y="276352"/>
                  </a:lnTo>
                  <a:lnTo>
                    <a:pt x="490220" y="276352"/>
                  </a:lnTo>
                  <a:lnTo>
                    <a:pt x="490220" y="266827"/>
                  </a:lnTo>
                  <a:close/>
                </a:path>
                <a:path w="4266565" h="2110740">
                  <a:moveTo>
                    <a:pt x="528320" y="2067433"/>
                  </a:moveTo>
                  <a:lnTo>
                    <a:pt x="499745" y="2067433"/>
                  </a:lnTo>
                  <a:lnTo>
                    <a:pt x="499745" y="2076958"/>
                  </a:lnTo>
                  <a:lnTo>
                    <a:pt x="528320" y="2076958"/>
                  </a:lnTo>
                  <a:lnTo>
                    <a:pt x="528320" y="2067433"/>
                  </a:lnTo>
                  <a:close/>
                </a:path>
                <a:path w="4266565" h="2110740">
                  <a:moveTo>
                    <a:pt x="528320" y="266827"/>
                  </a:moveTo>
                  <a:lnTo>
                    <a:pt x="499745" y="266827"/>
                  </a:lnTo>
                  <a:lnTo>
                    <a:pt x="499745" y="276352"/>
                  </a:lnTo>
                  <a:lnTo>
                    <a:pt x="528320" y="276352"/>
                  </a:lnTo>
                  <a:lnTo>
                    <a:pt x="528320" y="266827"/>
                  </a:lnTo>
                  <a:close/>
                </a:path>
                <a:path w="4266565" h="2110740">
                  <a:moveTo>
                    <a:pt x="566420" y="2067433"/>
                  </a:moveTo>
                  <a:lnTo>
                    <a:pt x="537845" y="2067433"/>
                  </a:lnTo>
                  <a:lnTo>
                    <a:pt x="537845" y="2076958"/>
                  </a:lnTo>
                  <a:lnTo>
                    <a:pt x="566420" y="2076958"/>
                  </a:lnTo>
                  <a:lnTo>
                    <a:pt x="566420" y="2067433"/>
                  </a:lnTo>
                  <a:close/>
                </a:path>
                <a:path w="4266565" h="2110740">
                  <a:moveTo>
                    <a:pt x="566420" y="266827"/>
                  </a:moveTo>
                  <a:lnTo>
                    <a:pt x="537845" y="266827"/>
                  </a:lnTo>
                  <a:lnTo>
                    <a:pt x="537845" y="276352"/>
                  </a:lnTo>
                  <a:lnTo>
                    <a:pt x="566420" y="276352"/>
                  </a:lnTo>
                  <a:lnTo>
                    <a:pt x="566420" y="266827"/>
                  </a:lnTo>
                  <a:close/>
                </a:path>
                <a:path w="4266565" h="2110740">
                  <a:moveTo>
                    <a:pt x="604520" y="2067433"/>
                  </a:moveTo>
                  <a:lnTo>
                    <a:pt x="575945" y="2067433"/>
                  </a:lnTo>
                  <a:lnTo>
                    <a:pt x="575945" y="2076958"/>
                  </a:lnTo>
                  <a:lnTo>
                    <a:pt x="604520" y="2076958"/>
                  </a:lnTo>
                  <a:lnTo>
                    <a:pt x="604520" y="2067433"/>
                  </a:lnTo>
                  <a:close/>
                </a:path>
                <a:path w="4266565" h="2110740">
                  <a:moveTo>
                    <a:pt x="604520" y="266827"/>
                  </a:moveTo>
                  <a:lnTo>
                    <a:pt x="575945" y="266827"/>
                  </a:lnTo>
                  <a:lnTo>
                    <a:pt x="575945" y="276352"/>
                  </a:lnTo>
                  <a:lnTo>
                    <a:pt x="604520" y="276352"/>
                  </a:lnTo>
                  <a:lnTo>
                    <a:pt x="604520" y="266827"/>
                  </a:lnTo>
                  <a:close/>
                </a:path>
                <a:path w="4266565" h="2110740">
                  <a:moveTo>
                    <a:pt x="642620" y="2067433"/>
                  </a:moveTo>
                  <a:lnTo>
                    <a:pt x="614045" y="2067433"/>
                  </a:lnTo>
                  <a:lnTo>
                    <a:pt x="614045" y="2076958"/>
                  </a:lnTo>
                  <a:lnTo>
                    <a:pt x="642620" y="2076958"/>
                  </a:lnTo>
                  <a:lnTo>
                    <a:pt x="642620" y="2067433"/>
                  </a:lnTo>
                  <a:close/>
                </a:path>
                <a:path w="4266565" h="2110740">
                  <a:moveTo>
                    <a:pt x="642620" y="266827"/>
                  </a:moveTo>
                  <a:lnTo>
                    <a:pt x="614045" y="266827"/>
                  </a:lnTo>
                  <a:lnTo>
                    <a:pt x="614045" y="276352"/>
                  </a:lnTo>
                  <a:lnTo>
                    <a:pt x="642620" y="276352"/>
                  </a:lnTo>
                  <a:lnTo>
                    <a:pt x="642620" y="266827"/>
                  </a:lnTo>
                  <a:close/>
                </a:path>
                <a:path w="4266565" h="2110740">
                  <a:moveTo>
                    <a:pt x="680720" y="2067433"/>
                  </a:moveTo>
                  <a:lnTo>
                    <a:pt x="652145" y="2067433"/>
                  </a:lnTo>
                  <a:lnTo>
                    <a:pt x="652145" y="2076958"/>
                  </a:lnTo>
                  <a:lnTo>
                    <a:pt x="680720" y="2076958"/>
                  </a:lnTo>
                  <a:lnTo>
                    <a:pt x="680720" y="2067433"/>
                  </a:lnTo>
                  <a:close/>
                </a:path>
                <a:path w="4266565" h="2110740">
                  <a:moveTo>
                    <a:pt x="680720" y="266827"/>
                  </a:moveTo>
                  <a:lnTo>
                    <a:pt x="652145" y="266827"/>
                  </a:lnTo>
                  <a:lnTo>
                    <a:pt x="652145" y="276352"/>
                  </a:lnTo>
                  <a:lnTo>
                    <a:pt x="680720" y="276352"/>
                  </a:lnTo>
                  <a:lnTo>
                    <a:pt x="680720" y="266827"/>
                  </a:lnTo>
                  <a:close/>
                </a:path>
                <a:path w="4266565" h="2110740">
                  <a:moveTo>
                    <a:pt x="718820" y="2067433"/>
                  </a:moveTo>
                  <a:lnTo>
                    <a:pt x="690245" y="2067433"/>
                  </a:lnTo>
                  <a:lnTo>
                    <a:pt x="690245" y="2076958"/>
                  </a:lnTo>
                  <a:lnTo>
                    <a:pt x="718820" y="2076958"/>
                  </a:lnTo>
                  <a:lnTo>
                    <a:pt x="718820" y="2067433"/>
                  </a:lnTo>
                  <a:close/>
                </a:path>
                <a:path w="4266565" h="2110740">
                  <a:moveTo>
                    <a:pt x="718820" y="266827"/>
                  </a:moveTo>
                  <a:lnTo>
                    <a:pt x="690245" y="266827"/>
                  </a:lnTo>
                  <a:lnTo>
                    <a:pt x="690245" y="276352"/>
                  </a:lnTo>
                  <a:lnTo>
                    <a:pt x="718820" y="276352"/>
                  </a:lnTo>
                  <a:lnTo>
                    <a:pt x="718820" y="266827"/>
                  </a:lnTo>
                  <a:close/>
                </a:path>
                <a:path w="4266565" h="2110740">
                  <a:moveTo>
                    <a:pt x="756920" y="2067433"/>
                  </a:moveTo>
                  <a:lnTo>
                    <a:pt x="728345" y="2067433"/>
                  </a:lnTo>
                  <a:lnTo>
                    <a:pt x="728345" y="2076958"/>
                  </a:lnTo>
                  <a:lnTo>
                    <a:pt x="756920" y="2076958"/>
                  </a:lnTo>
                  <a:lnTo>
                    <a:pt x="756920" y="2067433"/>
                  </a:lnTo>
                  <a:close/>
                </a:path>
                <a:path w="4266565" h="2110740">
                  <a:moveTo>
                    <a:pt x="756920" y="266700"/>
                  </a:moveTo>
                  <a:lnTo>
                    <a:pt x="728345" y="266700"/>
                  </a:lnTo>
                  <a:lnTo>
                    <a:pt x="728345" y="276225"/>
                  </a:lnTo>
                  <a:lnTo>
                    <a:pt x="756920" y="276225"/>
                  </a:lnTo>
                  <a:lnTo>
                    <a:pt x="756920" y="266700"/>
                  </a:lnTo>
                  <a:close/>
                </a:path>
                <a:path w="4266565" h="2110740">
                  <a:moveTo>
                    <a:pt x="795020" y="2067433"/>
                  </a:moveTo>
                  <a:lnTo>
                    <a:pt x="766445" y="2067433"/>
                  </a:lnTo>
                  <a:lnTo>
                    <a:pt x="766445" y="2076958"/>
                  </a:lnTo>
                  <a:lnTo>
                    <a:pt x="795020" y="2076958"/>
                  </a:lnTo>
                  <a:lnTo>
                    <a:pt x="795020" y="2067433"/>
                  </a:lnTo>
                  <a:close/>
                </a:path>
                <a:path w="4266565" h="2110740">
                  <a:moveTo>
                    <a:pt x="795020" y="266700"/>
                  </a:moveTo>
                  <a:lnTo>
                    <a:pt x="766445" y="266700"/>
                  </a:lnTo>
                  <a:lnTo>
                    <a:pt x="766445" y="276225"/>
                  </a:lnTo>
                  <a:lnTo>
                    <a:pt x="795020" y="276225"/>
                  </a:lnTo>
                  <a:lnTo>
                    <a:pt x="795020" y="266700"/>
                  </a:lnTo>
                  <a:close/>
                </a:path>
                <a:path w="4266565" h="2110740">
                  <a:moveTo>
                    <a:pt x="833120" y="2067433"/>
                  </a:moveTo>
                  <a:lnTo>
                    <a:pt x="804545" y="2067433"/>
                  </a:lnTo>
                  <a:lnTo>
                    <a:pt x="804545" y="2076958"/>
                  </a:lnTo>
                  <a:lnTo>
                    <a:pt x="833120" y="2076958"/>
                  </a:lnTo>
                  <a:lnTo>
                    <a:pt x="833120" y="2067433"/>
                  </a:lnTo>
                  <a:close/>
                </a:path>
                <a:path w="4266565" h="2110740">
                  <a:moveTo>
                    <a:pt x="833120" y="266700"/>
                  </a:moveTo>
                  <a:lnTo>
                    <a:pt x="804545" y="266700"/>
                  </a:lnTo>
                  <a:lnTo>
                    <a:pt x="804545" y="276225"/>
                  </a:lnTo>
                  <a:lnTo>
                    <a:pt x="833120" y="276225"/>
                  </a:lnTo>
                  <a:lnTo>
                    <a:pt x="833120" y="266700"/>
                  </a:lnTo>
                  <a:close/>
                </a:path>
                <a:path w="4266565" h="2110740">
                  <a:moveTo>
                    <a:pt x="871220" y="2067433"/>
                  </a:moveTo>
                  <a:lnTo>
                    <a:pt x="842645" y="2067433"/>
                  </a:lnTo>
                  <a:lnTo>
                    <a:pt x="842645" y="2076958"/>
                  </a:lnTo>
                  <a:lnTo>
                    <a:pt x="871220" y="2076958"/>
                  </a:lnTo>
                  <a:lnTo>
                    <a:pt x="871220" y="2067433"/>
                  </a:lnTo>
                  <a:close/>
                </a:path>
                <a:path w="4266565" h="2110740">
                  <a:moveTo>
                    <a:pt x="871220" y="266700"/>
                  </a:moveTo>
                  <a:lnTo>
                    <a:pt x="842645" y="266700"/>
                  </a:lnTo>
                  <a:lnTo>
                    <a:pt x="842645" y="276225"/>
                  </a:lnTo>
                  <a:lnTo>
                    <a:pt x="871220" y="276225"/>
                  </a:lnTo>
                  <a:lnTo>
                    <a:pt x="871220" y="266700"/>
                  </a:lnTo>
                  <a:close/>
                </a:path>
                <a:path w="4266565" h="2110740">
                  <a:moveTo>
                    <a:pt x="909320" y="2067433"/>
                  </a:moveTo>
                  <a:lnTo>
                    <a:pt x="880745" y="2067433"/>
                  </a:lnTo>
                  <a:lnTo>
                    <a:pt x="880745" y="2076958"/>
                  </a:lnTo>
                  <a:lnTo>
                    <a:pt x="909320" y="2076958"/>
                  </a:lnTo>
                  <a:lnTo>
                    <a:pt x="909320" y="2067433"/>
                  </a:lnTo>
                  <a:close/>
                </a:path>
                <a:path w="4266565" h="2110740">
                  <a:moveTo>
                    <a:pt x="909320" y="266700"/>
                  </a:moveTo>
                  <a:lnTo>
                    <a:pt x="880745" y="266700"/>
                  </a:lnTo>
                  <a:lnTo>
                    <a:pt x="880745" y="276225"/>
                  </a:lnTo>
                  <a:lnTo>
                    <a:pt x="909320" y="276225"/>
                  </a:lnTo>
                  <a:lnTo>
                    <a:pt x="909320" y="266700"/>
                  </a:lnTo>
                  <a:close/>
                </a:path>
                <a:path w="4266565" h="2110740">
                  <a:moveTo>
                    <a:pt x="947420" y="2067433"/>
                  </a:moveTo>
                  <a:lnTo>
                    <a:pt x="918845" y="2067433"/>
                  </a:lnTo>
                  <a:lnTo>
                    <a:pt x="918845" y="2076958"/>
                  </a:lnTo>
                  <a:lnTo>
                    <a:pt x="947420" y="2076958"/>
                  </a:lnTo>
                  <a:lnTo>
                    <a:pt x="947420" y="2067433"/>
                  </a:lnTo>
                  <a:close/>
                </a:path>
                <a:path w="4266565" h="2110740">
                  <a:moveTo>
                    <a:pt x="947420" y="266700"/>
                  </a:moveTo>
                  <a:lnTo>
                    <a:pt x="918845" y="266700"/>
                  </a:lnTo>
                  <a:lnTo>
                    <a:pt x="918845" y="276225"/>
                  </a:lnTo>
                  <a:lnTo>
                    <a:pt x="947420" y="276225"/>
                  </a:lnTo>
                  <a:lnTo>
                    <a:pt x="947420" y="266700"/>
                  </a:lnTo>
                  <a:close/>
                </a:path>
                <a:path w="4266565" h="2110740">
                  <a:moveTo>
                    <a:pt x="985520" y="2067433"/>
                  </a:moveTo>
                  <a:lnTo>
                    <a:pt x="956945" y="2067433"/>
                  </a:lnTo>
                  <a:lnTo>
                    <a:pt x="956945" y="2076958"/>
                  </a:lnTo>
                  <a:lnTo>
                    <a:pt x="985520" y="2076958"/>
                  </a:lnTo>
                  <a:lnTo>
                    <a:pt x="985520" y="2067433"/>
                  </a:lnTo>
                  <a:close/>
                </a:path>
                <a:path w="4266565" h="2110740">
                  <a:moveTo>
                    <a:pt x="985520" y="266700"/>
                  </a:moveTo>
                  <a:lnTo>
                    <a:pt x="956945" y="266700"/>
                  </a:lnTo>
                  <a:lnTo>
                    <a:pt x="956945" y="276225"/>
                  </a:lnTo>
                  <a:lnTo>
                    <a:pt x="985520" y="276225"/>
                  </a:lnTo>
                  <a:lnTo>
                    <a:pt x="985520" y="266700"/>
                  </a:lnTo>
                  <a:close/>
                </a:path>
                <a:path w="4266565" h="2110740">
                  <a:moveTo>
                    <a:pt x="1023620" y="2067433"/>
                  </a:moveTo>
                  <a:lnTo>
                    <a:pt x="995045" y="2067433"/>
                  </a:lnTo>
                  <a:lnTo>
                    <a:pt x="995045" y="2076958"/>
                  </a:lnTo>
                  <a:lnTo>
                    <a:pt x="1023620" y="2076958"/>
                  </a:lnTo>
                  <a:lnTo>
                    <a:pt x="1023620" y="2067433"/>
                  </a:lnTo>
                  <a:close/>
                </a:path>
                <a:path w="4266565" h="2110740">
                  <a:moveTo>
                    <a:pt x="1023620" y="266700"/>
                  </a:moveTo>
                  <a:lnTo>
                    <a:pt x="995045" y="266700"/>
                  </a:lnTo>
                  <a:lnTo>
                    <a:pt x="995045" y="276225"/>
                  </a:lnTo>
                  <a:lnTo>
                    <a:pt x="1023620" y="276225"/>
                  </a:lnTo>
                  <a:lnTo>
                    <a:pt x="1023620" y="266700"/>
                  </a:lnTo>
                  <a:close/>
                </a:path>
                <a:path w="4266565" h="2110740">
                  <a:moveTo>
                    <a:pt x="1061720" y="2067433"/>
                  </a:moveTo>
                  <a:lnTo>
                    <a:pt x="1033145" y="2067433"/>
                  </a:lnTo>
                  <a:lnTo>
                    <a:pt x="1033145" y="2076958"/>
                  </a:lnTo>
                  <a:lnTo>
                    <a:pt x="1061720" y="2076958"/>
                  </a:lnTo>
                  <a:lnTo>
                    <a:pt x="1061720" y="2067433"/>
                  </a:lnTo>
                  <a:close/>
                </a:path>
                <a:path w="4266565" h="2110740">
                  <a:moveTo>
                    <a:pt x="1061720" y="266700"/>
                  </a:moveTo>
                  <a:lnTo>
                    <a:pt x="1033145" y="266700"/>
                  </a:lnTo>
                  <a:lnTo>
                    <a:pt x="1033145" y="276225"/>
                  </a:lnTo>
                  <a:lnTo>
                    <a:pt x="1061720" y="276225"/>
                  </a:lnTo>
                  <a:lnTo>
                    <a:pt x="1061720" y="266700"/>
                  </a:lnTo>
                  <a:close/>
                </a:path>
                <a:path w="4266565" h="2110740">
                  <a:moveTo>
                    <a:pt x="1099820" y="2067433"/>
                  </a:moveTo>
                  <a:lnTo>
                    <a:pt x="1071245" y="2067433"/>
                  </a:lnTo>
                  <a:lnTo>
                    <a:pt x="1071245" y="2076958"/>
                  </a:lnTo>
                  <a:lnTo>
                    <a:pt x="1099820" y="2076958"/>
                  </a:lnTo>
                  <a:lnTo>
                    <a:pt x="1099820" y="2067433"/>
                  </a:lnTo>
                  <a:close/>
                </a:path>
                <a:path w="4266565" h="2110740">
                  <a:moveTo>
                    <a:pt x="1099820" y="266700"/>
                  </a:moveTo>
                  <a:lnTo>
                    <a:pt x="1071245" y="266700"/>
                  </a:lnTo>
                  <a:lnTo>
                    <a:pt x="1071245" y="276225"/>
                  </a:lnTo>
                  <a:lnTo>
                    <a:pt x="1099820" y="276225"/>
                  </a:lnTo>
                  <a:lnTo>
                    <a:pt x="1099820" y="266700"/>
                  </a:lnTo>
                  <a:close/>
                </a:path>
                <a:path w="4266565" h="2110740">
                  <a:moveTo>
                    <a:pt x="1137920" y="2067433"/>
                  </a:moveTo>
                  <a:lnTo>
                    <a:pt x="1109345" y="2067433"/>
                  </a:lnTo>
                  <a:lnTo>
                    <a:pt x="1109345" y="2076958"/>
                  </a:lnTo>
                  <a:lnTo>
                    <a:pt x="1137920" y="2076958"/>
                  </a:lnTo>
                  <a:lnTo>
                    <a:pt x="1137920" y="2067433"/>
                  </a:lnTo>
                  <a:close/>
                </a:path>
                <a:path w="4266565" h="2110740">
                  <a:moveTo>
                    <a:pt x="1137920" y="266573"/>
                  </a:moveTo>
                  <a:lnTo>
                    <a:pt x="1109345" y="266700"/>
                  </a:lnTo>
                  <a:lnTo>
                    <a:pt x="1109345" y="276225"/>
                  </a:lnTo>
                  <a:lnTo>
                    <a:pt x="1137920" y="276098"/>
                  </a:lnTo>
                  <a:lnTo>
                    <a:pt x="1137920" y="266573"/>
                  </a:lnTo>
                  <a:close/>
                </a:path>
                <a:path w="4266565" h="2110740">
                  <a:moveTo>
                    <a:pt x="1176020" y="2067433"/>
                  </a:moveTo>
                  <a:lnTo>
                    <a:pt x="1147445" y="2067433"/>
                  </a:lnTo>
                  <a:lnTo>
                    <a:pt x="1147445" y="2076958"/>
                  </a:lnTo>
                  <a:lnTo>
                    <a:pt x="1176020" y="2076958"/>
                  </a:lnTo>
                  <a:lnTo>
                    <a:pt x="1176020" y="2067433"/>
                  </a:lnTo>
                  <a:close/>
                </a:path>
                <a:path w="4266565" h="2110740">
                  <a:moveTo>
                    <a:pt x="1176020" y="266573"/>
                  </a:moveTo>
                  <a:lnTo>
                    <a:pt x="1147445" y="266573"/>
                  </a:lnTo>
                  <a:lnTo>
                    <a:pt x="1147445" y="276098"/>
                  </a:lnTo>
                  <a:lnTo>
                    <a:pt x="1176020" y="276098"/>
                  </a:lnTo>
                  <a:lnTo>
                    <a:pt x="1176020" y="266573"/>
                  </a:lnTo>
                  <a:close/>
                </a:path>
                <a:path w="4266565" h="2110740">
                  <a:moveTo>
                    <a:pt x="1214120" y="2067433"/>
                  </a:moveTo>
                  <a:lnTo>
                    <a:pt x="1185545" y="2067433"/>
                  </a:lnTo>
                  <a:lnTo>
                    <a:pt x="1185545" y="2076958"/>
                  </a:lnTo>
                  <a:lnTo>
                    <a:pt x="1214120" y="2076958"/>
                  </a:lnTo>
                  <a:lnTo>
                    <a:pt x="1214120" y="2067433"/>
                  </a:lnTo>
                  <a:close/>
                </a:path>
                <a:path w="4266565" h="2110740">
                  <a:moveTo>
                    <a:pt x="1214120" y="266573"/>
                  </a:moveTo>
                  <a:lnTo>
                    <a:pt x="1185545" y="266573"/>
                  </a:lnTo>
                  <a:lnTo>
                    <a:pt x="1185545" y="276098"/>
                  </a:lnTo>
                  <a:lnTo>
                    <a:pt x="1214120" y="276098"/>
                  </a:lnTo>
                  <a:lnTo>
                    <a:pt x="1214120" y="266573"/>
                  </a:lnTo>
                  <a:close/>
                </a:path>
                <a:path w="4266565" h="2110740">
                  <a:moveTo>
                    <a:pt x="1252220" y="2067433"/>
                  </a:moveTo>
                  <a:lnTo>
                    <a:pt x="1223645" y="2067433"/>
                  </a:lnTo>
                  <a:lnTo>
                    <a:pt x="1223645" y="2076958"/>
                  </a:lnTo>
                  <a:lnTo>
                    <a:pt x="1252220" y="2076958"/>
                  </a:lnTo>
                  <a:lnTo>
                    <a:pt x="1252220" y="2067433"/>
                  </a:lnTo>
                  <a:close/>
                </a:path>
                <a:path w="4266565" h="2110740">
                  <a:moveTo>
                    <a:pt x="1252220" y="266573"/>
                  </a:moveTo>
                  <a:lnTo>
                    <a:pt x="1223645" y="266573"/>
                  </a:lnTo>
                  <a:lnTo>
                    <a:pt x="1223645" y="276098"/>
                  </a:lnTo>
                  <a:lnTo>
                    <a:pt x="1252220" y="276098"/>
                  </a:lnTo>
                  <a:lnTo>
                    <a:pt x="1252220" y="266573"/>
                  </a:lnTo>
                  <a:close/>
                </a:path>
                <a:path w="4266565" h="2110740">
                  <a:moveTo>
                    <a:pt x="1290320" y="2067433"/>
                  </a:moveTo>
                  <a:lnTo>
                    <a:pt x="1261745" y="2067433"/>
                  </a:lnTo>
                  <a:lnTo>
                    <a:pt x="1261745" y="2076958"/>
                  </a:lnTo>
                  <a:lnTo>
                    <a:pt x="1290320" y="2076958"/>
                  </a:lnTo>
                  <a:lnTo>
                    <a:pt x="1290320" y="2067433"/>
                  </a:lnTo>
                  <a:close/>
                </a:path>
                <a:path w="4266565" h="2110740">
                  <a:moveTo>
                    <a:pt x="1290320" y="266573"/>
                  </a:moveTo>
                  <a:lnTo>
                    <a:pt x="1261745" y="266573"/>
                  </a:lnTo>
                  <a:lnTo>
                    <a:pt x="1261745" y="276098"/>
                  </a:lnTo>
                  <a:lnTo>
                    <a:pt x="1290320" y="276098"/>
                  </a:lnTo>
                  <a:lnTo>
                    <a:pt x="1290320" y="266573"/>
                  </a:lnTo>
                  <a:close/>
                </a:path>
                <a:path w="4266565" h="2110740">
                  <a:moveTo>
                    <a:pt x="1328420" y="2067433"/>
                  </a:moveTo>
                  <a:lnTo>
                    <a:pt x="1299845" y="2067433"/>
                  </a:lnTo>
                  <a:lnTo>
                    <a:pt x="1299845" y="2076958"/>
                  </a:lnTo>
                  <a:lnTo>
                    <a:pt x="1328420" y="2076958"/>
                  </a:lnTo>
                  <a:lnTo>
                    <a:pt x="1328420" y="2067433"/>
                  </a:lnTo>
                  <a:close/>
                </a:path>
                <a:path w="4266565" h="2110740">
                  <a:moveTo>
                    <a:pt x="1328420" y="266573"/>
                  </a:moveTo>
                  <a:lnTo>
                    <a:pt x="1299845" y="266573"/>
                  </a:lnTo>
                  <a:lnTo>
                    <a:pt x="1299845" y="276098"/>
                  </a:lnTo>
                  <a:lnTo>
                    <a:pt x="1328420" y="276098"/>
                  </a:lnTo>
                  <a:lnTo>
                    <a:pt x="1328420" y="266573"/>
                  </a:lnTo>
                  <a:close/>
                </a:path>
                <a:path w="4266565" h="2110740">
                  <a:moveTo>
                    <a:pt x="1366520" y="2067433"/>
                  </a:moveTo>
                  <a:lnTo>
                    <a:pt x="1337945" y="2067433"/>
                  </a:lnTo>
                  <a:lnTo>
                    <a:pt x="1337945" y="2076958"/>
                  </a:lnTo>
                  <a:lnTo>
                    <a:pt x="1366520" y="2076958"/>
                  </a:lnTo>
                  <a:lnTo>
                    <a:pt x="1366520" y="2067433"/>
                  </a:lnTo>
                  <a:close/>
                </a:path>
                <a:path w="4266565" h="2110740">
                  <a:moveTo>
                    <a:pt x="1366520" y="266573"/>
                  </a:moveTo>
                  <a:lnTo>
                    <a:pt x="1337945" y="266573"/>
                  </a:lnTo>
                  <a:lnTo>
                    <a:pt x="1337945" y="276098"/>
                  </a:lnTo>
                  <a:lnTo>
                    <a:pt x="1366520" y="276098"/>
                  </a:lnTo>
                  <a:lnTo>
                    <a:pt x="1366520" y="266573"/>
                  </a:lnTo>
                  <a:close/>
                </a:path>
                <a:path w="4266565" h="2110740">
                  <a:moveTo>
                    <a:pt x="1404620" y="2067433"/>
                  </a:moveTo>
                  <a:lnTo>
                    <a:pt x="1376045" y="2067433"/>
                  </a:lnTo>
                  <a:lnTo>
                    <a:pt x="1376045" y="2076958"/>
                  </a:lnTo>
                  <a:lnTo>
                    <a:pt x="1404620" y="2076958"/>
                  </a:lnTo>
                  <a:lnTo>
                    <a:pt x="1404620" y="2067433"/>
                  </a:lnTo>
                  <a:close/>
                </a:path>
                <a:path w="4266565" h="2110740">
                  <a:moveTo>
                    <a:pt x="1404620" y="266573"/>
                  </a:moveTo>
                  <a:lnTo>
                    <a:pt x="1376045" y="266573"/>
                  </a:lnTo>
                  <a:lnTo>
                    <a:pt x="1376045" y="276098"/>
                  </a:lnTo>
                  <a:lnTo>
                    <a:pt x="1404620" y="276098"/>
                  </a:lnTo>
                  <a:lnTo>
                    <a:pt x="1404620" y="266573"/>
                  </a:lnTo>
                  <a:close/>
                </a:path>
                <a:path w="4266565" h="2110740">
                  <a:moveTo>
                    <a:pt x="1442720" y="2067433"/>
                  </a:moveTo>
                  <a:lnTo>
                    <a:pt x="1414145" y="2067433"/>
                  </a:lnTo>
                  <a:lnTo>
                    <a:pt x="1414145" y="2076958"/>
                  </a:lnTo>
                  <a:lnTo>
                    <a:pt x="1442720" y="2076958"/>
                  </a:lnTo>
                  <a:lnTo>
                    <a:pt x="1442720" y="2067433"/>
                  </a:lnTo>
                  <a:close/>
                </a:path>
                <a:path w="4266565" h="2110740">
                  <a:moveTo>
                    <a:pt x="1442720" y="266573"/>
                  </a:moveTo>
                  <a:lnTo>
                    <a:pt x="1414145" y="266573"/>
                  </a:lnTo>
                  <a:lnTo>
                    <a:pt x="1414145" y="276098"/>
                  </a:lnTo>
                  <a:lnTo>
                    <a:pt x="1442720" y="276098"/>
                  </a:lnTo>
                  <a:lnTo>
                    <a:pt x="1442720" y="266573"/>
                  </a:lnTo>
                  <a:close/>
                </a:path>
                <a:path w="4266565" h="2110740">
                  <a:moveTo>
                    <a:pt x="1480820" y="2067433"/>
                  </a:moveTo>
                  <a:lnTo>
                    <a:pt x="1452245" y="2067433"/>
                  </a:lnTo>
                  <a:lnTo>
                    <a:pt x="1452245" y="2076958"/>
                  </a:lnTo>
                  <a:lnTo>
                    <a:pt x="1480820" y="2076958"/>
                  </a:lnTo>
                  <a:lnTo>
                    <a:pt x="1480820" y="2067433"/>
                  </a:lnTo>
                  <a:close/>
                </a:path>
                <a:path w="4266565" h="2110740">
                  <a:moveTo>
                    <a:pt x="1480820" y="266573"/>
                  </a:moveTo>
                  <a:lnTo>
                    <a:pt x="1452245" y="266573"/>
                  </a:lnTo>
                  <a:lnTo>
                    <a:pt x="1452245" y="276098"/>
                  </a:lnTo>
                  <a:lnTo>
                    <a:pt x="1480820" y="276098"/>
                  </a:lnTo>
                  <a:lnTo>
                    <a:pt x="1480820" y="266573"/>
                  </a:lnTo>
                  <a:close/>
                </a:path>
                <a:path w="4266565" h="2110740">
                  <a:moveTo>
                    <a:pt x="1518920" y="2067433"/>
                  </a:moveTo>
                  <a:lnTo>
                    <a:pt x="1490345" y="2067433"/>
                  </a:lnTo>
                  <a:lnTo>
                    <a:pt x="1490345" y="2076958"/>
                  </a:lnTo>
                  <a:lnTo>
                    <a:pt x="1518920" y="2076958"/>
                  </a:lnTo>
                  <a:lnTo>
                    <a:pt x="1518920" y="2067433"/>
                  </a:lnTo>
                  <a:close/>
                </a:path>
                <a:path w="4266565" h="2110740">
                  <a:moveTo>
                    <a:pt x="1518920" y="266446"/>
                  </a:moveTo>
                  <a:lnTo>
                    <a:pt x="1490345" y="266573"/>
                  </a:lnTo>
                  <a:lnTo>
                    <a:pt x="1490345" y="276098"/>
                  </a:lnTo>
                  <a:lnTo>
                    <a:pt x="1518920" y="275971"/>
                  </a:lnTo>
                  <a:lnTo>
                    <a:pt x="1518920" y="266446"/>
                  </a:lnTo>
                  <a:close/>
                </a:path>
                <a:path w="4266565" h="2110740">
                  <a:moveTo>
                    <a:pt x="1557020" y="2067433"/>
                  </a:moveTo>
                  <a:lnTo>
                    <a:pt x="1528445" y="2067433"/>
                  </a:lnTo>
                  <a:lnTo>
                    <a:pt x="1528445" y="2076958"/>
                  </a:lnTo>
                  <a:lnTo>
                    <a:pt x="1557020" y="2076958"/>
                  </a:lnTo>
                  <a:lnTo>
                    <a:pt x="1557020" y="2067433"/>
                  </a:lnTo>
                  <a:close/>
                </a:path>
                <a:path w="4266565" h="2110740">
                  <a:moveTo>
                    <a:pt x="1557020" y="266446"/>
                  </a:moveTo>
                  <a:lnTo>
                    <a:pt x="1528445" y="266446"/>
                  </a:lnTo>
                  <a:lnTo>
                    <a:pt x="1528445" y="275971"/>
                  </a:lnTo>
                  <a:lnTo>
                    <a:pt x="1557020" y="275971"/>
                  </a:lnTo>
                  <a:lnTo>
                    <a:pt x="1557020" y="266446"/>
                  </a:lnTo>
                  <a:close/>
                </a:path>
                <a:path w="4266565" h="2110740">
                  <a:moveTo>
                    <a:pt x="1595120" y="2067433"/>
                  </a:moveTo>
                  <a:lnTo>
                    <a:pt x="1566545" y="2067433"/>
                  </a:lnTo>
                  <a:lnTo>
                    <a:pt x="1566545" y="2076958"/>
                  </a:lnTo>
                  <a:lnTo>
                    <a:pt x="1595120" y="2076958"/>
                  </a:lnTo>
                  <a:lnTo>
                    <a:pt x="1595120" y="2067433"/>
                  </a:lnTo>
                  <a:close/>
                </a:path>
                <a:path w="4266565" h="2110740">
                  <a:moveTo>
                    <a:pt x="1595120" y="266446"/>
                  </a:moveTo>
                  <a:lnTo>
                    <a:pt x="1566545" y="266446"/>
                  </a:lnTo>
                  <a:lnTo>
                    <a:pt x="1566545" y="275971"/>
                  </a:lnTo>
                  <a:lnTo>
                    <a:pt x="1595120" y="275971"/>
                  </a:lnTo>
                  <a:lnTo>
                    <a:pt x="1595120" y="266446"/>
                  </a:lnTo>
                  <a:close/>
                </a:path>
                <a:path w="4266565" h="2110740">
                  <a:moveTo>
                    <a:pt x="1633220" y="2067433"/>
                  </a:moveTo>
                  <a:lnTo>
                    <a:pt x="1604645" y="2067433"/>
                  </a:lnTo>
                  <a:lnTo>
                    <a:pt x="1604645" y="2076958"/>
                  </a:lnTo>
                  <a:lnTo>
                    <a:pt x="1633220" y="2076958"/>
                  </a:lnTo>
                  <a:lnTo>
                    <a:pt x="1633220" y="2067433"/>
                  </a:lnTo>
                  <a:close/>
                </a:path>
                <a:path w="4266565" h="2110740">
                  <a:moveTo>
                    <a:pt x="1633220" y="266446"/>
                  </a:moveTo>
                  <a:lnTo>
                    <a:pt x="1604645" y="266446"/>
                  </a:lnTo>
                  <a:lnTo>
                    <a:pt x="1604645" y="275971"/>
                  </a:lnTo>
                  <a:lnTo>
                    <a:pt x="1633220" y="275971"/>
                  </a:lnTo>
                  <a:lnTo>
                    <a:pt x="1633220" y="266446"/>
                  </a:lnTo>
                  <a:close/>
                </a:path>
                <a:path w="4266565" h="2110740">
                  <a:moveTo>
                    <a:pt x="1671320" y="2067433"/>
                  </a:moveTo>
                  <a:lnTo>
                    <a:pt x="1642745" y="2067433"/>
                  </a:lnTo>
                  <a:lnTo>
                    <a:pt x="1642745" y="2076958"/>
                  </a:lnTo>
                  <a:lnTo>
                    <a:pt x="1671320" y="2076958"/>
                  </a:lnTo>
                  <a:lnTo>
                    <a:pt x="1671320" y="2067433"/>
                  </a:lnTo>
                  <a:close/>
                </a:path>
                <a:path w="4266565" h="2110740">
                  <a:moveTo>
                    <a:pt x="1671320" y="266446"/>
                  </a:moveTo>
                  <a:lnTo>
                    <a:pt x="1642745" y="266446"/>
                  </a:lnTo>
                  <a:lnTo>
                    <a:pt x="1642745" y="275971"/>
                  </a:lnTo>
                  <a:lnTo>
                    <a:pt x="1671320" y="275971"/>
                  </a:lnTo>
                  <a:lnTo>
                    <a:pt x="1671320" y="266446"/>
                  </a:lnTo>
                  <a:close/>
                </a:path>
                <a:path w="4266565" h="2110740">
                  <a:moveTo>
                    <a:pt x="1709420" y="2067433"/>
                  </a:moveTo>
                  <a:lnTo>
                    <a:pt x="1680845" y="2067433"/>
                  </a:lnTo>
                  <a:lnTo>
                    <a:pt x="1680845" y="2076958"/>
                  </a:lnTo>
                  <a:lnTo>
                    <a:pt x="1709420" y="2076958"/>
                  </a:lnTo>
                  <a:lnTo>
                    <a:pt x="1709420" y="2067433"/>
                  </a:lnTo>
                  <a:close/>
                </a:path>
                <a:path w="4266565" h="2110740">
                  <a:moveTo>
                    <a:pt x="1709420" y="266446"/>
                  </a:moveTo>
                  <a:lnTo>
                    <a:pt x="1680845" y="266446"/>
                  </a:lnTo>
                  <a:lnTo>
                    <a:pt x="1680845" y="275971"/>
                  </a:lnTo>
                  <a:lnTo>
                    <a:pt x="1709420" y="275971"/>
                  </a:lnTo>
                  <a:lnTo>
                    <a:pt x="1709420" y="266446"/>
                  </a:lnTo>
                  <a:close/>
                </a:path>
                <a:path w="4266565" h="2110740">
                  <a:moveTo>
                    <a:pt x="1747520" y="2067433"/>
                  </a:moveTo>
                  <a:lnTo>
                    <a:pt x="1718945" y="2067433"/>
                  </a:lnTo>
                  <a:lnTo>
                    <a:pt x="1718945" y="2076958"/>
                  </a:lnTo>
                  <a:lnTo>
                    <a:pt x="1747520" y="2076958"/>
                  </a:lnTo>
                  <a:lnTo>
                    <a:pt x="1747520" y="2067433"/>
                  </a:lnTo>
                  <a:close/>
                </a:path>
                <a:path w="4266565" h="2110740">
                  <a:moveTo>
                    <a:pt x="1747520" y="266446"/>
                  </a:moveTo>
                  <a:lnTo>
                    <a:pt x="1718945" y="266446"/>
                  </a:lnTo>
                  <a:lnTo>
                    <a:pt x="1718945" y="275971"/>
                  </a:lnTo>
                  <a:lnTo>
                    <a:pt x="1747520" y="275971"/>
                  </a:lnTo>
                  <a:lnTo>
                    <a:pt x="1747520" y="266446"/>
                  </a:lnTo>
                  <a:close/>
                </a:path>
                <a:path w="4266565" h="2110740">
                  <a:moveTo>
                    <a:pt x="1785620" y="2067433"/>
                  </a:moveTo>
                  <a:lnTo>
                    <a:pt x="1757045" y="2067433"/>
                  </a:lnTo>
                  <a:lnTo>
                    <a:pt x="1757045" y="2076958"/>
                  </a:lnTo>
                  <a:lnTo>
                    <a:pt x="1785620" y="2076958"/>
                  </a:lnTo>
                  <a:lnTo>
                    <a:pt x="1785620" y="2067433"/>
                  </a:lnTo>
                  <a:close/>
                </a:path>
                <a:path w="4266565" h="2110740">
                  <a:moveTo>
                    <a:pt x="1785620" y="266446"/>
                  </a:moveTo>
                  <a:lnTo>
                    <a:pt x="1757045" y="266446"/>
                  </a:lnTo>
                  <a:lnTo>
                    <a:pt x="1757045" y="275971"/>
                  </a:lnTo>
                  <a:lnTo>
                    <a:pt x="1785620" y="275971"/>
                  </a:lnTo>
                  <a:lnTo>
                    <a:pt x="1785620" y="266446"/>
                  </a:lnTo>
                  <a:close/>
                </a:path>
                <a:path w="4266565" h="2110740">
                  <a:moveTo>
                    <a:pt x="1823720" y="2067433"/>
                  </a:moveTo>
                  <a:lnTo>
                    <a:pt x="1795145" y="2067433"/>
                  </a:lnTo>
                  <a:lnTo>
                    <a:pt x="1795145" y="2076958"/>
                  </a:lnTo>
                  <a:lnTo>
                    <a:pt x="1823720" y="2076958"/>
                  </a:lnTo>
                  <a:lnTo>
                    <a:pt x="1823720" y="2067433"/>
                  </a:lnTo>
                  <a:close/>
                </a:path>
                <a:path w="4266565" h="2110740">
                  <a:moveTo>
                    <a:pt x="1823720" y="266446"/>
                  </a:moveTo>
                  <a:lnTo>
                    <a:pt x="1795145" y="266446"/>
                  </a:lnTo>
                  <a:lnTo>
                    <a:pt x="1795145" y="275971"/>
                  </a:lnTo>
                  <a:lnTo>
                    <a:pt x="1823720" y="275971"/>
                  </a:lnTo>
                  <a:lnTo>
                    <a:pt x="1823720" y="266446"/>
                  </a:lnTo>
                  <a:close/>
                </a:path>
                <a:path w="4266565" h="2110740">
                  <a:moveTo>
                    <a:pt x="1861820" y="2067433"/>
                  </a:moveTo>
                  <a:lnTo>
                    <a:pt x="1833245" y="2067433"/>
                  </a:lnTo>
                  <a:lnTo>
                    <a:pt x="1833245" y="2076958"/>
                  </a:lnTo>
                  <a:lnTo>
                    <a:pt x="1861820" y="2076958"/>
                  </a:lnTo>
                  <a:lnTo>
                    <a:pt x="1861820" y="2067433"/>
                  </a:lnTo>
                  <a:close/>
                </a:path>
                <a:path w="4266565" h="2110740">
                  <a:moveTo>
                    <a:pt x="1861820" y="266446"/>
                  </a:moveTo>
                  <a:lnTo>
                    <a:pt x="1833245" y="266446"/>
                  </a:lnTo>
                  <a:lnTo>
                    <a:pt x="1833245" y="275971"/>
                  </a:lnTo>
                  <a:lnTo>
                    <a:pt x="1861820" y="275971"/>
                  </a:lnTo>
                  <a:lnTo>
                    <a:pt x="1861820" y="266446"/>
                  </a:lnTo>
                  <a:close/>
                </a:path>
                <a:path w="4266565" h="2110740">
                  <a:moveTo>
                    <a:pt x="1899920" y="2067433"/>
                  </a:moveTo>
                  <a:lnTo>
                    <a:pt x="1871345" y="2067433"/>
                  </a:lnTo>
                  <a:lnTo>
                    <a:pt x="1871345" y="2076958"/>
                  </a:lnTo>
                  <a:lnTo>
                    <a:pt x="1899920" y="2076958"/>
                  </a:lnTo>
                  <a:lnTo>
                    <a:pt x="1899920" y="2067433"/>
                  </a:lnTo>
                  <a:close/>
                </a:path>
                <a:path w="4266565" h="2110740">
                  <a:moveTo>
                    <a:pt x="1899920" y="266319"/>
                  </a:moveTo>
                  <a:lnTo>
                    <a:pt x="1871345" y="266446"/>
                  </a:lnTo>
                  <a:lnTo>
                    <a:pt x="1871345" y="275971"/>
                  </a:lnTo>
                  <a:lnTo>
                    <a:pt x="1899920" y="275844"/>
                  </a:lnTo>
                  <a:lnTo>
                    <a:pt x="1899920" y="266319"/>
                  </a:lnTo>
                  <a:close/>
                </a:path>
                <a:path w="4266565" h="2110740">
                  <a:moveTo>
                    <a:pt x="1938020" y="2067433"/>
                  </a:moveTo>
                  <a:lnTo>
                    <a:pt x="1909445" y="2067433"/>
                  </a:lnTo>
                  <a:lnTo>
                    <a:pt x="1909445" y="2076958"/>
                  </a:lnTo>
                  <a:lnTo>
                    <a:pt x="1938020" y="2076958"/>
                  </a:lnTo>
                  <a:lnTo>
                    <a:pt x="1938020" y="2067433"/>
                  </a:lnTo>
                  <a:close/>
                </a:path>
                <a:path w="4266565" h="2110740">
                  <a:moveTo>
                    <a:pt x="1938020" y="1849374"/>
                  </a:moveTo>
                  <a:lnTo>
                    <a:pt x="1928368" y="1844548"/>
                  </a:lnTo>
                  <a:lnTo>
                    <a:pt x="1861820" y="1811274"/>
                  </a:lnTo>
                  <a:lnTo>
                    <a:pt x="1861820" y="1844548"/>
                  </a:lnTo>
                  <a:lnTo>
                    <a:pt x="0" y="1844548"/>
                  </a:lnTo>
                  <a:lnTo>
                    <a:pt x="0" y="1854073"/>
                  </a:lnTo>
                  <a:lnTo>
                    <a:pt x="1861820" y="1854073"/>
                  </a:lnTo>
                  <a:lnTo>
                    <a:pt x="1861820" y="1887474"/>
                  </a:lnTo>
                  <a:lnTo>
                    <a:pt x="1928622" y="1854073"/>
                  </a:lnTo>
                  <a:lnTo>
                    <a:pt x="1938020" y="1849374"/>
                  </a:lnTo>
                  <a:close/>
                </a:path>
                <a:path w="4266565" h="2110740">
                  <a:moveTo>
                    <a:pt x="1938020" y="1625854"/>
                  </a:moveTo>
                  <a:lnTo>
                    <a:pt x="1928622" y="1621155"/>
                  </a:lnTo>
                  <a:lnTo>
                    <a:pt x="1861820" y="1587754"/>
                  </a:lnTo>
                  <a:lnTo>
                    <a:pt x="1861820" y="1621155"/>
                  </a:lnTo>
                  <a:lnTo>
                    <a:pt x="0" y="1621155"/>
                  </a:lnTo>
                  <a:lnTo>
                    <a:pt x="0" y="1630680"/>
                  </a:lnTo>
                  <a:lnTo>
                    <a:pt x="1861820" y="1630680"/>
                  </a:lnTo>
                  <a:lnTo>
                    <a:pt x="1861820" y="1663954"/>
                  </a:lnTo>
                  <a:lnTo>
                    <a:pt x="1928368" y="1630680"/>
                  </a:lnTo>
                  <a:lnTo>
                    <a:pt x="1938020" y="1625854"/>
                  </a:lnTo>
                  <a:close/>
                </a:path>
                <a:path w="4266565" h="2110740">
                  <a:moveTo>
                    <a:pt x="1938020" y="1394841"/>
                  </a:moveTo>
                  <a:lnTo>
                    <a:pt x="1928368" y="1390015"/>
                  </a:lnTo>
                  <a:lnTo>
                    <a:pt x="1861820" y="1356741"/>
                  </a:lnTo>
                  <a:lnTo>
                    <a:pt x="1861820" y="1390015"/>
                  </a:lnTo>
                  <a:lnTo>
                    <a:pt x="0" y="1390015"/>
                  </a:lnTo>
                  <a:lnTo>
                    <a:pt x="0" y="1399540"/>
                  </a:lnTo>
                  <a:lnTo>
                    <a:pt x="1861820" y="1399540"/>
                  </a:lnTo>
                  <a:lnTo>
                    <a:pt x="1861820" y="1432941"/>
                  </a:lnTo>
                  <a:lnTo>
                    <a:pt x="1928622" y="1399540"/>
                  </a:lnTo>
                  <a:lnTo>
                    <a:pt x="1938020" y="1394841"/>
                  </a:lnTo>
                  <a:close/>
                </a:path>
                <a:path w="4266565" h="2110740">
                  <a:moveTo>
                    <a:pt x="1938020" y="1156081"/>
                  </a:moveTo>
                  <a:lnTo>
                    <a:pt x="1928622" y="1151382"/>
                  </a:lnTo>
                  <a:lnTo>
                    <a:pt x="1861820" y="1117981"/>
                  </a:lnTo>
                  <a:lnTo>
                    <a:pt x="1861820" y="1151382"/>
                  </a:lnTo>
                  <a:lnTo>
                    <a:pt x="0" y="1151382"/>
                  </a:lnTo>
                  <a:lnTo>
                    <a:pt x="0" y="1160907"/>
                  </a:lnTo>
                  <a:lnTo>
                    <a:pt x="1861820" y="1160907"/>
                  </a:lnTo>
                  <a:lnTo>
                    <a:pt x="1861820" y="1194181"/>
                  </a:lnTo>
                  <a:lnTo>
                    <a:pt x="1928368" y="1160907"/>
                  </a:lnTo>
                  <a:lnTo>
                    <a:pt x="1938020" y="1156081"/>
                  </a:lnTo>
                  <a:close/>
                </a:path>
                <a:path w="4266565" h="2110740">
                  <a:moveTo>
                    <a:pt x="1938020" y="941578"/>
                  </a:moveTo>
                  <a:lnTo>
                    <a:pt x="1928368" y="936752"/>
                  </a:lnTo>
                  <a:lnTo>
                    <a:pt x="1861820" y="903478"/>
                  </a:lnTo>
                  <a:lnTo>
                    <a:pt x="1861820" y="936752"/>
                  </a:lnTo>
                  <a:lnTo>
                    <a:pt x="0" y="936752"/>
                  </a:lnTo>
                  <a:lnTo>
                    <a:pt x="0" y="946277"/>
                  </a:lnTo>
                  <a:lnTo>
                    <a:pt x="1861820" y="946277"/>
                  </a:lnTo>
                  <a:lnTo>
                    <a:pt x="1861820" y="979678"/>
                  </a:lnTo>
                  <a:lnTo>
                    <a:pt x="1928622" y="946277"/>
                  </a:lnTo>
                  <a:lnTo>
                    <a:pt x="1938020" y="941578"/>
                  </a:lnTo>
                  <a:close/>
                </a:path>
                <a:path w="4266565" h="2110740">
                  <a:moveTo>
                    <a:pt x="1938020" y="742823"/>
                  </a:moveTo>
                  <a:lnTo>
                    <a:pt x="1928622" y="738124"/>
                  </a:lnTo>
                  <a:lnTo>
                    <a:pt x="1861820" y="704723"/>
                  </a:lnTo>
                  <a:lnTo>
                    <a:pt x="1861820" y="738124"/>
                  </a:lnTo>
                  <a:lnTo>
                    <a:pt x="0" y="738124"/>
                  </a:lnTo>
                  <a:lnTo>
                    <a:pt x="0" y="747649"/>
                  </a:lnTo>
                  <a:lnTo>
                    <a:pt x="1861820" y="747649"/>
                  </a:lnTo>
                  <a:lnTo>
                    <a:pt x="1861820" y="780923"/>
                  </a:lnTo>
                  <a:lnTo>
                    <a:pt x="1928368" y="747649"/>
                  </a:lnTo>
                  <a:lnTo>
                    <a:pt x="1938020" y="742823"/>
                  </a:lnTo>
                  <a:close/>
                </a:path>
                <a:path w="4266565" h="2110740">
                  <a:moveTo>
                    <a:pt x="1938020" y="527558"/>
                  </a:moveTo>
                  <a:lnTo>
                    <a:pt x="1928622" y="522859"/>
                  </a:lnTo>
                  <a:lnTo>
                    <a:pt x="1861820" y="489458"/>
                  </a:lnTo>
                  <a:lnTo>
                    <a:pt x="1861820" y="522859"/>
                  </a:lnTo>
                  <a:lnTo>
                    <a:pt x="0" y="522859"/>
                  </a:lnTo>
                  <a:lnTo>
                    <a:pt x="0" y="532384"/>
                  </a:lnTo>
                  <a:lnTo>
                    <a:pt x="1861820" y="532384"/>
                  </a:lnTo>
                  <a:lnTo>
                    <a:pt x="1861820" y="565658"/>
                  </a:lnTo>
                  <a:lnTo>
                    <a:pt x="1928368" y="532384"/>
                  </a:lnTo>
                  <a:lnTo>
                    <a:pt x="1938020" y="527558"/>
                  </a:lnTo>
                  <a:close/>
                </a:path>
                <a:path w="4266565" h="2110740">
                  <a:moveTo>
                    <a:pt x="1938020" y="266319"/>
                  </a:moveTo>
                  <a:lnTo>
                    <a:pt x="1909445" y="266319"/>
                  </a:lnTo>
                  <a:lnTo>
                    <a:pt x="1909445" y="275844"/>
                  </a:lnTo>
                  <a:lnTo>
                    <a:pt x="1938020" y="275844"/>
                  </a:lnTo>
                  <a:lnTo>
                    <a:pt x="1938020" y="266319"/>
                  </a:lnTo>
                  <a:close/>
                </a:path>
                <a:path w="4266565" h="2110740">
                  <a:moveTo>
                    <a:pt x="1938020" y="38100"/>
                  </a:moveTo>
                  <a:lnTo>
                    <a:pt x="1928622" y="33401"/>
                  </a:lnTo>
                  <a:lnTo>
                    <a:pt x="1861820" y="0"/>
                  </a:lnTo>
                  <a:lnTo>
                    <a:pt x="1861820" y="33401"/>
                  </a:lnTo>
                  <a:lnTo>
                    <a:pt x="0" y="33401"/>
                  </a:lnTo>
                  <a:lnTo>
                    <a:pt x="0" y="42926"/>
                  </a:lnTo>
                  <a:lnTo>
                    <a:pt x="1861820" y="42926"/>
                  </a:lnTo>
                  <a:lnTo>
                    <a:pt x="1861820" y="76200"/>
                  </a:lnTo>
                  <a:lnTo>
                    <a:pt x="1928368" y="42926"/>
                  </a:lnTo>
                  <a:lnTo>
                    <a:pt x="1938020" y="38100"/>
                  </a:lnTo>
                  <a:close/>
                </a:path>
                <a:path w="4266565" h="2110740">
                  <a:moveTo>
                    <a:pt x="2404745" y="2034032"/>
                  </a:moveTo>
                  <a:lnTo>
                    <a:pt x="2328545" y="2072132"/>
                  </a:lnTo>
                  <a:lnTo>
                    <a:pt x="2404745" y="2110232"/>
                  </a:lnTo>
                  <a:lnTo>
                    <a:pt x="2404745" y="2076958"/>
                  </a:lnTo>
                  <a:lnTo>
                    <a:pt x="2404745" y="2067433"/>
                  </a:lnTo>
                  <a:lnTo>
                    <a:pt x="2404745" y="2034032"/>
                  </a:lnTo>
                  <a:close/>
                </a:path>
                <a:path w="4266565" h="2110740">
                  <a:moveTo>
                    <a:pt x="2437765" y="2067433"/>
                  </a:moveTo>
                  <a:lnTo>
                    <a:pt x="2409190" y="2067433"/>
                  </a:lnTo>
                  <a:lnTo>
                    <a:pt x="2409190" y="2076958"/>
                  </a:lnTo>
                  <a:lnTo>
                    <a:pt x="2437765" y="2076958"/>
                  </a:lnTo>
                  <a:lnTo>
                    <a:pt x="2437765" y="2067433"/>
                  </a:lnTo>
                  <a:close/>
                </a:path>
                <a:path w="4266565" h="2110740">
                  <a:moveTo>
                    <a:pt x="2475865" y="2067433"/>
                  </a:moveTo>
                  <a:lnTo>
                    <a:pt x="2447290" y="2067433"/>
                  </a:lnTo>
                  <a:lnTo>
                    <a:pt x="2447290" y="2076958"/>
                  </a:lnTo>
                  <a:lnTo>
                    <a:pt x="2475865" y="2076958"/>
                  </a:lnTo>
                  <a:lnTo>
                    <a:pt x="2475865" y="2067433"/>
                  </a:lnTo>
                  <a:close/>
                </a:path>
                <a:path w="4266565" h="2110740">
                  <a:moveTo>
                    <a:pt x="2513965" y="2067433"/>
                  </a:moveTo>
                  <a:lnTo>
                    <a:pt x="2485390" y="2067433"/>
                  </a:lnTo>
                  <a:lnTo>
                    <a:pt x="2485390" y="2076958"/>
                  </a:lnTo>
                  <a:lnTo>
                    <a:pt x="2513965" y="2076958"/>
                  </a:lnTo>
                  <a:lnTo>
                    <a:pt x="2513965" y="2067433"/>
                  </a:lnTo>
                  <a:close/>
                </a:path>
                <a:path w="4266565" h="2110740">
                  <a:moveTo>
                    <a:pt x="2552065" y="2067433"/>
                  </a:moveTo>
                  <a:lnTo>
                    <a:pt x="2523490" y="2067433"/>
                  </a:lnTo>
                  <a:lnTo>
                    <a:pt x="2523490" y="2076958"/>
                  </a:lnTo>
                  <a:lnTo>
                    <a:pt x="2552065" y="2076958"/>
                  </a:lnTo>
                  <a:lnTo>
                    <a:pt x="2552065" y="2067433"/>
                  </a:lnTo>
                  <a:close/>
                </a:path>
                <a:path w="4266565" h="2110740">
                  <a:moveTo>
                    <a:pt x="2590165" y="2067433"/>
                  </a:moveTo>
                  <a:lnTo>
                    <a:pt x="2561590" y="2067433"/>
                  </a:lnTo>
                  <a:lnTo>
                    <a:pt x="2561590" y="2076958"/>
                  </a:lnTo>
                  <a:lnTo>
                    <a:pt x="2590165" y="2076958"/>
                  </a:lnTo>
                  <a:lnTo>
                    <a:pt x="2590165" y="2067433"/>
                  </a:lnTo>
                  <a:close/>
                </a:path>
                <a:path w="4266565" h="2110740">
                  <a:moveTo>
                    <a:pt x="2628265" y="2067433"/>
                  </a:moveTo>
                  <a:lnTo>
                    <a:pt x="2599690" y="2067433"/>
                  </a:lnTo>
                  <a:lnTo>
                    <a:pt x="2599690" y="2076958"/>
                  </a:lnTo>
                  <a:lnTo>
                    <a:pt x="2628265" y="2076958"/>
                  </a:lnTo>
                  <a:lnTo>
                    <a:pt x="2628265" y="2067433"/>
                  </a:lnTo>
                  <a:close/>
                </a:path>
                <a:path w="4266565" h="2110740">
                  <a:moveTo>
                    <a:pt x="2666365" y="2067433"/>
                  </a:moveTo>
                  <a:lnTo>
                    <a:pt x="2637790" y="2067433"/>
                  </a:lnTo>
                  <a:lnTo>
                    <a:pt x="2637790" y="2076958"/>
                  </a:lnTo>
                  <a:lnTo>
                    <a:pt x="2666365" y="2076958"/>
                  </a:lnTo>
                  <a:lnTo>
                    <a:pt x="2666365" y="2067433"/>
                  </a:lnTo>
                  <a:close/>
                </a:path>
                <a:path w="4266565" h="2110740">
                  <a:moveTo>
                    <a:pt x="2704465" y="2067433"/>
                  </a:moveTo>
                  <a:lnTo>
                    <a:pt x="2675890" y="2067433"/>
                  </a:lnTo>
                  <a:lnTo>
                    <a:pt x="2675890" y="2076958"/>
                  </a:lnTo>
                  <a:lnTo>
                    <a:pt x="2704465" y="2076958"/>
                  </a:lnTo>
                  <a:lnTo>
                    <a:pt x="2704465" y="2067433"/>
                  </a:lnTo>
                  <a:close/>
                </a:path>
                <a:path w="4266565" h="2110740">
                  <a:moveTo>
                    <a:pt x="2742565" y="2067433"/>
                  </a:moveTo>
                  <a:lnTo>
                    <a:pt x="2713990" y="2067433"/>
                  </a:lnTo>
                  <a:lnTo>
                    <a:pt x="2713990" y="2076958"/>
                  </a:lnTo>
                  <a:lnTo>
                    <a:pt x="2742565" y="2076958"/>
                  </a:lnTo>
                  <a:lnTo>
                    <a:pt x="2742565" y="2067433"/>
                  </a:lnTo>
                  <a:close/>
                </a:path>
                <a:path w="4266565" h="2110740">
                  <a:moveTo>
                    <a:pt x="2780665" y="2067433"/>
                  </a:moveTo>
                  <a:lnTo>
                    <a:pt x="2752090" y="2067433"/>
                  </a:lnTo>
                  <a:lnTo>
                    <a:pt x="2752090" y="2076958"/>
                  </a:lnTo>
                  <a:lnTo>
                    <a:pt x="2780665" y="2076958"/>
                  </a:lnTo>
                  <a:lnTo>
                    <a:pt x="2780665" y="2067433"/>
                  </a:lnTo>
                  <a:close/>
                </a:path>
                <a:path w="4266565" h="2110740">
                  <a:moveTo>
                    <a:pt x="2818765" y="2067433"/>
                  </a:moveTo>
                  <a:lnTo>
                    <a:pt x="2790190" y="2067433"/>
                  </a:lnTo>
                  <a:lnTo>
                    <a:pt x="2790190" y="2076958"/>
                  </a:lnTo>
                  <a:lnTo>
                    <a:pt x="2818765" y="2076958"/>
                  </a:lnTo>
                  <a:lnTo>
                    <a:pt x="2818765" y="2067433"/>
                  </a:lnTo>
                  <a:close/>
                </a:path>
                <a:path w="4266565" h="2110740">
                  <a:moveTo>
                    <a:pt x="2856865" y="2067433"/>
                  </a:moveTo>
                  <a:lnTo>
                    <a:pt x="2828290" y="2067433"/>
                  </a:lnTo>
                  <a:lnTo>
                    <a:pt x="2828290" y="2076958"/>
                  </a:lnTo>
                  <a:lnTo>
                    <a:pt x="2856865" y="2076958"/>
                  </a:lnTo>
                  <a:lnTo>
                    <a:pt x="2856865" y="2067433"/>
                  </a:lnTo>
                  <a:close/>
                </a:path>
                <a:path w="4266565" h="2110740">
                  <a:moveTo>
                    <a:pt x="2894965" y="2067433"/>
                  </a:moveTo>
                  <a:lnTo>
                    <a:pt x="2866390" y="2067433"/>
                  </a:lnTo>
                  <a:lnTo>
                    <a:pt x="2866390" y="2076958"/>
                  </a:lnTo>
                  <a:lnTo>
                    <a:pt x="2894965" y="2076958"/>
                  </a:lnTo>
                  <a:lnTo>
                    <a:pt x="2894965" y="2067433"/>
                  </a:lnTo>
                  <a:close/>
                </a:path>
                <a:path w="4266565" h="2110740">
                  <a:moveTo>
                    <a:pt x="2933065" y="2067433"/>
                  </a:moveTo>
                  <a:lnTo>
                    <a:pt x="2904490" y="2067433"/>
                  </a:lnTo>
                  <a:lnTo>
                    <a:pt x="2904490" y="2076958"/>
                  </a:lnTo>
                  <a:lnTo>
                    <a:pt x="2933065" y="2076958"/>
                  </a:lnTo>
                  <a:lnTo>
                    <a:pt x="2933065" y="2067433"/>
                  </a:lnTo>
                  <a:close/>
                </a:path>
                <a:path w="4266565" h="2110740">
                  <a:moveTo>
                    <a:pt x="2971165" y="2067433"/>
                  </a:moveTo>
                  <a:lnTo>
                    <a:pt x="2942590" y="2067433"/>
                  </a:lnTo>
                  <a:lnTo>
                    <a:pt x="2942590" y="2076958"/>
                  </a:lnTo>
                  <a:lnTo>
                    <a:pt x="2971165" y="2076958"/>
                  </a:lnTo>
                  <a:lnTo>
                    <a:pt x="2971165" y="2067433"/>
                  </a:lnTo>
                  <a:close/>
                </a:path>
                <a:path w="4266565" h="2110740">
                  <a:moveTo>
                    <a:pt x="3009265" y="2067433"/>
                  </a:moveTo>
                  <a:lnTo>
                    <a:pt x="2980690" y="2067433"/>
                  </a:lnTo>
                  <a:lnTo>
                    <a:pt x="2980690" y="2076958"/>
                  </a:lnTo>
                  <a:lnTo>
                    <a:pt x="3009265" y="2076958"/>
                  </a:lnTo>
                  <a:lnTo>
                    <a:pt x="3009265" y="2067433"/>
                  </a:lnTo>
                  <a:close/>
                </a:path>
                <a:path w="4266565" h="2110740">
                  <a:moveTo>
                    <a:pt x="3047365" y="2067433"/>
                  </a:moveTo>
                  <a:lnTo>
                    <a:pt x="3018790" y="2067433"/>
                  </a:lnTo>
                  <a:lnTo>
                    <a:pt x="3018790" y="2076958"/>
                  </a:lnTo>
                  <a:lnTo>
                    <a:pt x="3047365" y="2076958"/>
                  </a:lnTo>
                  <a:lnTo>
                    <a:pt x="3047365" y="2067433"/>
                  </a:lnTo>
                  <a:close/>
                </a:path>
                <a:path w="4266565" h="2110740">
                  <a:moveTo>
                    <a:pt x="3085465" y="2067433"/>
                  </a:moveTo>
                  <a:lnTo>
                    <a:pt x="3056890" y="2067433"/>
                  </a:lnTo>
                  <a:lnTo>
                    <a:pt x="3056890" y="2076958"/>
                  </a:lnTo>
                  <a:lnTo>
                    <a:pt x="3085465" y="2076958"/>
                  </a:lnTo>
                  <a:lnTo>
                    <a:pt x="3085465" y="2067433"/>
                  </a:lnTo>
                  <a:close/>
                </a:path>
                <a:path w="4266565" h="2110740">
                  <a:moveTo>
                    <a:pt x="3123565" y="2067433"/>
                  </a:moveTo>
                  <a:lnTo>
                    <a:pt x="3094990" y="2067433"/>
                  </a:lnTo>
                  <a:lnTo>
                    <a:pt x="3094990" y="2076958"/>
                  </a:lnTo>
                  <a:lnTo>
                    <a:pt x="3123565" y="2076958"/>
                  </a:lnTo>
                  <a:lnTo>
                    <a:pt x="3123565" y="2067433"/>
                  </a:lnTo>
                  <a:close/>
                </a:path>
                <a:path w="4266565" h="2110740">
                  <a:moveTo>
                    <a:pt x="3161665" y="2067433"/>
                  </a:moveTo>
                  <a:lnTo>
                    <a:pt x="3133090" y="2067433"/>
                  </a:lnTo>
                  <a:lnTo>
                    <a:pt x="3133090" y="2076958"/>
                  </a:lnTo>
                  <a:lnTo>
                    <a:pt x="3161665" y="2076958"/>
                  </a:lnTo>
                  <a:lnTo>
                    <a:pt x="3161665" y="2067433"/>
                  </a:lnTo>
                  <a:close/>
                </a:path>
                <a:path w="4266565" h="2110740">
                  <a:moveTo>
                    <a:pt x="3199765" y="2067433"/>
                  </a:moveTo>
                  <a:lnTo>
                    <a:pt x="3171190" y="2067433"/>
                  </a:lnTo>
                  <a:lnTo>
                    <a:pt x="3171190" y="2076958"/>
                  </a:lnTo>
                  <a:lnTo>
                    <a:pt x="3199765" y="2076958"/>
                  </a:lnTo>
                  <a:lnTo>
                    <a:pt x="3199765" y="2067433"/>
                  </a:lnTo>
                  <a:close/>
                </a:path>
                <a:path w="4266565" h="2110740">
                  <a:moveTo>
                    <a:pt x="3237865" y="2067433"/>
                  </a:moveTo>
                  <a:lnTo>
                    <a:pt x="3209290" y="2067433"/>
                  </a:lnTo>
                  <a:lnTo>
                    <a:pt x="3209290" y="2076958"/>
                  </a:lnTo>
                  <a:lnTo>
                    <a:pt x="3237865" y="2076958"/>
                  </a:lnTo>
                  <a:lnTo>
                    <a:pt x="3237865" y="2067433"/>
                  </a:lnTo>
                  <a:close/>
                </a:path>
                <a:path w="4266565" h="2110740">
                  <a:moveTo>
                    <a:pt x="3275965" y="2067433"/>
                  </a:moveTo>
                  <a:lnTo>
                    <a:pt x="3247390" y="2067433"/>
                  </a:lnTo>
                  <a:lnTo>
                    <a:pt x="3247390" y="2076958"/>
                  </a:lnTo>
                  <a:lnTo>
                    <a:pt x="3275965" y="2076958"/>
                  </a:lnTo>
                  <a:lnTo>
                    <a:pt x="3275965" y="2067433"/>
                  </a:lnTo>
                  <a:close/>
                </a:path>
                <a:path w="4266565" h="2110740">
                  <a:moveTo>
                    <a:pt x="3314065" y="2067433"/>
                  </a:moveTo>
                  <a:lnTo>
                    <a:pt x="3285490" y="2067433"/>
                  </a:lnTo>
                  <a:lnTo>
                    <a:pt x="3285490" y="2076958"/>
                  </a:lnTo>
                  <a:lnTo>
                    <a:pt x="3314065" y="2076958"/>
                  </a:lnTo>
                  <a:lnTo>
                    <a:pt x="3314065" y="2067433"/>
                  </a:lnTo>
                  <a:close/>
                </a:path>
                <a:path w="4266565" h="2110740">
                  <a:moveTo>
                    <a:pt x="3352165" y="2067433"/>
                  </a:moveTo>
                  <a:lnTo>
                    <a:pt x="3323590" y="2067433"/>
                  </a:lnTo>
                  <a:lnTo>
                    <a:pt x="3323590" y="2076958"/>
                  </a:lnTo>
                  <a:lnTo>
                    <a:pt x="3352165" y="2076958"/>
                  </a:lnTo>
                  <a:lnTo>
                    <a:pt x="3352165" y="2067433"/>
                  </a:lnTo>
                  <a:close/>
                </a:path>
                <a:path w="4266565" h="2110740">
                  <a:moveTo>
                    <a:pt x="3390265" y="2067433"/>
                  </a:moveTo>
                  <a:lnTo>
                    <a:pt x="3361690" y="2067433"/>
                  </a:lnTo>
                  <a:lnTo>
                    <a:pt x="3361690" y="2076958"/>
                  </a:lnTo>
                  <a:lnTo>
                    <a:pt x="3390265" y="2076958"/>
                  </a:lnTo>
                  <a:lnTo>
                    <a:pt x="3390265" y="2067433"/>
                  </a:lnTo>
                  <a:close/>
                </a:path>
                <a:path w="4266565" h="2110740">
                  <a:moveTo>
                    <a:pt x="3428365" y="2067433"/>
                  </a:moveTo>
                  <a:lnTo>
                    <a:pt x="3399790" y="2067433"/>
                  </a:lnTo>
                  <a:lnTo>
                    <a:pt x="3399790" y="2076958"/>
                  </a:lnTo>
                  <a:lnTo>
                    <a:pt x="3428365" y="2076958"/>
                  </a:lnTo>
                  <a:lnTo>
                    <a:pt x="3428365" y="2067433"/>
                  </a:lnTo>
                  <a:close/>
                </a:path>
                <a:path w="4266565" h="2110740">
                  <a:moveTo>
                    <a:pt x="3466465" y="2067433"/>
                  </a:moveTo>
                  <a:lnTo>
                    <a:pt x="3437890" y="2067433"/>
                  </a:lnTo>
                  <a:lnTo>
                    <a:pt x="3437890" y="2076958"/>
                  </a:lnTo>
                  <a:lnTo>
                    <a:pt x="3466465" y="2076958"/>
                  </a:lnTo>
                  <a:lnTo>
                    <a:pt x="3466465" y="2067433"/>
                  </a:lnTo>
                  <a:close/>
                </a:path>
                <a:path w="4266565" h="2110740">
                  <a:moveTo>
                    <a:pt x="3504565" y="2067433"/>
                  </a:moveTo>
                  <a:lnTo>
                    <a:pt x="3475990" y="2067433"/>
                  </a:lnTo>
                  <a:lnTo>
                    <a:pt x="3475990" y="2076958"/>
                  </a:lnTo>
                  <a:lnTo>
                    <a:pt x="3504565" y="2076958"/>
                  </a:lnTo>
                  <a:lnTo>
                    <a:pt x="3504565" y="2067433"/>
                  </a:lnTo>
                  <a:close/>
                </a:path>
                <a:path w="4266565" h="2110740">
                  <a:moveTo>
                    <a:pt x="3542665" y="2067433"/>
                  </a:moveTo>
                  <a:lnTo>
                    <a:pt x="3514090" y="2067433"/>
                  </a:lnTo>
                  <a:lnTo>
                    <a:pt x="3514090" y="2076958"/>
                  </a:lnTo>
                  <a:lnTo>
                    <a:pt x="3542665" y="2076958"/>
                  </a:lnTo>
                  <a:lnTo>
                    <a:pt x="3542665" y="2067433"/>
                  </a:lnTo>
                  <a:close/>
                </a:path>
                <a:path w="4266565" h="2110740">
                  <a:moveTo>
                    <a:pt x="3580765" y="2067433"/>
                  </a:moveTo>
                  <a:lnTo>
                    <a:pt x="3552190" y="2067433"/>
                  </a:lnTo>
                  <a:lnTo>
                    <a:pt x="3552190" y="2076958"/>
                  </a:lnTo>
                  <a:lnTo>
                    <a:pt x="3580765" y="2076958"/>
                  </a:lnTo>
                  <a:lnTo>
                    <a:pt x="3580765" y="2067433"/>
                  </a:lnTo>
                  <a:close/>
                </a:path>
                <a:path w="4266565" h="2110740">
                  <a:moveTo>
                    <a:pt x="3618865" y="2067433"/>
                  </a:moveTo>
                  <a:lnTo>
                    <a:pt x="3590290" y="2067433"/>
                  </a:lnTo>
                  <a:lnTo>
                    <a:pt x="3590290" y="2076958"/>
                  </a:lnTo>
                  <a:lnTo>
                    <a:pt x="3618865" y="2076958"/>
                  </a:lnTo>
                  <a:lnTo>
                    <a:pt x="3618865" y="2067433"/>
                  </a:lnTo>
                  <a:close/>
                </a:path>
                <a:path w="4266565" h="2110740">
                  <a:moveTo>
                    <a:pt x="3656965" y="2067433"/>
                  </a:moveTo>
                  <a:lnTo>
                    <a:pt x="3628390" y="2067433"/>
                  </a:lnTo>
                  <a:lnTo>
                    <a:pt x="3628390" y="2076958"/>
                  </a:lnTo>
                  <a:lnTo>
                    <a:pt x="3656965" y="2076958"/>
                  </a:lnTo>
                  <a:lnTo>
                    <a:pt x="3656965" y="2067433"/>
                  </a:lnTo>
                  <a:close/>
                </a:path>
                <a:path w="4266565" h="2110740">
                  <a:moveTo>
                    <a:pt x="3695065" y="2067433"/>
                  </a:moveTo>
                  <a:lnTo>
                    <a:pt x="3666490" y="2067433"/>
                  </a:lnTo>
                  <a:lnTo>
                    <a:pt x="3666490" y="2076958"/>
                  </a:lnTo>
                  <a:lnTo>
                    <a:pt x="3695065" y="2076958"/>
                  </a:lnTo>
                  <a:lnTo>
                    <a:pt x="3695065" y="2067433"/>
                  </a:lnTo>
                  <a:close/>
                </a:path>
                <a:path w="4266565" h="2110740">
                  <a:moveTo>
                    <a:pt x="3733165" y="2067433"/>
                  </a:moveTo>
                  <a:lnTo>
                    <a:pt x="3704590" y="2067433"/>
                  </a:lnTo>
                  <a:lnTo>
                    <a:pt x="3704590" y="2076958"/>
                  </a:lnTo>
                  <a:lnTo>
                    <a:pt x="3733165" y="2076958"/>
                  </a:lnTo>
                  <a:lnTo>
                    <a:pt x="3733165" y="2067433"/>
                  </a:lnTo>
                  <a:close/>
                </a:path>
                <a:path w="4266565" h="2110740">
                  <a:moveTo>
                    <a:pt x="3771265" y="2067433"/>
                  </a:moveTo>
                  <a:lnTo>
                    <a:pt x="3742690" y="2067433"/>
                  </a:lnTo>
                  <a:lnTo>
                    <a:pt x="3742690" y="2076958"/>
                  </a:lnTo>
                  <a:lnTo>
                    <a:pt x="3771265" y="2076958"/>
                  </a:lnTo>
                  <a:lnTo>
                    <a:pt x="3771265" y="2067433"/>
                  </a:lnTo>
                  <a:close/>
                </a:path>
                <a:path w="4266565" h="2110740">
                  <a:moveTo>
                    <a:pt x="3809365" y="2067433"/>
                  </a:moveTo>
                  <a:lnTo>
                    <a:pt x="3780790" y="2067433"/>
                  </a:lnTo>
                  <a:lnTo>
                    <a:pt x="3780790" y="2076958"/>
                  </a:lnTo>
                  <a:lnTo>
                    <a:pt x="3809365" y="2076958"/>
                  </a:lnTo>
                  <a:lnTo>
                    <a:pt x="3809365" y="2067433"/>
                  </a:lnTo>
                  <a:close/>
                </a:path>
                <a:path w="4266565" h="2110740">
                  <a:moveTo>
                    <a:pt x="3847465" y="2067433"/>
                  </a:moveTo>
                  <a:lnTo>
                    <a:pt x="3818890" y="2067433"/>
                  </a:lnTo>
                  <a:lnTo>
                    <a:pt x="3818890" y="2076958"/>
                  </a:lnTo>
                  <a:lnTo>
                    <a:pt x="3847465" y="2076958"/>
                  </a:lnTo>
                  <a:lnTo>
                    <a:pt x="3847465" y="2067433"/>
                  </a:lnTo>
                  <a:close/>
                </a:path>
                <a:path w="4266565" h="2110740">
                  <a:moveTo>
                    <a:pt x="3885565" y="2067433"/>
                  </a:moveTo>
                  <a:lnTo>
                    <a:pt x="3856990" y="2067433"/>
                  </a:lnTo>
                  <a:lnTo>
                    <a:pt x="3856990" y="2076958"/>
                  </a:lnTo>
                  <a:lnTo>
                    <a:pt x="3885565" y="2076958"/>
                  </a:lnTo>
                  <a:lnTo>
                    <a:pt x="3885565" y="2067433"/>
                  </a:lnTo>
                  <a:close/>
                </a:path>
                <a:path w="4266565" h="2110740">
                  <a:moveTo>
                    <a:pt x="3923665" y="2067433"/>
                  </a:moveTo>
                  <a:lnTo>
                    <a:pt x="3895090" y="2067433"/>
                  </a:lnTo>
                  <a:lnTo>
                    <a:pt x="3895090" y="2076958"/>
                  </a:lnTo>
                  <a:lnTo>
                    <a:pt x="3923665" y="2076958"/>
                  </a:lnTo>
                  <a:lnTo>
                    <a:pt x="3923665" y="2067433"/>
                  </a:lnTo>
                  <a:close/>
                </a:path>
                <a:path w="4266565" h="2110740">
                  <a:moveTo>
                    <a:pt x="3961765" y="2067433"/>
                  </a:moveTo>
                  <a:lnTo>
                    <a:pt x="3933190" y="2067433"/>
                  </a:lnTo>
                  <a:lnTo>
                    <a:pt x="3933190" y="2076958"/>
                  </a:lnTo>
                  <a:lnTo>
                    <a:pt x="3961765" y="2076958"/>
                  </a:lnTo>
                  <a:lnTo>
                    <a:pt x="3961765" y="2067433"/>
                  </a:lnTo>
                  <a:close/>
                </a:path>
                <a:path w="4266565" h="2110740">
                  <a:moveTo>
                    <a:pt x="3999865" y="2067433"/>
                  </a:moveTo>
                  <a:lnTo>
                    <a:pt x="3971290" y="2067433"/>
                  </a:lnTo>
                  <a:lnTo>
                    <a:pt x="3971290" y="2076958"/>
                  </a:lnTo>
                  <a:lnTo>
                    <a:pt x="3999865" y="2076958"/>
                  </a:lnTo>
                  <a:lnTo>
                    <a:pt x="3999865" y="2067433"/>
                  </a:lnTo>
                  <a:close/>
                </a:path>
                <a:path w="4266565" h="2110740">
                  <a:moveTo>
                    <a:pt x="4037965" y="2067433"/>
                  </a:moveTo>
                  <a:lnTo>
                    <a:pt x="4009390" y="2067433"/>
                  </a:lnTo>
                  <a:lnTo>
                    <a:pt x="4009390" y="2076958"/>
                  </a:lnTo>
                  <a:lnTo>
                    <a:pt x="4037965" y="2076958"/>
                  </a:lnTo>
                  <a:lnTo>
                    <a:pt x="4037965" y="2067433"/>
                  </a:lnTo>
                  <a:close/>
                </a:path>
                <a:path w="4266565" h="2110740">
                  <a:moveTo>
                    <a:pt x="4076065" y="2067433"/>
                  </a:moveTo>
                  <a:lnTo>
                    <a:pt x="4047490" y="2067433"/>
                  </a:lnTo>
                  <a:lnTo>
                    <a:pt x="4047490" y="2076958"/>
                  </a:lnTo>
                  <a:lnTo>
                    <a:pt x="4076065" y="2076958"/>
                  </a:lnTo>
                  <a:lnTo>
                    <a:pt x="4076065" y="2067433"/>
                  </a:lnTo>
                  <a:close/>
                </a:path>
                <a:path w="4266565" h="2110740">
                  <a:moveTo>
                    <a:pt x="4114165" y="2067433"/>
                  </a:moveTo>
                  <a:lnTo>
                    <a:pt x="4085590" y="2067433"/>
                  </a:lnTo>
                  <a:lnTo>
                    <a:pt x="4085590" y="2076958"/>
                  </a:lnTo>
                  <a:lnTo>
                    <a:pt x="4114165" y="2076958"/>
                  </a:lnTo>
                  <a:lnTo>
                    <a:pt x="4114165" y="2067433"/>
                  </a:lnTo>
                  <a:close/>
                </a:path>
                <a:path w="4266565" h="2110740">
                  <a:moveTo>
                    <a:pt x="4152265" y="2067433"/>
                  </a:moveTo>
                  <a:lnTo>
                    <a:pt x="4123690" y="2067433"/>
                  </a:lnTo>
                  <a:lnTo>
                    <a:pt x="4123690" y="2076958"/>
                  </a:lnTo>
                  <a:lnTo>
                    <a:pt x="4152265" y="2076958"/>
                  </a:lnTo>
                  <a:lnTo>
                    <a:pt x="4152265" y="2067433"/>
                  </a:lnTo>
                  <a:close/>
                </a:path>
                <a:path w="4266565" h="2110740">
                  <a:moveTo>
                    <a:pt x="4190365" y="2067433"/>
                  </a:moveTo>
                  <a:lnTo>
                    <a:pt x="4161790" y="2067433"/>
                  </a:lnTo>
                  <a:lnTo>
                    <a:pt x="4161790" y="2076958"/>
                  </a:lnTo>
                  <a:lnTo>
                    <a:pt x="4190365" y="2076958"/>
                  </a:lnTo>
                  <a:lnTo>
                    <a:pt x="4190365" y="2067433"/>
                  </a:lnTo>
                  <a:close/>
                </a:path>
                <a:path w="4266565" h="2110740">
                  <a:moveTo>
                    <a:pt x="4228465" y="2067433"/>
                  </a:moveTo>
                  <a:lnTo>
                    <a:pt x="4199890" y="2067433"/>
                  </a:lnTo>
                  <a:lnTo>
                    <a:pt x="4199890" y="2076958"/>
                  </a:lnTo>
                  <a:lnTo>
                    <a:pt x="4228465" y="2076958"/>
                  </a:lnTo>
                  <a:lnTo>
                    <a:pt x="4228465" y="2067433"/>
                  </a:lnTo>
                  <a:close/>
                </a:path>
                <a:path w="4266565" h="2110740">
                  <a:moveTo>
                    <a:pt x="4266565" y="2067433"/>
                  </a:moveTo>
                  <a:lnTo>
                    <a:pt x="4237990" y="2067433"/>
                  </a:lnTo>
                  <a:lnTo>
                    <a:pt x="4237990" y="2076958"/>
                  </a:lnTo>
                  <a:lnTo>
                    <a:pt x="4266565" y="2076958"/>
                  </a:lnTo>
                  <a:lnTo>
                    <a:pt x="4266565" y="2067433"/>
                  </a:lnTo>
                  <a:close/>
                </a:path>
                <a:path w="4266565" h="2110740">
                  <a:moveTo>
                    <a:pt x="4266565" y="1156081"/>
                  </a:moveTo>
                  <a:lnTo>
                    <a:pt x="4257167" y="1151382"/>
                  </a:lnTo>
                  <a:lnTo>
                    <a:pt x="4190365" y="1117981"/>
                  </a:lnTo>
                  <a:lnTo>
                    <a:pt x="4190365" y="1151382"/>
                  </a:lnTo>
                  <a:lnTo>
                    <a:pt x="2328545" y="1151382"/>
                  </a:lnTo>
                  <a:lnTo>
                    <a:pt x="2328545" y="1160907"/>
                  </a:lnTo>
                  <a:lnTo>
                    <a:pt x="4190365" y="1160907"/>
                  </a:lnTo>
                  <a:lnTo>
                    <a:pt x="4190365" y="1194181"/>
                  </a:lnTo>
                  <a:lnTo>
                    <a:pt x="4256913" y="1160907"/>
                  </a:lnTo>
                  <a:lnTo>
                    <a:pt x="4266565" y="1156081"/>
                  </a:lnTo>
                  <a:close/>
                </a:path>
                <a:path w="4266565" h="2110740">
                  <a:moveTo>
                    <a:pt x="4266565" y="527558"/>
                  </a:moveTo>
                  <a:lnTo>
                    <a:pt x="4257167" y="522859"/>
                  </a:lnTo>
                  <a:lnTo>
                    <a:pt x="4190365" y="489458"/>
                  </a:lnTo>
                  <a:lnTo>
                    <a:pt x="4190365" y="522859"/>
                  </a:lnTo>
                  <a:lnTo>
                    <a:pt x="2328545" y="522859"/>
                  </a:lnTo>
                  <a:lnTo>
                    <a:pt x="2328545" y="532384"/>
                  </a:lnTo>
                  <a:lnTo>
                    <a:pt x="4190365" y="532384"/>
                  </a:lnTo>
                  <a:lnTo>
                    <a:pt x="4190365" y="565658"/>
                  </a:lnTo>
                  <a:lnTo>
                    <a:pt x="4256913" y="532384"/>
                  </a:lnTo>
                  <a:lnTo>
                    <a:pt x="4266565" y="5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50009" y="4959222"/>
              <a:ext cx="4946015" cy="2437130"/>
            </a:xfrm>
            <a:custGeom>
              <a:avLst/>
              <a:gdLst/>
              <a:ahLst/>
              <a:cxnLst/>
              <a:rect l="l" t="t" r="r" b="b"/>
              <a:pathLst>
                <a:path w="4946015" h="2437129">
                  <a:moveTo>
                    <a:pt x="4802505" y="2303145"/>
                  </a:moveTo>
                  <a:lnTo>
                    <a:pt x="4803140" y="1676400"/>
                  </a:lnTo>
                </a:path>
                <a:path w="4946015" h="2437129">
                  <a:moveTo>
                    <a:pt x="4927600" y="2149221"/>
                  </a:moveTo>
                  <a:lnTo>
                    <a:pt x="4660900" y="2436876"/>
                  </a:lnTo>
                </a:path>
                <a:path w="4946015" h="2437129">
                  <a:moveTo>
                    <a:pt x="4679315" y="2124455"/>
                  </a:moveTo>
                  <a:lnTo>
                    <a:pt x="4946015" y="2412111"/>
                  </a:lnTo>
                </a:path>
                <a:path w="4946015" h="2437129">
                  <a:moveTo>
                    <a:pt x="2310765" y="472439"/>
                  </a:moveTo>
                  <a:lnTo>
                    <a:pt x="2577465" y="760095"/>
                  </a:lnTo>
                </a:path>
                <a:path w="4946015" h="2437129">
                  <a:moveTo>
                    <a:pt x="2433954" y="626745"/>
                  </a:moveTo>
                  <a:lnTo>
                    <a:pt x="2434590" y="0"/>
                  </a:lnTo>
                </a:path>
                <a:path w="4946015" h="2437129">
                  <a:moveTo>
                    <a:pt x="2577465" y="472439"/>
                  </a:moveTo>
                  <a:lnTo>
                    <a:pt x="2310765" y="760095"/>
                  </a:lnTo>
                </a:path>
                <a:path w="4946015" h="2437129">
                  <a:moveTo>
                    <a:pt x="0" y="326389"/>
                  </a:moveTo>
                  <a:lnTo>
                    <a:pt x="266700" y="614045"/>
                  </a:lnTo>
                </a:path>
                <a:path w="4946015" h="2437129">
                  <a:moveTo>
                    <a:pt x="266700" y="326389"/>
                  </a:moveTo>
                  <a:lnTo>
                    <a:pt x="0" y="6140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6850" y="2536697"/>
              <a:ext cx="1938020" cy="1640839"/>
            </a:xfrm>
            <a:custGeom>
              <a:avLst/>
              <a:gdLst/>
              <a:ahLst/>
              <a:cxnLst/>
              <a:rect l="l" t="t" r="r" b="b"/>
              <a:pathLst>
                <a:path w="1938020" h="1640839">
                  <a:moveTo>
                    <a:pt x="1938020" y="1602359"/>
                  </a:moveTo>
                  <a:lnTo>
                    <a:pt x="1928622" y="1597660"/>
                  </a:lnTo>
                  <a:lnTo>
                    <a:pt x="1861820" y="1564259"/>
                  </a:lnTo>
                  <a:lnTo>
                    <a:pt x="1861820" y="1597660"/>
                  </a:lnTo>
                  <a:lnTo>
                    <a:pt x="0" y="1597660"/>
                  </a:lnTo>
                  <a:lnTo>
                    <a:pt x="0" y="1607185"/>
                  </a:lnTo>
                  <a:lnTo>
                    <a:pt x="1861820" y="1607185"/>
                  </a:lnTo>
                  <a:lnTo>
                    <a:pt x="1861820" y="1640459"/>
                  </a:lnTo>
                  <a:lnTo>
                    <a:pt x="1928368" y="1607185"/>
                  </a:lnTo>
                  <a:lnTo>
                    <a:pt x="1938020" y="1602359"/>
                  </a:lnTo>
                  <a:close/>
                </a:path>
                <a:path w="1938020" h="1640839">
                  <a:moveTo>
                    <a:pt x="1938020" y="38100"/>
                  </a:moveTo>
                  <a:lnTo>
                    <a:pt x="1928622" y="33401"/>
                  </a:lnTo>
                  <a:lnTo>
                    <a:pt x="1861820" y="0"/>
                  </a:lnTo>
                  <a:lnTo>
                    <a:pt x="1861820" y="33401"/>
                  </a:lnTo>
                  <a:lnTo>
                    <a:pt x="0" y="33401"/>
                  </a:lnTo>
                  <a:lnTo>
                    <a:pt x="0" y="42926"/>
                  </a:lnTo>
                  <a:lnTo>
                    <a:pt x="1861820" y="42926"/>
                  </a:lnTo>
                  <a:lnTo>
                    <a:pt x="1861820" y="76200"/>
                  </a:lnTo>
                  <a:lnTo>
                    <a:pt x="1928355" y="42926"/>
                  </a:lnTo>
                  <a:lnTo>
                    <a:pt x="193802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56689" y="1956561"/>
              <a:ext cx="5715" cy="243840"/>
            </a:xfrm>
            <a:custGeom>
              <a:avLst/>
              <a:gdLst/>
              <a:ahLst/>
              <a:cxnLst/>
              <a:rect l="l" t="t" r="r" b="b"/>
              <a:pathLst>
                <a:path w="5715" h="243839">
                  <a:moveTo>
                    <a:pt x="0" y="0"/>
                  </a:moveTo>
                  <a:lnTo>
                    <a:pt x="5715" y="24384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5104" y="5041137"/>
              <a:ext cx="17780" cy="408305"/>
            </a:xfrm>
            <a:custGeom>
              <a:avLst/>
              <a:gdLst/>
              <a:ahLst/>
              <a:cxnLst/>
              <a:rect l="l" t="t" r="r" b="b"/>
              <a:pathLst>
                <a:path w="17780" h="408304">
                  <a:moveTo>
                    <a:pt x="0" y="0"/>
                  </a:moveTo>
                  <a:lnTo>
                    <a:pt x="17779" y="40830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8105" y="737361"/>
            <a:ext cx="33534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sz="26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Diagram(User)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2810" y="1722893"/>
            <a:ext cx="3855894" cy="6841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1133" y="1174749"/>
            <a:ext cx="3667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lang="en-IN" sz="2600" b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Diagram(Admin)</a:t>
            </a:r>
            <a:endParaRPr lang="en-IN" sz="26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3070" y="2359959"/>
            <a:ext cx="3677749" cy="5967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8689" y="1343913"/>
            <a:ext cx="31534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Collabration</a:t>
            </a:r>
            <a:r>
              <a:rPr sz="26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26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8157" y="2672460"/>
            <a:ext cx="3318210" cy="3454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4791" y="737361"/>
            <a:ext cx="30632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Deployment</a:t>
            </a:r>
            <a:r>
              <a:rPr sz="26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26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7591" y="1934397"/>
            <a:ext cx="4731998" cy="1641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976" y="740410"/>
            <a:ext cx="3706495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Dictionary</a:t>
            </a:r>
            <a:endParaRPr sz="22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Register: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7460" y="2406649"/>
          <a:ext cx="5913754" cy="221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4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93"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Memberid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Varchar(30)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Emailid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Varchar(30)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Varchar(30)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Contactno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Varchar(200)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8976" y="5212460"/>
            <a:ext cx="16662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Addproduct: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7460" y="5709793"/>
          <a:ext cx="5913754" cy="221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4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2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Productid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40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Pprize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Varchar(10)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196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Pdetail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Varchar(200)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Categoryid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976" y="1325625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Category: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7460" y="1822957"/>
          <a:ext cx="5912484" cy="97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Categoryid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Varchar(20)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8976" y="3706495"/>
            <a:ext cx="1452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Addtocart: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7460" y="4203826"/>
          <a:ext cx="5913118" cy="1565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2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4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Cartid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Productid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Memberid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58976" y="6797802"/>
            <a:ext cx="1623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Adminlogin: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7460" y="7499350"/>
          <a:ext cx="5911848" cy="126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1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6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8354" y="1554225"/>
            <a:ext cx="924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INDEX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7312" y="2283205"/>
          <a:ext cx="5132705" cy="680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8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635" algn="ctr">
                        <a:lnSpc>
                          <a:spcPts val="183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Sr.No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296">
                <a:tc>
                  <a:txBody>
                    <a:bodyPr/>
                    <a:lstStyle/>
                    <a:p>
                      <a:pPr marL="43180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Problem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Definition.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43180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Existing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System.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43180" algn="ctr">
                        <a:lnSpc>
                          <a:spcPts val="1625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System.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43180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129">
                <a:tc>
                  <a:txBody>
                    <a:bodyPr/>
                    <a:lstStyle/>
                    <a:p>
                      <a:pPr marL="43180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Scope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43180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6.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Feasibility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study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43180"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9.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UML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Diagrams.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1297">
                <a:tc>
                  <a:txBody>
                    <a:bodyPr/>
                    <a:lstStyle/>
                    <a:p>
                      <a:pPr marL="132080"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10.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Dictionary.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1396">
                <a:tc>
                  <a:txBody>
                    <a:bodyPr/>
                    <a:lstStyle/>
                    <a:p>
                      <a:pPr marL="132080"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Sample I/O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Screen.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pPr marL="132080"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01396">
                <a:tc>
                  <a:txBody>
                    <a:bodyPr/>
                    <a:lstStyle/>
                    <a:p>
                      <a:pPr marL="132080" algn="ctr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Future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Enhancement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132080" algn="ctr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Bibliography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8976" y="1529841"/>
            <a:ext cx="1384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Chec</a:t>
            </a:r>
            <a:r>
              <a:rPr sz="2000" b="1" spc="-1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out: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7460" y="2290825"/>
          <a:ext cx="5913118" cy="215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6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2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4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60"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Phone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Memberid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8976" y="5421248"/>
            <a:ext cx="1384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Feedb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ck: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7460" y="6122796"/>
          <a:ext cx="5912484" cy="1862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Constraints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Feedbackid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Primary key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61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Varchar(50)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Femail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Memberid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1132077"/>
            <a:ext cx="2787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SAMPLE </a:t>
            </a:r>
            <a:r>
              <a:rPr sz="2200" b="1" dirty="0">
                <a:latin typeface="Times New Roman"/>
                <a:cs typeface="Times New Roman"/>
              </a:rPr>
              <a:t>I/0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SCREEN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5180" y="1729739"/>
            <a:ext cx="5978906" cy="3896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180" y="6052184"/>
            <a:ext cx="5978906" cy="3361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80" y="771397"/>
            <a:ext cx="5978525" cy="31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80" y="771270"/>
            <a:ext cx="6003163" cy="8333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80" y="771321"/>
            <a:ext cx="5979795" cy="8843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80" y="771270"/>
            <a:ext cx="5979668" cy="5828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80" y="771270"/>
            <a:ext cx="5978906" cy="3361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5180" y="4557140"/>
            <a:ext cx="5979033" cy="420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5182" y="740410"/>
            <a:ext cx="1359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2276" y="1259179"/>
            <a:ext cx="5843905" cy="208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7365" marR="152400" indent="-228600">
              <a:lnSpc>
                <a:spcPct val="143600"/>
              </a:lnSpc>
              <a:spcBef>
                <a:spcPts val="95"/>
              </a:spcBef>
              <a:buChar char="•"/>
              <a:tabLst>
                <a:tab pos="507365" algn="l"/>
                <a:tab pos="508000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is concluded that the application works well and satisfy the customers’  needs.</a:t>
            </a:r>
            <a:endParaRPr sz="1400">
              <a:latin typeface="Times New Roman"/>
              <a:cs typeface="Times New Roman"/>
            </a:endParaRPr>
          </a:p>
          <a:p>
            <a:pPr marL="507365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507365" algn="l"/>
                <a:tab pos="5080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application is tested very well and errors are properly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debugged.</a:t>
            </a:r>
            <a:endParaRPr sz="1400">
              <a:latin typeface="Times New Roman"/>
              <a:cs typeface="Times New Roman"/>
            </a:endParaRPr>
          </a:p>
          <a:p>
            <a:pPr marL="507365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507365" algn="l"/>
                <a:tab pos="508000" algn="l"/>
              </a:tabLst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 access on any system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on the android smart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phones.</a:t>
            </a:r>
            <a:endParaRPr sz="1400">
              <a:latin typeface="Times New Roman"/>
              <a:cs typeface="Times New Roman"/>
            </a:endParaRPr>
          </a:p>
          <a:p>
            <a:pPr marL="507365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507365" algn="l"/>
                <a:tab pos="5080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application works accurate to the restriction provided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browser.</a:t>
            </a:r>
            <a:endParaRPr sz="1400">
              <a:latin typeface="Times New Roman"/>
              <a:cs typeface="Times New Roman"/>
            </a:endParaRPr>
          </a:p>
          <a:p>
            <a:pPr marL="12700" marR="148590">
              <a:lnSpc>
                <a:spcPct val="103600"/>
              </a:lnSpc>
              <a:spcBef>
                <a:spcPts val="675"/>
              </a:spcBef>
            </a:pPr>
            <a:r>
              <a:rPr sz="1400" spc="-5" dirty="0">
                <a:latin typeface="Times New Roman"/>
                <a:cs typeface="Times New Roman"/>
              </a:rPr>
              <a:t>Further enhancement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made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 application to make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spc="-5" dirty="0">
                <a:latin typeface="Times New Roman"/>
                <a:cs typeface="Times New Roman"/>
              </a:rPr>
              <a:t>attractive and  user-friendly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202" y="1295146"/>
            <a:ext cx="2560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Future</a:t>
            </a:r>
            <a:r>
              <a:rPr sz="22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Enhancement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0876" y="2129383"/>
            <a:ext cx="5662930" cy="18656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Every application has </a:t>
            </a:r>
            <a:r>
              <a:rPr sz="1400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merits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demerits.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project has covered almost all its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Further </a:t>
            </a:r>
            <a:r>
              <a:rPr sz="1400" dirty="0">
                <a:latin typeface="Times New Roman"/>
                <a:cs typeface="Times New Roman"/>
              </a:rPr>
              <a:t>if we </a:t>
            </a:r>
            <a:r>
              <a:rPr sz="1400" spc="-5" dirty="0">
                <a:latin typeface="Times New Roman"/>
                <a:cs typeface="Times New Roman"/>
              </a:rPr>
              <a:t>want </a:t>
            </a:r>
            <a:r>
              <a:rPr sz="1400" spc="-10" dirty="0">
                <a:latin typeface="Times New Roman"/>
                <a:cs typeface="Times New Roman"/>
              </a:rPr>
              <a:t>any </a:t>
            </a:r>
            <a:r>
              <a:rPr sz="1400" spc="-5" dirty="0">
                <a:latin typeface="Times New Roman"/>
                <a:cs typeface="Times New Roman"/>
              </a:rPr>
              <a:t>changes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improvement then it can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done.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Also the online transaction is the one which is our future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enhancement.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3600"/>
              </a:lnSpc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Further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will improve the website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including more features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make </a:t>
            </a:r>
            <a:r>
              <a:rPr sz="1400" spc="-5" dirty="0">
                <a:latin typeface="Times New Roman"/>
                <a:cs typeface="Times New Roman"/>
              </a:rPr>
              <a:t>it  attractive.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835" y="1033017"/>
            <a:ext cx="15925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Bibliography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0876" y="1915413"/>
            <a:ext cx="572706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645"/>
              </a:lnSpc>
              <a:spcBef>
                <a:spcPts val="100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Php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tutorial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Android tutorial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Clr>
                <a:srgbClr val="000000"/>
              </a:buClr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http://www.W3Cschool.com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Reference</a:t>
            </a:r>
            <a:r>
              <a:rPr sz="1400" b="1" spc="-5" dirty="0">
                <a:latin typeface="Times New Roman"/>
                <a:cs typeface="Times New Roman"/>
              </a:rPr>
              <a:t> books:</a:t>
            </a:r>
            <a:endParaRPr sz="1400">
              <a:latin typeface="Times New Roman"/>
              <a:cs typeface="Times New Roman"/>
            </a:endParaRPr>
          </a:p>
          <a:p>
            <a:pPr marL="697865" lvl="1" indent="-229235">
              <a:lnSpc>
                <a:spcPts val="1610"/>
              </a:lnSpc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Learning PHP,Mysql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Javascript </a:t>
            </a:r>
            <a:r>
              <a:rPr sz="1400" b="1" dirty="0">
                <a:latin typeface="Times New Roman"/>
                <a:cs typeface="Times New Roman"/>
              </a:rPr>
              <a:t>by Robin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Nixon</a:t>
            </a:r>
            <a:endParaRPr sz="1400">
              <a:latin typeface="Times New Roman"/>
              <a:cs typeface="Times New Roman"/>
            </a:endParaRPr>
          </a:p>
          <a:p>
            <a:pPr marL="697865" lvl="1" indent="-229235">
              <a:lnSpc>
                <a:spcPts val="1645"/>
              </a:lnSpc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PHP Solutions:Dynamic Web Design Made Easy </a:t>
            </a:r>
            <a:r>
              <a:rPr sz="1400" b="1" dirty="0">
                <a:latin typeface="Times New Roman"/>
                <a:cs typeface="Times New Roman"/>
              </a:rPr>
              <a:t>by </a:t>
            </a:r>
            <a:r>
              <a:rPr sz="1400" b="1" spc="-5" dirty="0">
                <a:latin typeface="Times New Roman"/>
                <a:cs typeface="Times New Roman"/>
              </a:rPr>
              <a:t>David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Powers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470" y="1734057"/>
            <a:ext cx="2314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22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0876" y="2712236"/>
            <a:ext cx="5573395" cy="247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38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existing system has </a:t>
            </a:r>
            <a:r>
              <a:rPr sz="1600" spc="-10" dirty="0">
                <a:latin typeface="Times New Roman"/>
                <a:cs typeface="Times New Roman"/>
              </a:rPr>
              <a:t>man </a:t>
            </a:r>
            <a:r>
              <a:rPr sz="1600" spc="-5" dirty="0">
                <a:latin typeface="Times New Roman"/>
                <a:cs typeface="Times New Roman"/>
              </a:rPr>
              <a:t>of the drawbacks. Also it </a:t>
            </a:r>
            <a:r>
              <a:rPr sz="1600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not user  friendly &amp; complex.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 it is not that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responsive.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website is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hosted on 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contact and feedback option is not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provided.</a:t>
            </a:r>
            <a:endParaRPr sz="1600">
              <a:latin typeface="Times New Roman"/>
              <a:cs typeface="Times New Roman"/>
            </a:endParaRPr>
          </a:p>
          <a:p>
            <a:pPr marL="241300" marR="94615" indent="-228600">
              <a:lnSpc>
                <a:spcPts val="2760"/>
              </a:lnSpc>
              <a:spcBef>
                <a:spcPts val="229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main drawback of the existing </a:t>
            </a:r>
            <a:r>
              <a:rPr sz="1600" spc="-10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is that it doesn’t have  the Android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1719" y="1616710"/>
            <a:ext cx="19265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Existing</a:t>
            </a:r>
            <a:r>
              <a:rPr sz="22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0876" y="2594127"/>
            <a:ext cx="557339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39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existing system has </a:t>
            </a:r>
            <a:r>
              <a:rPr sz="1600" spc="-10" dirty="0">
                <a:latin typeface="Times New Roman"/>
                <a:cs typeface="Times New Roman"/>
              </a:rPr>
              <a:t>man </a:t>
            </a:r>
            <a:r>
              <a:rPr sz="1600" spc="-5" dirty="0">
                <a:latin typeface="Times New Roman"/>
                <a:cs typeface="Times New Roman"/>
              </a:rPr>
              <a:t>of the drawbacks. Also it </a:t>
            </a:r>
            <a:r>
              <a:rPr sz="1600" dirty="0">
                <a:latin typeface="Times New Roman"/>
                <a:cs typeface="Times New Roman"/>
              </a:rPr>
              <a:t>is </a:t>
            </a:r>
            <a:r>
              <a:rPr sz="1600" spc="-5" dirty="0">
                <a:latin typeface="Times New Roman"/>
                <a:cs typeface="Times New Roman"/>
              </a:rPr>
              <a:t>not user  friendly &amp; complex.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 it is not 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responsive.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website is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hosed on 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contact and feedback option is not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provided.</a:t>
            </a:r>
            <a:endParaRPr sz="1600">
              <a:latin typeface="Times New Roman"/>
              <a:cs typeface="Times New Roman"/>
            </a:endParaRPr>
          </a:p>
          <a:p>
            <a:pPr marL="241300" marR="94615" indent="-228600">
              <a:lnSpc>
                <a:spcPts val="2760"/>
              </a:lnSpc>
              <a:spcBef>
                <a:spcPts val="229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main drawback of the existing </a:t>
            </a:r>
            <a:r>
              <a:rPr sz="1600" spc="-10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is that it doesn’t have  the Android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876" y="1441450"/>
            <a:ext cx="5736590" cy="532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1610" algn="ctr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Proposed System</a:t>
            </a:r>
            <a:endParaRPr sz="22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38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proposed system is very responsive &amp; easy to handle .also user  friendly.</a:t>
            </a:r>
            <a:endParaRPr sz="1600" dirty="0">
              <a:latin typeface="Times New Roman"/>
              <a:cs typeface="Times New Roman"/>
            </a:endParaRPr>
          </a:p>
          <a:p>
            <a:pPr marL="241300" marR="694055" indent="-228600">
              <a:lnSpc>
                <a:spcPct val="1437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All the billing get generated with the calculated total of the  products that customer add to its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cart.</a:t>
            </a:r>
            <a:endParaRPr sz="1600" dirty="0">
              <a:latin typeface="Times New Roman"/>
              <a:cs typeface="Times New Roman"/>
            </a:endParaRPr>
          </a:p>
          <a:p>
            <a:pPr marL="241300" marR="445770" indent="-228600" algn="just">
              <a:lnSpc>
                <a:spcPct val="143800"/>
              </a:lnSpc>
              <a:buChar char="•"/>
              <a:tabLst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 having feedback option through which customer can add  his/her valuable feedback. &amp; all contact </a:t>
            </a:r>
            <a:r>
              <a:rPr sz="1600" dirty="0">
                <a:latin typeface="Times New Roman"/>
                <a:cs typeface="Times New Roman"/>
              </a:rPr>
              <a:t>details </a:t>
            </a:r>
            <a:r>
              <a:rPr sz="1600" spc="-5" dirty="0">
                <a:latin typeface="Times New Roman"/>
                <a:cs typeface="Times New Roman"/>
              </a:rPr>
              <a:t>including the  restaurant </a:t>
            </a:r>
            <a:r>
              <a:rPr sz="1600" spc="-10" dirty="0">
                <a:latin typeface="Times New Roman"/>
                <a:cs typeface="Times New Roman"/>
              </a:rPr>
              <a:t>map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provided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website</a:t>
            </a:r>
            <a:endParaRPr sz="1600" dirty="0">
              <a:latin typeface="Times New Roman"/>
              <a:cs typeface="Times New Roman"/>
            </a:endParaRPr>
          </a:p>
          <a:p>
            <a:pPr marL="241300" marR="12700" indent="-228600">
              <a:lnSpc>
                <a:spcPct val="1438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admin panel is more effective &amp; all the reports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register user,  cart information &amp; product information also maintained in well  format. The print </a:t>
            </a:r>
            <a:r>
              <a:rPr sz="1600" dirty="0">
                <a:latin typeface="Times New Roman"/>
                <a:cs typeface="Times New Roman"/>
              </a:rPr>
              <a:t>option </a:t>
            </a:r>
            <a:r>
              <a:rPr sz="1600" spc="-5" dirty="0">
                <a:latin typeface="Times New Roman"/>
                <a:cs typeface="Times New Roman"/>
              </a:rPr>
              <a:t>is also provided so that user can print the  bill.</a:t>
            </a:r>
            <a:endParaRPr sz="1600" dirty="0">
              <a:latin typeface="Times New Roman"/>
              <a:cs typeface="Times New Roman"/>
            </a:endParaRPr>
          </a:p>
          <a:p>
            <a:pPr marL="241300" marR="78740" indent="-228600">
              <a:lnSpc>
                <a:spcPct val="143700"/>
              </a:lnSpc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main efforts </a:t>
            </a:r>
            <a:r>
              <a:rPr sz="160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take in new system is that android application  is also available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website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3598" y="1221993"/>
            <a:ext cx="2779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r>
              <a:rPr sz="22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58976" y="2585974"/>
            <a:ext cx="33324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Minimum </a:t>
            </a:r>
            <a:r>
              <a:rPr lang="en-IN" sz="16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16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6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346" y="3152368"/>
            <a:ext cx="1043305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5080" indent="-131445">
              <a:lnSpc>
                <a:spcPct val="1436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OR  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3282" y="3152368"/>
            <a:ext cx="1929764" cy="6381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94970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spc="-5" dirty="0">
                <a:latin typeface="Times New Roman"/>
                <a:cs typeface="Times New Roman"/>
              </a:rPr>
              <a:t>Intel(R) Core(TM)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i5</a:t>
            </a:r>
            <a:endParaRPr sz="1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730"/>
              </a:spcBef>
              <a:tabLst>
                <a:tab pos="394970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spc="-5" dirty="0">
                <a:latin typeface="Times New Roman"/>
                <a:cs typeface="Times New Roman"/>
              </a:rPr>
              <a:t>8.00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976" y="4338954"/>
            <a:ext cx="28524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Minimum Software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400" u="sng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638" y="4816830"/>
            <a:ext cx="1779905" cy="1252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OPERATING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  LANGUAGE  BACK_END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8501" y="4816830"/>
            <a:ext cx="104139" cy="12522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639" y="4816830"/>
            <a:ext cx="2172970" cy="125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marR="1245870" indent="-57150">
              <a:lnSpc>
                <a:spcPct val="1436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Windows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  PHP.</a:t>
            </a:r>
            <a:endParaRPr sz="1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MySql.</a:t>
            </a:r>
            <a:endParaRPr sz="14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Times New Roman"/>
                <a:cs typeface="Times New Roman"/>
              </a:rPr>
              <a:t>Mozilla, Chrome,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(OTHERS)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970" y="1441450"/>
            <a:ext cx="4003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 and objective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endParaRPr sz="2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2276" y="2418866"/>
            <a:ext cx="5996305" cy="684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835" indent="457200">
              <a:lnSpc>
                <a:spcPct val="1438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In order to be able to define our system architecture </a:t>
            </a:r>
            <a:r>
              <a:rPr sz="1600" spc="-10" dirty="0">
                <a:latin typeface="Times New Roman"/>
                <a:cs typeface="Times New Roman"/>
              </a:rPr>
              <a:t>,we </a:t>
            </a:r>
            <a:r>
              <a:rPr sz="1600" spc="-5" dirty="0">
                <a:latin typeface="Times New Roman"/>
                <a:cs typeface="Times New Roman"/>
              </a:rPr>
              <a:t>must first  dearly state what our objective at the same one of our objective is to  create an experience ,which is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unique to the customer ,client </a:t>
            </a:r>
            <a:r>
              <a:rPr sz="1600" dirty="0">
                <a:latin typeface="Times New Roman"/>
                <a:cs typeface="Times New Roman"/>
              </a:rPr>
              <a:t>but </a:t>
            </a:r>
            <a:r>
              <a:rPr sz="1600" spc="-5" dirty="0">
                <a:latin typeface="Times New Roman"/>
                <a:cs typeface="Times New Roman"/>
              </a:rPr>
              <a:t>also  makes him feel </a:t>
            </a:r>
            <a:r>
              <a:rPr sz="1600" dirty="0">
                <a:latin typeface="Times New Roman"/>
                <a:cs typeface="Times New Roman"/>
              </a:rPr>
              <a:t>that </a:t>
            </a:r>
            <a:r>
              <a:rPr sz="1600" spc="-5" dirty="0">
                <a:latin typeface="Times New Roman"/>
                <a:cs typeface="Times New Roman"/>
              </a:rPr>
              <a:t>he has loyal attachment to the system and  approaches us whether he/she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needs.</a:t>
            </a:r>
            <a:endParaRPr sz="1600" dirty="0">
              <a:latin typeface="Times New Roman"/>
              <a:cs typeface="Times New Roman"/>
            </a:endParaRPr>
          </a:p>
          <a:p>
            <a:pPr marL="12700" marR="410845" indent="457200">
              <a:lnSpc>
                <a:spcPct val="143800"/>
              </a:lnSpc>
            </a:pPr>
            <a:r>
              <a:rPr sz="1600" spc="-5" dirty="0">
                <a:latin typeface="Times New Roman"/>
                <a:cs typeface="Times New Roman"/>
              </a:rPr>
              <a:t>To achieve better result &amp; success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implement computerized  process instead of manual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process.</a:t>
            </a:r>
          </a:p>
          <a:p>
            <a:pPr>
              <a:lnSpc>
                <a:spcPct val="100000"/>
              </a:lnSpc>
            </a:pPr>
            <a:endParaRPr sz="17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u="sng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Feasibility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study</a:t>
            </a:r>
            <a:endParaRPr sz="2200" u="sng" dirty="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595"/>
              </a:spcBef>
            </a:pPr>
            <a:r>
              <a:rPr sz="1400" spc="-5" dirty="0">
                <a:latin typeface="Times New Roman"/>
                <a:cs typeface="Times New Roman"/>
              </a:rPr>
              <a:t>The feasibility study is useful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evaluate the cost and benefits of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system request 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feasibility study tries anticipating, </a:t>
            </a:r>
            <a:r>
              <a:rPr sz="1400" spc="-10" dirty="0">
                <a:latin typeface="Times New Roman"/>
                <a:cs typeface="Times New Roman"/>
              </a:rPr>
              <a:t>future </a:t>
            </a:r>
            <a:r>
              <a:rPr sz="1400" spc="-5" dirty="0">
                <a:latin typeface="Times New Roman"/>
                <a:cs typeface="Times New Roman"/>
              </a:rPr>
              <a:t>scenario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software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Times New Roman"/>
                <a:cs typeface="Times New Roman"/>
              </a:rPr>
              <a:t>There </a:t>
            </a:r>
            <a:r>
              <a:rPr sz="1400" dirty="0">
                <a:latin typeface="Times New Roman"/>
                <a:cs typeface="Times New Roman"/>
              </a:rPr>
              <a:t>are 3 </a:t>
            </a:r>
            <a:r>
              <a:rPr sz="1400" spc="-5" dirty="0">
                <a:latin typeface="Times New Roman"/>
                <a:cs typeface="Times New Roman"/>
              </a:rPr>
              <a:t>major aspects </a:t>
            </a:r>
            <a:r>
              <a:rPr sz="1400" dirty="0">
                <a:latin typeface="Times New Roman"/>
                <a:cs typeface="Times New Roman"/>
              </a:rPr>
              <a:t>of in </a:t>
            </a:r>
            <a:r>
              <a:rPr sz="1400" spc="-5" dirty="0">
                <a:latin typeface="Times New Roman"/>
                <a:cs typeface="Times New Roman"/>
              </a:rPr>
              <a:t>the feasibility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study: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Technical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feasibility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Economical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feasibility</a:t>
            </a:r>
            <a:endParaRPr sz="14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Operational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feasibility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Technical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Feasibility</a:t>
            </a:r>
            <a:r>
              <a:rPr sz="2200" b="1" u="sng" dirty="0">
                <a:latin typeface="Times New Roman"/>
                <a:cs typeface="Times New Roman"/>
              </a:rPr>
              <a:t>:</a:t>
            </a:r>
            <a:endParaRPr sz="2200" u="sng" dirty="0">
              <a:latin typeface="Times New Roman"/>
              <a:cs typeface="Times New Roman"/>
            </a:endParaRPr>
          </a:p>
          <a:p>
            <a:pPr marL="12700" marR="300355">
              <a:lnSpc>
                <a:spcPct val="143600"/>
              </a:lnSpc>
              <a:spcBef>
                <a:spcPts val="480"/>
              </a:spcBef>
            </a:pPr>
            <a:r>
              <a:rPr sz="1400" spc="-5" dirty="0">
                <a:latin typeface="Times New Roman"/>
                <a:cs typeface="Times New Roman"/>
              </a:rPr>
              <a:t>Technical feasibility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food ordering system focused on the </a:t>
            </a:r>
            <a:r>
              <a:rPr sz="1400" spc="-10" dirty="0">
                <a:latin typeface="Times New Roman"/>
                <a:cs typeface="Times New Roman"/>
              </a:rPr>
              <a:t>existing </a:t>
            </a:r>
            <a:r>
              <a:rPr sz="1400" spc="-5" dirty="0">
                <a:latin typeface="Times New Roman"/>
                <a:cs typeface="Times New Roman"/>
              </a:rPr>
              <a:t>computers  hardware, software and personnel. This also includes need for </a:t>
            </a:r>
            <a:r>
              <a:rPr sz="1400" dirty="0">
                <a:latin typeface="Times New Roman"/>
                <a:cs typeface="Times New Roman"/>
              </a:rPr>
              <a:t>more </a:t>
            </a:r>
            <a:r>
              <a:rPr sz="1400" spc="-5" dirty="0">
                <a:latin typeface="Times New Roman"/>
                <a:cs typeface="Times New Roman"/>
              </a:rPr>
              <a:t>hardware,  software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personal and possibility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installing such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facility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0410"/>
            <a:ext cx="5892800" cy="331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Economical Feasibility:</a:t>
            </a:r>
            <a:endParaRPr sz="2200" u="sng" dirty="0">
              <a:latin typeface="Times New Roman"/>
              <a:cs typeface="Times New Roman"/>
            </a:endParaRPr>
          </a:p>
          <a:p>
            <a:pPr marL="12700" marR="5080" indent="43815">
              <a:lnSpc>
                <a:spcPct val="143800"/>
              </a:lnSpc>
              <a:spcBef>
                <a:spcPts val="470"/>
              </a:spcBef>
              <a:tabLst>
                <a:tab pos="1005840" algn="l"/>
              </a:tabLst>
            </a:pPr>
            <a:r>
              <a:rPr sz="1400" spc="-5" dirty="0">
                <a:latin typeface="Times New Roman"/>
                <a:cs typeface="Times New Roman"/>
              </a:rPr>
              <a:t>Economical feasibility considers the cost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benefit analysis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proposed  system.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	benefits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always expected </a:t>
            </a:r>
            <a:r>
              <a:rPr sz="1400" dirty="0">
                <a:latin typeface="Times New Roman"/>
                <a:cs typeface="Times New Roman"/>
              </a:rPr>
              <a:t>to be </a:t>
            </a:r>
            <a:r>
              <a:rPr sz="1400" spc="-5" dirty="0">
                <a:latin typeface="Times New Roman"/>
                <a:cs typeface="Times New Roman"/>
              </a:rPr>
              <a:t>owner weighting the cost. </a:t>
            </a:r>
            <a:r>
              <a:rPr sz="1400" dirty="0">
                <a:latin typeface="Times New Roman"/>
                <a:cs typeface="Times New Roman"/>
              </a:rPr>
              <a:t>It is  </a:t>
            </a:r>
            <a:r>
              <a:rPr sz="1400" spc="-5" dirty="0">
                <a:latin typeface="Times New Roman"/>
                <a:cs typeface="Times New Roman"/>
              </a:rPr>
              <a:t>helpful to find the system development </a:t>
            </a:r>
            <a:r>
              <a:rPr sz="1400" spc="-10" dirty="0">
                <a:latin typeface="Times New Roman"/>
                <a:cs typeface="Times New Roman"/>
              </a:rPr>
              <a:t>cost </a:t>
            </a:r>
            <a:r>
              <a:rPr sz="1400" spc="-5" dirty="0">
                <a:latin typeface="Times New Roman"/>
                <a:cs typeface="Times New Roman"/>
              </a:rPr>
              <a:t>and checks whether </a:t>
            </a:r>
            <a:r>
              <a:rPr sz="1400" dirty="0">
                <a:latin typeface="Times New Roman"/>
                <a:cs typeface="Times New Roman"/>
              </a:rPr>
              <a:t>it is </a:t>
            </a:r>
            <a:r>
              <a:rPr sz="1400" spc="-5" dirty="0">
                <a:latin typeface="Times New Roman"/>
                <a:cs typeface="Times New Roman"/>
              </a:rPr>
              <a:t>justifiable for  that it checks investigation cost, salaries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maintain ace cost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etc</a:t>
            </a:r>
            <a:r>
              <a:rPr sz="1200" spc="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Operational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Feasibility:</a:t>
            </a:r>
            <a:endParaRPr sz="2200" u="sng" dirty="0">
              <a:latin typeface="Times New Roman"/>
              <a:cs typeface="Times New Roman"/>
            </a:endParaRPr>
          </a:p>
          <a:p>
            <a:pPr marL="12700" marR="245745" indent="43815">
              <a:lnSpc>
                <a:spcPct val="143600"/>
              </a:lnSpc>
              <a:spcBef>
                <a:spcPts val="475"/>
              </a:spcBef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is considered the acceptance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system.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checks whether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system will </a:t>
            </a:r>
            <a:r>
              <a:rPr sz="1400" dirty="0">
                <a:latin typeface="Times New Roman"/>
                <a:cs typeface="Times New Roman"/>
              </a:rPr>
              <a:t>be  </a:t>
            </a:r>
            <a:r>
              <a:rPr sz="1400" spc="-5" dirty="0">
                <a:latin typeface="Times New Roman"/>
                <a:cs typeface="Times New Roman"/>
              </a:rPr>
              <a:t>used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it is system will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used and implement </a:t>
            </a:r>
            <a:r>
              <a:rPr sz="1400" dirty="0">
                <a:latin typeface="Times New Roman"/>
                <a:cs typeface="Times New Roman"/>
              </a:rPr>
              <a:t>are the </a:t>
            </a: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system able </a:t>
            </a:r>
            <a:r>
              <a:rPr sz="1400" dirty="0">
                <a:latin typeface="Times New Roman"/>
                <a:cs typeface="Times New Roman"/>
              </a:rPr>
              <a:t>to  </a:t>
            </a:r>
            <a:r>
              <a:rPr sz="1400" spc="-5" dirty="0">
                <a:latin typeface="Times New Roman"/>
                <a:cs typeface="Times New Roman"/>
              </a:rPr>
              <a:t>handle the system whether the proposed system causes any trouble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etc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8607" y="737361"/>
            <a:ext cx="833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ERD:</a:t>
            </a:r>
            <a:endParaRPr sz="2600" u="sng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4976" y="1600199"/>
            <a:ext cx="6097270" cy="6160135"/>
            <a:chOff x="804976" y="1600199"/>
            <a:chExt cx="6097270" cy="6160135"/>
          </a:xfrm>
        </p:grpSpPr>
        <p:sp>
          <p:nvSpPr>
            <p:cNvPr id="4" name="object 4"/>
            <p:cNvSpPr/>
            <p:nvPr/>
          </p:nvSpPr>
          <p:spPr>
            <a:xfrm>
              <a:off x="804976" y="1600199"/>
              <a:ext cx="6097270" cy="61597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9489" y="2042159"/>
              <a:ext cx="4754880" cy="5419090"/>
            </a:xfrm>
            <a:custGeom>
              <a:avLst/>
              <a:gdLst/>
              <a:ahLst/>
              <a:cxnLst/>
              <a:rect l="l" t="t" r="r" b="b"/>
              <a:pathLst>
                <a:path w="4754880" h="5419090">
                  <a:moveTo>
                    <a:pt x="12065" y="54609"/>
                  </a:moveTo>
                  <a:lnTo>
                    <a:pt x="401954" y="60325"/>
                  </a:lnTo>
                </a:path>
                <a:path w="4754880" h="5419090">
                  <a:moveTo>
                    <a:pt x="4321810" y="0"/>
                  </a:moveTo>
                  <a:lnTo>
                    <a:pt x="4699635" y="5715"/>
                  </a:lnTo>
                </a:path>
                <a:path w="4754880" h="5419090">
                  <a:moveTo>
                    <a:pt x="0" y="3284854"/>
                  </a:moveTo>
                  <a:lnTo>
                    <a:pt x="365759" y="3290570"/>
                  </a:lnTo>
                </a:path>
                <a:path w="4754880" h="5419090">
                  <a:moveTo>
                    <a:pt x="4297680" y="4053840"/>
                  </a:moveTo>
                  <a:lnTo>
                    <a:pt x="4675505" y="4059554"/>
                  </a:lnTo>
                </a:path>
                <a:path w="4754880" h="5419090">
                  <a:moveTo>
                    <a:pt x="4547870" y="5419090"/>
                  </a:moveTo>
                  <a:lnTo>
                    <a:pt x="4754880" y="5419090"/>
                  </a:lnTo>
                </a:path>
                <a:path w="4754880" h="5419090">
                  <a:moveTo>
                    <a:pt x="365759" y="3919220"/>
                  </a:moveTo>
                  <a:lnTo>
                    <a:pt x="657860" y="39249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1040</Words>
  <Application>Microsoft Office PowerPoint</Application>
  <PresentationFormat>Custom</PresentationFormat>
  <Paragraphs>330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Carlito</vt:lpstr>
      <vt:lpstr>Times New Roman</vt:lpstr>
      <vt:lpstr>Office Theme</vt:lpstr>
      <vt:lpstr> “FOOD DILIVERY WEB  APPLICATION”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“FOOD DILIVERY WEB  APPLICATION”</dc:title>
  <dc:creator>pc</dc:creator>
  <cp:lastModifiedBy>HP</cp:lastModifiedBy>
  <cp:revision>6</cp:revision>
  <dcterms:created xsi:type="dcterms:W3CDTF">2021-06-12T02:12:56Z</dcterms:created>
  <dcterms:modified xsi:type="dcterms:W3CDTF">2021-06-12T03:54:31Z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2021-06-12T00:00:00Z</vt:filetime>
  </property>
</Properties>
</file>