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73297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5A7-69F1-4AA0-8F70-B1585703AB82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5A7-69F1-4AA0-8F70-B1585703AB82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FB35A7-69F1-4AA0-8F70-B1585703AB82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21D2ED-7FDD-4256-B3E1-A856186C29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dobe Caslon Pro Bold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Adobe Caslon Pro Bold" pitchFamily="18" charset="0"/>
              </a:rPr>
            </a:br>
            <a:r>
              <a:rPr lang="en-US" dirty="0" smtClean="0">
                <a:solidFill>
                  <a:srgbClr val="0070C0"/>
                </a:solidFill>
                <a:latin typeface="Adobe Caslon Pro Bold" pitchFamily="18" charset="0"/>
              </a:rPr>
              <a:t>Oasis Infobyte Internship</a:t>
            </a:r>
            <a:br>
              <a:rPr lang="en-US" dirty="0" smtClean="0">
                <a:solidFill>
                  <a:srgbClr val="0070C0"/>
                </a:solidFill>
                <a:latin typeface="Adobe Caslon Pro Bold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  <a:t>Web Development and Designing</a:t>
            </a:r>
            <a:b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  <a:t>Completed By-</a:t>
            </a:r>
            <a:b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  <a:t>Payal Kadadhekar</a:t>
            </a:r>
            <a:br>
              <a:rPr lang="en-US" b="1" dirty="0" smtClean="0">
                <a:solidFill>
                  <a:srgbClr val="002060"/>
                </a:solidFill>
                <a:latin typeface="Adobe Caslon Pro Bold" pitchFamily="18" charset="0"/>
              </a:rPr>
            </a:br>
            <a:endParaRPr lang="en-US" dirty="0">
              <a:solidFill>
                <a:srgbClr val="002060"/>
              </a:solidFill>
              <a:latin typeface="Adobe Caslon Pro Bold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3470" t="18750" r="12738" b="15625"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713" t="18750" r="12738" b="13542"/>
          <a:stretch>
            <a:fillRect/>
          </a:stretch>
        </p:blipFill>
        <p:spPr bwMode="auto">
          <a:xfrm>
            <a:off x="0" y="13716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370" t="18750" r="12738" b="12500"/>
          <a:stretch>
            <a:fillRect/>
          </a:stretch>
        </p:blipFill>
        <p:spPr bwMode="auto">
          <a:xfrm>
            <a:off x="0" y="12954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</TotalTime>
  <Words>0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 Oasis Infobyte Internship  Web Development and Designing  Completed By- Payal Kadadhekar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 Internship Web Development and Designing</dc:title>
  <dc:creator>Windows User</dc:creator>
  <cp:lastModifiedBy>Windows User</cp:lastModifiedBy>
  <cp:revision>22</cp:revision>
  <dcterms:created xsi:type="dcterms:W3CDTF">2022-03-04T08:47:44Z</dcterms:created>
  <dcterms:modified xsi:type="dcterms:W3CDTF">2022-03-07T04:19:38Z</dcterms:modified>
</cp:coreProperties>
</file>