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47_4EC66543.xml" ContentType="application/vnd.ms-powerpoint.comments+xml"/>
  <Override PartName="/ppt/comments/modernComment_154_55A336C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3C_AF014931.xml" ContentType="application/vnd.ms-powerpoint.comments+xml"/>
  <Override PartName="/ppt/comments/modernComment_13D_4CC93A83.xml" ContentType="application/vnd.ms-powerpoint.comments+xml"/>
  <Override PartName="/ppt/comments/modernComment_14C_D126D6A2.xml" ContentType="application/vnd.ms-powerpoint.comments+xml"/>
  <Override PartName="/ppt/notesSlides/notesSlide10.xml" ContentType="application/vnd.openxmlformats-officedocument.presentationml.notesSlide+xml"/>
  <Override PartName="/ppt/comments/modernComment_143_334868F9.xml" ContentType="application/vnd.ms-powerpoint.comments+xml"/>
  <Override PartName="/ppt/comments/modernComment_14D_2A27CBC1.xml" ContentType="application/vnd.ms-powerpoint.comments+xml"/>
  <Override PartName="/ppt/comments/modernComment_145_B0B239C5.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256" r:id="rId2"/>
    <p:sldId id="329" r:id="rId3"/>
    <p:sldId id="320" r:id="rId4"/>
    <p:sldId id="321" r:id="rId5"/>
    <p:sldId id="336" r:id="rId6"/>
    <p:sldId id="337" r:id="rId7"/>
    <p:sldId id="327" r:id="rId8"/>
    <p:sldId id="340" r:id="rId9"/>
    <p:sldId id="331" r:id="rId10"/>
    <p:sldId id="326" r:id="rId11"/>
    <p:sldId id="314" r:id="rId12"/>
    <p:sldId id="330" r:id="rId13"/>
    <p:sldId id="339" r:id="rId14"/>
    <p:sldId id="319" r:id="rId15"/>
    <p:sldId id="316" r:id="rId16"/>
    <p:sldId id="317" r:id="rId17"/>
    <p:sldId id="332" r:id="rId18"/>
    <p:sldId id="322" r:id="rId19"/>
    <p:sldId id="323" r:id="rId20"/>
    <p:sldId id="341" r:id="rId21"/>
    <p:sldId id="333" r:id="rId22"/>
    <p:sldId id="325" r:id="rId23"/>
    <p:sldId id="294" r:id="rId24"/>
    <p:sldId id="295" r:id="rId25"/>
    <p:sldId id="31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DEDCAE-F592-746B-97DB-DD8949C5E97D}" name="Payden bullis" initials="Pb" userId="2dfb78ed1a03ae5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38793-13AD-4281-B2CE-95C70A0EEDBA}" v="956" dt="2025-02-08T21:36:37.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17" autoAdjust="0"/>
    <p:restoredTop sz="93099" autoAdjust="0"/>
  </p:normalViewPr>
  <p:slideViewPr>
    <p:cSldViewPr snapToGrid="0">
      <p:cViewPr>
        <p:scale>
          <a:sx n="100" d="100"/>
          <a:sy n="100" d="100"/>
        </p:scale>
        <p:origin x="10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omments/modernComment_13C_AF014931.xml><?xml version="1.0" encoding="utf-8"?>
<p188:cmLst xmlns:a="http://schemas.openxmlformats.org/drawingml/2006/main" xmlns:r="http://schemas.openxmlformats.org/officeDocument/2006/relationships" xmlns:p188="http://schemas.microsoft.com/office/powerpoint/2018/8/main">
  <p188:cm id="{F23BCB4E-5DEE-4A78-B302-0EBE5C2686BD}" authorId="{ADDEDCAE-F592-746B-97DB-DD8949C5E97D}" status="resolved" created="2025-02-08T03:33:01.970" complete="100000">
    <pc:sldMkLst xmlns:pc="http://schemas.microsoft.com/office/powerpoint/2013/main/command">
      <pc:docMk/>
      <pc:sldMk cId="2936097073" sldId="316"/>
    </pc:sldMkLst>
    <p188:txBody>
      <a:bodyPr/>
      <a:lstStyle/>
      <a:p>
        <a:r>
          <a:rPr lang="en-US"/>
          <a:t>Doctors could be bias in their decision to test. or possibly over sample the patient population (this could also be mitigated by insurance costs.) outside the scope of this data. </a:t>
        </a:r>
      </a:p>
    </p188:txBody>
  </p188:cm>
  <p188:cm id="{1430443A-91F2-48AF-BA0F-9CF134342B83}" authorId="{ADDEDCAE-F592-746B-97DB-DD8949C5E97D}" status="resolved" created="2025-02-08T08:08:03.253" complete="100000">
    <pc:sldMkLst xmlns:pc="http://schemas.microsoft.com/office/powerpoint/2013/main/command">
      <pc:docMk/>
      <pc:sldMk cId="2936097073" sldId="316"/>
    </pc:sldMkLst>
    <p188:txBody>
      <a:bodyPr/>
      <a:lstStyle/>
      <a:p>
        <a:r>
          <a:rPr lang="en-US"/>
          <a:t>I realized that we don’t need to identify the effects of the two variables that are insignificant</a:t>
        </a:r>
      </a:p>
    </p188:txBody>
  </p188:cm>
  <p188:cm id="{38779BC7-3AC8-45AA-86B9-3FDB7CE1EEA1}" authorId="{ADDEDCAE-F592-746B-97DB-DD8949C5E97D}" status="resolved" created="2025-02-08T08:12:18.497" complete="100000">
    <ac:txMkLst xmlns:ac="http://schemas.microsoft.com/office/drawing/2013/main/command">
      <pc:docMk xmlns:pc="http://schemas.microsoft.com/office/powerpoint/2013/main/command"/>
      <pc:sldMk xmlns:pc="http://schemas.microsoft.com/office/powerpoint/2013/main/command" cId="2936097073" sldId="316"/>
      <ac:spMk id="3" creationId="{39A380D1-724F-993D-FD5F-772E5983FCBD}"/>
      <ac:txMk cp="1">
        <ac:context len="539" hash="3210909516"/>
      </ac:txMk>
    </ac:txMkLst>
    <p188:pos x="9705392" y="264432"/>
    <p188:txBody>
      <a:bodyPr/>
      <a:lstStyle/>
      <a:p>
        <a:r>
          <a:rPr lang="en-US"/>
          <a:t>We should word this in terms of days increase as a whole number. Typically they discharge per day.
</a:t>
        </a:r>
      </a:p>
    </p188:txBody>
  </p188:cm>
</p188:cmLst>
</file>

<file path=ppt/comments/modernComment_13D_4CC93A83.xml><?xml version="1.0" encoding="utf-8"?>
<p188:cmLst xmlns:a="http://schemas.openxmlformats.org/drawingml/2006/main" xmlns:r="http://schemas.openxmlformats.org/officeDocument/2006/relationships" xmlns:p188="http://schemas.microsoft.com/office/powerpoint/2018/8/main">
  <p188:cm id="{346E140E-CD94-4952-9A64-805D56F92343}" authorId="{ADDEDCAE-F592-746B-97DB-DD8949C5E97D}" status="resolved" created="2025-02-07T01:04:58.570" complete="100000">
    <ac:deMkLst xmlns:ac="http://schemas.microsoft.com/office/drawing/2013/main/command">
      <pc:docMk xmlns:pc="http://schemas.microsoft.com/office/powerpoint/2013/main/command"/>
      <pc:sldMk xmlns:pc="http://schemas.microsoft.com/office/powerpoint/2013/main/command" cId="1288256131" sldId="317"/>
      <ac:spMk id="3" creationId="{FA356E3C-B245-E6FC-2584-3F26FAA60A7B}"/>
    </ac:deMkLst>
    <p188:txBody>
      <a:bodyPr/>
      <a:lstStyle/>
      <a:p>
        <a:r>
          <a:rPr lang="en-US"/>
          <a:t>Thios will be a sumamry of the 2nd object including major predictive facotrs discovered through EDA</a:t>
        </a:r>
      </a:p>
    </p188:txBody>
  </p188:cm>
</p188:cmLst>
</file>

<file path=ppt/comments/modernComment_143_334868F9.xml><?xml version="1.0" encoding="utf-8"?>
<p188:cmLst xmlns:a="http://schemas.openxmlformats.org/drawingml/2006/main" xmlns:r="http://schemas.openxmlformats.org/officeDocument/2006/relationships" xmlns:p188="http://schemas.microsoft.com/office/powerpoint/2018/8/main">
  <p188:cm id="{18DD7B77-5AB0-4D3E-AB46-4C74BE28D74C}" authorId="{ADDEDCAE-F592-746B-97DB-DD8949C5E97D}" status="resolved" created="2025-02-07T01:10:40.621" complete="100000">
    <ac:deMkLst xmlns:ac="http://schemas.microsoft.com/office/drawing/2013/main/command">
      <pc:docMk xmlns:pc="http://schemas.microsoft.com/office/powerpoint/2013/main/command"/>
      <pc:sldMk xmlns:pc="http://schemas.microsoft.com/office/powerpoint/2013/main/command" cId="860383481" sldId="323"/>
      <ac:spMk id="3" creationId="{7D476D9C-2414-4FFD-B904-2C99FC2DBB66}"/>
    </ac:deMkLst>
    <p188:txBody>
      <a:bodyPr/>
      <a:lstStyle/>
      <a:p>
        <a:r>
          <a:rPr lang="en-US"/>
          <a:t>Any assumptions for the data that are new or different will go here as well as our prediction metrics for the complex MLR. </a:t>
        </a:r>
      </a:p>
    </p188:txBody>
  </p188:cm>
</p188:cmLst>
</file>

<file path=ppt/comments/modernComment_145_B0B239C5.xml><?xml version="1.0" encoding="utf-8"?>
<p188:cmLst xmlns:a="http://schemas.openxmlformats.org/drawingml/2006/main" xmlns:r="http://schemas.openxmlformats.org/officeDocument/2006/relationships" xmlns:p188="http://schemas.microsoft.com/office/powerpoint/2018/8/main">
  <p188:cm id="{FA8E4AF3-C93C-470A-8C1B-5BEDD2316AE4}" authorId="{ADDEDCAE-F592-746B-97DB-DD8949C5E97D}" created="2025-02-08T19:59:29.096">
    <pc:sldMkLst xmlns:pc="http://schemas.microsoft.com/office/powerpoint/2013/main/command">
      <pc:docMk/>
      <pc:sldMk cId="2964470213" sldId="325"/>
    </pc:sldMkLst>
    <p188:txBody>
      <a:bodyPr/>
      <a:lstStyle/>
      <a:p>
        <a:r>
          <a:rPr lang="en-US"/>
          <a:t>Write up conclusion</a:t>
        </a:r>
      </a:p>
    </p188:txBody>
  </p188:cm>
</p188:cmLst>
</file>

<file path=ppt/comments/modernComment_147_4EC66543.xml><?xml version="1.0" encoding="utf-8"?>
<p188:cmLst xmlns:a="http://schemas.openxmlformats.org/drawingml/2006/main" xmlns:r="http://schemas.openxmlformats.org/officeDocument/2006/relationships" xmlns:p188="http://schemas.microsoft.com/office/powerpoint/2018/8/main">
  <p188:cm id="{17FEACCB-E186-48E4-B51E-B7918D49C207}" authorId="{ADDEDCAE-F592-746B-97DB-DD8949C5E97D}" created="2025-02-07T01:01:26.213">
    <pc:sldMkLst xmlns:pc="http://schemas.microsoft.com/office/powerpoint/2013/main/command">
      <pc:docMk/>
      <pc:sldMk cId="1321624899" sldId="327"/>
    </pc:sldMkLst>
    <p188:txBody>
      <a:bodyPr/>
      <a:lstStyle/>
      <a:p>
        <a:r>
          <a:rPr lang="en-US"/>
          <a:t>Are there any additional charts and eda graphs you want to add? I pulled some of solomon’s charts that he shared initially but I have not had a chance to skim Hayoung’s code for best eda charts</a:t>
        </a:r>
      </a:p>
    </p188:txBody>
  </p188:cm>
</p188:cmLst>
</file>

<file path=ppt/comments/modernComment_14C_D126D6A2.xml><?xml version="1.0" encoding="utf-8"?>
<p188:cmLst xmlns:a="http://schemas.openxmlformats.org/drawingml/2006/main" xmlns:r="http://schemas.openxmlformats.org/officeDocument/2006/relationships" xmlns:p188="http://schemas.microsoft.com/office/powerpoint/2018/8/main">
  <p188:cm id="{E362A914-39AB-48B5-9465-91A33BD86D7B}" authorId="{ADDEDCAE-F592-746B-97DB-DD8949C5E97D}" created="2025-02-07T01:10:06.253">
    <pc:sldMkLst xmlns:pc="http://schemas.microsoft.com/office/powerpoint/2013/main/command">
      <pc:docMk/>
      <pc:sldMk cId="3508983458" sldId="332"/>
    </pc:sldMkLst>
    <p188:replyLst>
      <p188:reply id="{446EB151-CA2B-4F6F-BCDE-DEFC0C19E8BF}" authorId="{ADDEDCAE-F592-746B-97DB-DD8949C5E97D}" created="2025-02-08T19:46:15.897">
        <p188:txBody>
          <a:bodyPr/>
          <a:lstStyle/>
          <a:p>
            <a:r>
              <a:rPr lang="en-US"/>
              <a:t>Were there more can we double check? </a:t>
            </a:r>
          </a:p>
        </p188:txBody>
      </p188:reply>
    </p188:replyLst>
    <p188:txBody>
      <a:bodyPr/>
      <a:lstStyle/>
      <a:p>
        <a:r>
          <a:rPr lang="en-US"/>
          <a:t>Any of the polynomial or interaction terms will go here. </a:t>
        </a:r>
      </a:p>
    </p188:txBody>
  </p188:cm>
</p188:cmLst>
</file>

<file path=ppt/comments/modernComment_14D_2A27CBC1.xml><?xml version="1.0" encoding="utf-8"?>
<p188:cmLst xmlns:a="http://schemas.openxmlformats.org/drawingml/2006/main" xmlns:r="http://schemas.openxmlformats.org/officeDocument/2006/relationships" xmlns:p188="http://schemas.microsoft.com/office/powerpoint/2018/8/main">
  <p188:cm id="{8DFBBADF-5369-4632-A284-C2AB741BF1E5}" authorId="{ADDEDCAE-F592-746B-97DB-DD8949C5E97D}" created="2025-02-07T01:11:40.435">
    <ac:deMkLst xmlns:ac="http://schemas.microsoft.com/office/drawing/2013/main/command">
      <pc:docMk xmlns:pc="http://schemas.microsoft.com/office/powerpoint/2013/main/command"/>
      <pc:sldMk xmlns:pc="http://schemas.microsoft.com/office/powerpoint/2013/main/command" cId="707251137" sldId="333"/>
      <ac:spMk id="3" creationId="{3B001038-49CA-C5F5-339C-FD3E438BBFE4}"/>
    </ac:deMkLst>
    <p188:txBody>
      <a:bodyPr/>
      <a:lstStyle/>
      <a:p>
        <a:r>
          <a:rPr lang="en-US"/>
          <a:t>Solomon if you can get the main data poitns regarding the knn process you ran I can type it out and format. </a:t>
        </a:r>
      </a:p>
    </p188:txBody>
  </p188:cm>
</p188:cmLst>
</file>

<file path=ppt/comments/modernComment_154_55A336C0.xml><?xml version="1.0" encoding="utf-8"?>
<p188:cmLst xmlns:a="http://schemas.openxmlformats.org/drawingml/2006/main" xmlns:r="http://schemas.openxmlformats.org/officeDocument/2006/relationships" xmlns:p188="http://schemas.microsoft.com/office/powerpoint/2018/8/main">
  <p188:cm id="{1F3D574A-1827-4C73-9E61-AAF56F008D00}" authorId="{ADDEDCAE-F592-746B-97DB-DD8949C5E97D}" created="2025-02-08T19:57:22.854">
    <pc:sldMkLst xmlns:pc="http://schemas.microsoft.com/office/powerpoint/2013/main/command">
      <pc:docMk/>
      <pc:sldMk cId="1436759744" sldId="340"/>
    </pc:sldMkLst>
    <p188:txBody>
      <a:bodyPr/>
      <a:lstStyle/>
      <a:p>
        <a:r>
          <a:rPr lang="en-US"/>
          <a:t>Log transforms?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0A9C0-2296-4EE3-A5AB-3EAB03DBC432}" type="datetimeFigureOut">
              <a:rPr lang="en-US" smtClean="0"/>
              <a:t>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3269B-7E4D-4510-966F-F03EC4FC84C0}" type="slidenum">
              <a:rPr lang="en-US" smtClean="0"/>
              <a:t>‹#›</a:t>
            </a:fld>
            <a:endParaRPr lang="en-US"/>
          </a:p>
        </p:txBody>
      </p:sp>
    </p:spTree>
    <p:extLst>
      <p:ext uri="{BB962C8B-B14F-4D97-AF65-F5344CB8AC3E}">
        <p14:creationId xmlns:p14="http://schemas.microsoft.com/office/powerpoint/2010/main" val="2479717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defining the Routine Culturing Ratio and the Routine Chest Xray variables as the number of test per 100 patients, this could be either due to policy, best practice, or “as indicated” by patience risk factors and underlying conditions.” These metrics are commonly used to determine ‘nosocomial’ rates. </a:t>
            </a:r>
          </a:p>
          <a:p>
            <a:r>
              <a:rPr lang="en-US" dirty="0"/>
              <a:t>nosocomial is a disease originating in a hospital. </a:t>
            </a:r>
          </a:p>
        </p:txBody>
      </p:sp>
      <p:sp>
        <p:nvSpPr>
          <p:cNvPr id="4" name="Slide Number Placeholder 3"/>
          <p:cNvSpPr>
            <a:spLocks noGrp="1"/>
          </p:cNvSpPr>
          <p:nvPr>
            <p:ph type="sldNum" sz="quarter" idx="5"/>
          </p:nvPr>
        </p:nvSpPr>
        <p:spPr/>
        <p:txBody>
          <a:bodyPr/>
          <a:lstStyle/>
          <a:p>
            <a:fld id="{8743269B-7E4D-4510-966F-F03EC4FC84C0}" type="slidenum">
              <a:rPr lang="en-US" smtClean="0"/>
              <a:t>3</a:t>
            </a:fld>
            <a:endParaRPr lang="en-US"/>
          </a:p>
        </p:txBody>
      </p:sp>
    </p:spTree>
    <p:extLst>
      <p:ext uri="{BB962C8B-B14F-4D97-AF65-F5344CB8AC3E}">
        <p14:creationId xmlns:p14="http://schemas.microsoft.com/office/powerpoint/2010/main" val="630059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19</a:t>
            </a:fld>
            <a:endParaRPr lang="en-US"/>
          </a:p>
        </p:txBody>
      </p:sp>
    </p:spTree>
    <p:extLst>
      <p:ext uri="{BB962C8B-B14F-4D97-AF65-F5344CB8AC3E}">
        <p14:creationId xmlns:p14="http://schemas.microsoft.com/office/powerpoint/2010/main" val="75062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9"/>
        <p:cNvGrpSpPr/>
        <p:nvPr/>
      </p:nvGrpSpPr>
      <p:grpSpPr>
        <a:xfrm>
          <a:off x="0" y="0"/>
          <a:ext cx="0" cy="0"/>
          <a:chOff x="0" y="0"/>
          <a:chExt cx="0" cy="0"/>
        </a:xfrm>
      </p:grpSpPr>
      <p:sp>
        <p:nvSpPr>
          <p:cNvPr id="10930" name="Google Shape;10930;g1556d6e771d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1" name="Google Shape;10931;g1556d6e771d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5"/>
        <p:cNvGrpSpPr/>
        <p:nvPr/>
      </p:nvGrpSpPr>
      <p:grpSpPr>
        <a:xfrm>
          <a:off x="0" y="0"/>
          <a:ext cx="0" cy="0"/>
          <a:chOff x="0" y="0"/>
          <a:chExt cx="0" cy="0"/>
        </a:xfrm>
      </p:grpSpPr>
      <p:sp>
        <p:nvSpPr>
          <p:cNvPr id="10936" name="Google Shape;10936;g1556d6e771d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37" name="Google Shape;10937;g1556d6e771d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16"/>
        <p:cNvGrpSpPr/>
        <p:nvPr/>
      </p:nvGrpSpPr>
      <p:grpSpPr>
        <a:xfrm>
          <a:off x="0" y="0"/>
          <a:ext cx="0" cy="0"/>
          <a:chOff x="0" y="0"/>
          <a:chExt cx="0" cy="0"/>
        </a:xfrm>
      </p:grpSpPr>
      <p:sp>
        <p:nvSpPr>
          <p:cNvPr id="18017" name="Google Shape;18017;g1556d6e771d_2_8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18" name="Google Shape;18018;g1556d6e771d_2_8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these topics quickly, no need to read off the exact text from the boxes. </a:t>
            </a:r>
            <a:br>
              <a:rPr lang="en-US" dirty="0"/>
            </a:br>
            <a:br>
              <a:rPr lang="en-US" dirty="0"/>
            </a:br>
            <a:r>
              <a:rPr lang="en-US" dirty="0"/>
              <a:t>Geography, region isn’t defined but probably clear with regard to typical understanding of how the US is generally divided. </a:t>
            </a:r>
            <a:br>
              <a:rPr lang="en-US" dirty="0"/>
            </a:br>
            <a:br>
              <a:rPr lang="en-US" dirty="0"/>
            </a:br>
            <a:br>
              <a:rPr lang="en-US" dirty="0"/>
            </a:br>
            <a:r>
              <a:rPr lang="en-US" dirty="0"/>
              <a:t>List of potential Facilities you can read off a few of these not the entire list.</a:t>
            </a:r>
            <a:br>
              <a:rPr lang="en-US" dirty="0"/>
            </a:br>
            <a:br>
              <a:rPr lang="en-US" dirty="0"/>
            </a:br>
            <a:r>
              <a:rPr lang="en-US" dirty="0"/>
              <a:t>Emergency Care 2. Surgery 3. Maternity Care 4. Pediatrics 5. Cardiology 6. Oncology 7. Neurology 8. Orthopedics 9. Gastroenterology 10. Dermatology 11. Psychiatry 12. Radiology 13. Pathology 14. Anesthesiology 15. Intensive Care Unit (ICU) 16. Rehabilitation Services 17. Physical Therapy 18. Occupational Therapy 19. Speech Therapy 20. Pharmacy 21. Laboratory Services 22. Outpatient Department (OPD) 23. Ward Facilities 24. Nursing Services 25. Medical Imaging (MRI, CT scans) 26. Dialysis 27. Palliative Care 28. Urgent Care 29. Endoscopy 30. Vascular Surgery 31. Plastic Surgery 32. Gynecology 33. Pulmonology 34. ENT (Ear, Nose, and Throat) 35. Specialty Clinics (e.g., diabetes, hypertension)</a:t>
            </a:r>
          </a:p>
        </p:txBody>
      </p:sp>
      <p:sp>
        <p:nvSpPr>
          <p:cNvPr id="4" name="Slide Number Placeholder 3"/>
          <p:cNvSpPr>
            <a:spLocks noGrp="1"/>
          </p:cNvSpPr>
          <p:nvPr>
            <p:ph type="sldNum" sz="quarter" idx="5"/>
          </p:nvPr>
        </p:nvSpPr>
        <p:spPr/>
        <p:txBody>
          <a:bodyPr/>
          <a:lstStyle/>
          <a:p>
            <a:fld id="{8743269B-7E4D-4510-966F-F03EC4FC84C0}" type="slidenum">
              <a:rPr lang="en-US" smtClean="0"/>
              <a:t>4</a:t>
            </a:fld>
            <a:endParaRPr lang="en-US"/>
          </a:p>
        </p:txBody>
      </p:sp>
    </p:spTree>
    <p:extLst>
      <p:ext uri="{BB962C8B-B14F-4D97-AF65-F5344CB8AC3E}">
        <p14:creationId xmlns:p14="http://schemas.microsoft.com/office/powerpoint/2010/main" val="298858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7</a:t>
            </a:fld>
            <a:endParaRPr lang="en-US"/>
          </a:p>
        </p:txBody>
      </p:sp>
    </p:spTree>
    <p:extLst>
      <p:ext uri="{BB962C8B-B14F-4D97-AF65-F5344CB8AC3E}">
        <p14:creationId xmlns:p14="http://schemas.microsoft.com/office/powerpoint/2010/main" val="2138127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Reviewing the scatter plots for the variables it appears that there are several variables that display some degree of multicollinearity and will need to be addressed during model building. </a:t>
            </a:r>
          </a:p>
        </p:txBody>
      </p:sp>
      <p:sp>
        <p:nvSpPr>
          <p:cNvPr id="4" name="Slide Number Placeholder 3"/>
          <p:cNvSpPr>
            <a:spLocks noGrp="1"/>
          </p:cNvSpPr>
          <p:nvPr>
            <p:ph type="sldNum" sz="quarter" idx="5"/>
          </p:nvPr>
        </p:nvSpPr>
        <p:spPr/>
        <p:txBody>
          <a:bodyPr/>
          <a:lstStyle/>
          <a:p>
            <a:fld id="{8743269B-7E4D-4510-966F-F03EC4FC84C0}" type="slidenum">
              <a:rPr lang="en-US" smtClean="0"/>
              <a:t>9</a:t>
            </a:fld>
            <a:endParaRPr lang="en-US"/>
          </a:p>
        </p:txBody>
      </p:sp>
    </p:spTree>
    <p:extLst>
      <p:ext uri="{BB962C8B-B14F-4D97-AF65-F5344CB8AC3E}">
        <p14:creationId xmlns:p14="http://schemas.microsoft.com/office/powerpoint/2010/main" val="4262654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first objective this model seeks to determine if the infection risk, routine culture rate and routine chest </a:t>
            </a:r>
            <a:r>
              <a:rPr lang="en-US" dirty="0" err="1"/>
              <a:t>xray</a:t>
            </a:r>
            <a:r>
              <a:rPr lang="en-US" dirty="0"/>
              <a:t> are associated with a patients length of stay in a hospital </a:t>
            </a:r>
          </a:p>
          <a:p>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11</a:t>
            </a:fld>
            <a:endParaRPr lang="en-US"/>
          </a:p>
        </p:txBody>
      </p:sp>
    </p:spTree>
    <p:extLst>
      <p:ext uri="{BB962C8B-B14F-4D97-AF65-F5344CB8AC3E}">
        <p14:creationId xmlns:p14="http://schemas.microsoft.com/office/powerpoint/2010/main" val="145249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Payden: I did test logging the cultures and </a:t>
            </a:r>
            <a:r>
              <a:rPr lang="en-US" dirty="0" err="1"/>
              <a:t>xray</a:t>
            </a:r>
            <a:r>
              <a:rPr lang="en-US" dirty="0"/>
              <a:t> variables and it did not improve the P values. </a:t>
            </a:r>
          </a:p>
        </p:txBody>
      </p:sp>
      <p:sp>
        <p:nvSpPr>
          <p:cNvPr id="4" name="Slide Number Placeholder 3"/>
          <p:cNvSpPr>
            <a:spLocks noGrp="1"/>
          </p:cNvSpPr>
          <p:nvPr>
            <p:ph type="sldNum" sz="quarter" idx="5"/>
          </p:nvPr>
        </p:nvSpPr>
        <p:spPr/>
        <p:txBody>
          <a:bodyPr/>
          <a:lstStyle/>
          <a:p>
            <a:fld id="{8743269B-7E4D-4510-966F-F03EC4FC84C0}" type="slidenum">
              <a:rPr lang="en-US" smtClean="0"/>
              <a:t>12</a:t>
            </a:fld>
            <a:endParaRPr lang="en-US"/>
          </a:p>
        </p:txBody>
      </p:sp>
    </p:spTree>
    <p:extLst>
      <p:ext uri="{BB962C8B-B14F-4D97-AF65-F5344CB8AC3E}">
        <p14:creationId xmlns:p14="http://schemas.microsoft.com/office/powerpoint/2010/main" val="1036142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data so I am hiding it but keeping it for the info. No need to show the values since they are same as EDA</a:t>
            </a:r>
          </a:p>
          <a:p>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13</a:t>
            </a:fld>
            <a:endParaRPr lang="en-US"/>
          </a:p>
        </p:txBody>
      </p:sp>
    </p:spTree>
    <p:extLst>
      <p:ext uri="{BB962C8B-B14F-4D97-AF65-F5344CB8AC3E}">
        <p14:creationId xmlns:p14="http://schemas.microsoft.com/office/powerpoint/2010/main" val="2453061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potential for a number factors that could be clustered such as region, though these are large geographic areas so can assume </a:t>
            </a:r>
            <a:r>
              <a:rPr lang="en-US" dirty="0" err="1"/>
              <a:t>independance</a:t>
            </a:r>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14</a:t>
            </a:fld>
            <a:endParaRPr lang="en-US"/>
          </a:p>
        </p:txBody>
      </p:sp>
    </p:spTree>
    <p:extLst>
      <p:ext uri="{BB962C8B-B14F-4D97-AF65-F5344CB8AC3E}">
        <p14:creationId xmlns:p14="http://schemas.microsoft.com/office/powerpoint/2010/main" val="4060200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Doctors could be bias in their decision to test. or possibly over sample the patient population (this could also be mitigated by insurance costs.) outside the scope of this data. </a:t>
            </a:r>
            <a:endParaRPr lang="en-US" dirty="0"/>
          </a:p>
        </p:txBody>
      </p:sp>
      <p:sp>
        <p:nvSpPr>
          <p:cNvPr id="4" name="Slide Number Placeholder 3"/>
          <p:cNvSpPr>
            <a:spLocks noGrp="1"/>
          </p:cNvSpPr>
          <p:nvPr>
            <p:ph type="sldNum" sz="quarter" idx="5"/>
          </p:nvPr>
        </p:nvSpPr>
        <p:spPr/>
        <p:txBody>
          <a:bodyPr/>
          <a:lstStyle/>
          <a:p>
            <a:fld id="{8743269B-7E4D-4510-966F-F03EC4FC84C0}" type="slidenum">
              <a:rPr lang="en-US" smtClean="0"/>
              <a:t>15</a:t>
            </a:fld>
            <a:endParaRPr lang="en-US"/>
          </a:p>
        </p:txBody>
      </p:sp>
    </p:spTree>
    <p:extLst>
      <p:ext uri="{BB962C8B-B14F-4D97-AF65-F5344CB8AC3E}">
        <p14:creationId xmlns:p14="http://schemas.microsoft.com/office/powerpoint/2010/main" val="2398415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136417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CE4877-2EE0-4AE7-A962-557C1DB61F0A}"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5682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2731661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3240548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4633"/>
        <p:cNvGrpSpPr/>
        <p:nvPr/>
      </p:nvGrpSpPr>
      <p:grpSpPr>
        <a:xfrm>
          <a:off x="0" y="0"/>
          <a:ext cx="0" cy="0"/>
          <a:chOff x="0" y="0"/>
          <a:chExt cx="0" cy="0"/>
        </a:xfrm>
      </p:grpSpPr>
      <p:sp>
        <p:nvSpPr>
          <p:cNvPr id="4634" name="Google Shape;4634;p37"/>
          <p:cNvSpPr txBox="1">
            <a:spLocks noGrp="1"/>
          </p:cNvSpPr>
          <p:nvPr>
            <p:ph type="title"/>
          </p:nvPr>
        </p:nvSpPr>
        <p:spPr>
          <a:xfrm>
            <a:off x="964600" y="681367"/>
            <a:ext cx="10262800" cy="643200"/>
          </a:xfrm>
          <a:prstGeom prst="rect">
            <a:avLst/>
          </a:prstGeom>
        </p:spPr>
        <p:txBody>
          <a:bodyPr spcFirstLastPara="1" wrap="square" lIns="91425" tIns="91425" rIns="91425" bIns="91425" anchor="t" anchorCtr="0">
            <a:noAutofit/>
          </a:bodyPr>
          <a:lstStyle>
            <a:lvl1pPr lvl="0">
              <a:spcBef>
                <a:spcPts val="0"/>
              </a:spcBef>
              <a:spcAft>
                <a:spcPts val="0"/>
              </a:spcAft>
              <a:buSzPts val="2400"/>
              <a:buFont typeface="Arial"/>
              <a:buNone/>
              <a:defRPr>
                <a:solidFill>
                  <a:schemeClr val="lt1"/>
                </a:solidFill>
                <a:latin typeface="Arial"/>
                <a:ea typeface="Arial"/>
                <a:cs typeface="Arial"/>
                <a:sym typeface="Arial"/>
              </a:defRPr>
            </a:lvl1pPr>
            <a:lvl2pPr lvl="1">
              <a:spcBef>
                <a:spcPts val="0"/>
              </a:spcBef>
              <a:spcAft>
                <a:spcPts val="0"/>
              </a:spcAft>
              <a:buSzPts val="2400"/>
              <a:buFont typeface="Arial"/>
              <a:buNone/>
              <a:defRPr>
                <a:latin typeface="Arial"/>
                <a:ea typeface="Arial"/>
                <a:cs typeface="Arial"/>
                <a:sym typeface="Arial"/>
              </a:defRPr>
            </a:lvl2pPr>
            <a:lvl3pPr lvl="2">
              <a:spcBef>
                <a:spcPts val="0"/>
              </a:spcBef>
              <a:spcAft>
                <a:spcPts val="0"/>
              </a:spcAft>
              <a:buSzPts val="2400"/>
              <a:buFont typeface="Arial"/>
              <a:buNone/>
              <a:defRPr>
                <a:latin typeface="Arial"/>
                <a:ea typeface="Arial"/>
                <a:cs typeface="Arial"/>
                <a:sym typeface="Arial"/>
              </a:defRPr>
            </a:lvl3pPr>
            <a:lvl4pPr lvl="3">
              <a:spcBef>
                <a:spcPts val="0"/>
              </a:spcBef>
              <a:spcAft>
                <a:spcPts val="0"/>
              </a:spcAft>
              <a:buSzPts val="2400"/>
              <a:buFont typeface="Arial"/>
              <a:buNone/>
              <a:defRPr>
                <a:latin typeface="Arial"/>
                <a:ea typeface="Arial"/>
                <a:cs typeface="Arial"/>
                <a:sym typeface="Arial"/>
              </a:defRPr>
            </a:lvl4pPr>
            <a:lvl5pPr lvl="4">
              <a:spcBef>
                <a:spcPts val="0"/>
              </a:spcBef>
              <a:spcAft>
                <a:spcPts val="0"/>
              </a:spcAft>
              <a:buSzPts val="2400"/>
              <a:buFont typeface="Arial"/>
              <a:buNone/>
              <a:defRPr>
                <a:latin typeface="Arial"/>
                <a:ea typeface="Arial"/>
                <a:cs typeface="Arial"/>
                <a:sym typeface="Arial"/>
              </a:defRPr>
            </a:lvl5pPr>
            <a:lvl6pPr lvl="5">
              <a:spcBef>
                <a:spcPts val="0"/>
              </a:spcBef>
              <a:spcAft>
                <a:spcPts val="0"/>
              </a:spcAft>
              <a:buSzPts val="2400"/>
              <a:buFont typeface="Arial"/>
              <a:buNone/>
              <a:defRPr>
                <a:latin typeface="Arial"/>
                <a:ea typeface="Arial"/>
                <a:cs typeface="Arial"/>
                <a:sym typeface="Arial"/>
              </a:defRPr>
            </a:lvl6pPr>
            <a:lvl7pPr lvl="6">
              <a:spcBef>
                <a:spcPts val="0"/>
              </a:spcBef>
              <a:spcAft>
                <a:spcPts val="0"/>
              </a:spcAft>
              <a:buSzPts val="2400"/>
              <a:buFont typeface="Arial"/>
              <a:buNone/>
              <a:defRPr>
                <a:latin typeface="Arial"/>
                <a:ea typeface="Arial"/>
                <a:cs typeface="Arial"/>
                <a:sym typeface="Arial"/>
              </a:defRPr>
            </a:lvl7pPr>
            <a:lvl8pPr lvl="7">
              <a:spcBef>
                <a:spcPts val="0"/>
              </a:spcBef>
              <a:spcAft>
                <a:spcPts val="0"/>
              </a:spcAft>
              <a:buSzPts val="2400"/>
              <a:buFont typeface="Arial"/>
              <a:buNone/>
              <a:defRPr>
                <a:latin typeface="Arial"/>
                <a:ea typeface="Arial"/>
                <a:cs typeface="Arial"/>
                <a:sym typeface="Arial"/>
              </a:defRPr>
            </a:lvl8pPr>
            <a:lvl9pPr lvl="8">
              <a:spcBef>
                <a:spcPts val="0"/>
              </a:spcBef>
              <a:spcAft>
                <a:spcPts val="0"/>
              </a:spcAft>
              <a:buSzPts val="2400"/>
              <a:buFont typeface="Arial"/>
              <a:buNone/>
              <a:defRPr>
                <a:latin typeface="Arial"/>
                <a:ea typeface="Arial"/>
                <a:cs typeface="Arial"/>
                <a:sym typeface="Arial"/>
              </a:defRPr>
            </a:lvl9pPr>
          </a:lstStyle>
          <a:p>
            <a:endParaRPr/>
          </a:p>
        </p:txBody>
      </p:sp>
    </p:spTree>
    <p:extLst>
      <p:ext uri="{BB962C8B-B14F-4D97-AF65-F5344CB8AC3E}">
        <p14:creationId xmlns:p14="http://schemas.microsoft.com/office/powerpoint/2010/main" val="847463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2552751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CE4877-2EE0-4AE7-A962-557C1DB61F0A}"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501620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CE4877-2EE0-4AE7-A962-557C1DB61F0A}"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2816606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CE4877-2EE0-4AE7-A962-557C1DB61F0A}"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771193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CE4877-2EE0-4AE7-A962-557C1DB61F0A}" type="datetimeFigureOut">
              <a:rPr lang="en-US" smtClean="0"/>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3301294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E4877-2EE0-4AE7-A962-557C1DB61F0A}" type="datetimeFigureOut">
              <a:rPr lang="en-US" smtClean="0"/>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253431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CE4877-2EE0-4AE7-A962-557C1DB61F0A}"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69A5AE-2D01-4ECB-9895-B307420361E4}" type="slidenum">
              <a:rPr lang="en-US" smtClean="0"/>
              <a:t>‹#›</a:t>
            </a:fld>
            <a:endParaRPr lang="en-US"/>
          </a:p>
        </p:txBody>
      </p:sp>
    </p:spTree>
    <p:extLst>
      <p:ext uri="{BB962C8B-B14F-4D97-AF65-F5344CB8AC3E}">
        <p14:creationId xmlns:p14="http://schemas.microsoft.com/office/powerpoint/2010/main" val="596640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7A7B221-AAD7-DE83-E2B4-8C56DB68E198}"/>
              </a:ext>
            </a:extLst>
          </p:cNvPr>
          <p:cNvSpPr>
            <a:spLocks noGrp="1"/>
          </p:cNvSpPr>
          <p:nvPr>
            <p:ph type="dt" sz="half" idx="10"/>
          </p:nvPr>
        </p:nvSpPr>
        <p:spPr/>
        <p:txBody>
          <a:bodyPr/>
          <a:lstStyle/>
          <a:p>
            <a:fld id="{BCCE4877-2EE0-4AE7-A962-557C1DB61F0A}" type="datetimeFigureOut">
              <a:rPr lang="en-US" smtClean="0"/>
              <a:t>2/8/2025</a:t>
            </a:fld>
            <a:endParaRPr lang="en-US"/>
          </a:p>
        </p:txBody>
      </p:sp>
      <p:sp>
        <p:nvSpPr>
          <p:cNvPr id="4" name="Footer Placeholder 3">
            <a:extLst>
              <a:ext uri="{FF2B5EF4-FFF2-40B4-BE49-F238E27FC236}">
                <a16:creationId xmlns:a16="http://schemas.microsoft.com/office/drawing/2014/main" id="{E0D257E3-4D53-7644-7B6B-23CF581D6B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030AC5-600F-B627-F9E2-175451AD0EC0}"/>
              </a:ext>
            </a:extLst>
          </p:cNvPr>
          <p:cNvSpPr>
            <a:spLocks noGrp="1"/>
          </p:cNvSpPr>
          <p:nvPr>
            <p:ph type="sldNum" sz="quarter" idx="12"/>
          </p:nvPr>
        </p:nvSpPr>
        <p:spPr/>
        <p:txBody>
          <a:bodyPr/>
          <a:lstStyle/>
          <a:p>
            <a:fld id="{5D69A5AE-2D01-4ECB-9895-B307420361E4}" type="slidenum">
              <a:rPr lang="en-US" smtClean="0"/>
              <a:t>‹#›</a:t>
            </a:fld>
            <a:endParaRPr lang="en-US"/>
          </a:p>
        </p:txBody>
      </p:sp>
      <p:sp>
        <p:nvSpPr>
          <p:cNvPr id="6" name="Content Placeholder 2">
            <a:extLst>
              <a:ext uri="{FF2B5EF4-FFF2-40B4-BE49-F238E27FC236}">
                <a16:creationId xmlns:a16="http://schemas.microsoft.com/office/drawing/2014/main" id="{850EDF86-BD88-183E-5EC8-D55DBF5094E5}"/>
              </a:ext>
            </a:extLst>
          </p:cNvPr>
          <p:cNvSpPr>
            <a:spLocks noGrp="1"/>
          </p:cNvSpPr>
          <p:nvPr>
            <p:ph idx="1"/>
          </p:nvPr>
        </p:nvSpPr>
        <p:spPr>
          <a:xfrm>
            <a:off x="1266825" y="457200"/>
            <a:ext cx="10088563" cy="54117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a:extLst>
              <a:ext uri="{FF2B5EF4-FFF2-40B4-BE49-F238E27FC236}">
                <a16:creationId xmlns:a16="http://schemas.microsoft.com/office/drawing/2014/main" id="{0525F4B8-C428-46EE-DEBA-65792303C15B}"/>
              </a:ext>
            </a:extLst>
          </p:cNvPr>
          <p:cNvSpPr/>
          <p:nvPr userDrawn="1"/>
        </p:nvSpPr>
        <p:spPr>
          <a:xfrm>
            <a:off x="371475" y="457200"/>
            <a:ext cx="752475" cy="5411788"/>
          </a:xfrm>
          <a:prstGeom prst="rect">
            <a:avLst/>
          </a:prstGeom>
          <a:effectLst>
            <a:outerShdw blurRad="50800" dist="38100" dir="5400000" algn="t"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562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BCCE4877-2EE0-4AE7-A962-557C1DB61F0A}" type="datetimeFigureOut">
              <a:rPr lang="en-US" smtClean="0"/>
              <a:t>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5D69A5AE-2D01-4ECB-9895-B307420361E4}" type="slidenum">
              <a:rPr lang="en-US" smtClean="0"/>
              <a:t>‹#›</a:t>
            </a:fld>
            <a:endParaRPr lang="en-US"/>
          </a:p>
        </p:txBody>
      </p:sp>
    </p:spTree>
    <p:extLst>
      <p:ext uri="{BB962C8B-B14F-4D97-AF65-F5344CB8AC3E}">
        <p14:creationId xmlns:p14="http://schemas.microsoft.com/office/powerpoint/2010/main" val="195817909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4"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3C_AF014931.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3D_4CC93A8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4C_D126D6A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43_334868F9.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4D_2A27CBC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45_B0B239C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47_4EC6654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54_55A336C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D4BA7E1-4F4E-8757-4029-6D4A320C0E06}"/>
              </a:ext>
            </a:extLst>
          </p:cNvPr>
          <p:cNvSpPr>
            <a:spLocks noGrp="1"/>
          </p:cNvSpPr>
          <p:nvPr>
            <p:ph type="ctrTitle"/>
          </p:nvPr>
        </p:nvSpPr>
        <p:spPr>
          <a:xfrm>
            <a:off x="3880430" y="583345"/>
            <a:ext cx="7160357" cy="4164820"/>
          </a:xfrm>
        </p:spPr>
        <p:txBody>
          <a:bodyPr anchor="t">
            <a:normAutofit/>
          </a:bodyPr>
          <a:lstStyle/>
          <a:p>
            <a:pPr algn="r"/>
            <a:r>
              <a:rPr lang="en-US" sz="5000">
                <a:solidFill>
                  <a:srgbClr val="FFFFFF"/>
                </a:solidFill>
              </a:rPr>
              <a:t>Long Term Hospitalizations Analysis Based on Potential Nosocomial Infections and Other Risk Factors </a:t>
            </a:r>
          </a:p>
        </p:txBody>
      </p:sp>
      <p:sp>
        <p:nvSpPr>
          <p:cNvPr id="3" name="Subtitle 2">
            <a:extLst>
              <a:ext uri="{FF2B5EF4-FFF2-40B4-BE49-F238E27FC236}">
                <a16:creationId xmlns:a16="http://schemas.microsoft.com/office/drawing/2014/main" id="{CEC79857-674E-CD20-56A9-25134024AFA3}"/>
              </a:ext>
            </a:extLst>
          </p:cNvPr>
          <p:cNvSpPr>
            <a:spLocks noGrp="1"/>
          </p:cNvSpPr>
          <p:nvPr>
            <p:ph type="subTitle" idx="1"/>
          </p:nvPr>
        </p:nvSpPr>
        <p:spPr>
          <a:xfrm>
            <a:off x="1208228" y="5972174"/>
            <a:ext cx="8578699" cy="504825"/>
          </a:xfrm>
        </p:spPr>
        <p:txBody>
          <a:bodyPr>
            <a:normAutofit/>
          </a:bodyPr>
          <a:lstStyle/>
          <a:p>
            <a:pPr algn="l"/>
            <a:r>
              <a:rPr lang="en-US" sz="1000">
                <a:solidFill>
                  <a:srgbClr val="FFFFFF"/>
                </a:solidFill>
              </a:rPr>
              <a:t>Hayoung Cheon </a:t>
            </a:r>
            <a:br>
              <a:rPr lang="en-US" sz="1000">
                <a:solidFill>
                  <a:srgbClr val="FFFFFF"/>
                </a:solidFill>
              </a:rPr>
            </a:br>
            <a:r>
              <a:rPr lang="en-US" sz="1000">
                <a:solidFill>
                  <a:srgbClr val="FFFFFF"/>
                </a:solidFill>
              </a:rPr>
              <a:t>Solomon Mathews</a:t>
            </a:r>
            <a:br>
              <a:rPr lang="en-US" sz="1000">
                <a:solidFill>
                  <a:srgbClr val="FFFFFF"/>
                </a:solidFill>
              </a:rPr>
            </a:br>
            <a:r>
              <a:rPr lang="en-US" sz="1000">
                <a:solidFill>
                  <a:srgbClr val="FFFFFF"/>
                </a:solidFill>
              </a:rPr>
              <a:t>Payden Bullis</a:t>
            </a:r>
          </a:p>
        </p:txBody>
      </p:sp>
      <p:sp>
        <p:nvSpPr>
          <p:cNvPr id="45"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6"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4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48" name="Straight Connector 4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49"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5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51"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601241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6EF9AAF9-F8AD-8B54-F6A5-1458B1847BA7}"/>
              </a:ext>
            </a:extLst>
          </p:cNvPr>
          <p:cNvSpPr>
            <a:spLocks/>
          </p:cNvSpPr>
          <p:nvPr/>
        </p:nvSpPr>
        <p:spPr>
          <a:xfrm>
            <a:off x="3962302" y="731102"/>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95F0C43-3A80-AE8C-1C48-AFAE2C5A79E2}"/>
              </a:ext>
            </a:extLst>
          </p:cNvPr>
          <p:cNvSpPr>
            <a:spLocks/>
          </p:cNvSpPr>
          <p:nvPr/>
        </p:nvSpPr>
        <p:spPr>
          <a:xfrm>
            <a:off x="3408747" y="388559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BD85EE4-CBE5-EB5C-24B7-FE5EB204F3BF}"/>
              </a:ext>
            </a:extLst>
          </p:cNvPr>
          <p:cNvSpPr>
            <a:spLocks/>
          </p:cNvSpPr>
          <p:nvPr/>
        </p:nvSpPr>
        <p:spPr>
          <a:xfrm>
            <a:off x="1592708" y="4389538"/>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B07C403-3E37-0F7D-B660-70AF8B08035C}"/>
              </a:ext>
            </a:extLst>
          </p:cNvPr>
          <p:cNvSpPr>
            <a:spLocks/>
          </p:cNvSpPr>
          <p:nvPr/>
        </p:nvSpPr>
        <p:spPr>
          <a:xfrm>
            <a:off x="3659889" y="5258218"/>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ECAB551-2445-7A2F-9B6A-30A2034C64B5}"/>
              </a:ext>
            </a:extLst>
          </p:cNvPr>
          <p:cNvSpPr>
            <a:spLocks/>
          </p:cNvSpPr>
          <p:nvPr/>
        </p:nvSpPr>
        <p:spPr>
          <a:xfrm>
            <a:off x="1588809" y="2612052"/>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7" name="Google Shape;15642;p87">
            <a:extLst>
              <a:ext uri="{FF2B5EF4-FFF2-40B4-BE49-F238E27FC236}">
                <a16:creationId xmlns:a16="http://schemas.microsoft.com/office/drawing/2014/main" id="{17E229B1-7EAB-8839-23FA-935F7E111816}"/>
              </a:ext>
            </a:extLst>
          </p:cNvPr>
          <p:cNvSpPr/>
          <p:nvPr/>
        </p:nvSpPr>
        <p:spPr>
          <a:xfrm>
            <a:off x="4121519" y="996154"/>
            <a:ext cx="535414" cy="367021"/>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nvGrpSpPr>
          <p:cNvPr id="60" name="Google Shape;3619;p48">
            <a:extLst>
              <a:ext uri="{FF2B5EF4-FFF2-40B4-BE49-F238E27FC236}">
                <a16:creationId xmlns:a16="http://schemas.microsoft.com/office/drawing/2014/main" id="{D768C514-3E00-E0B6-C139-CA1C1343037B}"/>
              </a:ext>
            </a:extLst>
          </p:cNvPr>
          <p:cNvGrpSpPr/>
          <p:nvPr/>
        </p:nvGrpSpPr>
        <p:grpSpPr>
          <a:xfrm>
            <a:off x="3595769" y="4061032"/>
            <a:ext cx="481011" cy="547288"/>
            <a:chOff x="1529350" y="258825"/>
            <a:chExt cx="423475" cy="481825"/>
          </a:xfrm>
          <a:solidFill>
            <a:schemeClr val="tx1"/>
          </a:solidFill>
        </p:grpSpPr>
        <p:sp>
          <p:nvSpPr>
            <p:cNvPr id="61" name="Google Shape;3620;p48">
              <a:extLst>
                <a:ext uri="{FF2B5EF4-FFF2-40B4-BE49-F238E27FC236}">
                  <a16:creationId xmlns:a16="http://schemas.microsoft.com/office/drawing/2014/main" id="{AB33406A-B2B1-4091-AB4B-F617CAFD7E33}"/>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 name="Google Shape;3621;p48">
              <a:extLst>
                <a:ext uri="{FF2B5EF4-FFF2-40B4-BE49-F238E27FC236}">
                  <a16:creationId xmlns:a16="http://schemas.microsoft.com/office/drawing/2014/main" id="{CC136836-B673-2716-2A73-768F06F86BDB}"/>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3" name="Google Shape;6702;p54">
            <a:extLst>
              <a:ext uri="{FF2B5EF4-FFF2-40B4-BE49-F238E27FC236}">
                <a16:creationId xmlns:a16="http://schemas.microsoft.com/office/drawing/2014/main" id="{F537511C-BBCB-44C4-75FB-3604F30D2FEC}"/>
              </a:ext>
            </a:extLst>
          </p:cNvPr>
          <p:cNvGrpSpPr/>
          <p:nvPr/>
        </p:nvGrpSpPr>
        <p:grpSpPr>
          <a:xfrm>
            <a:off x="3864356" y="5422459"/>
            <a:ext cx="469211" cy="467943"/>
            <a:chOff x="-23599325" y="1971025"/>
            <a:chExt cx="296175" cy="295375"/>
          </a:xfrm>
          <a:solidFill>
            <a:schemeClr val="tx1"/>
          </a:solidFill>
        </p:grpSpPr>
        <p:sp>
          <p:nvSpPr>
            <p:cNvPr id="64" name="Google Shape;6703;p54">
              <a:extLst>
                <a:ext uri="{FF2B5EF4-FFF2-40B4-BE49-F238E27FC236}">
                  <a16:creationId xmlns:a16="http://schemas.microsoft.com/office/drawing/2014/main" id="{510D83AC-F79F-6388-5868-157D6D759AEB}"/>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704;p54">
              <a:extLst>
                <a:ext uri="{FF2B5EF4-FFF2-40B4-BE49-F238E27FC236}">
                  <a16:creationId xmlns:a16="http://schemas.microsoft.com/office/drawing/2014/main" id="{0761F60B-C02D-48AA-68F3-AC0D2CFBD7DE}"/>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 name="Google Shape;14939;p86">
            <a:extLst>
              <a:ext uri="{FF2B5EF4-FFF2-40B4-BE49-F238E27FC236}">
                <a16:creationId xmlns:a16="http://schemas.microsoft.com/office/drawing/2014/main" id="{CEB45A3F-CFA4-BBC8-17A5-7972CC97C4A9}"/>
              </a:ext>
            </a:extLst>
          </p:cNvPr>
          <p:cNvGrpSpPr/>
          <p:nvPr/>
        </p:nvGrpSpPr>
        <p:grpSpPr>
          <a:xfrm>
            <a:off x="1800880" y="4594331"/>
            <a:ext cx="452337" cy="452337"/>
            <a:chOff x="5660400" y="238125"/>
            <a:chExt cx="481825" cy="481825"/>
          </a:xfrm>
          <a:solidFill>
            <a:schemeClr val="tx1"/>
          </a:solidFill>
        </p:grpSpPr>
        <p:sp>
          <p:nvSpPr>
            <p:cNvPr id="67" name="Google Shape;14940;p86">
              <a:extLst>
                <a:ext uri="{FF2B5EF4-FFF2-40B4-BE49-F238E27FC236}">
                  <a16:creationId xmlns:a16="http://schemas.microsoft.com/office/drawing/2014/main" id="{D21B003F-0A41-2893-79B9-37C94B6E63C2}"/>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68" name="Google Shape;14941;p86">
              <a:extLst>
                <a:ext uri="{FF2B5EF4-FFF2-40B4-BE49-F238E27FC236}">
                  <a16:creationId xmlns:a16="http://schemas.microsoft.com/office/drawing/2014/main" id="{DA85E0E0-E43F-E4CC-782C-646646A180CB}"/>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75" name="Google Shape;6780;p54">
            <a:extLst>
              <a:ext uri="{FF2B5EF4-FFF2-40B4-BE49-F238E27FC236}">
                <a16:creationId xmlns:a16="http://schemas.microsoft.com/office/drawing/2014/main" id="{C7D5866A-084D-5D20-D4DA-15FDC94DBEA3}"/>
              </a:ext>
            </a:extLst>
          </p:cNvPr>
          <p:cNvGrpSpPr/>
          <p:nvPr/>
        </p:nvGrpSpPr>
        <p:grpSpPr>
          <a:xfrm>
            <a:off x="1741079" y="2753317"/>
            <a:ext cx="578985" cy="586149"/>
            <a:chOff x="-22863675" y="3131775"/>
            <a:chExt cx="299300" cy="293425"/>
          </a:xfrm>
          <a:solidFill>
            <a:schemeClr val="tx1"/>
          </a:solidFill>
        </p:grpSpPr>
        <p:sp>
          <p:nvSpPr>
            <p:cNvPr id="76" name="Google Shape;6781;p54">
              <a:extLst>
                <a:ext uri="{FF2B5EF4-FFF2-40B4-BE49-F238E27FC236}">
                  <a16:creationId xmlns:a16="http://schemas.microsoft.com/office/drawing/2014/main" id="{6025DD34-A91D-5860-ECF8-E968DBBCC310}"/>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6782;p54">
              <a:extLst>
                <a:ext uri="{FF2B5EF4-FFF2-40B4-BE49-F238E27FC236}">
                  <a16:creationId xmlns:a16="http://schemas.microsoft.com/office/drawing/2014/main" id="{3FF413B2-9863-61AF-6D21-C2D035D58EAD}"/>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6783;p54">
              <a:extLst>
                <a:ext uri="{FF2B5EF4-FFF2-40B4-BE49-F238E27FC236}">
                  <a16:creationId xmlns:a16="http://schemas.microsoft.com/office/drawing/2014/main" id="{A873A0B0-BA77-320D-00B6-646897AF390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Oval 81">
            <a:extLst>
              <a:ext uri="{FF2B5EF4-FFF2-40B4-BE49-F238E27FC236}">
                <a16:creationId xmlns:a16="http://schemas.microsoft.com/office/drawing/2014/main" id="{C44FE1E4-85A1-7D95-A196-13528B97B999}"/>
              </a:ext>
            </a:extLst>
          </p:cNvPr>
          <p:cNvSpPr>
            <a:spLocks/>
          </p:cNvSpPr>
          <p:nvPr/>
        </p:nvSpPr>
        <p:spPr>
          <a:xfrm>
            <a:off x="1598997" y="3502005"/>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08F9AEBE-4807-AFFC-7BDC-3EBFB9A0907B}"/>
              </a:ext>
            </a:extLst>
          </p:cNvPr>
          <p:cNvSpPr>
            <a:spLocks/>
          </p:cNvSpPr>
          <p:nvPr/>
        </p:nvSpPr>
        <p:spPr>
          <a:xfrm>
            <a:off x="1579947" y="82199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8" name="Google Shape;15648;p87">
            <a:extLst>
              <a:ext uri="{FF2B5EF4-FFF2-40B4-BE49-F238E27FC236}">
                <a16:creationId xmlns:a16="http://schemas.microsoft.com/office/drawing/2014/main" id="{4F7F5DCF-8DAB-EC9F-7316-9BAA452A655C}"/>
              </a:ext>
            </a:extLst>
          </p:cNvPr>
          <p:cNvGrpSpPr/>
          <p:nvPr/>
        </p:nvGrpSpPr>
        <p:grpSpPr>
          <a:xfrm>
            <a:off x="1756978" y="997842"/>
            <a:ext cx="515641" cy="516994"/>
            <a:chOff x="-23244900" y="3888100"/>
            <a:chExt cx="295375" cy="296150"/>
          </a:xfrm>
          <a:solidFill>
            <a:schemeClr val="tx1"/>
          </a:solidFill>
        </p:grpSpPr>
        <p:sp>
          <p:nvSpPr>
            <p:cNvPr id="49" name="Google Shape;15649;p87">
              <a:extLst>
                <a:ext uri="{FF2B5EF4-FFF2-40B4-BE49-F238E27FC236}">
                  <a16:creationId xmlns:a16="http://schemas.microsoft.com/office/drawing/2014/main" id="{91242582-E918-F302-8262-C87934768939}"/>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0" name="Google Shape;15650;p87">
              <a:extLst>
                <a:ext uri="{FF2B5EF4-FFF2-40B4-BE49-F238E27FC236}">
                  <a16:creationId xmlns:a16="http://schemas.microsoft.com/office/drawing/2014/main" id="{CEBD337F-A13B-9361-462B-EE7B242D4A38}"/>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51;p87">
              <a:extLst>
                <a:ext uri="{FF2B5EF4-FFF2-40B4-BE49-F238E27FC236}">
                  <a16:creationId xmlns:a16="http://schemas.microsoft.com/office/drawing/2014/main" id="{C2184E57-2AF9-F911-D886-EF4F2DED28B9}"/>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52;p87">
              <a:extLst>
                <a:ext uri="{FF2B5EF4-FFF2-40B4-BE49-F238E27FC236}">
                  <a16:creationId xmlns:a16="http://schemas.microsoft.com/office/drawing/2014/main" id="{39AC903D-3CED-0D24-286A-A2732A70028C}"/>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53" name="Google Shape;15653;p87">
              <a:extLst>
                <a:ext uri="{FF2B5EF4-FFF2-40B4-BE49-F238E27FC236}">
                  <a16:creationId xmlns:a16="http://schemas.microsoft.com/office/drawing/2014/main" id="{E14D0BE5-29DD-20FA-2F15-16DCF37DAAFD}"/>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54" name="Google Shape;15654;p87">
              <a:extLst>
                <a:ext uri="{FF2B5EF4-FFF2-40B4-BE49-F238E27FC236}">
                  <a16:creationId xmlns:a16="http://schemas.microsoft.com/office/drawing/2014/main" id="{38BABEA0-5271-FD61-D873-8B4F0D73DBA8}"/>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5655;p87">
              <a:extLst>
                <a:ext uri="{FF2B5EF4-FFF2-40B4-BE49-F238E27FC236}">
                  <a16:creationId xmlns:a16="http://schemas.microsoft.com/office/drawing/2014/main" id="{0E6E982C-C53E-2844-BAD4-0D87037C53AD}"/>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5656;p87">
              <a:extLst>
                <a:ext uri="{FF2B5EF4-FFF2-40B4-BE49-F238E27FC236}">
                  <a16:creationId xmlns:a16="http://schemas.microsoft.com/office/drawing/2014/main" id="{BB7C8802-2E34-D24C-6C91-05F5C45ABA5B}"/>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57" name="Google Shape;15657;p87">
              <a:extLst>
                <a:ext uri="{FF2B5EF4-FFF2-40B4-BE49-F238E27FC236}">
                  <a16:creationId xmlns:a16="http://schemas.microsoft.com/office/drawing/2014/main" id="{4F1AA733-E68F-2D03-206F-5BC3CF589DC7}"/>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5658;p87">
              <a:extLst>
                <a:ext uri="{FF2B5EF4-FFF2-40B4-BE49-F238E27FC236}">
                  <a16:creationId xmlns:a16="http://schemas.microsoft.com/office/drawing/2014/main" id="{819AE193-A975-2FF6-F3C1-A08C828EF1E2}"/>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59" name="Google Shape;15659;p87">
              <a:extLst>
                <a:ext uri="{FF2B5EF4-FFF2-40B4-BE49-F238E27FC236}">
                  <a16:creationId xmlns:a16="http://schemas.microsoft.com/office/drawing/2014/main" id="{98C926E3-FBCA-058C-486A-C59423262BF4}"/>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34" name="Google Shape;15513;p87">
            <a:extLst>
              <a:ext uri="{FF2B5EF4-FFF2-40B4-BE49-F238E27FC236}">
                <a16:creationId xmlns:a16="http://schemas.microsoft.com/office/drawing/2014/main" id="{DC170AB6-D6AC-5A0D-2365-5542C01FBFAF}"/>
              </a:ext>
            </a:extLst>
          </p:cNvPr>
          <p:cNvGrpSpPr/>
          <p:nvPr/>
        </p:nvGrpSpPr>
        <p:grpSpPr>
          <a:xfrm>
            <a:off x="1861846" y="3691251"/>
            <a:ext cx="386616" cy="470444"/>
            <a:chOff x="-24709100" y="3888875"/>
            <a:chExt cx="243400" cy="296175"/>
          </a:xfrm>
          <a:solidFill>
            <a:schemeClr val="tx1"/>
          </a:solidFill>
        </p:grpSpPr>
        <p:sp>
          <p:nvSpPr>
            <p:cNvPr id="35" name="Google Shape;15514;p87">
              <a:extLst>
                <a:ext uri="{FF2B5EF4-FFF2-40B4-BE49-F238E27FC236}">
                  <a16:creationId xmlns:a16="http://schemas.microsoft.com/office/drawing/2014/main" id="{2DC8FA4C-BCCC-A74E-A8F9-230E8BE82E21}"/>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36" name="Google Shape;15515;p87">
              <a:extLst>
                <a:ext uri="{FF2B5EF4-FFF2-40B4-BE49-F238E27FC236}">
                  <a16:creationId xmlns:a16="http://schemas.microsoft.com/office/drawing/2014/main" id="{47C15621-4D72-B523-B301-809D7B5A2CCA}"/>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516;p87">
              <a:extLst>
                <a:ext uri="{FF2B5EF4-FFF2-40B4-BE49-F238E27FC236}">
                  <a16:creationId xmlns:a16="http://schemas.microsoft.com/office/drawing/2014/main" id="{B685858C-0C71-8FC4-BB92-7010B6A6B952}"/>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107" name="Oval 106">
            <a:extLst>
              <a:ext uri="{FF2B5EF4-FFF2-40B4-BE49-F238E27FC236}">
                <a16:creationId xmlns:a16="http://schemas.microsoft.com/office/drawing/2014/main" id="{4D10FDE0-818D-EA43-C784-A57CB0914070}"/>
              </a:ext>
            </a:extLst>
          </p:cNvPr>
          <p:cNvSpPr>
            <a:spLocks/>
          </p:cNvSpPr>
          <p:nvPr/>
        </p:nvSpPr>
        <p:spPr>
          <a:xfrm>
            <a:off x="107779" y="1714568"/>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72" name="Google Shape;16435;p89">
            <a:extLst>
              <a:ext uri="{FF2B5EF4-FFF2-40B4-BE49-F238E27FC236}">
                <a16:creationId xmlns:a16="http://schemas.microsoft.com/office/drawing/2014/main" id="{62493BC4-B12E-A948-EDC3-6A23B93B39D7}"/>
              </a:ext>
            </a:extLst>
          </p:cNvPr>
          <p:cNvGrpSpPr/>
          <p:nvPr/>
        </p:nvGrpSpPr>
        <p:grpSpPr>
          <a:xfrm>
            <a:off x="277021" y="1872871"/>
            <a:ext cx="548334" cy="546880"/>
            <a:chOff x="-30735200" y="3910925"/>
            <a:chExt cx="292225" cy="291450"/>
          </a:xfrm>
          <a:solidFill>
            <a:schemeClr val="tx1"/>
          </a:solidFill>
        </p:grpSpPr>
        <p:sp>
          <p:nvSpPr>
            <p:cNvPr id="73" name="Google Shape;16436;p89">
              <a:extLst>
                <a:ext uri="{FF2B5EF4-FFF2-40B4-BE49-F238E27FC236}">
                  <a16:creationId xmlns:a16="http://schemas.microsoft.com/office/drawing/2014/main" id="{2D13E453-B6DB-B963-5638-0F44472804B1}"/>
                </a:ext>
              </a:extLst>
            </p:cNvPr>
            <p:cNvSpPr/>
            <p:nvPr/>
          </p:nvSpPr>
          <p:spPr>
            <a:xfrm>
              <a:off x="-30678149"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74" name="Google Shape;16437;p89">
              <a:extLst>
                <a:ext uri="{FF2B5EF4-FFF2-40B4-BE49-F238E27FC236}">
                  <a16:creationId xmlns:a16="http://schemas.microsoft.com/office/drawing/2014/main" id="{4F7F4969-8CBC-83FA-6D56-2D32605CB9C6}"/>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 name="Oval 4">
            <a:extLst>
              <a:ext uri="{FF2B5EF4-FFF2-40B4-BE49-F238E27FC236}">
                <a16:creationId xmlns:a16="http://schemas.microsoft.com/office/drawing/2014/main" id="{9056E964-72C9-242E-8A39-EB7BBED1962B}"/>
              </a:ext>
            </a:extLst>
          </p:cNvPr>
          <p:cNvSpPr>
            <a:spLocks/>
          </p:cNvSpPr>
          <p:nvPr/>
        </p:nvSpPr>
        <p:spPr>
          <a:xfrm>
            <a:off x="7872086" y="2888015"/>
            <a:ext cx="681364" cy="681364"/>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11B915D-76CB-4E8F-C0B7-51DBDD9CD6A1}"/>
              </a:ext>
            </a:extLst>
          </p:cNvPr>
          <p:cNvSpPr>
            <a:spLocks/>
          </p:cNvSpPr>
          <p:nvPr/>
        </p:nvSpPr>
        <p:spPr>
          <a:xfrm>
            <a:off x="1588809" y="17122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Google Shape;15542;p87">
            <a:extLst>
              <a:ext uri="{FF2B5EF4-FFF2-40B4-BE49-F238E27FC236}">
                <a16:creationId xmlns:a16="http://schemas.microsoft.com/office/drawing/2014/main" id="{F9C8445C-CC64-DB09-DB9A-DA13893CF35A}"/>
              </a:ext>
            </a:extLst>
          </p:cNvPr>
          <p:cNvSpPr/>
          <p:nvPr/>
        </p:nvSpPr>
        <p:spPr>
          <a:xfrm>
            <a:off x="1811871" y="1900389"/>
            <a:ext cx="417353" cy="509521"/>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grpSp>
        <p:nvGrpSpPr>
          <p:cNvPr id="11" name="Google Shape;15628;p87">
            <a:extLst>
              <a:ext uri="{FF2B5EF4-FFF2-40B4-BE49-F238E27FC236}">
                <a16:creationId xmlns:a16="http://schemas.microsoft.com/office/drawing/2014/main" id="{2A3236B3-0A68-2125-920D-B92915FA0295}"/>
              </a:ext>
            </a:extLst>
          </p:cNvPr>
          <p:cNvGrpSpPr/>
          <p:nvPr/>
        </p:nvGrpSpPr>
        <p:grpSpPr>
          <a:xfrm>
            <a:off x="7994133" y="3037934"/>
            <a:ext cx="473284" cy="387744"/>
            <a:chOff x="-26981375" y="3951875"/>
            <a:chExt cx="296150" cy="242625"/>
          </a:xfrm>
          <a:solidFill>
            <a:schemeClr val="tx1"/>
          </a:solidFill>
        </p:grpSpPr>
        <p:sp>
          <p:nvSpPr>
            <p:cNvPr id="12" name="Google Shape;15629;p87">
              <a:extLst>
                <a:ext uri="{FF2B5EF4-FFF2-40B4-BE49-F238E27FC236}">
                  <a16:creationId xmlns:a16="http://schemas.microsoft.com/office/drawing/2014/main" id="{7010608D-EFD7-FE07-A049-5AA5C81788A1}"/>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630;p87">
              <a:extLst>
                <a:ext uri="{FF2B5EF4-FFF2-40B4-BE49-F238E27FC236}">
                  <a16:creationId xmlns:a16="http://schemas.microsoft.com/office/drawing/2014/main" id="{7350CB4A-9736-BF93-23A0-0EB92AAED1C4}"/>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14" name="Google Shape;15631;p87">
              <a:extLst>
                <a:ext uri="{FF2B5EF4-FFF2-40B4-BE49-F238E27FC236}">
                  <a16:creationId xmlns:a16="http://schemas.microsoft.com/office/drawing/2014/main" id="{3D10C48F-BD0E-D14F-222A-79A4F13784F3}"/>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15" name="Arrow: Right 14">
            <a:extLst>
              <a:ext uri="{FF2B5EF4-FFF2-40B4-BE49-F238E27FC236}">
                <a16:creationId xmlns:a16="http://schemas.microsoft.com/office/drawing/2014/main" id="{0F689295-EC06-086C-5F1A-B29443201B5E}"/>
              </a:ext>
            </a:extLst>
          </p:cNvPr>
          <p:cNvSpPr/>
          <p:nvPr/>
        </p:nvSpPr>
        <p:spPr>
          <a:xfrm rot="10800000">
            <a:off x="1066687" y="1996586"/>
            <a:ext cx="432324" cy="378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27C0EA9-8F55-B79C-D8F7-5E5669ED163E}"/>
              </a:ext>
            </a:extLst>
          </p:cNvPr>
          <p:cNvSpPr>
            <a:spLocks/>
          </p:cNvSpPr>
          <p:nvPr/>
        </p:nvSpPr>
        <p:spPr>
          <a:xfrm>
            <a:off x="7872086" y="3277828"/>
            <a:ext cx="681364" cy="681364"/>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2" name="Google Shape;15595;p87">
            <a:extLst>
              <a:ext uri="{FF2B5EF4-FFF2-40B4-BE49-F238E27FC236}">
                <a16:creationId xmlns:a16="http://schemas.microsoft.com/office/drawing/2014/main" id="{9E4B05B3-F3C4-2118-D2F7-24A7700ABAD5}"/>
              </a:ext>
            </a:extLst>
          </p:cNvPr>
          <p:cNvGrpSpPr/>
          <p:nvPr/>
        </p:nvGrpSpPr>
        <p:grpSpPr>
          <a:xfrm>
            <a:off x="8063613" y="3378839"/>
            <a:ext cx="326564" cy="428162"/>
            <a:chOff x="-27313750" y="3545275"/>
            <a:chExt cx="226050" cy="296375"/>
          </a:xfrm>
          <a:solidFill>
            <a:schemeClr val="tx1"/>
          </a:solidFill>
        </p:grpSpPr>
        <p:sp>
          <p:nvSpPr>
            <p:cNvPr id="43" name="Google Shape;15596;p87">
              <a:extLst>
                <a:ext uri="{FF2B5EF4-FFF2-40B4-BE49-F238E27FC236}">
                  <a16:creationId xmlns:a16="http://schemas.microsoft.com/office/drawing/2014/main" id="{7B8D2087-0DD5-78C3-F6E6-421405A78511}"/>
                </a:ext>
              </a:extLst>
            </p:cNvPr>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5597;p87">
              <a:extLst>
                <a:ext uri="{FF2B5EF4-FFF2-40B4-BE49-F238E27FC236}">
                  <a16:creationId xmlns:a16="http://schemas.microsoft.com/office/drawing/2014/main" id="{B0178E43-29A2-E414-AE7F-CB585691F986}"/>
                </a:ext>
              </a:extLst>
            </p:cNvPr>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5598;p87">
              <a:extLst>
                <a:ext uri="{FF2B5EF4-FFF2-40B4-BE49-F238E27FC236}">
                  <a16:creationId xmlns:a16="http://schemas.microsoft.com/office/drawing/2014/main" id="{4857BD12-A334-FD1D-9205-1064FC02CEF1}"/>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spTree>
    <p:extLst>
      <p:ext uri="{BB962C8B-B14F-4D97-AF65-F5344CB8AC3E}">
        <p14:creationId xmlns:p14="http://schemas.microsoft.com/office/powerpoint/2010/main" val="2140179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6183D-554E-0B9E-73CE-0A3CA2B376B8}"/>
              </a:ext>
            </a:extLst>
          </p:cNvPr>
          <p:cNvSpPr>
            <a:spLocks noGrp="1"/>
          </p:cNvSpPr>
          <p:nvPr>
            <p:ph type="title"/>
          </p:nvPr>
        </p:nvSpPr>
        <p:spPr/>
        <p:txBody>
          <a:bodyPr/>
          <a:lstStyle/>
          <a:p>
            <a:r>
              <a:rPr lang="en-US" dirty="0"/>
              <a:t>Objective One</a:t>
            </a:r>
          </a:p>
        </p:txBody>
      </p:sp>
      <p:sp>
        <p:nvSpPr>
          <p:cNvPr id="3" name="Content Placeholder 2">
            <a:extLst>
              <a:ext uri="{FF2B5EF4-FFF2-40B4-BE49-F238E27FC236}">
                <a16:creationId xmlns:a16="http://schemas.microsoft.com/office/drawing/2014/main" id="{FD99D983-28A4-F0F5-C4F4-FFB25051A356}"/>
              </a:ext>
            </a:extLst>
          </p:cNvPr>
          <p:cNvSpPr>
            <a:spLocks noGrp="1"/>
          </p:cNvSpPr>
          <p:nvPr>
            <p:ph idx="1"/>
          </p:nvPr>
        </p:nvSpPr>
        <p:spPr/>
        <p:txBody>
          <a:bodyPr/>
          <a:lstStyle/>
          <a:p>
            <a:r>
              <a:rPr lang="en-US" dirty="0"/>
              <a:t>What factors could potentially extend a patient’s stay?</a:t>
            </a:r>
          </a:p>
          <a:p>
            <a:r>
              <a:rPr lang="en-US" dirty="0"/>
              <a:t>Based on the project instruction this section will review 3 variables</a:t>
            </a:r>
          </a:p>
          <a:p>
            <a:pPr lvl="1"/>
            <a:r>
              <a:rPr lang="en-US" dirty="0"/>
              <a:t>Infection Risk</a:t>
            </a:r>
          </a:p>
          <a:p>
            <a:pPr lvl="1"/>
            <a:r>
              <a:rPr lang="en-US" dirty="0"/>
              <a:t>Chest Xray</a:t>
            </a:r>
          </a:p>
          <a:p>
            <a:pPr lvl="1"/>
            <a:r>
              <a:rPr lang="en-US" dirty="0"/>
              <a:t>Culture ratio</a:t>
            </a:r>
          </a:p>
          <a:p>
            <a:r>
              <a:rPr lang="en-US" dirty="0"/>
              <a:t>Keeping other variables constant do these factors influence the average patient stay length? </a:t>
            </a:r>
          </a:p>
          <a:p>
            <a:endParaRPr lang="en-US" dirty="0"/>
          </a:p>
        </p:txBody>
      </p:sp>
      <p:grpSp>
        <p:nvGrpSpPr>
          <p:cNvPr id="32" name="Group 31">
            <a:extLst>
              <a:ext uri="{FF2B5EF4-FFF2-40B4-BE49-F238E27FC236}">
                <a16:creationId xmlns:a16="http://schemas.microsoft.com/office/drawing/2014/main" id="{5366CAC9-9AD2-40F3-C499-C116D5968B26}"/>
              </a:ext>
            </a:extLst>
          </p:cNvPr>
          <p:cNvGrpSpPr/>
          <p:nvPr/>
        </p:nvGrpSpPr>
        <p:grpSpPr>
          <a:xfrm>
            <a:off x="7110243" y="622261"/>
            <a:ext cx="4262535" cy="811290"/>
            <a:chOff x="4715300" y="555129"/>
            <a:chExt cx="4699951" cy="894544"/>
          </a:xfrm>
        </p:grpSpPr>
        <p:sp>
          <p:nvSpPr>
            <p:cNvPr id="4" name="Oval 3">
              <a:extLst>
                <a:ext uri="{FF2B5EF4-FFF2-40B4-BE49-F238E27FC236}">
                  <a16:creationId xmlns:a16="http://schemas.microsoft.com/office/drawing/2014/main" id="{127BED2E-D5A5-65CE-8EF9-7FA4D8B95077}"/>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 name="Google Shape;6780;p54">
              <a:extLst>
                <a:ext uri="{FF2B5EF4-FFF2-40B4-BE49-F238E27FC236}">
                  <a16:creationId xmlns:a16="http://schemas.microsoft.com/office/drawing/2014/main" id="{04CDEC75-279B-B2FA-35DB-327A4D5056D9}"/>
                </a:ext>
              </a:extLst>
            </p:cNvPr>
            <p:cNvGrpSpPr/>
            <p:nvPr/>
          </p:nvGrpSpPr>
          <p:grpSpPr>
            <a:xfrm>
              <a:off x="4867570" y="696394"/>
              <a:ext cx="578985" cy="586149"/>
              <a:chOff x="-22863675" y="3131775"/>
              <a:chExt cx="299300" cy="293425"/>
            </a:xfrm>
            <a:solidFill>
              <a:schemeClr val="tx1"/>
            </a:solidFill>
          </p:grpSpPr>
          <p:sp>
            <p:nvSpPr>
              <p:cNvPr id="6" name="Google Shape;6781;p54">
                <a:extLst>
                  <a:ext uri="{FF2B5EF4-FFF2-40B4-BE49-F238E27FC236}">
                    <a16:creationId xmlns:a16="http://schemas.microsoft.com/office/drawing/2014/main" id="{1525CE12-F2B9-4464-B519-D4B37E28CDDE}"/>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782;p54">
                <a:extLst>
                  <a:ext uri="{FF2B5EF4-FFF2-40B4-BE49-F238E27FC236}">
                    <a16:creationId xmlns:a16="http://schemas.microsoft.com/office/drawing/2014/main" id="{289FEE28-992C-D66D-96B8-2097CB6D07ED}"/>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783;p54">
                <a:extLst>
                  <a:ext uri="{FF2B5EF4-FFF2-40B4-BE49-F238E27FC236}">
                    <a16:creationId xmlns:a16="http://schemas.microsoft.com/office/drawing/2014/main" id="{4829CC86-27CE-99D1-278B-466CA96B15A7}"/>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Oval 8">
              <a:extLst>
                <a:ext uri="{FF2B5EF4-FFF2-40B4-BE49-F238E27FC236}">
                  <a16:creationId xmlns:a16="http://schemas.microsoft.com/office/drawing/2014/main" id="{D29C24EB-A00A-5BEE-0A89-09E49AE4522D}"/>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8DA7109-6315-E4B7-3353-02A919BF1838}"/>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1" name="Google Shape;15648;p87">
              <a:extLst>
                <a:ext uri="{FF2B5EF4-FFF2-40B4-BE49-F238E27FC236}">
                  <a16:creationId xmlns:a16="http://schemas.microsoft.com/office/drawing/2014/main" id="{5DAFABFE-055E-E2C3-85B7-4E0F016E1D71}"/>
                </a:ext>
              </a:extLst>
            </p:cNvPr>
            <p:cNvGrpSpPr/>
            <p:nvPr/>
          </p:nvGrpSpPr>
          <p:grpSpPr>
            <a:xfrm>
              <a:off x="5925386" y="740339"/>
              <a:ext cx="515641" cy="516994"/>
              <a:chOff x="-23244900" y="3888100"/>
              <a:chExt cx="295375" cy="296150"/>
            </a:xfrm>
            <a:solidFill>
              <a:schemeClr val="tx1"/>
            </a:solidFill>
          </p:grpSpPr>
          <p:sp>
            <p:nvSpPr>
              <p:cNvPr id="12" name="Google Shape;15649;p87">
                <a:extLst>
                  <a:ext uri="{FF2B5EF4-FFF2-40B4-BE49-F238E27FC236}">
                    <a16:creationId xmlns:a16="http://schemas.microsoft.com/office/drawing/2014/main" id="{A6D0D341-11AA-127D-8F63-DD08D93572B6}"/>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650;p87">
                <a:extLst>
                  <a:ext uri="{FF2B5EF4-FFF2-40B4-BE49-F238E27FC236}">
                    <a16:creationId xmlns:a16="http://schemas.microsoft.com/office/drawing/2014/main" id="{8E4251AE-A488-30D0-E0EB-538E8A80F88F}"/>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4" name="Google Shape;15651;p87">
                <a:extLst>
                  <a:ext uri="{FF2B5EF4-FFF2-40B4-BE49-F238E27FC236}">
                    <a16:creationId xmlns:a16="http://schemas.microsoft.com/office/drawing/2014/main" id="{8B7390E0-70E6-6E82-E524-38091B5778FE}"/>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5" name="Google Shape;15652;p87">
                <a:extLst>
                  <a:ext uri="{FF2B5EF4-FFF2-40B4-BE49-F238E27FC236}">
                    <a16:creationId xmlns:a16="http://schemas.microsoft.com/office/drawing/2014/main" id="{73BA7547-65BD-FD07-7CD6-072EC894DF55}"/>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16" name="Google Shape;15653;p87">
                <a:extLst>
                  <a:ext uri="{FF2B5EF4-FFF2-40B4-BE49-F238E27FC236}">
                    <a16:creationId xmlns:a16="http://schemas.microsoft.com/office/drawing/2014/main" id="{26FA315B-53FE-FD96-8B2A-9543C315ABB5}"/>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17" name="Google Shape;15654;p87">
                <a:extLst>
                  <a:ext uri="{FF2B5EF4-FFF2-40B4-BE49-F238E27FC236}">
                    <a16:creationId xmlns:a16="http://schemas.microsoft.com/office/drawing/2014/main" id="{E2EB588E-B02F-2E87-45CB-2895EF05090E}"/>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8" name="Google Shape;15655;p87">
                <a:extLst>
                  <a:ext uri="{FF2B5EF4-FFF2-40B4-BE49-F238E27FC236}">
                    <a16:creationId xmlns:a16="http://schemas.microsoft.com/office/drawing/2014/main" id="{D1EB83FC-6E83-013D-8C9E-971B61340564}"/>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19" name="Google Shape;15656;p87">
                <a:extLst>
                  <a:ext uri="{FF2B5EF4-FFF2-40B4-BE49-F238E27FC236}">
                    <a16:creationId xmlns:a16="http://schemas.microsoft.com/office/drawing/2014/main" id="{E0AB0836-39A4-B442-372D-9447C16C3D13}"/>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20" name="Google Shape;15657;p87">
                <a:extLst>
                  <a:ext uri="{FF2B5EF4-FFF2-40B4-BE49-F238E27FC236}">
                    <a16:creationId xmlns:a16="http://schemas.microsoft.com/office/drawing/2014/main" id="{B29F6797-A86B-0E65-5D20-E4E13EBC690D}"/>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21" name="Google Shape;15658;p87">
                <a:extLst>
                  <a:ext uri="{FF2B5EF4-FFF2-40B4-BE49-F238E27FC236}">
                    <a16:creationId xmlns:a16="http://schemas.microsoft.com/office/drawing/2014/main" id="{CB838216-4CEC-B4CB-E7A2-6C7577EF100D}"/>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22" name="Google Shape;15659;p87">
                <a:extLst>
                  <a:ext uri="{FF2B5EF4-FFF2-40B4-BE49-F238E27FC236}">
                    <a16:creationId xmlns:a16="http://schemas.microsoft.com/office/drawing/2014/main" id="{88A3267E-7875-CFB3-CCF4-986776E9D8EB}"/>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23" name="Google Shape;15513;p87">
              <a:extLst>
                <a:ext uri="{FF2B5EF4-FFF2-40B4-BE49-F238E27FC236}">
                  <a16:creationId xmlns:a16="http://schemas.microsoft.com/office/drawing/2014/main" id="{870341DD-6A33-629F-8DEA-56188B3C851E}"/>
                </a:ext>
              </a:extLst>
            </p:cNvPr>
            <p:cNvGrpSpPr/>
            <p:nvPr/>
          </p:nvGrpSpPr>
          <p:grpSpPr>
            <a:xfrm>
              <a:off x="6994510" y="780111"/>
              <a:ext cx="386616" cy="470444"/>
              <a:chOff x="-24709100" y="3888875"/>
              <a:chExt cx="243400" cy="296175"/>
            </a:xfrm>
            <a:solidFill>
              <a:schemeClr val="tx1"/>
            </a:solidFill>
          </p:grpSpPr>
          <p:sp>
            <p:nvSpPr>
              <p:cNvPr id="24" name="Google Shape;15514;p87">
                <a:extLst>
                  <a:ext uri="{FF2B5EF4-FFF2-40B4-BE49-F238E27FC236}">
                    <a16:creationId xmlns:a16="http://schemas.microsoft.com/office/drawing/2014/main" id="{24782490-1617-DD3B-86E6-996040D6116D}"/>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25" name="Google Shape;15515;p87">
                <a:extLst>
                  <a:ext uri="{FF2B5EF4-FFF2-40B4-BE49-F238E27FC236}">
                    <a16:creationId xmlns:a16="http://schemas.microsoft.com/office/drawing/2014/main" id="{175034AF-15C5-E577-5128-5CA0231249A2}"/>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26" name="Google Shape;15516;p87">
                <a:extLst>
                  <a:ext uri="{FF2B5EF4-FFF2-40B4-BE49-F238E27FC236}">
                    <a16:creationId xmlns:a16="http://schemas.microsoft.com/office/drawing/2014/main" id="{5DA62F9B-7991-B16B-0A1A-0C651F732E16}"/>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27" name="Oval 26">
              <a:extLst>
                <a:ext uri="{FF2B5EF4-FFF2-40B4-BE49-F238E27FC236}">
                  <a16:creationId xmlns:a16="http://schemas.microsoft.com/office/drawing/2014/main" id="{BEB7A026-85C0-D3B4-4AF9-0EB0A6760374}"/>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8" name="Google Shape;16435;p89">
              <a:extLst>
                <a:ext uri="{FF2B5EF4-FFF2-40B4-BE49-F238E27FC236}">
                  <a16:creationId xmlns:a16="http://schemas.microsoft.com/office/drawing/2014/main" id="{74CF8C02-FC32-984C-6143-F1E740EF2D96}"/>
                </a:ext>
              </a:extLst>
            </p:cNvPr>
            <p:cNvGrpSpPr/>
            <p:nvPr/>
          </p:nvGrpSpPr>
          <p:grpSpPr>
            <a:xfrm>
              <a:off x="8706744" y="741893"/>
              <a:ext cx="548334" cy="546880"/>
              <a:chOff x="-30735200" y="3910925"/>
              <a:chExt cx="292225" cy="291450"/>
            </a:xfrm>
            <a:solidFill>
              <a:schemeClr val="tx1"/>
            </a:solidFill>
          </p:grpSpPr>
          <p:sp>
            <p:nvSpPr>
              <p:cNvPr id="29" name="Google Shape;16436;p89">
                <a:extLst>
                  <a:ext uri="{FF2B5EF4-FFF2-40B4-BE49-F238E27FC236}">
                    <a16:creationId xmlns:a16="http://schemas.microsoft.com/office/drawing/2014/main" id="{AD8FF1DC-B664-3643-AE73-DBC4C45C518E}"/>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30" name="Google Shape;16437;p89">
                <a:extLst>
                  <a:ext uri="{FF2B5EF4-FFF2-40B4-BE49-F238E27FC236}">
                    <a16:creationId xmlns:a16="http://schemas.microsoft.com/office/drawing/2014/main" id="{9F4EBD2D-8DEF-4118-3768-2DA95ACB8747}"/>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31" name="Arrow: Right 30">
              <a:extLst>
                <a:ext uri="{FF2B5EF4-FFF2-40B4-BE49-F238E27FC236}">
                  <a16:creationId xmlns:a16="http://schemas.microsoft.com/office/drawing/2014/main" id="{49FF4CE6-3802-2E99-207C-C989D4DF018E}"/>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739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BDB33-69EF-998D-AFCC-546EDE34158C}"/>
            </a:ext>
          </a:extLst>
        </p:cNvPr>
        <p:cNvGrpSpPr/>
        <p:nvPr/>
      </p:nvGrpSpPr>
      <p:grpSpPr>
        <a:xfrm>
          <a:off x="0" y="0"/>
          <a:ext cx="0" cy="0"/>
          <a:chOff x="0" y="0"/>
          <a:chExt cx="0" cy="0"/>
        </a:xfrm>
      </p:grpSpPr>
      <p:sp>
        <p:nvSpPr>
          <p:cNvPr id="57" name="Rectangle 56">
            <a:extLst>
              <a:ext uri="{FF2B5EF4-FFF2-40B4-BE49-F238E27FC236}">
                <a16:creationId xmlns:a16="http://schemas.microsoft.com/office/drawing/2014/main" id="{F789D771-A327-FAF7-9AD9-3A7DD9BDFAA0}"/>
              </a:ext>
            </a:extLst>
          </p:cNvPr>
          <p:cNvSpPr/>
          <p:nvPr/>
        </p:nvSpPr>
        <p:spPr>
          <a:xfrm>
            <a:off x="314325" y="1313392"/>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6" name="Title 55">
            <a:extLst>
              <a:ext uri="{FF2B5EF4-FFF2-40B4-BE49-F238E27FC236}">
                <a16:creationId xmlns:a16="http://schemas.microsoft.com/office/drawing/2014/main" id="{F79CD869-D040-6869-028A-8BA2E2CB9C3D}"/>
              </a:ext>
            </a:extLst>
          </p:cNvPr>
          <p:cNvSpPr>
            <a:spLocks noGrp="1"/>
          </p:cNvSpPr>
          <p:nvPr>
            <p:ph type="title"/>
          </p:nvPr>
        </p:nvSpPr>
        <p:spPr>
          <a:xfrm>
            <a:off x="838200" y="365125"/>
            <a:ext cx="10515600" cy="948267"/>
          </a:xfrm>
        </p:spPr>
        <p:txBody>
          <a:bodyPr/>
          <a:lstStyle/>
          <a:p>
            <a:r>
              <a:rPr lang="en-US" dirty="0"/>
              <a:t>Objective 1 Summary Table</a:t>
            </a:r>
          </a:p>
        </p:txBody>
      </p:sp>
      <p:grpSp>
        <p:nvGrpSpPr>
          <p:cNvPr id="2" name="Group 1">
            <a:extLst>
              <a:ext uri="{FF2B5EF4-FFF2-40B4-BE49-F238E27FC236}">
                <a16:creationId xmlns:a16="http://schemas.microsoft.com/office/drawing/2014/main" id="{88A4701B-30A6-CFE0-135B-90A7D996A0A9}"/>
              </a:ext>
            </a:extLst>
          </p:cNvPr>
          <p:cNvGrpSpPr/>
          <p:nvPr/>
        </p:nvGrpSpPr>
        <p:grpSpPr>
          <a:xfrm>
            <a:off x="7345389" y="416437"/>
            <a:ext cx="4262535" cy="811290"/>
            <a:chOff x="4715300" y="555129"/>
            <a:chExt cx="4699951" cy="894544"/>
          </a:xfrm>
        </p:grpSpPr>
        <p:sp>
          <p:nvSpPr>
            <p:cNvPr id="3" name="Oval 2">
              <a:extLst>
                <a:ext uri="{FF2B5EF4-FFF2-40B4-BE49-F238E27FC236}">
                  <a16:creationId xmlns:a16="http://schemas.microsoft.com/office/drawing/2014/main" id="{25EE829E-768C-4080-D70C-4958499A7D23}"/>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3" name="Google Shape;6780;p54">
              <a:extLst>
                <a:ext uri="{FF2B5EF4-FFF2-40B4-BE49-F238E27FC236}">
                  <a16:creationId xmlns:a16="http://schemas.microsoft.com/office/drawing/2014/main" id="{9AAB52E4-75CE-148B-EF08-9935D8D1F324}"/>
                </a:ext>
              </a:extLst>
            </p:cNvPr>
            <p:cNvGrpSpPr/>
            <p:nvPr/>
          </p:nvGrpSpPr>
          <p:grpSpPr>
            <a:xfrm>
              <a:off x="4867570" y="696394"/>
              <a:ext cx="578985" cy="586149"/>
              <a:chOff x="-22863675" y="3131775"/>
              <a:chExt cx="299300" cy="293425"/>
            </a:xfrm>
            <a:solidFill>
              <a:schemeClr val="tx1"/>
            </a:solidFill>
          </p:grpSpPr>
          <p:sp>
            <p:nvSpPr>
              <p:cNvPr id="91" name="Google Shape;6781;p54">
                <a:extLst>
                  <a:ext uri="{FF2B5EF4-FFF2-40B4-BE49-F238E27FC236}">
                    <a16:creationId xmlns:a16="http://schemas.microsoft.com/office/drawing/2014/main" id="{7E3EA532-F325-EA7C-A18B-4F67B4FEC636}"/>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6782;p54">
                <a:extLst>
                  <a:ext uri="{FF2B5EF4-FFF2-40B4-BE49-F238E27FC236}">
                    <a16:creationId xmlns:a16="http://schemas.microsoft.com/office/drawing/2014/main" id="{00FFBDD4-9AF0-C442-3E36-C881E17F3115}"/>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6783;p54">
                <a:extLst>
                  <a:ext uri="{FF2B5EF4-FFF2-40B4-BE49-F238E27FC236}">
                    <a16:creationId xmlns:a16="http://schemas.microsoft.com/office/drawing/2014/main" id="{7E494637-3B13-3725-C264-444AB3371F06}"/>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Oval 54">
              <a:extLst>
                <a:ext uri="{FF2B5EF4-FFF2-40B4-BE49-F238E27FC236}">
                  <a16:creationId xmlns:a16="http://schemas.microsoft.com/office/drawing/2014/main" id="{4BBDCAAB-E1A0-5079-F59B-32128D1ECA88}"/>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830FF30A-9482-BF12-7469-C4F2CBF6D8F8}"/>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60" name="Google Shape;15648;p87">
              <a:extLst>
                <a:ext uri="{FF2B5EF4-FFF2-40B4-BE49-F238E27FC236}">
                  <a16:creationId xmlns:a16="http://schemas.microsoft.com/office/drawing/2014/main" id="{387257FC-05CB-068B-41C8-02F08981D0C0}"/>
                </a:ext>
              </a:extLst>
            </p:cNvPr>
            <p:cNvGrpSpPr/>
            <p:nvPr/>
          </p:nvGrpSpPr>
          <p:grpSpPr>
            <a:xfrm>
              <a:off x="5925386" y="740339"/>
              <a:ext cx="515641" cy="516994"/>
              <a:chOff x="-23244900" y="3888100"/>
              <a:chExt cx="295375" cy="296150"/>
            </a:xfrm>
            <a:solidFill>
              <a:schemeClr val="tx1"/>
            </a:solidFill>
          </p:grpSpPr>
          <p:sp>
            <p:nvSpPr>
              <p:cNvPr id="79" name="Google Shape;15649;p87">
                <a:extLst>
                  <a:ext uri="{FF2B5EF4-FFF2-40B4-BE49-F238E27FC236}">
                    <a16:creationId xmlns:a16="http://schemas.microsoft.com/office/drawing/2014/main" id="{4386AF4A-2C23-D0B0-3D84-CD954B4C2C81}"/>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80" name="Google Shape;15650;p87">
                <a:extLst>
                  <a:ext uri="{FF2B5EF4-FFF2-40B4-BE49-F238E27FC236}">
                    <a16:creationId xmlns:a16="http://schemas.microsoft.com/office/drawing/2014/main" id="{524E1B9A-32BE-C0E8-9CCF-96047BC6637A}"/>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81" name="Google Shape;15651;p87">
                <a:extLst>
                  <a:ext uri="{FF2B5EF4-FFF2-40B4-BE49-F238E27FC236}">
                    <a16:creationId xmlns:a16="http://schemas.microsoft.com/office/drawing/2014/main" id="{5ECFDA19-753B-8312-7EA5-49426747C42D}"/>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82" name="Google Shape;15652;p87">
                <a:extLst>
                  <a:ext uri="{FF2B5EF4-FFF2-40B4-BE49-F238E27FC236}">
                    <a16:creationId xmlns:a16="http://schemas.microsoft.com/office/drawing/2014/main" id="{35B738BD-02C8-5423-8B97-CC5981540062}"/>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83" name="Google Shape;15653;p87">
                <a:extLst>
                  <a:ext uri="{FF2B5EF4-FFF2-40B4-BE49-F238E27FC236}">
                    <a16:creationId xmlns:a16="http://schemas.microsoft.com/office/drawing/2014/main" id="{315FE4B9-D233-3059-96A8-802B7CC041AC}"/>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84" name="Google Shape;15654;p87">
                <a:extLst>
                  <a:ext uri="{FF2B5EF4-FFF2-40B4-BE49-F238E27FC236}">
                    <a16:creationId xmlns:a16="http://schemas.microsoft.com/office/drawing/2014/main" id="{C3B26957-71CE-909D-E0B3-91E353DF63E2}"/>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85" name="Google Shape;15655;p87">
                <a:extLst>
                  <a:ext uri="{FF2B5EF4-FFF2-40B4-BE49-F238E27FC236}">
                    <a16:creationId xmlns:a16="http://schemas.microsoft.com/office/drawing/2014/main" id="{859EE422-C601-E24A-7BE9-415F46C72029}"/>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86" name="Google Shape;15656;p87">
                <a:extLst>
                  <a:ext uri="{FF2B5EF4-FFF2-40B4-BE49-F238E27FC236}">
                    <a16:creationId xmlns:a16="http://schemas.microsoft.com/office/drawing/2014/main" id="{CC8DBD2F-297F-9974-08D0-1095CE71A22C}"/>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88" name="Google Shape;15657;p87">
                <a:extLst>
                  <a:ext uri="{FF2B5EF4-FFF2-40B4-BE49-F238E27FC236}">
                    <a16:creationId xmlns:a16="http://schemas.microsoft.com/office/drawing/2014/main" id="{2D6FCFB6-3B19-4B2D-7DF8-AE59BBD82B6D}"/>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89" name="Google Shape;15658;p87">
                <a:extLst>
                  <a:ext uri="{FF2B5EF4-FFF2-40B4-BE49-F238E27FC236}">
                    <a16:creationId xmlns:a16="http://schemas.microsoft.com/office/drawing/2014/main" id="{C9B324F8-291E-CEDF-EF75-AAF0E0E7485A}"/>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90" name="Google Shape;15659;p87">
                <a:extLst>
                  <a:ext uri="{FF2B5EF4-FFF2-40B4-BE49-F238E27FC236}">
                    <a16:creationId xmlns:a16="http://schemas.microsoft.com/office/drawing/2014/main" id="{8DAA1E2D-E19E-0E43-8A36-4E43C0FC36E5}"/>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61" name="Google Shape;15513;p87">
              <a:extLst>
                <a:ext uri="{FF2B5EF4-FFF2-40B4-BE49-F238E27FC236}">
                  <a16:creationId xmlns:a16="http://schemas.microsoft.com/office/drawing/2014/main" id="{80D77932-29D2-3ACD-6306-92BF1D8E69EB}"/>
                </a:ext>
              </a:extLst>
            </p:cNvPr>
            <p:cNvGrpSpPr/>
            <p:nvPr/>
          </p:nvGrpSpPr>
          <p:grpSpPr>
            <a:xfrm>
              <a:off x="6994510" y="780111"/>
              <a:ext cx="386616" cy="470444"/>
              <a:chOff x="-24709100" y="3888875"/>
              <a:chExt cx="243400" cy="296175"/>
            </a:xfrm>
            <a:solidFill>
              <a:schemeClr val="tx1"/>
            </a:solidFill>
          </p:grpSpPr>
          <p:sp>
            <p:nvSpPr>
              <p:cNvPr id="76" name="Google Shape;15514;p87">
                <a:extLst>
                  <a:ext uri="{FF2B5EF4-FFF2-40B4-BE49-F238E27FC236}">
                    <a16:creationId xmlns:a16="http://schemas.microsoft.com/office/drawing/2014/main" id="{75586192-B11E-C8A9-4525-2925912B6210}"/>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77" name="Google Shape;15515;p87">
                <a:extLst>
                  <a:ext uri="{FF2B5EF4-FFF2-40B4-BE49-F238E27FC236}">
                    <a16:creationId xmlns:a16="http://schemas.microsoft.com/office/drawing/2014/main" id="{23245963-D9F4-D090-B8D2-9EC14E90C7EC}"/>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78" name="Google Shape;15516;p87">
                <a:extLst>
                  <a:ext uri="{FF2B5EF4-FFF2-40B4-BE49-F238E27FC236}">
                    <a16:creationId xmlns:a16="http://schemas.microsoft.com/office/drawing/2014/main" id="{EF7D13B4-CE37-DAEE-BD8A-E30F360CCC18}"/>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71" name="Oval 70">
              <a:extLst>
                <a:ext uri="{FF2B5EF4-FFF2-40B4-BE49-F238E27FC236}">
                  <a16:creationId xmlns:a16="http://schemas.microsoft.com/office/drawing/2014/main" id="{BF9E98B5-FC02-6D96-A725-4C116C813835}"/>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72" name="Google Shape;16435;p89">
              <a:extLst>
                <a:ext uri="{FF2B5EF4-FFF2-40B4-BE49-F238E27FC236}">
                  <a16:creationId xmlns:a16="http://schemas.microsoft.com/office/drawing/2014/main" id="{5ECAAE28-8DD2-67D9-6432-013AE261F1E8}"/>
                </a:ext>
              </a:extLst>
            </p:cNvPr>
            <p:cNvGrpSpPr/>
            <p:nvPr/>
          </p:nvGrpSpPr>
          <p:grpSpPr>
            <a:xfrm>
              <a:off x="8706744" y="741893"/>
              <a:ext cx="548334" cy="546880"/>
              <a:chOff x="-30735200" y="3910925"/>
              <a:chExt cx="292225" cy="291450"/>
            </a:xfrm>
            <a:solidFill>
              <a:schemeClr val="tx1"/>
            </a:solidFill>
          </p:grpSpPr>
          <p:sp>
            <p:nvSpPr>
              <p:cNvPr id="74" name="Google Shape;16436;p89">
                <a:extLst>
                  <a:ext uri="{FF2B5EF4-FFF2-40B4-BE49-F238E27FC236}">
                    <a16:creationId xmlns:a16="http://schemas.microsoft.com/office/drawing/2014/main" id="{B5C92B6A-D795-A677-5669-5785A6618309}"/>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75" name="Google Shape;16437;p89">
                <a:extLst>
                  <a:ext uri="{FF2B5EF4-FFF2-40B4-BE49-F238E27FC236}">
                    <a16:creationId xmlns:a16="http://schemas.microsoft.com/office/drawing/2014/main" id="{F404503E-46E5-C62B-A6A7-2B91B65D76B0}"/>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73" name="Arrow: Right 72">
              <a:extLst>
                <a:ext uri="{FF2B5EF4-FFF2-40B4-BE49-F238E27FC236}">
                  <a16:creationId xmlns:a16="http://schemas.microsoft.com/office/drawing/2014/main" id="{5CFBC30B-9CA5-FE7D-ACC9-38CDE4978582}"/>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6" name="Rectangle 95">
            <a:extLst>
              <a:ext uri="{FF2B5EF4-FFF2-40B4-BE49-F238E27FC236}">
                <a16:creationId xmlns:a16="http://schemas.microsoft.com/office/drawing/2014/main" id="{E86406A4-2BF4-51C4-BF80-D6E62BA1A211}"/>
              </a:ext>
            </a:extLst>
          </p:cNvPr>
          <p:cNvSpPr/>
          <p:nvPr/>
        </p:nvSpPr>
        <p:spPr>
          <a:xfrm>
            <a:off x="514349" y="1409653"/>
            <a:ext cx="763945"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8512D378-7695-DD9D-6FEA-D44F79C52245}"/>
              </a:ext>
            </a:extLst>
          </p:cNvPr>
          <p:cNvGrpSpPr/>
          <p:nvPr/>
        </p:nvGrpSpPr>
        <p:grpSpPr>
          <a:xfrm>
            <a:off x="595355" y="3381779"/>
            <a:ext cx="601627" cy="601627"/>
            <a:chOff x="596240" y="1496601"/>
            <a:chExt cx="488910" cy="488910"/>
          </a:xfrm>
        </p:grpSpPr>
        <p:sp>
          <p:nvSpPr>
            <p:cNvPr id="105" name="Oval 104">
              <a:extLst>
                <a:ext uri="{FF2B5EF4-FFF2-40B4-BE49-F238E27FC236}">
                  <a16:creationId xmlns:a16="http://schemas.microsoft.com/office/drawing/2014/main" id="{6D267C4A-001A-9B3D-8E4F-A52F0E75D5A7}"/>
                </a:ext>
              </a:extLst>
            </p:cNvPr>
            <p:cNvSpPr>
              <a:spLocks/>
            </p:cNvSpPr>
            <p:nvPr/>
          </p:nvSpPr>
          <p:spPr>
            <a:xfrm>
              <a:off x="596240" y="1496601"/>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6" name="Google Shape;15642;p87">
              <a:extLst>
                <a:ext uri="{FF2B5EF4-FFF2-40B4-BE49-F238E27FC236}">
                  <a16:creationId xmlns:a16="http://schemas.microsoft.com/office/drawing/2014/main" id="{A5096195-0C1E-8D0E-3EA3-2D6CE76E41A9}"/>
                </a:ext>
              </a:extLst>
            </p:cNvPr>
            <p:cNvSpPr/>
            <p:nvPr/>
          </p:nvSpPr>
          <p:spPr>
            <a:xfrm>
              <a:off x="677681" y="1637609"/>
              <a:ext cx="301341" cy="206567"/>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sp>
        <p:nvSpPr>
          <p:cNvPr id="158" name="TextBox 157">
            <a:extLst>
              <a:ext uri="{FF2B5EF4-FFF2-40B4-BE49-F238E27FC236}">
                <a16:creationId xmlns:a16="http://schemas.microsoft.com/office/drawing/2014/main" id="{2F95F183-BDCC-6589-86AD-0C4173F35312}"/>
              </a:ext>
            </a:extLst>
          </p:cNvPr>
          <p:cNvSpPr txBox="1"/>
          <p:nvPr/>
        </p:nvSpPr>
        <p:spPr>
          <a:xfrm>
            <a:off x="1435980" y="3451558"/>
            <a:ext cx="3590975"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Number of Beds</a:t>
            </a:r>
          </a:p>
        </p:txBody>
      </p:sp>
      <p:grpSp>
        <p:nvGrpSpPr>
          <p:cNvPr id="107" name="Group 106">
            <a:extLst>
              <a:ext uri="{FF2B5EF4-FFF2-40B4-BE49-F238E27FC236}">
                <a16:creationId xmlns:a16="http://schemas.microsoft.com/office/drawing/2014/main" id="{04CF05D1-0040-81F2-4862-5B911D2BE7C4}"/>
              </a:ext>
            </a:extLst>
          </p:cNvPr>
          <p:cNvGrpSpPr/>
          <p:nvPr/>
        </p:nvGrpSpPr>
        <p:grpSpPr>
          <a:xfrm>
            <a:off x="592691" y="1494354"/>
            <a:ext cx="601627" cy="601627"/>
            <a:chOff x="592692" y="1999563"/>
            <a:chExt cx="488910" cy="488910"/>
          </a:xfrm>
        </p:grpSpPr>
        <p:sp>
          <p:nvSpPr>
            <p:cNvPr id="116" name="Oval 115">
              <a:extLst>
                <a:ext uri="{FF2B5EF4-FFF2-40B4-BE49-F238E27FC236}">
                  <a16:creationId xmlns:a16="http://schemas.microsoft.com/office/drawing/2014/main" id="{B46BA681-A067-BAEA-EF13-736ADC1029E3}"/>
                </a:ext>
              </a:extLst>
            </p:cNvPr>
            <p:cNvSpPr>
              <a:spLocks/>
            </p:cNvSpPr>
            <p:nvPr/>
          </p:nvSpPr>
          <p:spPr>
            <a:xfrm>
              <a:off x="592692" y="199956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18" name="Google Shape;15648;p87">
              <a:extLst>
                <a:ext uri="{FF2B5EF4-FFF2-40B4-BE49-F238E27FC236}">
                  <a16:creationId xmlns:a16="http://schemas.microsoft.com/office/drawing/2014/main" id="{3C0494A2-E438-840F-582D-43DA85F0D262}"/>
                </a:ext>
              </a:extLst>
            </p:cNvPr>
            <p:cNvGrpSpPr/>
            <p:nvPr/>
          </p:nvGrpSpPr>
          <p:grpSpPr>
            <a:xfrm>
              <a:off x="692329" y="2098531"/>
              <a:ext cx="290213" cy="290974"/>
              <a:chOff x="-23244900" y="3888100"/>
              <a:chExt cx="295375" cy="296150"/>
            </a:xfrm>
            <a:solidFill>
              <a:schemeClr val="tx1"/>
            </a:solidFill>
          </p:grpSpPr>
          <p:sp>
            <p:nvSpPr>
              <p:cNvPr id="119" name="Google Shape;15649;p87">
                <a:extLst>
                  <a:ext uri="{FF2B5EF4-FFF2-40B4-BE49-F238E27FC236}">
                    <a16:creationId xmlns:a16="http://schemas.microsoft.com/office/drawing/2014/main" id="{5331B2AD-41DA-5A46-B523-24A8BAC6632D}"/>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0" name="Google Shape;15650;p87">
                <a:extLst>
                  <a:ext uri="{FF2B5EF4-FFF2-40B4-BE49-F238E27FC236}">
                    <a16:creationId xmlns:a16="http://schemas.microsoft.com/office/drawing/2014/main" id="{17598313-C1AE-AF2C-C22C-E1680BDE717E}"/>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1" name="Google Shape;15651;p87">
                <a:extLst>
                  <a:ext uri="{FF2B5EF4-FFF2-40B4-BE49-F238E27FC236}">
                    <a16:creationId xmlns:a16="http://schemas.microsoft.com/office/drawing/2014/main" id="{44431C80-7DE0-5841-592E-91C41B159DA3}"/>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2" name="Google Shape;15652;p87">
                <a:extLst>
                  <a:ext uri="{FF2B5EF4-FFF2-40B4-BE49-F238E27FC236}">
                    <a16:creationId xmlns:a16="http://schemas.microsoft.com/office/drawing/2014/main" id="{2EF9B2B4-D72D-EF89-4A0F-DD5F75F67A93}"/>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123" name="Google Shape;15653;p87">
                <a:extLst>
                  <a:ext uri="{FF2B5EF4-FFF2-40B4-BE49-F238E27FC236}">
                    <a16:creationId xmlns:a16="http://schemas.microsoft.com/office/drawing/2014/main" id="{841A507E-C268-8F9C-91BD-95CC893FEDDA}"/>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124" name="Google Shape;15654;p87">
                <a:extLst>
                  <a:ext uri="{FF2B5EF4-FFF2-40B4-BE49-F238E27FC236}">
                    <a16:creationId xmlns:a16="http://schemas.microsoft.com/office/drawing/2014/main" id="{22A38B54-CEF5-1311-2E97-93FE1C841311}"/>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5" name="Google Shape;15655;p87">
                <a:extLst>
                  <a:ext uri="{FF2B5EF4-FFF2-40B4-BE49-F238E27FC236}">
                    <a16:creationId xmlns:a16="http://schemas.microsoft.com/office/drawing/2014/main" id="{09746905-436B-8C17-A2FE-4347E81B18F3}"/>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126" name="Google Shape;15656;p87">
                <a:extLst>
                  <a:ext uri="{FF2B5EF4-FFF2-40B4-BE49-F238E27FC236}">
                    <a16:creationId xmlns:a16="http://schemas.microsoft.com/office/drawing/2014/main" id="{CBD197BD-E536-1477-3225-BC7E9E1874AB}"/>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127" name="Google Shape;15657;p87">
                <a:extLst>
                  <a:ext uri="{FF2B5EF4-FFF2-40B4-BE49-F238E27FC236}">
                    <a16:creationId xmlns:a16="http://schemas.microsoft.com/office/drawing/2014/main" id="{5382858F-6175-1DF8-F4F9-ECF4DBC3B714}"/>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128" name="Google Shape;15658;p87">
                <a:extLst>
                  <a:ext uri="{FF2B5EF4-FFF2-40B4-BE49-F238E27FC236}">
                    <a16:creationId xmlns:a16="http://schemas.microsoft.com/office/drawing/2014/main" id="{2A3353D4-637A-200C-B72B-61691F201AB8}"/>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129" name="Google Shape;15659;p87">
                <a:extLst>
                  <a:ext uri="{FF2B5EF4-FFF2-40B4-BE49-F238E27FC236}">
                    <a16:creationId xmlns:a16="http://schemas.microsoft.com/office/drawing/2014/main" id="{AA7D6226-6591-D943-4925-F77FDBEA050B}"/>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sp>
        <p:nvSpPr>
          <p:cNvPr id="159" name="TextBox 158">
            <a:extLst>
              <a:ext uri="{FF2B5EF4-FFF2-40B4-BE49-F238E27FC236}">
                <a16:creationId xmlns:a16="http://schemas.microsoft.com/office/drawing/2014/main" id="{9CF2C24B-8CEB-54A4-B89C-C0A3E151CBC5}"/>
              </a:ext>
            </a:extLst>
          </p:cNvPr>
          <p:cNvSpPr txBox="1"/>
          <p:nvPr/>
        </p:nvSpPr>
        <p:spPr>
          <a:xfrm>
            <a:off x="1428894" y="1566185"/>
            <a:ext cx="359097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Routine Chest X-ray Ratio</a:t>
            </a:r>
          </a:p>
        </p:txBody>
      </p:sp>
      <p:grpSp>
        <p:nvGrpSpPr>
          <p:cNvPr id="130" name="Group 129">
            <a:extLst>
              <a:ext uri="{FF2B5EF4-FFF2-40B4-BE49-F238E27FC236}">
                <a16:creationId xmlns:a16="http://schemas.microsoft.com/office/drawing/2014/main" id="{048DEC3D-1687-352E-3CE9-A784682A368E}"/>
              </a:ext>
            </a:extLst>
          </p:cNvPr>
          <p:cNvGrpSpPr/>
          <p:nvPr/>
        </p:nvGrpSpPr>
        <p:grpSpPr>
          <a:xfrm>
            <a:off x="592691" y="2124312"/>
            <a:ext cx="601627" cy="601627"/>
            <a:chOff x="597680" y="3007040"/>
            <a:chExt cx="488910" cy="488910"/>
          </a:xfrm>
        </p:grpSpPr>
        <p:sp>
          <p:nvSpPr>
            <p:cNvPr id="131" name="Oval 130">
              <a:extLst>
                <a:ext uri="{FF2B5EF4-FFF2-40B4-BE49-F238E27FC236}">
                  <a16:creationId xmlns:a16="http://schemas.microsoft.com/office/drawing/2014/main" id="{511A7D91-2009-2504-3633-A17F67FD57DD}"/>
                </a:ext>
              </a:extLst>
            </p:cNvPr>
            <p:cNvSpPr>
              <a:spLocks/>
            </p:cNvSpPr>
            <p:nvPr/>
          </p:nvSpPr>
          <p:spPr>
            <a:xfrm>
              <a:off x="597680" y="30070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132" name="Google Shape;6780;p54">
              <a:extLst>
                <a:ext uri="{FF2B5EF4-FFF2-40B4-BE49-F238E27FC236}">
                  <a16:creationId xmlns:a16="http://schemas.microsoft.com/office/drawing/2014/main" id="{CB5D2A33-2262-4051-3065-5D09D2F73AC9}"/>
                </a:ext>
              </a:extLst>
            </p:cNvPr>
            <p:cNvGrpSpPr/>
            <p:nvPr/>
          </p:nvGrpSpPr>
          <p:grpSpPr>
            <a:xfrm>
              <a:off x="683380" y="3086547"/>
              <a:ext cx="325864" cy="329896"/>
              <a:chOff x="-22863675" y="3131775"/>
              <a:chExt cx="299300" cy="293425"/>
            </a:xfrm>
            <a:solidFill>
              <a:schemeClr val="tx1"/>
            </a:solidFill>
          </p:grpSpPr>
          <p:sp>
            <p:nvSpPr>
              <p:cNvPr id="133" name="Google Shape;6781;p54">
                <a:extLst>
                  <a:ext uri="{FF2B5EF4-FFF2-40B4-BE49-F238E27FC236}">
                    <a16:creationId xmlns:a16="http://schemas.microsoft.com/office/drawing/2014/main" id="{BE880733-C33F-99FB-1623-09093E5957D9}"/>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782;p54">
                <a:extLst>
                  <a:ext uri="{FF2B5EF4-FFF2-40B4-BE49-F238E27FC236}">
                    <a16:creationId xmlns:a16="http://schemas.microsoft.com/office/drawing/2014/main" id="{6F9603DD-ADFC-6B7A-3C7D-32936C1ABC8A}"/>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783;p54">
                <a:extLst>
                  <a:ext uri="{FF2B5EF4-FFF2-40B4-BE49-F238E27FC236}">
                    <a16:creationId xmlns:a16="http://schemas.microsoft.com/office/drawing/2014/main" id="{46F9A29F-6C03-E086-CC38-B458764EB86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0" name="TextBox 159">
            <a:extLst>
              <a:ext uri="{FF2B5EF4-FFF2-40B4-BE49-F238E27FC236}">
                <a16:creationId xmlns:a16="http://schemas.microsoft.com/office/drawing/2014/main" id="{22764B01-AA0D-E43F-C7AB-8C576495899C}"/>
              </a:ext>
            </a:extLst>
          </p:cNvPr>
          <p:cNvSpPr txBox="1"/>
          <p:nvPr/>
        </p:nvSpPr>
        <p:spPr>
          <a:xfrm>
            <a:off x="1430914" y="2194292"/>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Infection Risk</a:t>
            </a:r>
          </a:p>
        </p:txBody>
      </p:sp>
      <p:grpSp>
        <p:nvGrpSpPr>
          <p:cNvPr id="136" name="Group 135">
            <a:extLst>
              <a:ext uri="{FF2B5EF4-FFF2-40B4-BE49-F238E27FC236}">
                <a16:creationId xmlns:a16="http://schemas.microsoft.com/office/drawing/2014/main" id="{3F0E5A4A-5374-1E2E-BABE-E44475055D83}"/>
              </a:ext>
            </a:extLst>
          </p:cNvPr>
          <p:cNvGrpSpPr/>
          <p:nvPr/>
        </p:nvGrpSpPr>
        <p:grpSpPr>
          <a:xfrm>
            <a:off x="596374" y="2748094"/>
            <a:ext cx="601627" cy="601627"/>
            <a:chOff x="603414" y="3507923"/>
            <a:chExt cx="488910" cy="488910"/>
          </a:xfrm>
        </p:grpSpPr>
        <p:sp>
          <p:nvSpPr>
            <p:cNvPr id="137" name="Oval 136">
              <a:extLst>
                <a:ext uri="{FF2B5EF4-FFF2-40B4-BE49-F238E27FC236}">
                  <a16:creationId xmlns:a16="http://schemas.microsoft.com/office/drawing/2014/main" id="{602F9DA5-CE5E-E766-FAF9-F83336F92365}"/>
                </a:ext>
              </a:extLst>
            </p:cNvPr>
            <p:cNvSpPr>
              <a:spLocks/>
            </p:cNvSpPr>
            <p:nvPr/>
          </p:nvSpPr>
          <p:spPr>
            <a:xfrm>
              <a:off x="603414" y="350792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38" name="Google Shape;15513;p87">
              <a:extLst>
                <a:ext uri="{FF2B5EF4-FFF2-40B4-BE49-F238E27FC236}">
                  <a16:creationId xmlns:a16="http://schemas.microsoft.com/office/drawing/2014/main" id="{7DD9EE23-1672-CD5E-AC64-5B677D24229A}"/>
                </a:ext>
              </a:extLst>
            </p:cNvPr>
            <p:cNvGrpSpPr/>
            <p:nvPr/>
          </p:nvGrpSpPr>
          <p:grpSpPr>
            <a:xfrm>
              <a:off x="751350" y="3614434"/>
              <a:ext cx="217595" cy="264775"/>
              <a:chOff x="-24709100" y="3888875"/>
              <a:chExt cx="243400" cy="296175"/>
            </a:xfrm>
            <a:solidFill>
              <a:schemeClr val="tx1"/>
            </a:solidFill>
          </p:grpSpPr>
          <p:sp>
            <p:nvSpPr>
              <p:cNvPr id="139" name="Google Shape;15514;p87">
                <a:extLst>
                  <a:ext uri="{FF2B5EF4-FFF2-40B4-BE49-F238E27FC236}">
                    <a16:creationId xmlns:a16="http://schemas.microsoft.com/office/drawing/2014/main" id="{0AF0DD6E-C686-C71B-2B30-19008F1FFBA7}"/>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140" name="Google Shape;15515;p87">
                <a:extLst>
                  <a:ext uri="{FF2B5EF4-FFF2-40B4-BE49-F238E27FC236}">
                    <a16:creationId xmlns:a16="http://schemas.microsoft.com/office/drawing/2014/main" id="{D7CB7138-3B7B-3BA7-23E2-B03220FE7BFE}"/>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141" name="Google Shape;15516;p87">
                <a:extLst>
                  <a:ext uri="{FF2B5EF4-FFF2-40B4-BE49-F238E27FC236}">
                    <a16:creationId xmlns:a16="http://schemas.microsoft.com/office/drawing/2014/main" id="{12A92BE0-CCCD-DAD5-E8B9-5A84B5AB4E54}"/>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grpSp>
      <p:sp>
        <p:nvSpPr>
          <p:cNvPr id="161" name="TextBox 160">
            <a:extLst>
              <a:ext uri="{FF2B5EF4-FFF2-40B4-BE49-F238E27FC236}">
                <a16:creationId xmlns:a16="http://schemas.microsoft.com/office/drawing/2014/main" id="{6BE0DAA6-3C86-B3B4-572F-EA2BE8B60FAF}"/>
              </a:ext>
            </a:extLst>
          </p:cNvPr>
          <p:cNvSpPr txBox="1"/>
          <p:nvPr/>
        </p:nvSpPr>
        <p:spPr>
          <a:xfrm>
            <a:off x="1429211" y="2813165"/>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Routine Culturing Ratio</a:t>
            </a:r>
          </a:p>
        </p:txBody>
      </p:sp>
      <p:grpSp>
        <p:nvGrpSpPr>
          <p:cNvPr id="142" name="Group 141">
            <a:extLst>
              <a:ext uri="{FF2B5EF4-FFF2-40B4-BE49-F238E27FC236}">
                <a16:creationId xmlns:a16="http://schemas.microsoft.com/office/drawing/2014/main" id="{046E5FAD-3845-00E8-E01D-2E1F3B903EA8}"/>
              </a:ext>
            </a:extLst>
          </p:cNvPr>
          <p:cNvGrpSpPr/>
          <p:nvPr/>
        </p:nvGrpSpPr>
        <p:grpSpPr>
          <a:xfrm>
            <a:off x="593940" y="5245767"/>
            <a:ext cx="601627" cy="601627"/>
            <a:chOff x="599874" y="4007444"/>
            <a:chExt cx="488910" cy="488910"/>
          </a:xfrm>
        </p:grpSpPr>
        <p:sp>
          <p:nvSpPr>
            <p:cNvPr id="143" name="Oval 142">
              <a:extLst>
                <a:ext uri="{FF2B5EF4-FFF2-40B4-BE49-F238E27FC236}">
                  <a16:creationId xmlns:a16="http://schemas.microsoft.com/office/drawing/2014/main" id="{866374F5-FF5E-347C-0E10-4AF5011A31E6}"/>
                </a:ext>
              </a:extLst>
            </p:cNvPr>
            <p:cNvSpPr>
              <a:spLocks/>
            </p:cNvSpPr>
            <p:nvPr/>
          </p:nvSpPr>
          <p:spPr>
            <a:xfrm>
              <a:off x="599874" y="4007444"/>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44" name="Google Shape;14939;p86">
              <a:extLst>
                <a:ext uri="{FF2B5EF4-FFF2-40B4-BE49-F238E27FC236}">
                  <a16:creationId xmlns:a16="http://schemas.microsoft.com/office/drawing/2014/main" id="{B2DDDF8D-9955-01B8-7A9A-F9B7B4E6F44D}"/>
                </a:ext>
              </a:extLst>
            </p:cNvPr>
            <p:cNvGrpSpPr/>
            <p:nvPr/>
          </p:nvGrpSpPr>
          <p:grpSpPr>
            <a:xfrm>
              <a:off x="717038" y="4122705"/>
              <a:ext cx="254584" cy="254584"/>
              <a:chOff x="5660400" y="238125"/>
              <a:chExt cx="481825" cy="481825"/>
            </a:xfrm>
            <a:solidFill>
              <a:schemeClr val="tx1"/>
            </a:solidFill>
          </p:grpSpPr>
          <p:sp>
            <p:nvSpPr>
              <p:cNvPr id="145" name="Google Shape;14940;p86">
                <a:extLst>
                  <a:ext uri="{FF2B5EF4-FFF2-40B4-BE49-F238E27FC236}">
                    <a16:creationId xmlns:a16="http://schemas.microsoft.com/office/drawing/2014/main" id="{B74ABF4E-C595-9F64-4919-0BFC0D76C1AD}"/>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146" name="Google Shape;14941;p86">
                <a:extLst>
                  <a:ext uri="{FF2B5EF4-FFF2-40B4-BE49-F238E27FC236}">
                    <a16:creationId xmlns:a16="http://schemas.microsoft.com/office/drawing/2014/main" id="{93C30DC9-97F5-C716-1F7A-C11DE3B14C17}"/>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sp>
        <p:nvSpPr>
          <p:cNvPr id="162" name="TextBox 161">
            <a:extLst>
              <a:ext uri="{FF2B5EF4-FFF2-40B4-BE49-F238E27FC236}">
                <a16:creationId xmlns:a16="http://schemas.microsoft.com/office/drawing/2014/main" id="{4D424CE2-E82D-55BA-6EF6-A7365AE12F11}"/>
              </a:ext>
            </a:extLst>
          </p:cNvPr>
          <p:cNvSpPr txBox="1"/>
          <p:nvPr/>
        </p:nvSpPr>
        <p:spPr>
          <a:xfrm>
            <a:off x="1428892" y="5320204"/>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Age</a:t>
            </a:r>
          </a:p>
        </p:txBody>
      </p:sp>
      <p:grpSp>
        <p:nvGrpSpPr>
          <p:cNvPr id="147" name="Group 146">
            <a:extLst>
              <a:ext uri="{FF2B5EF4-FFF2-40B4-BE49-F238E27FC236}">
                <a16:creationId xmlns:a16="http://schemas.microsoft.com/office/drawing/2014/main" id="{687589EA-98D3-67B8-0921-874FB91BEAD2}"/>
              </a:ext>
            </a:extLst>
          </p:cNvPr>
          <p:cNvGrpSpPr/>
          <p:nvPr/>
        </p:nvGrpSpPr>
        <p:grpSpPr>
          <a:xfrm>
            <a:off x="596373" y="4009628"/>
            <a:ext cx="601627" cy="601627"/>
            <a:chOff x="597680" y="4508728"/>
            <a:chExt cx="488910" cy="488910"/>
          </a:xfrm>
        </p:grpSpPr>
        <p:sp>
          <p:nvSpPr>
            <p:cNvPr id="148" name="Oval 147">
              <a:extLst>
                <a:ext uri="{FF2B5EF4-FFF2-40B4-BE49-F238E27FC236}">
                  <a16:creationId xmlns:a16="http://schemas.microsoft.com/office/drawing/2014/main" id="{1F0AD064-57D2-645B-4073-6B954F3E4AC1}"/>
                </a:ext>
              </a:extLst>
            </p:cNvPr>
            <p:cNvSpPr>
              <a:spLocks/>
            </p:cNvSpPr>
            <p:nvPr/>
          </p:nvSpPr>
          <p:spPr>
            <a:xfrm>
              <a:off x="597680" y="450872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49" name="Google Shape;15628;p87">
              <a:extLst>
                <a:ext uri="{FF2B5EF4-FFF2-40B4-BE49-F238E27FC236}">
                  <a16:creationId xmlns:a16="http://schemas.microsoft.com/office/drawing/2014/main" id="{D8F444A8-D766-C0AA-9F9D-DF53A867C449}"/>
                </a:ext>
              </a:extLst>
            </p:cNvPr>
            <p:cNvGrpSpPr/>
            <p:nvPr/>
          </p:nvGrpSpPr>
          <p:grpSpPr>
            <a:xfrm>
              <a:off x="682468" y="4615821"/>
              <a:ext cx="339602" cy="278224"/>
              <a:chOff x="-26981375" y="3951875"/>
              <a:chExt cx="296150" cy="242625"/>
            </a:xfrm>
            <a:solidFill>
              <a:schemeClr val="tx1"/>
            </a:solidFill>
          </p:grpSpPr>
          <p:sp>
            <p:nvSpPr>
              <p:cNvPr id="150" name="Google Shape;15629;p87">
                <a:extLst>
                  <a:ext uri="{FF2B5EF4-FFF2-40B4-BE49-F238E27FC236}">
                    <a16:creationId xmlns:a16="http://schemas.microsoft.com/office/drawing/2014/main" id="{9979885E-1BAC-EA80-6CD8-EEF54DC3B742}"/>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151" name="Google Shape;15630;p87">
                <a:extLst>
                  <a:ext uri="{FF2B5EF4-FFF2-40B4-BE49-F238E27FC236}">
                    <a16:creationId xmlns:a16="http://schemas.microsoft.com/office/drawing/2014/main" id="{481544E9-D287-F1BD-5E56-DD58F66C7642}"/>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152" name="Google Shape;15631;p87">
                <a:extLst>
                  <a:ext uri="{FF2B5EF4-FFF2-40B4-BE49-F238E27FC236}">
                    <a16:creationId xmlns:a16="http://schemas.microsoft.com/office/drawing/2014/main" id="{F4324CD7-059D-B4DA-9A22-1A8A43639692}"/>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163" name="TextBox 162">
            <a:extLst>
              <a:ext uri="{FF2B5EF4-FFF2-40B4-BE49-F238E27FC236}">
                <a16:creationId xmlns:a16="http://schemas.microsoft.com/office/drawing/2014/main" id="{98ACBF6C-BC3B-B706-7CE1-62861EF44A25}"/>
              </a:ext>
            </a:extLst>
          </p:cNvPr>
          <p:cNvSpPr txBox="1"/>
          <p:nvPr/>
        </p:nvSpPr>
        <p:spPr>
          <a:xfrm>
            <a:off x="1428892" y="4074210"/>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Average Daily Census</a:t>
            </a:r>
          </a:p>
        </p:txBody>
      </p:sp>
      <p:grpSp>
        <p:nvGrpSpPr>
          <p:cNvPr id="97" name="Group 96">
            <a:extLst>
              <a:ext uri="{FF2B5EF4-FFF2-40B4-BE49-F238E27FC236}">
                <a16:creationId xmlns:a16="http://schemas.microsoft.com/office/drawing/2014/main" id="{AD79F46B-9EA7-850A-2D0B-DFC5EC7D1B99}"/>
              </a:ext>
            </a:extLst>
          </p:cNvPr>
          <p:cNvGrpSpPr/>
          <p:nvPr/>
        </p:nvGrpSpPr>
        <p:grpSpPr>
          <a:xfrm>
            <a:off x="594004" y="4625176"/>
            <a:ext cx="601627" cy="601627"/>
            <a:chOff x="584076" y="5016588"/>
            <a:chExt cx="488910" cy="488910"/>
          </a:xfrm>
        </p:grpSpPr>
        <p:sp>
          <p:nvSpPr>
            <p:cNvPr id="98" name="Oval 97">
              <a:extLst>
                <a:ext uri="{FF2B5EF4-FFF2-40B4-BE49-F238E27FC236}">
                  <a16:creationId xmlns:a16="http://schemas.microsoft.com/office/drawing/2014/main" id="{4FD70D92-B7A3-0835-A1AA-618FA69D96E7}"/>
                </a:ext>
              </a:extLst>
            </p:cNvPr>
            <p:cNvSpPr>
              <a:spLocks/>
            </p:cNvSpPr>
            <p:nvPr/>
          </p:nvSpPr>
          <p:spPr>
            <a:xfrm>
              <a:off x="584076" y="501658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99" name="Google Shape;15595;p87">
              <a:extLst>
                <a:ext uri="{FF2B5EF4-FFF2-40B4-BE49-F238E27FC236}">
                  <a16:creationId xmlns:a16="http://schemas.microsoft.com/office/drawing/2014/main" id="{67BA86F1-CAD3-8C33-63A3-6DE8008827C6}"/>
                </a:ext>
              </a:extLst>
            </p:cNvPr>
            <p:cNvGrpSpPr/>
            <p:nvPr/>
          </p:nvGrpSpPr>
          <p:grpSpPr>
            <a:xfrm>
              <a:off x="716822" y="5098326"/>
              <a:ext cx="231878" cy="304017"/>
              <a:chOff x="-27313777" y="3545275"/>
              <a:chExt cx="226051" cy="296375"/>
            </a:xfrm>
            <a:solidFill>
              <a:schemeClr val="tx1"/>
            </a:solidFill>
          </p:grpSpPr>
          <p:sp>
            <p:nvSpPr>
              <p:cNvPr id="100" name="Google Shape;15596;p87">
                <a:extLst>
                  <a:ext uri="{FF2B5EF4-FFF2-40B4-BE49-F238E27FC236}">
                    <a16:creationId xmlns:a16="http://schemas.microsoft.com/office/drawing/2014/main" id="{215E4DB6-1997-2FB3-5268-A00E24504DA6}"/>
                  </a:ext>
                </a:extLst>
              </p:cNvPr>
              <p:cNvSpPr/>
              <p:nvPr/>
            </p:nvSpPr>
            <p:spPr>
              <a:xfrm>
                <a:off x="-27305168"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101" name="Google Shape;15597;p87">
                <a:extLst>
                  <a:ext uri="{FF2B5EF4-FFF2-40B4-BE49-F238E27FC236}">
                    <a16:creationId xmlns:a16="http://schemas.microsoft.com/office/drawing/2014/main" id="{4F58379E-9BA7-E1E0-16B4-8880DFAB742D}"/>
                  </a:ext>
                </a:extLst>
              </p:cNvPr>
              <p:cNvSpPr/>
              <p:nvPr/>
            </p:nvSpPr>
            <p:spPr>
              <a:xfrm>
                <a:off x="-27313777" y="3770725"/>
                <a:ext cx="226051"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102" name="Google Shape;15598;p87">
                <a:extLst>
                  <a:ext uri="{FF2B5EF4-FFF2-40B4-BE49-F238E27FC236}">
                    <a16:creationId xmlns:a16="http://schemas.microsoft.com/office/drawing/2014/main" id="{10EDE428-F9FF-9E91-7D13-DAB6CBF7F73F}"/>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164" name="TextBox 163">
            <a:extLst>
              <a:ext uri="{FF2B5EF4-FFF2-40B4-BE49-F238E27FC236}">
                <a16:creationId xmlns:a16="http://schemas.microsoft.com/office/drawing/2014/main" id="{C2F6ADDA-8B5E-6513-0C32-2A2EB64CC242}"/>
              </a:ext>
            </a:extLst>
          </p:cNvPr>
          <p:cNvSpPr txBox="1"/>
          <p:nvPr/>
        </p:nvSpPr>
        <p:spPr>
          <a:xfrm>
            <a:off x="1428892" y="4697919"/>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Number of Nurses</a:t>
            </a:r>
          </a:p>
        </p:txBody>
      </p:sp>
      <p:grpSp>
        <p:nvGrpSpPr>
          <p:cNvPr id="153" name="Group 152">
            <a:extLst>
              <a:ext uri="{FF2B5EF4-FFF2-40B4-BE49-F238E27FC236}">
                <a16:creationId xmlns:a16="http://schemas.microsoft.com/office/drawing/2014/main" id="{9CC6C22B-0922-2830-8C31-ECE8E356F618}"/>
              </a:ext>
            </a:extLst>
          </p:cNvPr>
          <p:cNvGrpSpPr/>
          <p:nvPr/>
        </p:nvGrpSpPr>
        <p:grpSpPr>
          <a:xfrm>
            <a:off x="592691" y="5864585"/>
            <a:ext cx="601627" cy="601627"/>
            <a:chOff x="592692" y="6032540"/>
            <a:chExt cx="488910" cy="488910"/>
          </a:xfrm>
        </p:grpSpPr>
        <p:sp>
          <p:nvSpPr>
            <p:cNvPr id="154" name="Oval 153">
              <a:extLst>
                <a:ext uri="{FF2B5EF4-FFF2-40B4-BE49-F238E27FC236}">
                  <a16:creationId xmlns:a16="http://schemas.microsoft.com/office/drawing/2014/main" id="{6AAA2AC7-CA79-65F1-CE1E-1070CF04CB55}"/>
                </a:ext>
              </a:extLst>
            </p:cNvPr>
            <p:cNvSpPr>
              <a:spLocks/>
            </p:cNvSpPr>
            <p:nvPr/>
          </p:nvSpPr>
          <p:spPr>
            <a:xfrm>
              <a:off x="592692" y="60325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55" name="Google Shape;6702;p54">
              <a:extLst>
                <a:ext uri="{FF2B5EF4-FFF2-40B4-BE49-F238E27FC236}">
                  <a16:creationId xmlns:a16="http://schemas.microsoft.com/office/drawing/2014/main" id="{4D72AB82-B8B1-4BE3-B72A-64A646A6286F}"/>
                </a:ext>
              </a:extLst>
            </p:cNvPr>
            <p:cNvGrpSpPr/>
            <p:nvPr/>
          </p:nvGrpSpPr>
          <p:grpSpPr>
            <a:xfrm>
              <a:off x="707770" y="6124978"/>
              <a:ext cx="264081" cy="263367"/>
              <a:chOff x="-23599325" y="1971025"/>
              <a:chExt cx="296175" cy="295375"/>
            </a:xfrm>
            <a:solidFill>
              <a:schemeClr val="tx1"/>
            </a:solidFill>
          </p:grpSpPr>
          <p:sp>
            <p:nvSpPr>
              <p:cNvPr id="156" name="Google Shape;6703;p54">
                <a:extLst>
                  <a:ext uri="{FF2B5EF4-FFF2-40B4-BE49-F238E27FC236}">
                    <a16:creationId xmlns:a16="http://schemas.microsoft.com/office/drawing/2014/main" id="{801F96F8-75CA-2CB1-042F-DC78DD1C31BF}"/>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6704;p54">
                <a:extLst>
                  <a:ext uri="{FF2B5EF4-FFF2-40B4-BE49-F238E27FC236}">
                    <a16:creationId xmlns:a16="http://schemas.microsoft.com/office/drawing/2014/main" id="{DCF4095D-21D9-34ED-D841-A2080ADA3662}"/>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5" name="TextBox 164">
            <a:extLst>
              <a:ext uri="{FF2B5EF4-FFF2-40B4-BE49-F238E27FC236}">
                <a16:creationId xmlns:a16="http://schemas.microsoft.com/office/drawing/2014/main" id="{A97188E4-421C-5266-8AE4-2CD819622F5D}"/>
              </a:ext>
            </a:extLst>
          </p:cNvPr>
          <p:cNvSpPr txBox="1"/>
          <p:nvPr/>
        </p:nvSpPr>
        <p:spPr>
          <a:xfrm>
            <a:off x="1428892" y="5934565"/>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Services Provided</a:t>
            </a:r>
          </a:p>
        </p:txBody>
      </p:sp>
      <p:sp>
        <p:nvSpPr>
          <p:cNvPr id="182" name="TextBox 181">
            <a:extLst>
              <a:ext uri="{FF2B5EF4-FFF2-40B4-BE49-F238E27FC236}">
                <a16:creationId xmlns:a16="http://schemas.microsoft.com/office/drawing/2014/main" id="{916DF4B3-722E-81BF-FE87-C8B9E4C884CD}"/>
              </a:ext>
            </a:extLst>
          </p:cNvPr>
          <p:cNvSpPr txBox="1"/>
          <p:nvPr/>
        </p:nvSpPr>
        <p:spPr>
          <a:xfrm>
            <a:off x="5178778" y="3454042"/>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-0.004851</a:t>
            </a:r>
            <a:r>
              <a:rPr lang="en-US" sz="2400" dirty="0"/>
              <a:t>  </a:t>
            </a:r>
            <a:r>
              <a:rPr lang="en-US" sz="2400" dirty="0" err="1"/>
              <a:t>P</a:t>
            </a:r>
            <a:r>
              <a:rPr lang="en-US" sz="2400" baseline="-25000" dirty="0" err="1"/>
              <a:t>value</a:t>
            </a:r>
            <a:r>
              <a:rPr lang="en-US" sz="2400" baseline="-25000" dirty="0"/>
              <a:t> </a:t>
            </a:r>
            <a:r>
              <a:rPr lang="en-US" sz="2400" dirty="0"/>
              <a:t>: 0.065222</a:t>
            </a:r>
            <a:endParaRPr lang="en-US" sz="2400" baseline="-25000" dirty="0"/>
          </a:p>
        </p:txBody>
      </p:sp>
      <p:sp>
        <p:nvSpPr>
          <p:cNvPr id="183" name="TextBox 182">
            <a:extLst>
              <a:ext uri="{FF2B5EF4-FFF2-40B4-BE49-F238E27FC236}">
                <a16:creationId xmlns:a16="http://schemas.microsoft.com/office/drawing/2014/main" id="{36D1EEB0-860E-793D-E012-05124DA35AB9}"/>
              </a:ext>
            </a:extLst>
          </p:cNvPr>
          <p:cNvSpPr txBox="1"/>
          <p:nvPr/>
        </p:nvSpPr>
        <p:spPr>
          <a:xfrm>
            <a:off x="5194096" y="1579119"/>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0.012688</a:t>
            </a:r>
            <a:r>
              <a:rPr lang="en-US" sz="2400" dirty="0"/>
              <a:t>  </a:t>
            </a:r>
            <a:r>
              <a:rPr lang="en-US" sz="2400" dirty="0" err="1"/>
              <a:t>P</a:t>
            </a:r>
            <a:r>
              <a:rPr lang="en-US" sz="2400" baseline="-25000" dirty="0" err="1"/>
              <a:t>value</a:t>
            </a:r>
            <a:r>
              <a:rPr lang="en-US" sz="2400" baseline="-25000" dirty="0"/>
              <a:t> </a:t>
            </a:r>
            <a:r>
              <a:rPr lang="en-US" sz="2400" dirty="0"/>
              <a:t>: 0.078892</a:t>
            </a:r>
            <a:endParaRPr lang="en-US" sz="2400" baseline="-25000" dirty="0"/>
          </a:p>
        </p:txBody>
      </p:sp>
      <p:sp>
        <p:nvSpPr>
          <p:cNvPr id="184" name="TextBox 183">
            <a:extLst>
              <a:ext uri="{FF2B5EF4-FFF2-40B4-BE49-F238E27FC236}">
                <a16:creationId xmlns:a16="http://schemas.microsoft.com/office/drawing/2014/main" id="{717B51B7-7CEC-338F-02E7-AA29B46B6E3F}"/>
              </a:ext>
            </a:extLst>
          </p:cNvPr>
          <p:cNvSpPr txBox="1"/>
          <p:nvPr/>
        </p:nvSpPr>
        <p:spPr>
          <a:xfrm>
            <a:off x="5194096" y="2199883"/>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0.439665</a:t>
            </a:r>
            <a:r>
              <a:rPr lang="en-US" sz="2400" dirty="0"/>
              <a:t>  </a:t>
            </a:r>
            <a:r>
              <a:rPr lang="en-US" sz="2400" dirty="0" err="1"/>
              <a:t>P</a:t>
            </a:r>
            <a:r>
              <a:rPr lang="en-US" sz="2400" baseline="-25000" dirty="0" err="1"/>
              <a:t>value</a:t>
            </a:r>
            <a:r>
              <a:rPr lang="en-US" sz="2400" baseline="-25000" dirty="0"/>
              <a:t> </a:t>
            </a:r>
            <a:r>
              <a:rPr lang="en-US" sz="2400" dirty="0"/>
              <a:t>: 0.000812</a:t>
            </a:r>
            <a:endParaRPr lang="en-US" sz="2400" baseline="-25000" dirty="0"/>
          </a:p>
        </p:txBody>
      </p:sp>
      <p:sp>
        <p:nvSpPr>
          <p:cNvPr id="185" name="TextBox 184">
            <a:extLst>
              <a:ext uri="{FF2B5EF4-FFF2-40B4-BE49-F238E27FC236}">
                <a16:creationId xmlns:a16="http://schemas.microsoft.com/office/drawing/2014/main" id="{476270AF-29A4-2D2A-6C07-56DBD65BE768}"/>
              </a:ext>
            </a:extLst>
          </p:cNvPr>
          <p:cNvSpPr txBox="1"/>
          <p:nvPr/>
        </p:nvSpPr>
        <p:spPr>
          <a:xfrm>
            <a:off x="5178778" y="2811404"/>
            <a:ext cx="536146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0.005546</a:t>
            </a:r>
            <a:r>
              <a:rPr lang="en-US" sz="2400" dirty="0"/>
              <a:t>  </a:t>
            </a:r>
            <a:r>
              <a:rPr lang="en-US" sz="2400" dirty="0" err="1"/>
              <a:t>P</a:t>
            </a:r>
            <a:r>
              <a:rPr lang="en-US" sz="2400" baseline="-25000" dirty="0" err="1"/>
              <a:t>value</a:t>
            </a:r>
            <a:r>
              <a:rPr lang="en-US" sz="2400" baseline="-25000" dirty="0"/>
              <a:t> </a:t>
            </a:r>
            <a:r>
              <a:rPr lang="en-US" sz="2400" dirty="0"/>
              <a:t>: 0.729299</a:t>
            </a:r>
            <a:endParaRPr lang="en-US" sz="2400" baseline="-25000" dirty="0"/>
          </a:p>
        </p:txBody>
      </p:sp>
      <p:sp>
        <p:nvSpPr>
          <p:cNvPr id="186" name="TextBox 185">
            <a:extLst>
              <a:ext uri="{FF2B5EF4-FFF2-40B4-BE49-F238E27FC236}">
                <a16:creationId xmlns:a16="http://schemas.microsoft.com/office/drawing/2014/main" id="{7FE77F65-609B-D878-2370-3211DE75B623}"/>
              </a:ext>
            </a:extLst>
          </p:cNvPr>
          <p:cNvSpPr txBox="1"/>
          <p:nvPr/>
        </p:nvSpPr>
        <p:spPr>
          <a:xfrm>
            <a:off x="5178778" y="5320204"/>
            <a:ext cx="536146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 0.079922</a:t>
            </a:r>
            <a:r>
              <a:rPr lang="en-US" sz="2400" dirty="0"/>
              <a:t>  </a:t>
            </a:r>
            <a:r>
              <a:rPr lang="en-US" sz="2400" dirty="0" err="1"/>
              <a:t>P</a:t>
            </a:r>
            <a:r>
              <a:rPr lang="en-US" sz="2400" baseline="-25000" dirty="0" err="1"/>
              <a:t>value</a:t>
            </a:r>
            <a:r>
              <a:rPr lang="en-US" sz="2400" baseline="-25000" dirty="0"/>
              <a:t> </a:t>
            </a:r>
            <a:r>
              <a:rPr lang="en-US" sz="2400" dirty="0"/>
              <a:t>: 0.005668</a:t>
            </a:r>
            <a:endParaRPr lang="en-US" sz="2400" baseline="-25000" dirty="0"/>
          </a:p>
        </p:txBody>
      </p:sp>
      <p:sp>
        <p:nvSpPr>
          <p:cNvPr id="187" name="TextBox 186">
            <a:extLst>
              <a:ext uri="{FF2B5EF4-FFF2-40B4-BE49-F238E27FC236}">
                <a16:creationId xmlns:a16="http://schemas.microsoft.com/office/drawing/2014/main" id="{92257A5F-4078-2FDA-7613-59DF70A08731}"/>
              </a:ext>
            </a:extLst>
          </p:cNvPr>
          <p:cNvSpPr txBox="1"/>
          <p:nvPr/>
        </p:nvSpPr>
        <p:spPr>
          <a:xfrm>
            <a:off x="5178779" y="4070667"/>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0.015182</a:t>
            </a:r>
            <a:r>
              <a:rPr lang="en-US" sz="2400" dirty="0"/>
              <a:t>  </a:t>
            </a:r>
            <a:r>
              <a:rPr lang="en-US" sz="2400" dirty="0" err="1"/>
              <a:t>P</a:t>
            </a:r>
            <a:r>
              <a:rPr lang="en-US" sz="2400" baseline="-25000" dirty="0" err="1"/>
              <a:t>value</a:t>
            </a:r>
            <a:r>
              <a:rPr lang="en-US" sz="2400" baseline="-25000" dirty="0"/>
              <a:t> </a:t>
            </a:r>
            <a:r>
              <a:rPr lang="en-US" sz="2400" dirty="0"/>
              <a:t>: 0.000872</a:t>
            </a:r>
            <a:endParaRPr lang="en-US" sz="2400" baseline="-25000" dirty="0"/>
          </a:p>
        </p:txBody>
      </p:sp>
      <p:sp>
        <p:nvSpPr>
          <p:cNvPr id="188" name="TextBox 187">
            <a:extLst>
              <a:ext uri="{FF2B5EF4-FFF2-40B4-BE49-F238E27FC236}">
                <a16:creationId xmlns:a16="http://schemas.microsoft.com/office/drawing/2014/main" id="{3416A709-FFAD-0D96-438C-5777E3CEC140}"/>
              </a:ext>
            </a:extLst>
          </p:cNvPr>
          <p:cNvSpPr txBox="1"/>
          <p:nvPr/>
        </p:nvSpPr>
        <p:spPr>
          <a:xfrm>
            <a:off x="5178777" y="4702279"/>
            <a:ext cx="534614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-0.005891  </a:t>
            </a:r>
            <a:r>
              <a:rPr lang="en-US" sz="2400" dirty="0" err="1"/>
              <a:t>P</a:t>
            </a:r>
            <a:r>
              <a:rPr lang="en-US" sz="2400" baseline="-25000" dirty="0" err="1"/>
              <a:t>value</a:t>
            </a:r>
            <a:r>
              <a:rPr lang="en-US" sz="2400" baseline="-25000" dirty="0"/>
              <a:t> </a:t>
            </a:r>
            <a:r>
              <a:rPr lang="en-US" sz="2400" dirty="0"/>
              <a:t>: 0.009203</a:t>
            </a:r>
            <a:endParaRPr lang="en-US" sz="2400" baseline="-25000" dirty="0"/>
          </a:p>
        </p:txBody>
      </p:sp>
      <p:sp>
        <p:nvSpPr>
          <p:cNvPr id="189" name="TextBox 188">
            <a:extLst>
              <a:ext uri="{FF2B5EF4-FFF2-40B4-BE49-F238E27FC236}">
                <a16:creationId xmlns:a16="http://schemas.microsoft.com/office/drawing/2014/main" id="{43C4C078-0378-AC58-9385-FEAB969BEA44}"/>
              </a:ext>
            </a:extLst>
          </p:cNvPr>
          <p:cNvSpPr txBox="1"/>
          <p:nvPr/>
        </p:nvSpPr>
        <p:spPr>
          <a:xfrm>
            <a:off x="5178777" y="5934564"/>
            <a:ext cx="5361467"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-0.012179  </a:t>
            </a:r>
            <a:r>
              <a:rPr lang="en-US" sz="2400" dirty="0" err="1"/>
              <a:t>P</a:t>
            </a:r>
            <a:r>
              <a:rPr lang="en-US" sz="2400" baseline="-25000" dirty="0" err="1"/>
              <a:t>value</a:t>
            </a:r>
            <a:r>
              <a:rPr lang="en-US" sz="2400" baseline="-25000" dirty="0"/>
              <a:t> </a:t>
            </a:r>
            <a:r>
              <a:rPr lang="en-US" sz="2400" dirty="0"/>
              <a:t>: 0.378698</a:t>
            </a:r>
            <a:endParaRPr lang="en-US" sz="2400" baseline="-25000" dirty="0"/>
          </a:p>
        </p:txBody>
      </p:sp>
      <p:sp>
        <p:nvSpPr>
          <p:cNvPr id="6" name="TextBox 5">
            <a:extLst>
              <a:ext uri="{FF2B5EF4-FFF2-40B4-BE49-F238E27FC236}">
                <a16:creationId xmlns:a16="http://schemas.microsoft.com/office/drawing/2014/main" id="{D3040471-90F3-18AF-54F9-FAC80BB640E4}"/>
              </a:ext>
            </a:extLst>
          </p:cNvPr>
          <p:cNvSpPr txBox="1"/>
          <p:nvPr/>
        </p:nvSpPr>
        <p:spPr>
          <a:xfrm>
            <a:off x="9000626" y="2207418"/>
            <a:ext cx="1476098" cy="461665"/>
          </a:xfrm>
          <a:prstGeom prst="rect">
            <a:avLst/>
          </a:prstGeom>
          <a:noFill/>
        </p:spPr>
        <p:txBody>
          <a:bodyPr wrap="square">
            <a:spAutoFit/>
          </a:bodyPr>
          <a:lstStyle/>
          <a:p>
            <a:r>
              <a:rPr lang="en-US" sz="2400" dirty="0">
                <a:solidFill>
                  <a:srgbClr val="FF0000"/>
                </a:solidFill>
              </a:rPr>
              <a:t>0.000812</a:t>
            </a:r>
          </a:p>
        </p:txBody>
      </p:sp>
    </p:spTree>
    <p:extLst>
      <p:ext uri="{BB962C8B-B14F-4D97-AF65-F5344CB8AC3E}">
        <p14:creationId xmlns:p14="http://schemas.microsoft.com/office/powerpoint/2010/main" val="151004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
                                        </p:tgtEl>
                                        <p:attrNameLst>
                                          <p:attrName>style.visibility</p:attrName>
                                        </p:attrNameLst>
                                      </p:cBhvr>
                                      <p:to>
                                        <p:strVal val="visible"/>
                                      </p:to>
                                    </p:set>
                                    <p:anim calcmode="lin" valueType="num">
                                      <p:cBhvr additive="base">
                                        <p:cTn id="7" dur="500" fill="hold"/>
                                        <p:tgtEl>
                                          <p:spTgt spid="159"/>
                                        </p:tgtEl>
                                        <p:attrNameLst>
                                          <p:attrName>ppt_x</p:attrName>
                                        </p:attrNameLst>
                                      </p:cBhvr>
                                      <p:tavLst>
                                        <p:tav tm="0">
                                          <p:val>
                                            <p:strVal val="0-#ppt_w/2"/>
                                          </p:val>
                                        </p:tav>
                                        <p:tav tm="100000">
                                          <p:val>
                                            <p:strVal val="#ppt_x"/>
                                          </p:val>
                                        </p:tav>
                                      </p:tavLst>
                                    </p:anim>
                                    <p:anim calcmode="lin" valueType="num">
                                      <p:cBhvr additive="base">
                                        <p:cTn id="8" dur="500" fill="hold"/>
                                        <p:tgtEl>
                                          <p:spTgt spid="1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60"/>
                                        </p:tgtEl>
                                        <p:attrNameLst>
                                          <p:attrName>style.visibility</p:attrName>
                                        </p:attrNameLst>
                                      </p:cBhvr>
                                      <p:to>
                                        <p:strVal val="visible"/>
                                      </p:to>
                                    </p:set>
                                    <p:anim calcmode="lin" valueType="num">
                                      <p:cBhvr additive="base">
                                        <p:cTn id="11" dur="500" fill="hold"/>
                                        <p:tgtEl>
                                          <p:spTgt spid="160"/>
                                        </p:tgtEl>
                                        <p:attrNameLst>
                                          <p:attrName>ppt_x</p:attrName>
                                        </p:attrNameLst>
                                      </p:cBhvr>
                                      <p:tavLst>
                                        <p:tav tm="0">
                                          <p:val>
                                            <p:strVal val="0-#ppt_w/2"/>
                                          </p:val>
                                        </p:tav>
                                        <p:tav tm="100000">
                                          <p:val>
                                            <p:strVal val="#ppt_x"/>
                                          </p:val>
                                        </p:tav>
                                      </p:tavLst>
                                    </p:anim>
                                    <p:anim calcmode="lin" valueType="num">
                                      <p:cBhvr additive="base">
                                        <p:cTn id="12" dur="500" fill="hold"/>
                                        <p:tgtEl>
                                          <p:spTgt spid="16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1"/>
                                        </p:tgtEl>
                                        <p:attrNameLst>
                                          <p:attrName>style.visibility</p:attrName>
                                        </p:attrNameLst>
                                      </p:cBhvr>
                                      <p:to>
                                        <p:strVal val="visible"/>
                                      </p:to>
                                    </p:set>
                                    <p:anim calcmode="lin" valueType="num">
                                      <p:cBhvr additive="base">
                                        <p:cTn id="15" dur="500" fill="hold"/>
                                        <p:tgtEl>
                                          <p:spTgt spid="161"/>
                                        </p:tgtEl>
                                        <p:attrNameLst>
                                          <p:attrName>ppt_x</p:attrName>
                                        </p:attrNameLst>
                                      </p:cBhvr>
                                      <p:tavLst>
                                        <p:tav tm="0">
                                          <p:val>
                                            <p:strVal val="0-#ppt_w/2"/>
                                          </p:val>
                                        </p:tav>
                                        <p:tav tm="100000">
                                          <p:val>
                                            <p:strVal val="#ppt_x"/>
                                          </p:val>
                                        </p:tav>
                                      </p:tavLst>
                                    </p:anim>
                                    <p:anim calcmode="lin" valueType="num">
                                      <p:cBhvr additive="base">
                                        <p:cTn id="16" dur="500" fill="hold"/>
                                        <p:tgtEl>
                                          <p:spTgt spid="16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58"/>
                                        </p:tgtEl>
                                        <p:attrNameLst>
                                          <p:attrName>style.visibility</p:attrName>
                                        </p:attrNameLst>
                                      </p:cBhvr>
                                      <p:to>
                                        <p:strVal val="visible"/>
                                      </p:to>
                                    </p:set>
                                    <p:anim calcmode="lin" valueType="num">
                                      <p:cBhvr additive="base">
                                        <p:cTn id="19" dur="500" fill="hold"/>
                                        <p:tgtEl>
                                          <p:spTgt spid="158"/>
                                        </p:tgtEl>
                                        <p:attrNameLst>
                                          <p:attrName>ppt_x</p:attrName>
                                        </p:attrNameLst>
                                      </p:cBhvr>
                                      <p:tavLst>
                                        <p:tav tm="0">
                                          <p:val>
                                            <p:strVal val="0-#ppt_w/2"/>
                                          </p:val>
                                        </p:tav>
                                        <p:tav tm="100000">
                                          <p:val>
                                            <p:strVal val="#ppt_x"/>
                                          </p:val>
                                        </p:tav>
                                      </p:tavLst>
                                    </p:anim>
                                    <p:anim calcmode="lin" valueType="num">
                                      <p:cBhvr additive="base">
                                        <p:cTn id="20" dur="500" fill="hold"/>
                                        <p:tgtEl>
                                          <p:spTgt spid="158"/>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63"/>
                                        </p:tgtEl>
                                        <p:attrNameLst>
                                          <p:attrName>style.visibility</p:attrName>
                                        </p:attrNameLst>
                                      </p:cBhvr>
                                      <p:to>
                                        <p:strVal val="visible"/>
                                      </p:to>
                                    </p:set>
                                    <p:anim calcmode="lin" valueType="num">
                                      <p:cBhvr additive="base">
                                        <p:cTn id="23" dur="500" fill="hold"/>
                                        <p:tgtEl>
                                          <p:spTgt spid="163"/>
                                        </p:tgtEl>
                                        <p:attrNameLst>
                                          <p:attrName>ppt_x</p:attrName>
                                        </p:attrNameLst>
                                      </p:cBhvr>
                                      <p:tavLst>
                                        <p:tav tm="0">
                                          <p:val>
                                            <p:strVal val="0-#ppt_w/2"/>
                                          </p:val>
                                        </p:tav>
                                        <p:tav tm="100000">
                                          <p:val>
                                            <p:strVal val="#ppt_x"/>
                                          </p:val>
                                        </p:tav>
                                      </p:tavLst>
                                    </p:anim>
                                    <p:anim calcmode="lin" valueType="num">
                                      <p:cBhvr additive="base">
                                        <p:cTn id="24" dur="500" fill="hold"/>
                                        <p:tgtEl>
                                          <p:spTgt spid="16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64"/>
                                        </p:tgtEl>
                                        <p:attrNameLst>
                                          <p:attrName>style.visibility</p:attrName>
                                        </p:attrNameLst>
                                      </p:cBhvr>
                                      <p:to>
                                        <p:strVal val="visible"/>
                                      </p:to>
                                    </p:set>
                                    <p:anim calcmode="lin" valueType="num">
                                      <p:cBhvr additive="base">
                                        <p:cTn id="27" dur="500" fill="hold"/>
                                        <p:tgtEl>
                                          <p:spTgt spid="164"/>
                                        </p:tgtEl>
                                        <p:attrNameLst>
                                          <p:attrName>ppt_x</p:attrName>
                                        </p:attrNameLst>
                                      </p:cBhvr>
                                      <p:tavLst>
                                        <p:tav tm="0">
                                          <p:val>
                                            <p:strVal val="0-#ppt_w/2"/>
                                          </p:val>
                                        </p:tav>
                                        <p:tav tm="100000">
                                          <p:val>
                                            <p:strVal val="#ppt_x"/>
                                          </p:val>
                                        </p:tav>
                                      </p:tavLst>
                                    </p:anim>
                                    <p:anim calcmode="lin" valueType="num">
                                      <p:cBhvr additive="base">
                                        <p:cTn id="28" dur="500" fill="hold"/>
                                        <p:tgtEl>
                                          <p:spTgt spid="16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62"/>
                                        </p:tgtEl>
                                        <p:attrNameLst>
                                          <p:attrName>style.visibility</p:attrName>
                                        </p:attrNameLst>
                                      </p:cBhvr>
                                      <p:to>
                                        <p:strVal val="visible"/>
                                      </p:to>
                                    </p:set>
                                    <p:anim calcmode="lin" valueType="num">
                                      <p:cBhvr additive="base">
                                        <p:cTn id="31" dur="500" fill="hold"/>
                                        <p:tgtEl>
                                          <p:spTgt spid="162"/>
                                        </p:tgtEl>
                                        <p:attrNameLst>
                                          <p:attrName>ppt_x</p:attrName>
                                        </p:attrNameLst>
                                      </p:cBhvr>
                                      <p:tavLst>
                                        <p:tav tm="0">
                                          <p:val>
                                            <p:strVal val="0-#ppt_w/2"/>
                                          </p:val>
                                        </p:tav>
                                        <p:tav tm="100000">
                                          <p:val>
                                            <p:strVal val="#ppt_x"/>
                                          </p:val>
                                        </p:tav>
                                      </p:tavLst>
                                    </p:anim>
                                    <p:anim calcmode="lin" valueType="num">
                                      <p:cBhvr additive="base">
                                        <p:cTn id="32" dur="500" fill="hold"/>
                                        <p:tgtEl>
                                          <p:spTgt spid="162"/>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65"/>
                                        </p:tgtEl>
                                        <p:attrNameLst>
                                          <p:attrName>style.visibility</p:attrName>
                                        </p:attrNameLst>
                                      </p:cBhvr>
                                      <p:to>
                                        <p:strVal val="visible"/>
                                      </p:to>
                                    </p:set>
                                    <p:anim calcmode="lin" valueType="num">
                                      <p:cBhvr additive="base">
                                        <p:cTn id="35" dur="500" fill="hold"/>
                                        <p:tgtEl>
                                          <p:spTgt spid="165"/>
                                        </p:tgtEl>
                                        <p:attrNameLst>
                                          <p:attrName>ppt_x</p:attrName>
                                        </p:attrNameLst>
                                      </p:cBhvr>
                                      <p:tavLst>
                                        <p:tav tm="0">
                                          <p:val>
                                            <p:strVal val="0-#ppt_w/2"/>
                                          </p:val>
                                        </p:tav>
                                        <p:tav tm="100000">
                                          <p:val>
                                            <p:strVal val="#ppt_x"/>
                                          </p:val>
                                        </p:tav>
                                      </p:tavLst>
                                    </p:anim>
                                    <p:anim calcmode="lin" valueType="num">
                                      <p:cBhvr additive="base">
                                        <p:cTn id="36" dur="500" fill="hold"/>
                                        <p:tgtEl>
                                          <p:spTgt spid="165"/>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83"/>
                                        </p:tgtEl>
                                        <p:attrNameLst>
                                          <p:attrName>style.visibility</p:attrName>
                                        </p:attrNameLst>
                                      </p:cBhvr>
                                      <p:to>
                                        <p:strVal val="visible"/>
                                      </p:to>
                                    </p:set>
                                    <p:anim calcmode="lin" valueType="num">
                                      <p:cBhvr additive="base">
                                        <p:cTn id="41" dur="500" fill="hold"/>
                                        <p:tgtEl>
                                          <p:spTgt spid="183"/>
                                        </p:tgtEl>
                                        <p:attrNameLst>
                                          <p:attrName>ppt_x</p:attrName>
                                        </p:attrNameLst>
                                      </p:cBhvr>
                                      <p:tavLst>
                                        <p:tav tm="0">
                                          <p:val>
                                            <p:strVal val="0-#ppt_w/2"/>
                                          </p:val>
                                        </p:tav>
                                        <p:tav tm="100000">
                                          <p:val>
                                            <p:strVal val="#ppt_x"/>
                                          </p:val>
                                        </p:tav>
                                      </p:tavLst>
                                    </p:anim>
                                    <p:anim calcmode="lin" valueType="num">
                                      <p:cBhvr additive="base">
                                        <p:cTn id="42" dur="500" fill="hold"/>
                                        <p:tgtEl>
                                          <p:spTgt spid="18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anim calcmode="lin" valueType="num">
                                      <p:cBhvr additive="base">
                                        <p:cTn id="45" dur="500" fill="hold"/>
                                        <p:tgtEl>
                                          <p:spTgt spid="184"/>
                                        </p:tgtEl>
                                        <p:attrNameLst>
                                          <p:attrName>ppt_x</p:attrName>
                                        </p:attrNameLst>
                                      </p:cBhvr>
                                      <p:tavLst>
                                        <p:tav tm="0">
                                          <p:val>
                                            <p:strVal val="0-#ppt_w/2"/>
                                          </p:val>
                                        </p:tav>
                                        <p:tav tm="100000">
                                          <p:val>
                                            <p:strVal val="#ppt_x"/>
                                          </p:val>
                                        </p:tav>
                                      </p:tavLst>
                                    </p:anim>
                                    <p:anim calcmode="lin" valueType="num">
                                      <p:cBhvr additive="base">
                                        <p:cTn id="46" dur="500" fill="hold"/>
                                        <p:tgtEl>
                                          <p:spTgt spid="184"/>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85"/>
                                        </p:tgtEl>
                                        <p:attrNameLst>
                                          <p:attrName>style.visibility</p:attrName>
                                        </p:attrNameLst>
                                      </p:cBhvr>
                                      <p:to>
                                        <p:strVal val="visible"/>
                                      </p:to>
                                    </p:set>
                                    <p:anim calcmode="lin" valueType="num">
                                      <p:cBhvr additive="base">
                                        <p:cTn id="49" dur="500" fill="hold"/>
                                        <p:tgtEl>
                                          <p:spTgt spid="185"/>
                                        </p:tgtEl>
                                        <p:attrNameLst>
                                          <p:attrName>ppt_x</p:attrName>
                                        </p:attrNameLst>
                                      </p:cBhvr>
                                      <p:tavLst>
                                        <p:tav tm="0">
                                          <p:val>
                                            <p:strVal val="0-#ppt_w/2"/>
                                          </p:val>
                                        </p:tav>
                                        <p:tav tm="100000">
                                          <p:val>
                                            <p:strVal val="#ppt_x"/>
                                          </p:val>
                                        </p:tav>
                                      </p:tavLst>
                                    </p:anim>
                                    <p:anim calcmode="lin" valueType="num">
                                      <p:cBhvr additive="base">
                                        <p:cTn id="50" dur="500" fill="hold"/>
                                        <p:tgtEl>
                                          <p:spTgt spid="185"/>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82"/>
                                        </p:tgtEl>
                                        <p:attrNameLst>
                                          <p:attrName>style.visibility</p:attrName>
                                        </p:attrNameLst>
                                      </p:cBhvr>
                                      <p:to>
                                        <p:strVal val="visible"/>
                                      </p:to>
                                    </p:set>
                                    <p:anim calcmode="lin" valueType="num">
                                      <p:cBhvr additive="base">
                                        <p:cTn id="53" dur="500" fill="hold"/>
                                        <p:tgtEl>
                                          <p:spTgt spid="182"/>
                                        </p:tgtEl>
                                        <p:attrNameLst>
                                          <p:attrName>ppt_x</p:attrName>
                                        </p:attrNameLst>
                                      </p:cBhvr>
                                      <p:tavLst>
                                        <p:tav tm="0">
                                          <p:val>
                                            <p:strVal val="0-#ppt_w/2"/>
                                          </p:val>
                                        </p:tav>
                                        <p:tav tm="100000">
                                          <p:val>
                                            <p:strVal val="#ppt_x"/>
                                          </p:val>
                                        </p:tav>
                                      </p:tavLst>
                                    </p:anim>
                                    <p:anim calcmode="lin" valueType="num">
                                      <p:cBhvr additive="base">
                                        <p:cTn id="54" dur="500" fill="hold"/>
                                        <p:tgtEl>
                                          <p:spTgt spid="182"/>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87"/>
                                        </p:tgtEl>
                                        <p:attrNameLst>
                                          <p:attrName>style.visibility</p:attrName>
                                        </p:attrNameLst>
                                      </p:cBhvr>
                                      <p:to>
                                        <p:strVal val="visible"/>
                                      </p:to>
                                    </p:set>
                                    <p:anim calcmode="lin" valueType="num">
                                      <p:cBhvr additive="base">
                                        <p:cTn id="57" dur="500" fill="hold"/>
                                        <p:tgtEl>
                                          <p:spTgt spid="187"/>
                                        </p:tgtEl>
                                        <p:attrNameLst>
                                          <p:attrName>ppt_x</p:attrName>
                                        </p:attrNameLst>
                                      </p:cBhvr>
                                      <p:tavLst>
                                        <p:tav tm="0">
                                          <p:val>
                                            <p:strVal val="0-#ppt_w/2"/>
                                          </p:val>
                                        </p:tav>
                                        <p:tav tm="100000">
                                          <p:val>
                                            <p:strVal val="#ppt_x"/>
                                          </p:val>
                                        </p:tav>
                                      </p:tavLst>
                                    </p:anim>
                                    <p:anim calcmode="lin" valueType="num">
                                      <p:cBhvr additive="base">
                                        <p:cTn id="58" dur="500" fill="hold"/>
                                        <p:tgtEl>
                                          <p:spTgt spid="187"/>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88"/>
                                        </p:tgtEl>
                                        <p:attrNameLst>
                                          <p:attrName>style.visibility</p:attrName>
                                        </p:attrNameLst>
                                      </p:cBhvr>
                                      <p:to>
                                        <p:strVal val="visible"/>
                                      </p:to>
                                    </p:set>
                                    <p:anim calcmode="lin" valueType="num">
                                      <p:cBhvr additive="base">
                                        <p:cTn id="61" dur="500" fill="hold"/>
                                        <p:tgtEl>
                                          <p:spTgt spid="188"/>
                                        </p:tgtEl>
                                        <p:attrNameLst>
                                          <p:attrName>ppt_x</p:attrName>
                                        </p:attrNameLst>
                                      </p:cBhvr>
                                      <p:tavLst>
                                        <p:tav tm="0">
                                          <p:val>
                                            <p:strVal val="0-#ppt_w/2"/>
                                          </p:val>
                                        </p:tav>
                                        <p:tav tm="100000">
                                          <p:val>
                                            <p:strVal val="#ppt_x"/>
                                          </p:val>
                                        </p:tav>
                                      </p:tavLst>
                                    </p:anim>
                                    <p:anim calcmode="lin" valueType="num">
                                      <p:cBhvr additive="base">
                                        <p:cTn id="62" dur="500" fill="hold"/>
                                        <p:tgtEl>
                                          <p:spTgt spid="188"/>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86"/>
                                        </p:tgtEl>
                                        <p:attrNameLst>
                                          <p:attrName>style.visibility</p:attrName>
                                        </p:attrNameLst>
                                      </p:cBhvr>
                                      <p:to>
                                        <p:strVal val="visible"/>
                                      </p:to>
                                    </p:set>
                                    <p:anim calcmode="lin" valueType="num">
                                      <p:cBhvr additive="base">
                                        <p:cTn id="65" dur="500" fill="hold"/>
                                        <p:tgtEl>
                                          <p:spTgt spid="186"/>
                                        </p:tgtEl>
                                        <p:attrNameLst>
                                          <p:attrName>ppt_x</p:attrName>
                                        </p:attrNameLst>
                                      </p:cBhvr>
                                      <p:tavLst>
                                        <p:tav tm="0">
                                          <p:val>
                                            <p:strVal val="0-#ppt_w/2"/>
                                          </p:val>
                                        </p:tav>
                                        <p:tav tm="100000">
                                          <p:val>
                                            <p:strVal val="#ppt_x"/>
                                          </p:val>
                                        </p:tav>
                                      </p:tavLst>
                                    </p:anim>
                                    <p:anim calcmode="lin" valueType="num">
                                      <p:cBhvr additive="base">
                                        <p:cTn id="66" dur="500" fill="hold"/>
                                        <p:tgtEl>
                                          <p:spTgt spid="186"/>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89"/>
                                        </p:tgtEl>
                                        <p:attrNameLst>
                                          <p:attrName>style.visibility</p:attrName>
                                        </p:attrNameLst>
                                      </p:cBhvr>
                                      <p:to>
                                        <p:strVal val="visible"/>
                                      </p:to>
                                    </p:set>
                                    <p:anim calcmode="lin" valueType="num">
                                      <p:cBhvr additive="base">
                                        <p:cTn id="69" dur="500" fill="hold"/>
                                        <p:tgtEl>
                                          <p:spTgt spid="189"/>
                                        </p:tgtEl>
                                        <p:attrNameLst>
                                          <p:attrName>ppt_x</p:attrName>
                                        </p:attrNameLst>
                                      </p:cBhvr>
                                      <p:tavLst>
                                        <p:tav tm="0">
                                          <p:val>
                                            <p:strVal val="0-#ppt_w/2"/>
                                          </p:val>
                                        </p:tav>
                                        <p:tav tm="100000">
                                          <p:val>
                                            <p:strVal val="#ppt_x"/>
                                          </p:val>
                                        </p:tav>
                                      </p:tavLst>
                                    </p:anim>
                                    <p:anim calcmode="lin" valueType="num">
                                      <p:cBhvr additive="base">
                                        <p:cTn id="70" dur="500" fill="hold"/>
                                        <p:tgtEl>
                                          <p:spTgt spid="189"/>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300"/>
                                  </p:stCondLst>
                                  <p:childTnLst>
                                    <p:set>
                                      <p:cBhvr>
                                        <p:cTn id="7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animBg="1"/>
      <p:bldP spid="160" grpId="0" animBg="1"/>
      <p:bldP spid="161" grpId="0" animBg="1"/>
      <p:bldP spid="162" grpId="0" animBg="1"/>
      <p:bldP spid="163" grpId="0" animBg="1"/>
      <p:bldP spid="164" grpId="0" animBg="1"/>
      <p:bldP spid="165" grpId="0" animBg="1"/>
      <p:bldP spid="182" grpId="0" animBg="1"/>
      <p:bldP spid="183" grpId="0" animBg="1"/>
      <p:bldP spid="184" grpId="0" animBg="1"/>
      <p:bldP spid="185" grpId="0" animBg="1"/>
      <p:bldP spid="186" grpId="0" animBg="1"/>
      <p:bldP spid="187" grpId="0" animBg="1"/>
      <p:bldP spid="188" grpId="0" animBg="1"/>
      <p:bldP spid="189"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4A4C8D-2125-6B06-6A4E-A7F65EF9FFE4}"/>
              </a:ext>
            </a:extLst>
          </p:cNvPr>
          <p:cNvSpPr/>
          <p:nvPr/>
        </p:nvSpPr>
        <p:spPr>
          <a:xfrm>
            <a:off x="298229" y="1293500"/>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9FA250C-DA4A-9805-6688-3FC1BFDBA464}"/>
              </a:ext>
            </a:extLst>
          </p:cNvPr>
          <p:cNvSpPr/>
          <p:nvPr/>
        </p:nvSpPr>
        <p:spPr>
          <a:xfrm>
            <a:off x="528089" y="1404779"/>
            <a:ext cx="763945"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5">
            <a:extLst>
              <a:ext uri="{FF2B5EF4-FFF2-40B4-BE49-F238E27FC236}">
                <a16:creationId xmlns:a16="http://schemas.microsoft.com/office/drawing/2014/main" id="{853D6E6A-948D-B953-BE09-C2FDDCADA668}"/>
              </a:ext>
            </a:extLst>
          </p:cNvPr>
          <p:cNvSpPr txBox="1">
            <a:spLocks/>
          </p:cNvSpPr>
          <p:nvPr/>
        </p:nvSpPr>
        <p:spPr>
          <a:xfrm>
            <a:off x="856862" y="345233"/>
            <a:ext cx="10515600" cy="948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Objective 1 Summary Table</a:t>
            </a:r>
          </a:p>
        </p:txBody>
      </p:sp>
      <p:sp>
        <p:nvSpPr>
          <p:cNvPr id="10" name="TextBox 9">
            <a:extLst>
              <a:ext uri="{FF2B5EF4-FFF2-40B4-BE49-F238E27FC236}">
                <a16:creationId xmlns:a16="http://schemas.microsoft.com/office/drawing/2014/main" id="{E6865DB0-150D-6D65-4687-EB2583AC2CFD}"/>
              </a:ext>
            </a:extLst>
          </p:cNvPr>
          <p:cNvSpPr txBox="1"/>
          <p:nvPr/>
        </p:nvSpPr>
        <p:spPr>
          <a:xfrm>
            <a:off x="1423551" y="2531263"/>
            <a:ext cx="419770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 Medical School Affiliation: no</a:t>
            </a:r>
          </a:p>
        </p:txBody>
      </p:sp>
      <p:sp>
        <p:nvSpPr>
          <p:cNvPr id="11" name="TextBox 10">
            <a:extLst>
              <a:ext uri="{FF2B5EF4-FFF2-40B4-BE49-F238E27FC236}">
                <a16:creationId xmlns:a16="http://schemas.microsoft.com/office/drawing/2014/main" id="{DD70FD0C-6E64-E175-1E36-E13C2AE13EBC}"/>
              </a:ext>
            </a:extLst>
          </p:cNvPr>
          <p:cNvSpPr txBox="1"/>
          <p:nvPr/>
        </p:nvSpPr>
        <p:spPr>
          <a:xfrm>
            <a:off x="1429749" y="3181234"/>
            <a:ext cx="419151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1 NC</a:t>
            </a:r>
          </a:p>
        </p:txBody>
      </p:sp>
      <p:sp>
        <p:nvSpPr>
          <p:cNvPr id="12" name="TextBox 11">
            <a:extLst>
              <a:ext uri="{FF2B5EF4-FFF2-40B4-BE49-F238E27FC236}">
                <a16:creationId xmlns:a16="http://schemas.microsoft.com/office/drawing/2014/main" id="{23516286-A183-AB1F-A7D6-718705198AC3}"/>
              </a:ext>
            </a:extLst>
          </p:cNvPr>
          <p:cNvSpPr txBox="1"/>
          <p:nvPr/>
        </p:nvSpPr>
        <p:spPr>
          <a:xfrm>
            <a:off x="1472364" y="3890447"/>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2 S</a:t>
            </a:r>
          </a:p>
        </p:txBody>
      </p:sp>
      <p:sp>
        <p:nvSpPr>
          <p:cNvPr id="18" name="TextBox 17">
            <a:extLst>
              <a:ext uri="{FF2B5EF4-FFF2-40B4-BE49-F238E27FC236}">
                <a16:creationId xmlns:a16="http://schemas.microsoft.com/office/drawing/2014/main" id="{36502CEC-CBE7-190E-1742-E00868F32BD4}"/>
              </a:ext>
            </a:extLst>
          </p:cNvPr>
          <p:cNvSpPr txBox="1"/>
          <p:nvPr/>
        </p:nvSpPr>
        <p:spPr>
          <a:xfrm>
            <a:off x="1472364" y="4580256"/>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3 W</a:t>
            </a:r>
          </a:p>
        </p:txBody>
      </p:sp>
      <p:grpSp>
        <p:nvGrpSpPr>
          <p:cNvPr id="22" name="Group 21">
            <a:extLst>
              <a:ext uri="{FF2B5EF4-FFF2-40B4-BE49-F238E27FC236}">
                <a16:creationId xmlns:a16="http://schemas.microsoft.com/office/drawing/2014/main" id="{8664C391-F481-59B0-B9A8-2D3C1BEFD34A}"/>
              </a:ext>
            </a:extLst>
          </p:cNvPr>
          <p:cNvGrpSpPr/>
          <p:nvPr/>
        </p:nvGrpSpPr>
        <p:grpSpPr>
          <a:xfrm>
            <a:off x="626226" y="3160466"/>
            <a:ext cx="554973" cy="554973"/>
            <a:chOff x="591854" y="3720373"/>
            <a:chExt cx="488910" cy="488910"/>
          </a:xfrm>
        </p:grpSpPr>
        <p:sp>
          <p:nvSpPr>
            <p:cNvPr id="23" name="Oval 22">
              <a:extLst>
                <a:ext uri="{FF2B5EF4-FFF2-40B4-BE49-F238E27FC236}">
                  <a16:creationId xmlns:a16="http://schemas.microsoft.com/office/drawing/2014/main" id="{161994A8-BC4B-BF95-1BB1-6F873CAE344D}"/>
                </a:ext>
              </a:extLst>
            </p:cNvPr>
            <p:cNvSpPr>
              <a:spLocks/>
            </p:cNvSpPr>
            <p:nvPr/>
          </p:nvSpPr>
          <p:spPr>
            <a:xfrm>
              <a:off x="591854" y="372037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4" name="Google Shape;3619;p48">
              <a:extLst>
                <a:ext uri="{FF2B5EF4-FFF2-40B4-BE49-F238E27FC236}">
                  <a16:creationId xmlns:a16="http://schemas.microsoft.com/office/drawing/2014/main" id="{ECB35B29-087E-A625-5454-83DEF12AD041}"/>
                </a:ext>
              </a:extLst>
            </p:cNvPr>
            <p:cNvGrpSpPr/>
            <p:nvPr/>
          </p:nvGrpSpPr>
          <p:grpSpPr>
            <a:xfrm>
              <a:off x="712354" y="3819110"/>
              <a:ext cx="270722" cy="308024"/>
              <a:chOff x="1529350" y="258825"/>
              <a:chExt cx="423475" cy="481825"/>
            </a:xfrm>
            <a:solidFill>
              <a:schemeClr val="tx1"/>
            </a:solidFill>
          </p:grpSpPr>
          <p:sp>
            <p:nvSpPr>
              <p:cNvPr id="25" name="Google Shape;3620;p48">
                <a:extLst>
                  <a:ext uri="{FF2B5EF4-FFF2-40B4-BE49-F238E27FC236}">
                    <a16:creationId xmlns:a16="http://schemas.microsoft.com/office/drawing/2014/main" id="{B49EA244-5F68-ABC0-C361-9146825A999D}"/>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3621;p48">
                <a:extLst>
                  <a:ext uri="{FF2B5EF4-FFF2-40B4-BE49-F238E27FC236}">
                    <a16:creationId xmlns:a16="http://schemas.microsoft.com/office/drawing/2014/main" id="{8D76148F-C96A-601F-8AC2-0B1DF235356F}"/>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7" name="Group 26">
            <a:extLst>
              <a:ext uri="{FF2B5EF4-FFF2-40B4-BE49-F238E27FC236}">
                <a16:creationId xmlns:a16="http://schemas.microsoft.com/office/drawing/2014/main" id="{FC5E6A3C-9F1C-F5F5-266A-FF683AECA856}"/>
              </a:ext>
            </a:extLst>
          </p:cNvPr>
          <p:cNvGrpSpPr/>
          <p:nvPr/>
        </p:nvGrpSpPr>
        <p:grpSpPr>
          <a:xfrm>
            <a:off x="637496" y="3843794"/>
            <a:ext cx="554973" cy="554973"/>
            <a:chOff x="580287" y="4225317"/>
            <a:chExt cx="488910" cy="488910"/>
          </a:xfrm>
        </p:grpSpPr>
        <p:sp>
          <p:nvSpPr>
            <p:cNvPr id="28" name="Oval 27">
              <a:extLst>
                <a:ext uri="{FF2B5EF4-FFF2-40B4-BE49-F238E27FC236}">
                  <a16:creationId xmlns:a16="http://schemas.microsoft.com/office/drawing/2014/main" id="{FC8B8EB2-3982-EECF-ADB1-9B29465CC06E}"/>
                </a:ext>
              </a:extLst>
            </p:cNvPr>
            <p:cNvSpPr>
              <a:spLocks/>
            </p:cNvSpPr>
            <p:nvPr/>
          </p:nvSpPr>
          <p:spPr>
            <a:xfrm>
              <a:off x="580287" y="4225317"/>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9" name="Google Shape;3619;p48">
              <a:extLst>
                <a:ext uri="{FF2B5EF4-FFF2-40B4-BE49-F238E27FC236}">
                  <a16:creationId xmlns:a16="http://schemas.microsoft.com/office/drawing/2014/main" id="{EB387F7C-BE69-C7BF-87B0-4C28D82C77FC}"/>
                </a:ext>
              </a:extLst>
            </p:cNvPr>
            <p:cNvGrpSpPr/>
            <p:nvPr/>
          </p:nvGrpSpPr>
          <p:grpSpPr>
            <a:xfrm>
              <a:off x="693167" y="4324054"/>
              <a:ext cx="270722" cy="308024"/>
              <a:chOff x="1529350" y="258825"/>
              <a:chExt cx="423475" cy="481825"/>
            </a:xfrm>
            <a:solidFill>
              <a:schemeClr val="tx1"/>
            </a:solidFill>
          </p:grpSpPr>
          <p:sp>
            <p:nvSpPr>
              <p:cNvPr id="30" name="Google Shape;3620;p48">
                <a:extLst>
                  <a:ext uri="{FF2B5EF4-FFF2-40B4-BE49-F238E27FC236}">
                    <a16:creationId xmlns:a16="http://schemas.microsoft.com/office/drawing/2014/main" id="{30121743-4CE6-46C0-F533-E2D1D15F54E7}"/>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3621;p48">
                <a:extLst>
                  <a:ext uri="{FF2B5EF4-FFF2-40B4-BE49-F238E27FC236}">
                    <a16:creationId xmlns:a16="http://schemas.microsoft.com/office/drawing/2014/main" id="{884598F4-ACCB-1083-07DB-A97CE9AD944A}"/>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2" name="Group 31">
            <a:extLst>
              <a:ext uri="{FF2B5EF4-FFF2-40B4-BE49-F238E27FC236}">
                <a16:creationId xmlns:a16="http://schemas.microsoft.com/office/drawing/2014/main" id="{674702B3-4466-BA45-31D7-E66459AD7D3E}"/>
              </a:ext>
            </a:extLst>
          </p:cNvPr>
          <p:cNvGrpSpPr/>
          <p:nvPr/>
        </p:nvGrpSpPr>
        <p:grpSpPr>
          <a:xfrm>
            <a:off x="632576" y="4533603"/>
            <a:ext cx="554973" cy="554973"/>
            <a:chOff x="580287" y="4865343"/>
            <a:chExt cx="488910" cy="488910"/>
          </a:xfrm>
        </p:grpSpPr>
        <p:sp>
          <p:nvSpPr>
            <p:cNvPr id="33" name="Oval 32">
              <a:extLst>
                <a:ext uri="{FF2B5EF4-FFF2-40B4-BE49-F238E27FC236}">
                  <a16:creationId xmlns:a16="http://schemas.microsoft.com/office/drawing/2014/main" id="{4882D6F0-B3A6-0132-385C-3932A046C550}"/>
                </a:ext>
              </a:extLst>
            </p:cNvPr>
            <p:cNvSpPr>
              <a:spLocks/>
            </p:cNvSpPr>
            <p:nvPr/>
          </p:nvSpPr>
          <p:spPr>
            <a:xfrm>
              <a:off x="580287" y="486534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4" name="Google Shape;3619;p48">
              <a:extLst>
                <a:ext uri="{FF2B5EF4-FFF2-40B4-BE49-F238E27FC236}">
                  <a16:creationId xmlns:a16="http://schemas.microsoft.com/office/drawing/2014/main" id="{8DB09E2F-DA09-62D3-05B0-1E54FD3D3982}"/>
                </a:ext>
              </a:extLst>
            </p:cNvPr>
            <p:cNvGrpSpPr/>
            <p:nvPr/>
          </p:nvGrpSpPr>
          <p:grpSpPr>
            <a:xfrm>
              <a:off x="693167" y="4964080"/>
              <a:ext cx="270722" cy="308024"/>
              <a:chOff x="1529350" y="258825"/>
              <a:chExt cx="423475" cy="481825"/>
            </a:xfrm>
            <a:solidFill>
              <a:schemeClr val="tx1"/>
            </a:solidFill>
          </p:grpSpPr>
          <p:sp>
            <p:nvSpPr>
              <p:cNvPr id="35" name="Google Shape;3620;p48">
                <a:extLst>
                  <a:ext uri="{FF2B5EF4-FFF2-40B4-BE49-F238E27FC236}">
                    <a16:creationId xmlns:a16="http://schemas.microsoft.com/office/drawing/2014/main" id="{677B564C-04CC-14DC-CB2F-ED971A2EBFB1}"/>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6" name="Google Shape;3621;p48">
                <a:extLst>
                  <a:ext uri="{FF2B5EF4-FFF2-40B4-BE49-F238E27FC236}">
                    <a16:creationId xmlns:a16="http://schemas.microsoft.com/office/drawing/2014/main" id="{D5596ECA-4B26-D292-30FE-BF522A1479F1}"/>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37" name="Group 36">
            <a:extLst>
              <a:ext uri="{FF2B5EF4-FFF2-40B4-BE49-F238E27FC236}">
                <a16:creationId xmlns:a16="http://schemas.microsoft.com/office/drawing/2014/main" id="{58B5B350-3ED8-029C-93E5-CA9089E7E790}"/>
              </a:ext>
            </a:extLst>
          </p:cNvPr>
          <p:cNvGrpSpPr/>
          <p:nvPr/>
        </p:nvGrpSpPr>
        <p:grpSpPr>
          <a:xfrm>
            <a:off x="619075" y="2484610"/>
            <a:ext cx="554973" cy="554973"/>
            <a:chOff x="580287" y="3038048"/>
            <a:chExt cx="488910" cy="488910"/>
          </a:xfrm>
        </p:grpSpPr>
        <p:sp>
          <p:nvSpPr>
            <p:cNvPr id="38" name="Oval 37">
              <a:extLst>
                <a:ext uri="{FF2B5EF4-FFF2-40B4-BE49-F238E27FC236}">
                  <a16:creationId xmlns:a16="http://schemas.microsoft.com/office/drawing/2014/main" id="{315CF4DE-BC4E-13AA-1AB5-63884D38F643}"/>
                </a:ext>
              </a:extLst>
            </p:cNvPr>
            <p:cNvSpPr>
              <a:spLocks/>
            </p:cNvSpPr>
            <p:nvPr/>
          </p:nvSpPr>
          <p:spPr>
            <a:xfrm>
              <a:off x="580287" y="303804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Google Shape;15542;p87">
              <a:extLst>
                <a:ext uri="{FF2B5EF4-FFF2-40B4-BE49-F238E27FC236}">
                  <a16:creationId xmlns:a16="http://schemas.microsoft.com/office/drawing/2014/main" id="{C3375A21-D684-B00F-BC53-453316E6C092}"/>
                </a:ext>
              </a:extLst>
            </p:cNvPr>
            <p:cNvSpPr/>
            <p:nvPr/>
          </p:nvSpPr>
          <p:spPr>
            <a:xfrm>
              <a:off x="705831" y="3143929"/>
              <a:ext cx="234894" cy="286768"/>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grpSp>
      <p:grpSp>
        <p:nvGrpSpPr>
          <p:cNvPr id="45" name="Group 44">
            <a:extLst>
              <a:ext uri="{FF2B5EF4-FFF2-40B4-BE49-F238E27FC236}">
                <a16:creationId xmlns:a16="http://schemas.microsoft.com/office/drawing/2014/main" id="{1CFE38FC-8B44-7B00-8A4C-2CB1BDF67C94}"/>
              </a:ext>
            </a:extLst>
          </p:cNvPr>
          <p:cNvGrpSpPr/>
          <p:nvPr/>
        </p:nvGrpSpPr>
        <p:grpSpPr>
          <a:xfrm>
            <a:off x="7329293" y="410089"/>
            <a:ext cx="4262535" cy="811290"/>
            <a:chOff x="4715300" y="555129"/>
            <a:chExt cx="4699951" cy="894544"/>
          </a:xfrm>
        </p:grpSpPr>
        <p:sp>
          <p:nvSpPr>
            <p:cNvPr id="46" name="Oval 45">
              <a:extLst>
                <a:ext uri="{FF2B5EF4-FFF2-40B4-BE49-F238E27FC236}">
                  <a16:creationId xmlns:a16="http://schemas.microsoft.com/office/drawing/2014/main" id="{9CF06399-A2A3-F28A-C3C0-F626477218A6}"/>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7" name="Google Shape;6780;p54">
              <a:extLst>
                <a:ext uri="{FF2B5EF4-FFF2-40B4-BE49-F238E27FC236}">
                  <a16:creationId xmlns:a16="http://schemas.microsoft.com/office/drawing/2014/main" id="{9FD0460D-9D40-3DF2-686E-47937FA001DE}"/>
                </a:ext>
              </a:extLst>
            </p:cNvPr>
            <p:cNvGrpSpPr/>
            <p:nvPr/>
          </p:nvGrpSpPr>
          <p:grpSpPr>
            <a:xfrm>
              <a:off x="4867570" y="696394"/>
              <a:ext cx="578985" cy="586149"/>
              <a:chOff x="-22863675" y="3131775"/>
              <a:chExt cx="299300" cy="293425"/>
            </a:xfrm>
            <a:solidFill>
              <a:schemeClr val="tx1"/>
            </a:solidFill>
          </p:grpSpPr>
          <p:sp>
            <p:nvSpPr>
              <p:cNvPr id="71" name="Google Shape;6781;p54">
                <a:extLst>
                  <a:ext uri="{FF2B5EF4-FFF2-40B4-BE49-F238E27FC236}">
                    <a16:creationId xmlns:a16="http://schemas.microsoft.com/office/drawing/2014/main" id="{1C0C44CD-E68C-6C28-827D-A00A5120B1A0}"/>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782;p54">
                <a:extLst>
                  <a:ext uri="{FF2B5EF4-FFF2-40B4-BE49-F238E27FC236}">
                    <a16:creationId xmlns:a16="http://schemas.microsoft.com/office/drawing/2014/main" id="{B216F742-E7D0-B5C6-41C6-315C033DD1D5}"/>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6783;p54">
                <a:extLst>
                  <a:ext uri="{FF2B5EF4-FFF2-40B4-BE49-F238E27FC236}">
                    <a16:creationId xmlns:a16="http://schemas.microsoft.com/office/drawing/2014/main" id="{041AF96A-8B4D-89B9-7C26-B5ABB269090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Oval 47">
              <a:extLst>
                <a:ext uri="{FF2B5EF4-FFF2-40B4-BE49-F238E27FC236}">
                  <a16:creationId xmlns:a16="http://schemas.microsoft.com/office/drawing/2014/main" id="{E053B4CD-4245-2EC0-BF9A-3A32E11C2D51}"/>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AEE5BDB-7CE9-C773-B0CF-FB8416CED62E}"/>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0" name="Google Shape;15648;p87">
              <a:extLst>
                <a:ext uri="{FF2B5EF4-FFF2-40B4-BE49-F238E27FC236}">
                  <a16:creationId xmlns:a16="http://schemas.microsoft.com/office/drawing/2014/main" id="{D537460F-7470-693E-C817-C90FDA788859}"/>
                </a:ext>
              </a:extLst>
            </p:cNvPr>
            <p:cNvGrpSpPr/>
            <p:nvPr/>
          </p:nvGrpSpPr>
          <p:grpSpPr>
            <a:xfrm>
              <a:off x="5925386" y="740339"/>
              <a:ext cx="515641" cy="516994"/>
              <a:chOff x="-23244900" y="3888100"/>
              <a:chExt cx="295375" cy="296150"/>
            </a:xfrm>
            <a:solidFill>
              <a:schemeClr val="tx1"/>
            </a:solidFill>
          </p:grpSpPr>
          <p:sp>
            <p:nvSpPr>
              <p:cNvPr id="60" name="Google Shape;15649;p87">
                <a:extLst>
                  <a:ext uri="{FF2B5EF4-FFF2-40B4-BE49-F238E27FC236}">
                    <a16:creationId xmlns:a16="http://schemas.microsoft.com/office/drawing/2014/main" id="{4DE2464D-B6DC-67BA-6911-EA03C7A57BFB}"/>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61" name="Google Shape;15650;p87">
                <a:extLst>
                  <a:ext uri="{FF2B5EF4-FFF2-40B4-BE49-F238E27FC236}">
                    <a16:creationId xmlns:a16="http://schemas.microsoft.com/office/drawing/2014/main" id="{12ABC9F5-E492-223B-7B36-4C2978DCA5BA}"/>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62" name="Google Shape;15651;p87">
                <a:extLst>
                  <a:ext uri="{FF2B5EF4-FFF2-40B4-BE49-F238E27FC236}">
                    <a16:creationId xmlns:a16="http://schemas.microsoft.com/office/drawing/2014/main" id="{2349596F-ACC9-4E93-DFAB-EB34D9763B19}"/>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63" name="Google Shape;15652;p87">
                <a:extLst>
                  <a:ext uri="{FF2B5EF4-FFF2-40B4-BE49-F238E27FC236}">
                    <a16:creationId xmlns:a16="http://schemas.microsoft.com/office/drawing/2014/main" id="{A7335ECC-4D7C-0710-9287-46BC790EA26C}"/>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64" name="Google Shape;15653;p87">
                <a:extLst>
                  <a:ext uri="{FF2B5EF4-FFF2-40B4-BE49-F238E27FC236}">
                    <a16:creationId xmlns:a16="http://schemas.microsoft.com/office/drawing/2014/main" id="{66AE6E2B-F406-4E6F-AA94-8AFE761351CF}"/>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65" name="Google Shape;15654;p87">
                <a:extLst>
                  <a:ext uri="{FF2B5EF4-FFF2-40B4-BE49-F238E27FC236}">
                    <a16:creationId xmlns:a16="http://schemas.microsoft.com/office/drawing/2014/main" id="{D4CA5392-A657-E1EA-71CB-481A3D393216}"/>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66" name="Google Shape;15655;p87">
                <a:extLst>
                  <a:ext uri="{FF2B5EF4-FFF2-40B4-BE49-F238E27FC236}">
                    <a16:creationId xmlns:a16="http://schemas.microsoft.com/office/drawing/2014/main" id="{9F471A07-F998-5C09-FD9A-E5B9FD30D60B}"/>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67" name="Google Shape;15656;p87">
                <a:extLst>
                  <a:ext uri="{FF2B5EF4-FFF2-40B4-BE49-F238E27FC236}">
                    <a16:creationId xmlns:a16="http://schemas.microsoft.com/office/drawing/2014/main" id="{6ECCD3C1-2B09-6A70-446D-66CAD39B0B3A}"/>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68" name="Google Shape;15657;p87">
                <a:extLst>
                  <a:ext uri="{FF2B5EF4-FFF2-40B4-BE49-F238E27FC236}">
                    <a16:creationId xmlns:a16="http://schemas.microsoft.com/office/drawing/2014/main" id="{C3AFB76D-C37C-4B4D-BCAC-92B20C4957EA}"/>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69" name="Google Shape;15658;p87">
                <a:extLst>
                  <a:ext uri="{FF2B5EF4-FFF2-40B4-BE49-F238E27FC236}">
                    <a16:creationId xmlns:a16="http://schemas.microsoft.com/office/drawing/2014/main" id="{41910F8F-AD89-734B-8868-6FCD26AE3B58}"/>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70" name="Google Shape;15659;p87">
                <a:extLst>
                  <a:ext uri="{FF2B5EF4-FFF2-40B4-BE49-F238E27FC236}">
                    <a16:creationId xmlns:a16="http://schemas.microsoft.com/office/drawing/2014/main" id="{46C76CF8-1821-9EE6-E26E-2288547686A8}"/>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51" name="Google Shape;15513;p87">
              <a:extLst>
                <a:ext uri="{FF2B5EF4-FFF2-40B4-BE49-F238E27FC236}">
                  <a16:creationId xmlns:a16="http://schemas.microsoft.com/office/drawing/2014/main" id="{6040BDD1-E537-46DA-FECE-3417079011E1}"/>
                </a:ext>
              </a:extLst>
            </p:cNvPr>
            <p:cNvGrpSpPr/>
            <p:nvPr/>
          </p:nvGrpSpPr>
          <p:grpSpPr>
            <a:xfrm>
              <a:off x="6994510" y="780111"/>
              <a:ext cx="386616" cy="470444"/>
              <a:chOff x="-24709100" y="3888875"/>
              <a:chExt cx="243400" cy="296175"/>
            </a:xfrm>
            <a:solidFill>
              <a:schemeClr val="tx1"/>
            </a:solidFill>
          </p:grpSpPr>
          <p:sp>
            <p:nvSpPr>
              <p:cNvPr id="57" name="Google Shape;15514;p87">
                <a:extLst>
                  <a:ext uri="{FF2B5EF4-FFF2-40B4-BE49-F238E27FC236}">
                    <a16:creationId xmlns:a16="http://schemas.microsoft.com/office/drawing/2014/main" id="{A25B79B5-771C-CB71-7696-291A54236857}"/>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5515;p87">
                <a:extLst>
                  <a:ext uri="{FF2B5EF4-FFF2-40B4-BE49-F238E27FC236}">
                    <a16:creationId xmlns:a16="http://schemas.microsoft.com/office/drawing/2014/main" id="{B3DFBE58-03FE-0F9E-1288-32771A5A05E4}"/>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59" name="Google Shape;15516;p87">
                <a:extLst>
                  <a:ext uri="{FF2B5EF4-FFF2-40B4-BE49-F238E27FC236}">
                    <a16:creationId xmlns:a16="http://schemas.microsoft.com/office/drawing/2014/main" id="{38206646-02A4-5550-1899-6B107E249129}"/>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52" name="Oval 51">
              <a:extLst>
                <a:ext uri="{FF2B5EF4-FFF2-40B4-BE49-F238E27FC236}">
                  <a16:creationId xmlns:a16="http://schemas.microsoft.com/office/drawing/2014/main" id="{2D1A2374-9F9A-478C-16BF-98BF48B344B1}"/>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3" name="Google Shape;16435;p89">
              <a:extLst>
                <a:ext uri="{FF2B5EF4-FFF2-40B4-BE49-F238E27FC236}">
                  <a16:creationId xmlns:a16="http://schemas.microsoft.com/office/drawing/2014/main" id="{1BEF5FD7-4986-7173-CB8D-937B4CCFCC96}"/>
                </a:ext>
              </a:extLst>
            </p:cNvPr>
            <p:cNvGrpSpPr/>
            <p:nvPr/>
          </p:nvGrpSpPr>
          <p:grpSpPr>
            <a:xfrm>
              <a:off x="8706744" y="741893"/>
              <a:ext cx="548334" cy="546880"/>
              <a:chOff x="-30735200" y="3910925"/>
              <a:chExt cx="292225" cy="291450"/>
            </a:xfrm>
            <a:solidFill>
              <a:schemeClr val="tx1"/>
            </a:solidFill>
          </p:grpSpPr>
          <p:sp>
            <p:nvSpPr>
              <p:cNvPr id="55" name="Google Shape;16436;p89">
                <a:extLst>
                  <a:ext uri="{FF2B5EF4-FFF2-40B4-BE49-F238E27FC236}">
                    <a16:creationId xmlns:a16="http://schemas.microsoft.com/office/drawing/2014/main" id="{CE356663-5597-E373-499E-403359E399CB}"/>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6437;p89">
                <a:extLst>
                  <a:ext uri="{FF2B5EF4-FFF2-40B4-BE49-F238E27FC236}">
                    <a16:creationId xmlns:a16="http://schemas.microsoft.com/office/drawing/2014/main" id="{FBFA0D5E-4DB5-A984-D0A3-CA8269A50746}"/>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4" name="Arrow: Right 53">
              <a:extLst>
                <a:ext uri="{FF2B5EF4-FFF2-40B4-BE49-F238E27FC236}">
                  <a16:creationId xmlns:a16="http://schemas.microsoft.com/office/drawing/2014/main" id="{76CC1F98-D399-906B-8404-0502B1BCF6D1}"/>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FEE86237-B2C4-505D-0193-D0904047BEDF}"/>
              </a:ext>
            </a:extLst>
          </p:cNvPr>
          <p:cNvSpPr txBox="1"/>
          <p:nvPr/>
        </p:nvSpPr>
        <p:spPr>
          <a:xfrm>
            <a:off x="5782355" y="2522235"/>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-0.266644  </a:t>
            </a:r>
            <a:r>
              <a:rPr lang="en-US" sz="2400" dirty="0" err="1"/>
              <a:t>P</a:t>
            </a:r>
            <a:r>
              <a:rPr lang="en-US" sz="2400" baseline="-25000" dirty="0" err="1"/>
              <a:t>value</a:t>
            </a:r>
            <a:r>
              <a:rPr lang="en-US" sz="2400" baseline="-25000" dirty="0"/>
              <a:t> </a:t>
            </a:r>
            <a:r>
              <a:rPr lang="en-US" sz="2400" dirty="0"/>
              <a:t>: 0.546872 </a:t>
            </a:r>
            <a:endParaRPr lang="en-US" sz="2400" baseline="-25000" dirty="0"/>
          </a:p>
        </p:txBody>
      </p:sp>
      <p:sp>
        <p:nvSpPr>
          <p:cNvPr id="75" name="TextBox 74">
            <a:extLst>
              <a:ext uri="{FF2B5EF4-FFF2-40B4-BE49-F238E27FC236}">
                <a16:creationId xmlns:a16="http://schemas.microsoft.com/office/drawing/2014/main" id="{C4149549-16D8-89D8-6A0A-309EF6715457}"/>
              </a:ext>
            </a:extLst>
          </p:cNvPr>
          <p:cNvSpPr txBox="1"/>
          <p:nvPr/>
        </p:nvSpPr>
        <p:spPr>
          <a:xfrm>
            <a:off x="5782355" y="3173213"/>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-0.812966  </a:t>
            </a:r>
            <a:r>
              <a:rPr lang="en-US" sz="2400" dirty="0" err="1"/>
              <a:t>P</a:t>
            </a:r>
            <a:r>
              <a:rPr lang="en-US" sz="2400" baseline="-25000" dirty="0" err="1"/>
              <a:t>value</a:t>
            </a:r>
            <a:r>
              <a:rPr lang="en-US" sz="2400" baseline="-25000" dirty="0"/>
              <a:t> </a:t>
            </a:r>
            <a:r>
              <a:rPr lang="en-US" sz="2400" dirty="0"/>
              <a:t>: 0.022744  </a:t>
            </a:r>
            <a:endParaRPr lang="en-US" sz="2400" baseline="-25000" dirty="0"/>
          </a:p>
        </p:txBody>
      </p:sp>
      <p:sp>
        <p:nvSpPr>
          <p:cNvPr id="76" name="TextBox 75">
            <a:extLst>
              <a:ext uri="{FF2B5EF4-FFF2-40B4-BE49-F238E27FC236}">
                <a16:creationId xmlns:a16="http://schemas.microsoft.com/office/drawing/2014/main" id="{6660C9A1-E7EA-ABE0-8490-6E07B171E992}"/>
              </a:ext>
            </a:extLst>
          </p:cNvPr>
          <p:cNvSpPr txBox="1"/>
          <p:nvPr/>
        </p:nvSpPr>
        <p:spPr>
          <a:xfrm>
            <a:off x="5782355" y="3878765"/>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-1.158277  </a:t>
            </a:r>
            <a:r>
              <a:rPr lang="en-US" sz="2400" dirty="0" err="1"/>
              <a:t>P</a:t>
            </a:r>
            <a:r>
              <a:rPr lang="en-US" sz="2400" baseline="-25000" dirty="0" err="1"/>
              <a:t>value</a:t>
            </a:r>
            <a:r>
              <a:rPr lang="en-US" sz="2400" baseline="-25000" dirty="0"/>
              <a:t> </a:t>
            </a:r>
            <a:r>
              <a:rPr lang="en-US" sz="2400" dirty="0"/>
              <a:t>: 0.001370</a:t>
            </a:r>
            <a:endParaRPr lang="en-US" sz="2400" baseline="-25000" dirty="0"/>
          </a:p>
        </p:txBody>
      </p:sp>
      <p:sp>
        <p:nvSpPr>
          <p:cNvPr id="77" name="TextBox 76">
            <a:extLst>
              <a:ext uri="{FF2B5EF4-FFF2-40B4-BE49-F238E27FC236}">
                <a16:creationId xmlns:a16="http://schemas.microsoft.com/office/drawing/2014/main" id="{EBDBF702-6EA8-8912-B818-D770B2522858}"/>
              </a:ext>
            </a:extLst>
          </p:cNvPr>
          <p:cNvSpPr txBox="1"/>
          <p:nvPr/>
        </p:nvSpPr>
        <p:spPr>
          <a:xfrm>
            <a:off x="5782355" y="4578475"/>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-1.880560  </a:t>
            </a:r>
            <a:r>
              <a:rPr lang="en-US" sz="2400" dirty="0" err="1"/>
              <a:t>P</a:t>
            </a:r>
            <a:r>
              <a:rPr lang="en-US" sz="2400" baseline="-25000" dirty="0" err="1"/>
              <a:t>value</a:t>
            </a:r>
            <a:r>
              <a:rPr lang="en-US" sz="2400" baseline="-25000" dirty="0"/>
              <a:t> </a:t>
            </a:r>
            <a:r>
              <a:rPr lang="en-US" sz="2400" dirty="0"/>
              <a:t>: 0.000051 </a:t>
            </a:r>
            <a:endParaRPr lang="en-US" sz="2400" baseline="-25000" dirty="0"/>
          </a:p>
        </p:txBody>
      </p:sp>
    </p:spTree>
    <p:extLst>
      <p:ext uri="{BB962C8B-B14F-4D97-AF65-F5344CB8AC3E}">
        <p14:creationId xmlns:p14="http://schemas.microsoft.com/office/powerpoint/2010/main" val="182193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0-#ppt_w/2"/>
                                          </p:val>
                                        </p:tav>
                                        <p:tav tm="100000">
                                          <p:val>
                                            <p:strVal val="#ppt_x"/>
                                          </p:val>
                                        </p:tav>
                                      </p:tavLst>
                                    </p:anim>
                                    <p:anim calcmode="lin" valueType="num">
                                      <p:cBhvr additive="base">
                                        <p:cTn id="26" dur="500" fill="hold"/>
                                        <p:tgtEl>
                                          <p:spTgt spid="74"/>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additive="base">
                                        <p:cTn id="29" dur="500" fill="hold"/>
                                        <p:tgtEl>
                                          <p:spTgt spid="75"/>
                                        </p:tgtEl>
                                        <p:attrNameLst>
                                          <p:attrName>ppt_x</p:attrName>
                                        </p:attrNameLst>
                                      </p:cBhvr>
                                      <p:tavLst>
                                        <p:tav tm="0">
                                          <p:val>
                                            <p:strVal val="0-#ppt_w/2"/>
                                          </p:val>
                                        </p:tav>
                                        <p:tav tm="100000">
                                          <p:val>
                                            <p:strVal val="#ppt_x"/>
                                          </p:val>
                                        </p:tav>
                                      </p:tavLst>
                                    </p:anim>
                                    <p:anim calcmode="lin" valueType="num">
                                      <p:cBhvr additive="base">
                                        <p:cTn id="30" dur="500" fill="hold"/>
                                        <p:tgtEl>
                                          <p:spTgt spid="75"/>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cBhvr additive="base">
                                        <p:cTn id="33" dur="500" fill="hold"/>
                                        <p:tgtEl>
                                          <p:spTgt spid="76"/>
                                        </p:tgtEl>
                                        <p:attrNameLst>
                                          <p:attrName>ppt_x</p:attrName>
                                        </p:attrNameLst>
                                      </p:cBhvr>
                                      <p:tavLst>
                                        <p:tav tm="0">
                                          <p:val>
                                            <p:strVal val="0-#ppt_w/2"/>
                                          </p:val>
                                        </p:tav>
                                        <p:tav tm="100000">
                                          <p:val>
                                            <p:strVal val="#ppt_x"/>
                                          </p:val>
                                        </p:tav>
                                      </p:tavLst>
                                    </p:anim>
                                    <p:anim calcmode="lin" valueType="num">
                                      <p:cBhvr additive="base">
                                        <p:cTn id="34" dur="500" fill="hold"/>
                                        <p:tgtEl>
                                          <p:spTgt spid="76"/>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77"/>
                                        </p:tgtEl>
                                        <p:attrNameLst>
                                          <p:attrName>style.visibility</p:attrName>
                                        </p:attrNameLst>
                                      </p:cBhvr>
                                      <p:to>
                                        <p:strVal val="visible"/>
                                      </p:to>
                                    </p:set>
                                    <p:anim calcmode="lin" valueType="num">
                                      <p:cBhvr additive="base">
                                        <p:cTn id="37" dur="500" fill="hold"/>
                                        <p:tgtEl>
                                          <p:spTgt spid="77"/>
                                        </p:tgtEl>
                                        <p:attrNameLst>
                                          <p:attrName>ppt_x</p:attrName>
                                        </p:attrNameLst>
                                      </p:cBhvr>
                                      <p:tavLst>
                                        <p:tav tm="0">
                                          <p:val>
                                            <p:strVal val="0-#ppt_w/2"/>
                                          </p:val>
                                        </p:tav>
                                        <p:tav tm="100000">
                                          <p:val>
                                            <p:strVal val="#ppt_x"/>
                                          </p:val>
                                        </p:tav>
                                      </p:tavLst>
                                    </p:anim>
                                    <p:anim calcmode="lin" valueType="num">
                                      <p:cBhvr additive="base">
                                        <p:cTn id="38" dur="500" fill="hold"/>
                                        <p:tgtEl>
                                          <p:spTgt spid="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8" grpId="0" animBg="1"/>
      <p:bldP spid="74" grpId="0" animBg="1"/>
      <p:bldP spid="75" grpId="0" animBg="1"/>
      <p:bldP spid="76" grpId="0" animBg="1"/>
      <p:bldP spid="7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8013-1F26-9767-1DC1-9A76DDFA35FB}"/>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3FE0C45C-7440-8C0C-0756-089660935CB4}"/>
              </a:ext>
            </a:extLst>
          </p:cNvPr>
          <p:cNvSpPr>
            <a:spLocks noGrp="1"/>
          </p:cNvSpPr>
          <p:nvPr>
            <p:ph idx="1"/>
          </p:nvPr>
        </p:nvSpPr>
        <p:spPr>
          <a:xfrm>
            <a:off x="838200" y="1825625"/>
            <a:ext cx="4601547" cy="4351338"/>
          </a:xfrm>
        </p:spPr>
        <p:txBody>
          <a:bodyPr>
            <a:normAutofit fontScale="77500" lnSpcReduction="20000"/>
          </a:bodyPr>
          <a:lstStyle/>
          <a:p>
            <a:r>
              <a:rPr lang="en-US" dirty="0"/>
              <a:t>Assumptions and potential issues with the data.</a:t>
            </a:r>
          </a:p>
          <a:p>
            <a:pPr marL="514350" indent="-514350">
              <a:lnSpc>
                <a:spcPct val="110000"/>
              </a:lnSpc>
              <a:buAutoNum type="arabicPeriod"/>
            </a:pPr>
            <a:r>
              <a:rPr lang="en-US" sz="2400" b="1" dirty="0"/>
              <a:t>Normalization</a:t>
            </a:r>
            <a:r>
              <a:rPr lang="en-US" sz="2400" dirty="0"/>
              <a:t>:</a:t>
            </a:r>
            <a:br>
              <a:rPr lang="en-US" sz="2400" dirty="0"/>
            </a:br>
            <a:r>
              <a:rPr lang="en-US" sz="2400" dirty="0"/>
              <a:t>Q-Q plot -&gt; normally distributed.</a:t>
            </a:r>
            <a:br>
              <a:rPr lang="en-US" sz="2400" dirty="0"/>
            </a:br>
            <a:r>
              <a:rPr lang="en-US" sz="2400" dirty="0"/>
              <a:t>Cook’s distance -&gt; outliers remain within the threshold, no leverage</a:t>
            </a:r>
          </a:p>
          <a:p>
            <a:pPr marL="514350" indent="-514350">
              <a:lnSpc>
                <a:spcPct val="110000"/>
              </a:lnSpc>
              <a:buAutoNum type="arabicPeriod"/>
            </a:pPr>
            <a:r>
              <a:rPr lang="en-US" sz="2400" b="1" dirty="0"/>
              <a:t>Constant Variance</a:t>
            </a:r>
            <a:r>
              <a:rPr lang="en-US" sz="2400" dirty="0"/>
              <a:t>:</a:t>
            </a:r>
            <a:br>
              <a:rPr lang="en-US" sz="2400" dirty="0"/>
            </a:br>
            <a:r>
              <a:rPr lang="en-US" sz="2400" dirty="0"/>
              <a:t>Residuals vs. fitted: evenly dispersed around the read reference line at zero. No funnel shape.</a:t>
            </a:r>
          </a:p>
          <a:p>
            <a:pPr marL="514350" indent="-514350">
              <a:lnSpc>
                <a:spcPct val="110000"/>
              </a:lnSpc>
              <a:buAutoNum type="arabicPeriod"/>
            </a:pPr>
            <a:r>
              <a:rPr lang="en-US" sz="2400" b="1" dirty="0"/>
              <a:t>Independence</a:t>
            </a:r>
            <a:r>
              <a:rPr lang="en-US" sz="2400" dirty="0"/>
              <a:t>: </a:t>
            </a:r>
            <a:br>
              <a:rPr lang="en-US" sz="2400" dirty="0"/>
            </a:br>
            <a:r>
              <a:rPr lang="en-US" sz="2400" dirty="0"/>
              <a:t>For the purpose of the model and fit, these observations will be considered independent. </a:t>
            </a:r>
          </a:p>
        </p:txBody>
      </p:sp>
      <p:pic>
        <p:nvPicPr>
          <p:cNvPr id="9" name="Picture 8">
            <a:extLst>
              <a:ext uri="{FF2B5EF4-FFF2-40B4-BE49-F238E27FC236}">
                <a16:creationId xmlns:a16="http://schemas.microsoft.com/office/drawing/2014/main" id="{B03E9CDB-EB0E-1BAF-9597-6583EEF349DA}"/>
              </a:ext>
            </a:extLst>
          </p:cNvPr>
          <p:cNvPicPr>
            <a:picLocks noChangeAspect="1"/>
          </p:cNvPicPr>
          <p:nvPr/>
        </p:nvPicPr>
        <p:blipFill>
          <a:blip r:embed="rId3"/>
          <a:stretch>
            <a:fillRect/>
          </a:stretch>
        </p:blipFill>
        <p:spPr>
          <a:xfrm>
            <a:off x="5515736" y="1703116"/>
            <a:ext cx="6010840" cy="4289425"/>
          </a:xfrm>
          <a:prstGeom prst="rect">
            <a:avLst/>
          </a:prstGeom>
        </p:spPr>
      </p:pic>
      <p:grpSp>
        <p:nvGrpSpPr>
          <p:cNvPr id="34" name="Group 33">
            <a:extLst>
              <a:ext uri="{FF2B5EF4-FFF2-40B4-BE49-F238E27FC236}">
                <a16:creationId xmlns:a16="http://schemas.microsoft.com/office/drawing/2014/main" id="{99DF3902-56C1-7B63-9F77-4A9E4996BACC}"/>
              </a:ext>
            </a:extLst>
          </p:cNvPr>
          <p:cNvGrpSpPr/>
          <p:nvPr/>
        </p:nvGrpSpPr>
        <p:grpSpPr>
          <a:xfrm>
            <a:off x="7315199" y="400662"/>
            <a:ext cx="4262535" cy="811290"/>
            <a:chOff x="4715300" y="555129"/>
            <a:chExt cx="4699951" cy="894544"/>
          </a:xfrm>
        </p:grpSpPr>
        <p:sp>
          <p:nvSpPr>
            <p:cNvPr id="35" name="Oval 34">
              <a:extLst>
                <a:ext uri="{FF2B5EF4-FFF2-40B4-BE49-F238E27FC236}">
                  <a16:creationId xmlns:a16="http://schemas.microsoft.com/office/drawing/2014/main" id="{78C0827C-7B80-EFE1-9A1C-1734CA0D8917}"/>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6" name="Google Shape;6780;p54">
              <a:extLst>
                <a:ext uri="{FF2B5EF4-FFF2-40B4-BE49-F238E27FC236}">
                  <a16:creationId xmlns:a16="http://schemas.microsoft.com/office/drawing/2014/main" id="{95BA390F-4B8F-D5E1-44DA-BAFB8A770901}"/>
                </a:ext>
              </a:extLst>
            </p:cNvPr>
            <p:cNvGrpSpPr/>
            <p:nvPr/>
          </p:nvGrpSpPr>
          <p:grpSpPr>
            <a:xfrm>
              <a:off x="4867570" y="696394"/>
              <a:ext cx="578985" cy="586149"/>
              <a:chOff x="-22863675" y="3131775"/>
              <a:chExt cx="299300" cy="293425"/>
            </a:xfrm>
            <a:solidFill>
              <a:schemeClr val="tx1"/>
            </a:solidFill>
          </p:grpSpPr>
          <p:sp>
            <p:nvSpPr>
              <p:cNvPr id="60" name="Google Shape;6781;p54">
                <a:extLst>
                  <a:ext uri="{FF2B5EF4-FFF2-40B4-BE49-F238E27FC236}">
                    <a16:creationId xmlns:a16="http://schemas.microsoft.com/office/drawing/2014/main" id="{3F3DE6BB-3ECC-11F8-C65E-6BD4FB91A66E}"/>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782;p54">
                <a:extLst>
                  <a:ext uri="{FF2B5EF4-FFF2-40B4-BE49-F238E27FC236}">
                    <a16:creationId xmlns:a16="http://schemas.microsoft.com/office/drawing/2014/main" id="{5B6158E8-EEC7-E484-5A7C-8777DFEA5C18}"/>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783;p54">
                <a:extLst>
                  <a:ext uri="{FF2B5EF4-FFF2-40B4-BE49-F238E27FC236}">
                    <a16:creationId xmlns:a16="http://schemas.microsoft.com/office/drawing/2014/main" id="{ABB283C3-92AB-61C2-32F1-434190DC54AD}"/>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Oval 36">
              <a:extLst>
                <a:ext uri="{FF2B5EF4-FFF2-40B4-BE49-F238E27FC236}">
                  <a16:creationId xmlns:a16="http://schemas.microsoft.com/office/drawing/2014/main" id="{76164D5C-8D73-C8CF-0C5D-CF06BE037110}"/>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7252DEF-F1E3-A989-521B-BB31913FEA66}"/>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9" name="Google Shape;15648;p87">
              <a:extLst>
                <a:ext uri="{FF2B5EF4-FFF2-40B4-BE49-F238E27FC236}">
                  <a16:creationId xmlns:a16="http://schemas.microsoft.com/office/drawing/2014/main" id="{F28F7512-EE22-347E-CFB5-F9C1E6831C79}"/>
                </a:ext>
              </a:extLst>
            </p:cNvPr>
            <p:cNvGrpSpPr/>
            <p:nvPr/>
          </p:nvGrpSpPr>
          <p:grpSpPr>
            <a:xfrm>
              <a:off x="5925386" y="740339"/>
              <a:ext cx="515641" cy="516994"/>
              <a:chOff x="-23244900" y="3888100"/>
              <a:chExt cx="295375" cy="296150"/>
            </a:xfrm>
            <a:solidFill>
              <a:schemeClr val="tx1"/>
            </a:solidFill>
          </p:grpSpPr>
          <p:sp>
            <p:nvSpPr>
              <p:cNvPr id="49" name="Google Shape;15649;p87">
                <a:extLst>
                  <a:ext uri="{FF2B5EF4-FFF2-40B4-BE49-F238E27FC236}">
                    <a16:creationId xmlns:a16="http://schemas.microsoft.com/office/drawing/2014/main" id="{0707A65E-32C5-9FB4-F5B7-1188DBD9408F}"/>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0" name="Google Shape;15650;p87">
                <a:extLst>
                  <a:ext uri="{FF2B5EF4-FFF2-40B4-BE49-F238E27FC236}">
                    <a16:creationId xmlns:a16="http://schemas.microsoft.com/office/drawing/2014/main" id="{4CD25702-ADF6-F1E2-C915-8564E4C80084}"/>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51;p87">
                <a:extLst>
                  <a:ext uri="{FF2B5EF4-FFF2-40B4-BE49-F238E27FC236}">
                    <a16:creationId xmlns:a16="http://schemas.microsoft.com/office/drawing/2014/main" id="{BA16030F-862E-42A2-5A4D-B08DD0562C46}"/>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52;p87">
                <a:extLst>
                  <a:ext uri="{FF2B5EF4-FFF2-40B4-BE49-F238E27FC236}">
                    <a16:creationId xmlns:a16="http://schemas.microsoft.com/office/drawing/2014/main" id="{0FF834F7-6368-BCAA-DF17-35FBA545D921}"/>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53" name="Google Shape;15653;p87">
                <a:extLst>
                  <a:ext uri="{FF2B5EF4-FFF2-40B4-BE49-F238E27FC236}">
                    <a16:creationId xmlns:a16="http://schemas.microsoft.com/office/drawing/2014/main" id="{1AC17DA0-55F3-12BF-B51C-206E75A0A402}"/>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54" name="Google Shape;15654;p87">
                <a:extLst>
                  <a:ext uri="{FF2B5EF4-FFF2-40B4-BE49-F238E27FC236}">
                    <a16:creationId xmlns:a16="http://schemas.microsoft.com/office/drawing/2014/main" id="{45AAE2B7-691F-7FE2-EE7C-F2CDCE8951B6}"/>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5655;p87">
                <a:extLst>
                  <a:ext uri="{FF2B5EF4-FFF2-40B4-BE49-F238E27FC236}">
                    <a16:creationId xmlns:a16="http://schemas.microsoft.com/office/drawing/2014/main" id="{6B96F951-0958-5EAC-9403-93549AE81FB6}"/>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5656;p87">
                <a:extLst>
                  <a:ext uri="{FF2B5EF4-FFF2-40B4-BE49-F238E27FC236}">
                    <a16:creationId xmlns:a16="http://schemas.microsoft.com/office/drawing/2014/main" id="{CAD65E23-05CA-DFD0-118D-0A1C1C235FAB}"/>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57" name="Google Shape;15657;p87">
                <a:extLst>
                  <a:ext uri="{FF2B5EF4-FFF2-40B4-BE49-F238E27FC236}">
                    <a16:creationId xmlns:a16="http://schemas.microsoft.com/office/drawing/2014/main" id="{95498269-1161-23D8-C3DF-2FAFF58DC1F6}"/>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5658;p87">
                <a:extLst>
                  <a:ext uri="{FF2B5EF4-FFF2-40B4-BE49-F238E27FC236}">
                    <a16:creationId xmlns:a16="http://schemas.microsoft.com/office/drawing/2014/main" id="{68EAE536-65C9-C011-1609-FAB49BA36431}"/>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59" name="Google Shape;15659;p87">
                <a:extLst>
                  <a:ext uri="{FF2B5EF4-FFF2-40B4-BE49-F238E27FC236}">
                    <a16:creationId xmlns:a16="http://schemas.microsoft.com/office/drawing/2014/main" id="{FDFCCB41-169C-4A11-D03D-298511AE9151}"/>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40" name="Google Shape;15513;p87">
              <a:extLst>
                <a:ext uri="{FF2B5EF4-FFF2-40B4-BE49-F238E27FC236}">
                  <a16:creationId xmlns:a16="http://schemas.microsoft.com/office/drawing/2014/main" id="{AA4CD552-7EE6-BDE3-B901-CC3A70C91A4F}"/>
                </a:ext>
              </a:extLst>
            </p:cNvPr>
            <p:cNvGrpSpPr/>
            <p:nvPr/>
          </p:nvGrpSpPr>
          <p:grpSpPr>
            <a:xfrm>
              <a:off x="6994510" y="780111"/>
              <a:ext cx="386616" cy="470444"/>
              <a:chOff x="-24709100" y="3888875"/>
              <a:chExt cx="243400" cy="296175"/>
            </a:xfrm>
            <a:solidFill>
              <a:schemeClr val="tx1"/>
            </a:solidFill>
          </p:grpSpPr>
          <p:sp>
            <p:nvSpPr>
              <p:cNvPr id="46" name="Google Shape;15514;p87">
                <a:extLst>
                  <a:ext uri="{FF2B5EF4-FFF2-40B4-BE49-F238E27FC236}">
                    <a16:creationId xmlns:a16="http://schemas.microsoft.com/office/drawing/2014/main" id="{E7D686C2-3942-ADE6-3F30-586BF2AFAB80}"/>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7" name="Google Shape;15515;p87">
                <a:extLst>
                  <a:ext uri="{FF2B5EF4-FFF2-40B4-BE49-F238E27FC236}">
                    <a16:creationId xmlns:a16="http://schemas.microsoft.com/office/drawing/2014/main" id="{EC835DB3-9A13-D5DD-CB88-3083E4573C87}"/>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8" name="Google Shape;15516;p87">
                <a:extLst>
                  <a:ext uri="{FF2B5EF4-FFF2-40B4-BE49-F238E27FC236}">
                    <a16:creationId xmlns:a16="http://schemas.microsoft.com/office/drawing/2014/main" id="{7EECFBEF-F6A3-F150-5460-512C8968E797}"/>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41" name="Oval 40">
              <a:extLst>
                <a:ext uri="{FF2B5EF4-FFF2-40B4-BE49-F238E27FC236}">
                  <a16:creationId xmlns:a16="http://schemas.microsoft.com/office/drawing/2014/main" id="{36340751-7828-45DA-D265-330F0A6860C5}"/>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2" name="Google Shape;16435;p89">
              <a:extLst>
                <a:ext uri="{FF2B5EF4-FFF2-40B4-BE49-F238E27FC236}">
                  <a16:creationId xmlns:a16="http://schemas.microsoft.com/office/drawing/2014/main" id="{1223DDDB-071B-17D5-3C5C-CE27048BA3EB}"/>
                </a:ext>
              </a:extLst>
            </p:cNvPr>
            <p:cNvGrpSpPr/>
            <p:nvPr/>
          </p:nvGrpSpPr>
          <p:grpSpPr>
            <a:xfrm>
              <a:off x="8706744" y="741893"/>
              <a:ext cx="548334" cy="546880"/>
              <a:chOff x="-30735200" y="3910925"/>
              <a:chExt cx="292225" cy="291450"/>
            </a:xfrm>
            <a:solidFill>
              <a:schemeClr val="tx1"/>
            </a:solidFill>
          </p:grpSpPr>
          <p:sp>
            <p:nvSpPr>
              <p:cNvPr id="44" name="Google Shape;16436;p89">
                <a:extLst>
                  <a:ext uri="{FF2B5EF4-FFF2-40B4-BE49-F238E27FC236}">
                    <a16:creationId xmlns:a16="http://schemas.microsoft.com/office/drawing/2014/main" id="{E287F4E3-E7AF-E330-BFEE-4B047BDF55E5}"/>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6437;p89">
                <a:extLst>
                  <a:ext uri="{FF2B5EF4-FFF2-40B4-BE49-F238E27FC236}">
                    <a16:creationId xmlns:a16="http://schemas.microsoft.com/office/drawing/2014/main" id="{1281E1C1-FCE8-5D02-D57D-9889B1327839}"/>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43" name="Arrow: Right 42">
              <a:extLst>
                <a:ext uri="{FF2B5EF4-FFF2-40B4-BE49-F238E27FC236}">
                  <a16:creationId xmlns:a16="http://schemas.microsoft.com/office/drawing/2014/main" id="{3A699630-D90C-B298-B705-69174DECBE68}"/>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4814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2DE3-F36B-4449-CDEA-DB68D40ADCAD}"/>
              </a:ext>
            </a:extLst>
          </p:cNvPr>
          <p:cNvSpPr>
            <a:spLocks noGrp="1"/>
          </p:cNvSpPr>
          <p:nvPr>
            <p:ph type="title"/>
          </p:nvPr>
        </p:nvSpPr>
        <p:spPr/>
        <p:txBody>
          <a:bodyPr/>
          <a:lstStyle/>
          <a:p>
            <a:r>
              <a:rPr lang="en-US" dirty="0"/>
              <a:t>Objective One -Conclusion</a:t>
            </a:r>
          </a:p>
        </p:txBody>
      </p:sp>
      <p:sp>
        <p:nvSpPr>
          <p:cNvPr id="3" name="Content Placeholder 2">
            <a:extLst>
              <a:ext uri="{FF2B5EF4-FFF2-40B4-BE49-F238E27FC236}">
                <a16:creationId xmlns:a16="http://schemas.microsoft.com/office/drawing/2014/main" id="{39A380D1-724F-993D-FD5F-772E5983FCBD}"/>
              </a:ext>
            </a:extLst>
          </p:cNvPr>
          <p:cNvSpPr>
            <a:spLocks noGrp="1"/>
          </p:cNvSpPr>
          <p:nvPr>
            <p:ph idx="1"/>
          </p:nvPr>
        </p:nvSpPr>
        <p:spPr/>
        <p:txBody>
          <a:bodyPr>
            <a:normAutofit lnSpcReduction="10000"/>
          </a:bodyPr>
          <a:lstStyle/>
          <a:p>
            <a:r>
              <a:rPr lang="en-US" dirty="0"/>
              <a:t>Infection risk: For every 2.2774 units of increase in infection risk probability, there is an average expected increase in a patients stay of 1 addition day, holding the other variables fixed.(p-value &lt; 0.05 </a:t>
            </a:r>
          </a:p>
          <a:p>
            <a:r>
              <a:rPr lang="en-US" altLang="ko-KR" dirty="0"/>
              <a:t>(</a:t>
            </a:r>
            <a:r>
              <a:rPr lang="en-US" dirty="0"/>
              <a:t>Routine culturing Ratio: This variable did not prove to be statistically significant holding other variables constant. </a:t>
            </a:r>
            <a:r>
              <a:rPr lang="en-US" altLang="ko-KR" dirty="0"/>
              <a:t>(p-value &gt; 0.05)</a:t>
            </a:r>
          </a:p>
          <a:p>
            <a:r>
              <a:rPr lang="en-US" altLang="ko-KR" dirty="0"/>
              <a:t>Routine chest X-ray ratio: </a:t>
            </a:r>
            <a:r>
              <a:rPr lang="en-US" dirty="0"/>
              <a:t>This variable did not prove to be statistically significant holding other variables constant. </a:t>
            </a:r>
            <a:r>
              <a:rPr lang="en-US" altLang="ko-KR" dirty="0"/>
              <a:t>(p-value &gt; 0.05)</a:t>
            </a:r>
          </a:p>
          <a:p>
            <a:r>
              <a:rPr lang="en-US" altLang="ko-KR" dirty="0"/>
              <a:t>RMSE: 1.277319 | </a:t>
            </a:r>
            <a:r>
              <a:rPr lang="en-US" altLang="ko-KR" dirty="0" err="1"/>
              <a:t>Rsquared</a:t>
            </a:r>
            <a:r>
              <a:rPr lang="en-US" altLang="ko-KR" dirty="0"/>
              <a:t>: 0.5702117 | MAE: 0.9660627 </a:t>
            </a:r>
          </a:p>
        </p:txBody>
      </p:sp>
      <p:grpSp>
        <p:nvGrpSpPr>
          <p:cNvPr id="33" name="Group 32">
            <a:extLst>
              <a:ext uri="{FF2B5EF4-FFF2-40B4-BE49-F238E27FC236}">
                <a16:creationId xmlns:a16="http://schemas.microsoft.com/office/drawing/2014/main" id="{53B94EE4-7E82-7DC2-E9C1-97283085A997}"/>
              </a:ext>
            </a:extLst>
          </p:cNvPr>
          <p:cNvGrpSpPr/>
          <p:nvPr/>
        </p:nvGrpSpPr>
        <p:grpSpPr>
          <a:xfrm>
            <a:off x="7333858" y="419923"/>
            <a:ext cx="4262535" cy="811290"/>
            <a:chOff x="4715300" y="555129"/>
            <a:chExt cx="4699951" cy="894544"/>
          </a:xfrm>
        </p:grpSpPr>
        <p:sp>
          <p:nvSpPr>
            <p:cNvPr id="34" name="Oval 33">
              <a:extLst>
                <a:ext uri="{FF2B5EF4-FFF2-40B4-BE49-F238E27FC236}">
                  <a16:creationId xmlns:a16="http://schemas.microsoft.com/office/drawing/2014/main" id="{92D287BF-9726-2272-D9DD-2BDF11ECB4C7}"/>
                </a:ext>
              </a:extLst>
            </p:cNvPr>
            <p:cNvSpPr>
              <a:spLocks/>
            </p:cNvSpPr>
            <p:nvPr/>
          </p:nvSpPr>
          <p:spPr>
            <a:xfrm>
              <a:off x="4715300" y="555129"/>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5" name="Google Shape;6780;p54">
              <a:extLst>
                <a:ext uri="{FF2B5EF4-FFF2-40B4-BE49-F238E27FC236}">
                  <a16:creationId xmlns:a16="http://schemas.microsoft.com/office/drawing/2014/main" id="{6C6FC849-0EBB-F15B-8300-3E82DBD5FB37}"/>
                </a:ext>
              </a:extLst>
            </p:cNvPr>
            <p:cNvGrpSpPr/>
            <p:nvPr/>
          </p:nvGrpSpPr>
          <p:grpSpPr>
            <a:xfrm>
              <a:off x="4867570" y="696394"/>
              <a:ext cx="578985" cy="586149"/>
              <a:chOff x="-22863675" y="3131775"/>
              <a:chExt cx="299300" cy="293425"/>
            </a:xfrm>
            <a:solidFill>
              <a:schemeClr val="tx1"/>
            </a:solidFill>
          </p:grpSpPr>
          <p:sp>
            <p:nvSpPr>
              <p:cNvPr id="59" name="Google Shape;6781;p54">
                <a:extLst>
                  <a:ext uri="{FF2B5EF4-FFF2-40B4-BE49-F238E27FC236}">
                    <a16:creationId xmlns:a16="http://schemas.microsoft.com/office/drawing/2014/main" id="{D13F3688-CD8C-55CA-EA54-82AD7D53A795}"/>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782;p54">
                <a:extLst>
                  <a:ext uri="{FF2B5EF4-FFF2-40B4-BE49-F238E27FC236}">
                    <a16:creationId xmlns:a16="http://schemas.microsoft.com/office/drawing/2014/main" id="{67038DB3-BFDC-2522-0856-4E5AB202D57D}"/>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783;p54">
                <a:extLst>
                  <a:ext uri="{FF2B5EF4-FFF2-40B4-BE49-F238E27FC236}">
                    <a16:creationId xmlns:a16="http://schemas.microsoft.com/office/drawing/2014/main" id="{CCB6E2D1-6ACB-29DD-D984-2FF9AF2C4ECA}"/>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Oval 35">
              <a:extLst>
                <a:ext uri="{FF2B5EF4-FFF2-40B4-BE49-F238E27FC236}">
                  <a16:creationId xmlns:a16="http://schemas.microsoft.com/office/drawing/2014/main" id="{26E81108-099A-9CC4-ED13-ED405EACF49A}"/>
                </a:ext>
              </a:extLst>
            </p:cNvPr>
            <p:cNvSpPr>
              <a:spLocks/>
            </p:cNvSpPr>
            <p:nvPr/>
          </p:nvSpPr>
          <p:spPr>
            <a:xfrm>
              <a:off x="6759288"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DA830F1-9939-CF98-3DC2-EF5B73D3634B}"/>
                </a:ext>
              </a:extLst>
            </p:cNvPr>
            <p:cNvSpPr>
              <a:spLocks/>
            </p:cNvSpPr>
            <p:nvPr/>
          </p:nvSpPr>
          <p:spPr>
            <a:xfrm>
              <a:off x="5739342" y="564496"/>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8" name="Google Shape;15648;p87">
              <a:extLst>
                <a:ext uri="{FF2B5EF4-FFF2-40B4-BE49-F238E27FC236}">
                  <a16:creationId xmlns:a16="http://schemas.microsoft.com/office/drawing/2014/main" id="{36758C23-3302-9455-DC4C-13E2662A3706}"/>
                </a:ext>
              </a:extLst>
            </p:cNvPr>
            <p:cNvGrpSpPr/>
            <p:nvPr/>
          </p:nvGrpSpPr>
          <p:grpSpPr>
            <a:xfrm>
              <a:off x="5925386" y="740339"/>
              <a:ext cx="515641" cy="516994"/>
              <a:chOff x="-23244900" y="3888100"/>
              <a:chExt cx="295375" cy="296150"/>
            </a:xfrm>
            <a:solidFill>
              <a:schemeClr val="tx1"/>
            </a:solidFill>
          </p:grpSpPr>
          <p:sp>
            <p:nvSpPr>
              <p:cNvPr id="48" name="Google Shape;15649;p87">
                <a:extLst>
                  <a:ext uri="{FF2B5EF4-FFF2-40B4-BE49-F238E27FC236}">
                    <a16:creationId xmlns:a16="http://schemas.microsoft.com/office/drawing/2014/main" id="{91D5F450-6F8E-BE2E-A68C-0FB394B2CF9B}"/>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49" name="Google Shape;15650;p87">
                <a:extLst>
                  <a:ext uri="{FF2B5EF4-FFF2-40B4-BE49-F238E27FC236}">
                    <a16:creationId xmlns:a16="http://schemas.microsoft.com/office/drawing/2014/main" id="{7E49B0FC-C538-6155-C25F-C34466F4E32E}"/>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0" name="Google Shape;15651;p87">
                <a:extLst>
                  <a:ext uri="{FF2B5EF4-FFF2-40B4-BE49-F238E27FC236}">
                    <a16:creationId xmlns:a16="http://schemas.microsoft.com/office/drawing/2014/main" id="{A7551972-D199-1014-2C44-FD1BC7FDA23C}"/>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52;p87">
                <a:extLst>
                  <a:ext uri="{FF2B5EF4-FFF2-40B4-BE49-F238E27FC236}">
                    <a16:creationId xmlns:a16="http://schemas.microsoft.com/office/drawing/2014/main" id="{935090C4-7056-A198-DBC7-4684EAAEA3B4}"/>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53;p87">
                <a:extLst>
                  <a:ext uri="{FF2B5EF4-FFF2-40B4-BE49-F238E27FC236}">
                    <a16:creationId xmlns:a16="http://schemas.microsoft.com/office/drawing/2014/main" id="{5D7056C2-5063-396A-9470-CED3C2E8B336}"/>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53" name="Google Shape;15654;p87">
                <a:extLst>
                  <a:ext uri="{FF2B5EF4-FFF2-40B4-BE49-F238E27FC236}">
                    <a16:creationId xmlns:a16="http://schemas.microsoft.com/office/drawing/2014/main" id="{B900D36E-74C2-6AF2-F8F4-076F52C22D09}"/>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54" name="Google Shape;15655;p87">
                <a:extLst>
                  <a:ext uri="{FF2B5EF4-FFF2-40B4-BE49-F238E27FC236}">
                    <a16:creationId xmlns:a16="http://schemas.microsoft.com/office/drawing/2014/main" id="{53B47C5A-9F89-3901-3CBB-3B4A63E75E72}"/>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5656;p87">
                <a:extLst>
                  <a:ext uri="{FF2B5EF4-FFF2-40B4-BE49-F238E27FC236}">
                    <a16:creationId xmlns:a16="http://schemas.microsoft.com/office/drawing/2014/main" id="{47040B72-B338-2473-B7A0-35BEEF97C928}"/>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5657;p87">
                <a:extLst>
                  <a:ext uri="{FF2B5EF4-FFF2-40B4-BE49-F238E27FC236}">
                    <a16:creationId xmlns:a16="http://schemas.microsoft.com/office/drawing/2014/main" id="{AE652322-DF6F-617C-AFFE-9E4F55FBB1EB}"/>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57" name="Google Shape;15658;p87">
                <a:extLst>
                  <a:ext uri="{FF2B5EF4-FFF2-40B4-BE49-F238E27FC236}">
                    <a16:creationId xmlns:a16="http://schemas.microsoft.com/office/drawing/2014/main" id="{5B596DB0-854E-55B5-907C-E94429A676B3}"/>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58" name="Google Shape;15659;p87">
                <a:extLst>
                  <a:ext uri="{FF2B5EF4-FFF2-40B4-BE49-F238E27FC236}">
                    <a16:creationId xmlns:a16="http://schemas.microsoft.com/office/drawing/2014/main" id="{44A61898-DE67-0429-4433-620A6E17B815}"/>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39" name="Google Shape;15513;p87">
              <a:extLst>
                <a:ext uri="{FF2B5EF4-FFF2-40B4-BE49-F238E27FC236}">
                  <a16:creationId xmlns:a16="http://schemas.microsoft.com/office/drawing/2014/main" id="{4CF867AB-9999-84D4-DF7B-337F780F0C3A}"/>
                </a:ext>
              </a:extLst>
            </p:cNvPr>
            <p:cNvGrpSpPr/>
            <p:nvPr/>
          </p:nvGrpSpPr>
          <p:grpSpPr>
            <a:xfrm>
              <a:off x="6994510" y="780111"/>
              <a:ext cx="386616" cy="470444"/>
              <a:chOff x="-24709100" y="3888875"/>
              <a:chExt cx="243400" cy="296175"/>
            </a:xfrm>
            <a:solidFill>
              <a:schemeClr val="tx1"/>
            </a:solidFill>
          </p:grpSpPr>
          <p:sp>
            <p:nvSpPr>
              <p:cNvPr id="45" name="Google Shape;15514;p87">
                <a:extLst>
                  <a:ext uri="{FF2B5EF4-FFF2-40B4-BE49-F238E27FC236}">
                    <a16:creationId xmlns:a16="http://schemas.microsoft.com/office/drawing/2014/main" id="{A5DEBABE-5172-4372-5A1D-5562BD4A88B1}"/>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6" name="Google Shape;15515;p87">
                <a:extLst>
                  <a:ext uri="{FF2B5EF4-FFF2-40B4-BE49-F238E27FC236}">
                    <a16:creationId xmlns:a16="http://schemas.microsoft.com/office/drawing/2014/main" id="{E7FD161D-3080-18FF-36F8-A4F1E90C854C}"/>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7" name="Google Shape;15516;p87">
                <a:extLst>
                  <a:ext uri="{FF2B5EF4-FFF2-40B4-BE49-F238E27FC236}">
                    <a16:creationId xmlns:a16="http://schemas.microsoft.com/office/drawing/2014/main" id="{1F66CF08-0CEB-26EB-787E-0BD7CFC0EDA5}"/>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40" name="Oval 39">
              <a:extLst>
                <a:ext uri="{FF2B5EF4-FFF2-40B4-BE49-F238E27FC236}">
                  <a16:creationId xmlns:a16="http://schemas.microsoft.com/office/drawing/2014/main" id="{9DFA9E9C-0153-E103-BA8B-3598A16D9859}"/>
                </a:ext>
              </a:extLst>
            </p:cNvPr>
            <p:cNvSpPr>
              <a:spLocks/>
            </p:cNvSpPr>
            <p:nvPr/>
          </p:nvSpPr>
          <p:spPr>
            <a:xfrm>
              <a:off x="8546571" y="58099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1" name="Google Shape;16435;p89">
              <a:extLst>
                <a:ext uri="{FF2B5EF4-FFF2-40B4-BE49-F238E27FC236}">
                  <a16:creationId xmlns:a16="http://schemas.microsoft.com/office/drawing/2014/main" id="{38AC7E7B-4B59-0C30-9AAF-A20CE2400A70}"/>
                </a:ext>
              </a:extLst>
            </p:cNvPr>
            <p:cNvGrpSpPr/>
            <p:nvPr/>
          </p:nvGrpSpPr>
          <p:grpSpPr>
            <a:xfrm>
              <a:off x="8706744" y="741893"/>
              <a:ext cx="548334" cy="546880"/>
              <a:chOff x="-30735200" y="3910925"/>
              <a:chExt cx="292225" cy="291450"/>
            </a:xfrm>
            <a:solidFill>
              <a:schemeClr val="tx1"/>
            </a:solidFill>
          </p:grpSpPr>
          <p:sp>
            <p:nvSpPr>
              <p:cNvPr id="43" name="Google Shape;16436;p89">
                <a:extLst>
                  <a:ext uri="{FF2B5EF4-FFF2-40B4-BE49-F238E27FC236}">
                    <a16:creationId xmlns:a16="http://schemas.microsoft.com/office/drawing/2014/main" id="{FEE67C7B-819E-EF02-4CE3-456210CDFAD0}"/>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6437;p89">
                <a:extLst>
                  <a:ext uri="{FF2B5EF4-FFF2-40B4-BE49-F238E27FC236}">
                    <a16:creationId xmlns:a16="http://schemas.microsoft.com/office/drawing/2014/main" id="{CE98C8D3-8ABC-F33E-DF74-D1C7A414BCF9}"/>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42" name="Arrow: Right 41">
              <a:extLst>
                <a:ext uri="{FF2B5EF4-FFF2-40B4-BE49-F238E27FC236}">
                  <a16:creationId xmlns:a16="http://schemas.microsoft.com/office/drawing/2014/main" id="{DF90BACA-0863-9947-76EE-9BF8ACF98812}"/>
                </a:ext>
              </a:extLst>
            </p:cNvPr>
            <p:cNvSpPr/>
            <p:nvPr/>
          </p:nvSpPr>
          <p:spPr>
            <a:xfrm>
              <a:off x="7724304" y="696394"/>
              <a:ext cx="725930" cy="5696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3609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E041-F6CD-ED29-1D9F-B32CC99E1012}"/>
              </a:ext>
            </a:extLst>
          </p:cNvPr>
          <p:cNvSpPr>
            <a:spLocks noGrp="1"/>
          </p:cNvSpPr>
          <p:nvPr>
            <p:ph type="title"/>
          </p:nvPr>
        </p:nvSpPr>
        <p:spPr/>
        <p:txBody>
          <a:bodyPr/>
          <a:lstStyle/>
          <a:p>
            <a:r>
              <a:rPr lang="en-US" dirty="0"/>
              <a:t>Objective 2 </a:t>
            </a:r>
          </a:p>
        </p:txBody>
      </p:sp>
      <p:sp>
        <p:nvSpPr>
          <p:cNvPr id="3" name="Content Placeholder 2">
            <a:extLst>
              <a:ext uri="{FF2B5EF4-FFF2-40B4-BE49-F238E27FC236}">
                <a16:creationId xmlns:a16="http://schemas.microsoft.com/office/drawing/2014/main" id="{FA356E3C-B245-E6FC-2584-3F26FAA60A7B}"/>
              </a:ext>
            </a:extLst>
          </p:cNvPr>
          <p:cNvSpPr>
            <a:spLocks noGrp="1"/>
          </p:cNvSpPr>
          <p:nvPr>
            <p:ph idx="1"/>
          </p:nvPr>
        </p:nvSpPr>
        <p:spPr/>
        <p:txBody>
          <a:bodyPr/>
          <a:lstStyle/>
          <a:p>
            <a:r>
              <a:rPr lang="en-US" dirty="0"/>
              <a:t>Further instructions were to build a predictive mode, to predict patient stay length.</a:t>
            </a:r>
          </a:p>
          <a:p>
            <a:r>
              <a:rPr lang="en-US" dirty="0"/>
              <a:t>2 additional models will be built based on the dataset.</a:t>
            </a:r>
          </a:p>
          <a:p>
            <a:r>
              <a:rPr lang="en-US" dirty="0"/>
              <a:t>One non-parametric (KNN)</a:t>
            </a:r>
          </a:p>
          <a:p>
            <a:r>
              <a:rPr lang="en-US" dirty="0"/>
              <a:t>One MLR model with possibility to transform and add interaction terms.</a:t>
            </a:r>
          </a:p>
        </p:txBody>
      </p:sp>
      <p:grpSp>
        <p:nvGrpSpPr>
          <p:cNvPr id="58" name="Group 57">
            <a:extLst>
              <a:ext uri="{FF2B5EF4-FFF2-40B4-BE49-F238E27FC236}">
                <a16:creationId xmlns:a16="http://schemas.microsoft.com/office/drawing/2014/main" id="{B2D7B2A2-2299-10B2-B14D-D433AFC446B2}"/>
              </a:ext>
            </a:extLst>
          </p:cNvPr>
          <p:cNvGrpSpPr/>
          <p:nvPr/>
        </p:nvGrpSpPr>
        <p:grpSpPr>
          <a:xfrm>
            <a:off x="4181683" y="722348"/>
            <a:ext cx="7172117" cy="611116"/>
            <a:chOff x="107779" y="1712263"/>
            <a:chExt cx="10560013" cy="899789"/>
          </a:xfrm>
        </p:grpSpPr>
        <p:sp>
          <p:nvSpPr>
            <p:cNvPr id="4" name="Oval 3">
              <a:extLst>
                <a:ext uri="{FF2B5EF4-FFF2-40B4-BE49-F238E27FC236}">
                  <a16:creationId xmlns:a16="http://schemas.microsoft.com/office/drawing/2014/main" id="{FA6617A3-1C16-E888-45F7-661C808B0E16}"/>
                </a:ext>
              </a:extLst>
            </p:cNvPr>
            <p:cNvSpPr>
              <a:spLocks/>
            </p:cNvSpPr>
            <p:nvPr/>
          </p:nvSpPr>
          <p:spPr>
            <a:xfrm>
              <a:off x="9799112" y="17122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245118A-76E1-BF23-8721-491EA02BF2E4}"/>
                </a:ext>
              </a:extLst>
            </p:cNvPr>
            <p:cNvSpPr>
              <a:spLocks/>
            </p:cNvSpPr>
            <p:nvPr/>
          </p:nvSpPr>
          <p:spPr>
            <a:xfrm>
              <a:off x="8888113" y="1722655"/>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E69A885-A498-CE64-B714-BB0E630A8B14}"/>
                </a:ext>
              </a:extLst>
            </p:cNvPr>
            <p:cNvSpPr>
              <a:spLocks/>
            </p:cNvSpPr>
            <p:nvPr/>
          </p:nvSpPr>
          <p:spPr>
            <a:xfrm>
              <a:off x="7977114" y="1743372"/>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956425E-B78E-577F-4DEA-7D9A173C8535}"/>
                </a:ext>
              </a:extLst>
            </p:cNvPr>
            <p:cNvSpPr>
              <a:spLocks/>
            </p:cNvSpPr>
            <p:nvPr/>
          </p:nvSpPr>
          <p:spPr>
            <a:xfrm>
              <a:off x="5233240" y="172603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B49AD4A-E2F7-F827-2061-FE5CE176D572}"/>
                </a:ext>
              </a:extLst>
            </p:cNvPr>
            <p:cNvSpPr>
              <a:spLocks/>
            </p:cNvSpPr>
            <p:nvPr/>
          </p:nvSpPr>
          <p:spPr>
            <a:xfrm>
              <a:off x="6139022" y="1743372"/>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0B647F4-FB3D-4238-E3ED-37F8FF2FE9B7}"/>
                </a:ext>
              </a:extLst>
            </p:cNvPr>
            <p:cNvSpPr>
              <a:spLocks/>
            </p:cNvSpPr>
            <p:nvPr/>
          </p:nvSpPr>
          <p:spPr>
            <a:xfrm>
              <a:off x="2494591" y="17122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0" name="Google Shape;15595;p87">
              <a:extLst>
                <a:ext uri="{FF2B5EF4-FFF2-40B4-BE49-F238E27FC236}">
                  <a16:creationId xmlns:a16="http://schemas.microsoft.com/office/drawing/2014/main" id="{90E0BC1D-3C31-DA33-D5EF-B0A8BE8721FC}"/>
                </a:ext>
              </a:extLst>
            </p:cNvPr>
            <p:cNvGrpSpPr/>
            <p:nvPr/>
          </p:nvGrpSpPr>
          <p:grpSpPr>
            <a:xfrm>
              <a:off x="8231881" y="1916126"/>
              <a:ext cx="359057" cy="470738"/>
              <a:chOff x="-27313778" y="3545275"/>
              <a:chExt cx="226050" cy="296358"/>
            </a:xfrm>
            <a:solidFill>
              <a:schemeClr val="tx1"/>
            </a:solidFill>
          </p:grpSpPr>
          <p:sp>
            <p:nvSpPr>
              <p:cNvPr id="11" name="Google Shape;15596;p87">
                <a:extLst>
                  <a:ext uri="{FF2B5EF4-FFF2-40B4-BE49-F238E27FC236}">
                    <a16:creationId xmlns:a16="http://schemas.microsoft.com/office/drawing/2014/main" id="{8F3B1A48-368A-F7C7-A76B-37E1629F937A}"/>
                  </a:ext>
                </a:extLst>
              </p:cNvPr>
              <p:cNvSpPr/>
              <p:nvPr/>
            </p:nvSpPr>
            <p:spPr>
              <a:xfrm>
                <a:off x="-27305100" y="3598434"/>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12" name="Google Shape;15597;p87">
                <a:extLst>
                  <a:ext uri="{FF2B5EF4-FFF2-40B4-BE49-F238E27FC236}">
                    <a16:creationId xmlns:a16="http://schemas.microsoft.com/office/drawing/2014/main" id="{E7425020-F824-B09C-54E2-F974B740CE5A}"/>
                  </a:ext>
                </a:extLst>
              </p:cNvPr>
              <p:cNvSpPr/>
              <p:nvPr/>
            </p:nvSpPr>
            <p:spPr>
              <a:xfrm>
                <a:off x="-27313778" y="3770709"/>
                <a:ext cx="226050" cy="70924"/>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598;p87">
                <a:extLst>
                  <a:ext uri="{FF2B5EF4-FFF2-40B4-BE49-F238E27FC236}">
                    <a16:creationId xmlns:a16="http://schemas.microsoft.com/office/drawing/2014/main" id="{8264BA0D-1A51-3491-35FB-09D124A04568}"/>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14" name="Google Shape;15642;p87">
              <a:extLst>
                <a:ext uri="{FF2B5EF4-FFF2-40B4-BE49-F238E27FC236}">
                  <a16:creationId xmlns:a16="http://schemas.microsoft.com/office/drawing/2014/main" id="{A255A38A-4A21-3DB9-9A4E-D943BDABDBEF}"/>
                </a:ext>
              </a:extLst>
            </p:cNvPr>
            <p:cNvSpPr/>
            <p:nvPr/>
          </p:nvSpPr>
          <p:spPr>
            <a:xfrm>
              <a:off x="9943815" y="1962801"/>
              <a:ext cx="535414" cy="367021"/>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nvGrpSpPr>
            <p:cNvPr id="15" name="Google Shape;3619;p48">
              <a:extLst>
                <a:ext uri="{FF2B5EF4-FFF2-40B4-BE49-F238E27FC236}">
                  <a16:creationId xmlns:a16="http://schemas.microsoft.com/office/drawing/2014/main" id="{E499477D-DBEB-06FD-F3F3-4D84590DF80D}"/>
                </a:ext>
              </a:extLst>
            </p:cNvPr>
            <p:cNvGrpSpPr/>
            <p:nvPr/>
          </p:nvGrpSpPr>
          <p:grpSpPr>
            <a:xfrm>
              <a:off x="9075135" y="1898088"/>
              <a:ext cx="481011" cy="547288"/>
              <a:chOff x="1529350" y="258825"/>
              <a:chExt cx="423475" cy="481825"/>
            </a:xfrm>
            <a:solidFill>
              <a:schemeClr val="tx1"/>
            </a:solidFill>
          </p:grpSpPr>
          <p:sp>
            <p:nvSpPr>
              <p:cNvPr id="16" name="Google Shape;3620;p48">
                <a:extLst>
                  <a:ext uri="{FF2B5EF4-FFF2-40B4-BE49-F238E27FC236}">
                    <a16:creationId xmlns:a16="http://schemas.microsoft.com/office/drawing/2014/main" id="{38EC0537-CE50-E584-854A-30CF793284DB}"/>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3621;p48">
                <a:extLst>
                  <a:ext uri="{FF2B5EF4-FFF2-40B4-BE49-F238E27FC236}">
                    <a16:creationId xmlns:a16="http://schemas.microsoft.com/office/drawing/2014/main" id="{87F3CA4A-2060-354C-568A-DBC14252E4C3}"/>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8" name="Google Shape;6702;p54">
              <a:extLst>
                <a:ext uri="{FF2B5EF4-FFF2-40B4-BE49-F238E27FC236}">
                  <a16:creationId xmlns:a16="http://schemas.microsoft.com/office/drawing/2014/main" id="{C2E6B1E4-0CA3-169A-8982-FDCDF2FB1B17}"/>
                </a:ext>
              </a:extLst>
            </p:cNvPr>
            <p:cNvGrpSpPr/>
            <p:nvPr/>
          </p:nvGrpSpPr>
          <p:grpSpPr>
            <a:xfrm>
              <a:off x="6343508" y="1898089"/>
              <a:ext cx="469210" cy="467943"/>
              <a:chOff x="-23599443" y="1971032"/>
              <a:chExt cx="296176" cy="295376"/>
            </a:xfrm>
            <a:solidFill>
              <a:schemeClr val="tx1"/>
            </a:solidFill>
          </p:grpSpPr>
          <p:sp>
            <p:nvSpPr>
              <p:cNvPr id="19" name="Google Shape;6703;p54">
                <a:extLst>
                  <a:ext uri="{FF2B5EF4-FFF2-40B4-BE49-F238E27FC236}">
                    <a16:creationId xmlns:a16="http://schemas.microsoft.com/office/drawing/2014/main" id="{708AE747-83D2-10E5-9075-E0C2FE5FE6B1}"/>
                  </a:ext>
                </a:extLst>
              </p:cNvPr>
              <p:cNvSpPr/>
              <p:nvPr/>
            </p:nvSpPr>
            <p:spPr>
              <a:xfrm>
                <a:off x="-23599443" y="1971032"/>
                <a:ext cx="296176" cy="295376"/>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04;p54">
                <a:extLst>
                  <a:ext uri="{FF2B5EF4-FFF2-40B4-BE49-F238E27FC236}">
                    <a16:creationId xmlns:a16="http://schemas.microsoft.com/office/drawing/2014/main" id="{2710511E-9818-78A6-E801-E5C32B01E325}"/>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4939;p86">
              <a:extLst>
                <a:ext uri="{FF2B5EF4-FFF2-40B4-BE49-F238E27FC236}">
                  <a16:creationId xmlns:a16="http://schemas.microsoft.com/office/drawing/2014/main" id="{3B4F1777-B17B-3C56-BDBE-1E7DD070BE3D}"/>
                </a:ext>
              </a:extLst>
            </p:cNvPr>
            <p:cNvGrpSpPr/>
            <p:nvPr/>
          </p:nvGrpSpPr>
          <p:grpSpPr>
            <a:xfrm>
              <a:off x="5441412" y="1930826"/>
              <a:ext cx="452337" cy="452337"/>
              <a:chOff x="5660400" y="238125"/>
              <a:chExt cx="481825" cy="481825"/>
            </a:xfrm>
            <a:solidFill>
              <a:schemeClr val="tx1"/>
            </a:solidFill>
          </p:grpSpPr>
          <p:sp>
            <p:nvSpPr>
              <p:cNvPr id="22" name="Google Shape;14940;p86">
                <a:extLst>
                  <a:ext uri="{FF2B5EF4-FFF2-40B4-BE49-F238E27FC236}">
                    <a16:creationId xmlns:a16="http://schemas.microsoft.com/office/drawing/2014/main" id="{48C3500E-7840-8143-92FC-71CFD93B459D}"/>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23" name="Google Shape;14941;p86">
                <a:extLst>
                  <a:ext uri="{FF2B5EF4-FFF2-40B4-BE49-F238E27FC236}">
                    <a16:creationId xmlns:a16="http://schemas.microsoft.com/office/drawing/2014/main" id="{1B0F80D3-6148-543D-829B-F6006FBE4B26}"/>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nvGrpSpPr>
            <p:cNvPr id="24" name="Google Shape;6780;p54">
              <a:extLst>
                <a:ext uri="{FF2B5EF4-FFF2-40B4-BE49-F238E27FC236}">
                  <a16:creationId xmlns:a16="http://schemas.microsoft.com/office/drawing/2014/main" id="{9BAB9BF9-A9FF-42D3-2DF8-EB48CCD854AA}"/>
                </a:ext>
              </a:extLst>
            </p:cNvPr>
            <p:cNvGrpSpPr/>
            <p:nvPr/>
          </p:nvGrpSpPr>
          <p:grpSpPr>
            <a:xfrm>
              <a:off x="2646887" y="1853525"/>
              <a:ext cx="578984" cy="586149"/>
              <a:chOff x="-22863701" y="3131752"/>
              <a:chExt cx="299300" cy="293423"/>
            </a:xfrm>
            <a:solidFill>
              <a:schemeClr val="tx1"/>
            </a:solidFill>
          </p:grpSpPr>
          <p:sp>
            <p:nvSpPr>
              <p:cNvPr id="25" name="Google Shape;6781;p54">
                <a:extLst>
                  <a:ext uri="{FF2B5EF4-FFF2-40B4-BE49-F238E27FC236}">
                    <a16:creationId xmlns:a16="http://schemas.microsoft.com/office/drawing/2014/main" id="{DAA2D33C-9277-A477-BEA4-CA9D64E1F142}"/>
                  </a:ext>
                </a:extLst>
              </p:cNvPr>
              <p:cNvSpPr/>
              <p:nvPr/>
            </p:nvSpPr>
            <p:spPr>
              <a:xfrm>
                <a:off x="-22863701" y="3131752"/>
                <a:ext cx="299300" cy="293423"/>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82;p54">
                <a:extLst>
                  <a:ext uri="{FF2B5EF4-FFF2-40B4-BE49-F238E27FC236}">
                    <a16:creationId xmlns:a16="http://schemas.microsoft.com/office/drawing/2014/main" id="{336F8994-8734-E71B-FB2E-4059FDD5E615}"/>
                  </a:ext>
                </a:extLst>
              </p:cNvPr>
              <p:cNvSpPr/>
              <p:nvPr/>
            </p:nvSpPr>
            <p:spPr>
              <a:xfrm>
                <a:off x="-22739989" y="3217798"/>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83;p54">
                <a:extLst>
                  <a:ext uri="{FF2B5EF4-FFF2-40B4-BE49-F238E27FC236}">
                    <a16:creationId xmlns:a16="http://schemas.microsoft.com/office/drawing/2014/main" id="{52D8ED1D-5897-B6A9-B93A-C24F2A538D7F}"/>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Oval 27">
              <a:extLst>
                <a:ext uri="{FF2B5EF4-FFF2-40B4-BE49-F238E27FC236}">
                  <a16:creationId xmlns:a16="http://schemas.microsoft.com/office/drawing/2014/main" id="{13D6C7BE-50C8-43D7-FA67-43EDFB49ED6C}"/>
                </a:ext>
              </a:extLst>
            </p:cNvPr>
            <p:cNvSpPr>
              <a:spLocks/>
            </p:cNvSpPr>
            <p:nvPr/>
          </p:nvSpPr>
          <p:spPr>
            <a:xfrm>
              <a:off x="4306682" y="1722655"/>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994FA79-0906-F969-2D91-2E8F22E6D9E4}"/>
                </a:ext>
              </a:extLst>
            </p:cNvPr>
            <p:cNvSpPr>
              <a:spLocks/>
            </p:cNvSpPr>
            <p:nvPr/>
          </p:nvSpPr>
          <p:spPr>
            <a:xfrm>
              <a:off x="3400373" y="17139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0" name="Google Shape;15648;p87">
              <a:extLst>
                <a:ext uri="{FF2B5EF4-FFF2-40B4-BE49-F238E27FC236}">
                  <a16:creationId xmlns:a16="http://schemas.microsoft.com/office/drawing/2014/main" id="{31FBBDE2-BB62-7B57-C59C-B328AD56E01F}"/>
                </a:ext>
              </a:extLst>
            </p:cNvPr>
            <p:cNvGrpSpPr/>
            <p:nvPr/>
          </p:nvGrpSpPr>
          <p:grpSpPr>
            <a:xfrm>
              <a:off x="3586447" y="1889801"/>
              <a:ext cx="515640" cy="516993"/>
              <a:chOff x="-23245007" y="3888118"/>
              <a:chExt cx="295376" cy="296151"/>
            </a:xfrm>
            <a:solidFill>
              <a:schemeClr val="tx1"/>
            </a:solidFill>
          </p:grpSpPr>
          <p:sp>
            <p:nvSpPr>
              <p:cNvPr id="31" name="Google Shape;15649;p87">
                <a:extLst>
                  <a:ext uri="{FF2B5EF4-FFF2-40B4-BE49-F238E27FC236}">
                    <a16:creationId xmlns:a16="http://schemas.microsoft.com/office/drawing/2014/main" id="{172D7FE1-1500-8657-319D-A8A921803494}"/>
                  </a:ext>
                </a:extLst>
              </p:cNvPr>
              <p:cNvSpPr/>
              <p:nvPr/>
            </p:nvSpPr>
            <p:spPr>
              <a:xfrm>
                <a:off x="-23106398" y="3958996"/>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2" name="Google Shape;15650;p87">
                <a:extLst>
                  <a:ext uri="{FF2B5EF4-FFF2-40B4-BE49-F238E27FC236}">
                    <a16:creationId xmlns:a16="http://schemas.microsoft.com/office/drawing/2014/main" id="{A134C176-328A-8A32-4894-840394A7B792}"/>
                  </a:ext>
                </a:extLst>
              </p:cNvPr>
              <p:cNvSpPr/>
              <p:nvPr/>
            </p:nvSpPr>
            <p:spPr>
              <a:xfrm>
                <a:off x="-23106398" y="3992872"/>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3" name="Google Shape;15651;p87">
                <a:extLst>
                  <a:ext uri="{FF2B5EF4-FFF2-40B4-BE49-F238E27FC236}">
                    <a16:creationId xmlns:a16="http://schemas.microsoft.com/office/drawing/2014/main" id="{CB6557E6-80E5-BC91-4C1B-789B49CACD98}"/>
                  </a:ext>
                </a:extLst>
              </p:cNvPr>
              <p:cNvSpPr/>
              <p:nvPr/>
            </p:nvSpPr>
            <p:spPr>
              <a:xfrm>
                <a:off x="-23106398" y="4062972"/>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4" name="Google Shape;15652;p87">
                <a:extLst>
                  <a:ext uri="{FF2B5EF4-FFF2-40B4-BE49-F238E27FC236}">
                    <a16:creationId xmlns:a16="http://schemas.microsoft.com/office/drawing/2014/main" id="{5571347A-F04D-BE9F-E96D-AE008D41E4AB}"/>
                  </a:ext>
                </a:extLst>
              </p:cNvPr>
              <p:cNvSpPr/>
              <p:nvPr/>
            </p:nvSpPr>
            <p:spPr>
              <a:xfrm>
                <a:off x="-23070948" y="3940871"/>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35" name="Google Shape;15653;p87">
                <a:extLst>
                  <a:ext uri="{FF2B5EF4-FFF2-40B4-BE49-F238E27FC236}">
                    <a16:creationId xmlns:a16="http://schemas.microsoft.com/office/drawing/2014/main" id="{FF7C24D7-9879-7D13-934C-E6343C696BBF}"/>
                  </a:ext>
                </a:extLst>
              </p:cNvPr>
              <p:cNvSpPr/>
              <p:nvPr/>
            </p:nvSpPr>
            <p:spPr>
              <a:xfrm>
                <a:off x="-23106398" y="3923546"/>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36" name="Google Shape;15654;p87">
                <a:extLst>
                  <a:ext uri="{FF2B5EF4-FFF2-40B4-BE49-F238E27FC236}">
                    <a16:creationId xmlns:a16="http://schemas.microsoft.com/office/drawing/2014/main" id="{07DA87DA-E083-D4D6-4ABB-868A1EBAC25D}"/>
                  </a:ext>
                </a:extLst>
              </p:cNvPr>
              <p:cNvSpPr/>
              <p:nvPr/>
            </p:nvSpPr>
            <p:spPr>
              <a:xfrm>
                <a:off x="-23106398" y="4027522"/>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655;p87">
                <a:extLst>
                  <a:ext uri="{FF2B5EF4-FFF2-40B4-BE49-F238E27FC236}">
                    <a16:creationId xmlns:a16="http://schemas.microsoft.com/office/drawing/2014/main" id="{BA446F0E-5E9B-1EE7-2A42-92223D43FB6F}"/>
                  </a:ext>
                </a:extLst>
              </p:cNvPr>
              <p:cNvSpPr/>
              <p:nvPr/>
            </p:nvSpPr>
            <p:spPr>
              <a:xfrm>
                <a:off x="-23245007" y="3888118"/>
                <a:ext cx="295376" cy="296151"/>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38" name="Google Shape;15656;p87">
                <a:extLst>
                  <a:ext uri="{FF2B5EF4-FFF2-40B4-BE49-F238E27FC236}">
                    <a16:creationId xmlns:a16="http://schemas.microsoft.com/office/drawing/2014/main" id="{8252CB18-746C-5818-C5EB-C85AA23DF35D}"/>
                  </a:ext>
                </a:extLst>
              </p:cNvPr>
              <p:cNvSpPr/>
              <p:nvPr/>
            </p:nvSpPr>
            <p:spPr>
              <a:xfrm>
                <a:off x="-23070899" y="3975543"/>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39" name="Google Shape;15657;p87">
                <a:extLst>
                  <a:ext uri="{FF2B5EF4-FFF2-40B4-BE49-F238E27FC236}">
                    <a16:creationId xmlns:a16="http://schemas.microsoft.com/office/drawing/2014/main" id="{06D382F0-0662-09D5-9A3D-10D55B3CE8A7}"/>
                  </a:ext>
                </a:extLst>
              </p:cNvPr>
              <p:cNvSpPr/>
              <p:nvPr/>
            </p:nvSpPr>
            <p:spPr>
              <a:xfrm>
                <a:off x="-23158291" y="4097617"/>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40" name="Google Shape;15658;p87">
                <a:extLst>
                  <a:ext uri="{FF2B5EF4-FFF2-40B4-BE49-F238E27FC236}">
                    <a16:creationId xmlns:a16="http://schemas.microsoft.com/office/drawing/2014/main" id="{F914550E-838F-C1D8-5C0D-BAE40F65A4B3}"/>
                  </a:ext>
                </a:extLst>
              </p:cNvPr>
              <p:cNvSpPr/>
              <p:nvPr/>
            </p:nvSpPr>
            <p:spPr>
              <a:xfrm>
                <a:off x="-23176297" y="3940868"/>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41" name="Google Shape;15659;p87">
                <a:extLst>
                  <a:ext uri="{FF2B5EF4-FFF2-40B4-BE49-F238E27FC236}">
                    <a16:creationId xmlns:a16="http://schemas.microsoft.com/office/drawing/2014/main" id="{016C52D1-1718-7869-EA50-F19301C4C102}"/>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nvGrpSpPr>
            <p:cNvPr id="42" name="Google Shape;15513;p87">
              <a:extLst>
                <a:ext uri="{FF2B5EF4-FFF2-40B4-BE49-F238E27FC236}">
                  <a16:creationId xmlns:a16="http://schemas.microsoft.com/office/drawing/2014/main" id="{157CC543-E054-A939-E3E6-672F5DE45888}"/>
                </a:ext>
              </a:extLst>
            </p:cNvPr>
            <p:cNvGrpSpPr/>
            <p:nvPr/>
          </p:nvGrpSpPr>
          <p:grpSpPr>
            <a:xfrm>
              <a:off x="4562721" y="1921769"/>
              <a:ext cx="386614" cy="470442"/>
              <a:chOff x="-24709100" y="3888876"/>
              <a:chExt cx="243399" cy="296174"/>
            </a:xfrm>
            <a:solidFill>
              <a:schemeClr val="tx1"/>
            </a:solidFill>
          </p:grpSpPr>
          <p:sp>
            <p:nvSpPr>
              <p:cNvPr id="43" name="Google Shape;15514;p87">
                <a:extLst>
                  <a:ext uri="{FF2B5EF4-FFF2-40B4-BE49-F238E27FC236}">
                    <a16:creationId xmlns:a16="http://schemas.microsoft.com/office/drawing/2014/main" id="{23299082-8048-7F9A-4CD2-2AAEA40006A3}"/>
                  </a:ext>
                </a:extLst>
              </p:cNvPr>
              <p:cNvSpPr/>
              <p:nvPr/>
            </p:nvSpPr>
            <p:spPr>
              <a:xfrm>
                <a:off x="-24587825" y="3888876"/>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5515;p87">
                <a:extLst>
                  <a:ext uri="{FF2B5EF4-FFF2-40B4-BE49-F238E27FC236}">
                    <a16:creationId xmlns:a16="http://schemas.microsoft.com/office/drawing/2014/main" id="{D04EB805-A909-2D06-9377-77D380C5C215}"/>
                  </a:ext>
                </a:extLst>
              </p:cNvPr>
              <p:cNvSpPr/>
              <p:nvPr/>
            </p:nvSpPr>
            <p:spPr>
              <a:xfrm>
                <a:off x="-24536601" y="4132251"/>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5516;p87">
                <a:extLst>
                  <a:ext uri="{FF2B5EF4-FFF2-40B4-BE49-F238E27FC236}">
                    <a16:creationId xmlns:a16="http://schemas.microsoft.com/office/drawing/2014/main" id="{68E3F6DC-10E7-314A-9A2E-E03A5CE9992C}"/>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46" name="Oval 45">
              <a:extLst>
                <a:ext uri="{FF2B5EF4-FFF2-40B4-BE49-F238E27FC236}">
                  <a16:creationId xmlns:a16="http://schemas.microsoft.com/office/drawing/2014/main" id="{54180C19-8786-D626-84C6-6A4CF18B5E5D}"/>
                </a:ext>
              </a:extLst>
            </p:cNvPr>
            <p:cNvSpPr>
              <a:spLocks/>
            </p:cNvSpPr>
            <p:nvPr/>
          </p:nvSpPr>
          <p:spPr>
            <a:xfrm>
              <a:off x="107779" y="1714568"/>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7" name="Google Shape;16435;p89">
              <a:extLst>
                <a:ext uri="{FF2B5EF4-FFF2-40B4-BE49-F238E27FC236}">
                  <a16:creationId xmlns:a16="http://schemas.microsoft.com/office/drawing/2014/main" id="{7760DE3C-94C5-3985-BE34-7499A04FFC5D}"/>
                </a:ext>
              </a:extLst>
            </p:cNvPr>
            <p:cNvGrpSpPr/>
            <p:nvPr/>
          </p:nvGrpSpPr>
          <p:grpSpPr>
            <a:xfrm>
              <a:off x="277021" y="1872871"/>
              <a:ext cx="548334" cy="546880"/>
              <a:chOff x="-30735200" y="3910925"/>
              <a:chExt cx="292225" cy="291450"/>
            </a:xfrm>
            <a:solidFill>
              <a:schemeClr val="tx1"/>
            </a:solidFill>
          </p:grpSpPr>
          <p:sp>
            <p:nvSpPr>
              <p:cNvPr id="48" name="Google Shape;16436;p89">
                <a:extLst>
                  <a:ext uri="{FF2B5EF4-FFF2-40B4-BE49-F238E27FC236}">
                    <a16:creationId xmlns:a16="http://schemas.microsoft.com/office/drawing/2014/main" id="{57B1C404-85CB-6E3B-B821-E05C0C4F09B0}"/>
                  </a:ext>
                </a:extLst>
              </p:cNvPr>
              <p:cNvSpPr/>
              <p:nvPr/>
            </p:nvSpPr>
            <p:spPr>
              <a:xfrm>
                <a:off x="-30680640"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dirty="0"/>
              </a:p>
            </p:txBody>
          </p:sp>
          <p:sp>
            <p:nvSpPr>
              <p:cNvPr id="49" name="Google Shape;16437;p89">
                <a:extLst>
                  <a:ext uri="{FF2B5EF4-FFF2-40B4-BE49-F238E27FC236}">
                    <a16:creationId xmlns:a16="http://schemas.microsoft.com/office/drawing/2014/main" id="{B76B7D86-4284-113E-46BE-D35B16B2B78A}"/>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0" name="Oval 49">
              <a:extLst>
                <a:ext uri="{FF2B5EF4-FFF2-40B4-BE49-F238E27FC236}">
                  <a16:creationId xmlns:a16="http://schemas.microsoft.com/office/drawing/2014/main" id="{6C4F31D5-6A86-17AC-995E-B547A9C03376}"/>
                </a:ext>
              </a:extLst>
            </p:cNvPr>
            <p:cNvSpPr>
              <a:spLocks/>
            </p:cNvSpPr>
            <p:nvPr/>
          </p:nvSpPr>
          <p:spPr>
            <a:xfrm>
              <a:off x="7055648" y="1722655"/>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D2477280-7F27-7D4D-81BD-BCD3FDD22961}"/>
                </a:ext>
              </a:extLst>
            </p:cNvPr>
            <p:cNvSpPr>
              <a:spLocks/>
            </p:cNvSpPr>
            <p:nvPr/>
          </p:nvSpPr>
          <p:spPr>
            <a:xfrm>
              <a:off x="1588809" y="1712263"/>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2" name="Google Shape;15542;p87">
              <a:extLst>
                <a:ext uri="{FF2B5EF4-FFF2-40B4-BE49-F238E27FC236}">
                  <a16:creationId xmlns:a16="http://schemas.microsoft.com/office/drawing/2014/main" id="{16076965-2AA9-571C-398C-BFFC356357A2}"/>
                </a:ext>
              </a:extLst>
            </p:cNvPr>
            <p:cNvSpPr/>
            <p:nvPr/>
          </p:nvSpPr>
          <p:spPr>
            <a:xfrm>
              <a:off x="1811871" y="1900389"/>
              <a:ext cx="417353" cy="509521"/>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grpSp>
          <p:nvGrpSpPr>
            <p:cNvPr id="53" name="Google Shape;15628;p87">
              <a:extLst>
                <a:ext uri="{FF2B5EF4-FFF2-40B4-BE49-F238E27FC236}">
                  <a16:creationId xmlns:a16="http://schemas.microsoft.com/office/drawing/2014/main" id="{474BA781-34B9-5140-484A-9967DB66A818}"/>
                </a:ext>
              </a:extLst>
            </p:cNvPr>
            <p:cNvGrpSpPr/>
            <p:nvPr/>
          </p:nvGrpSpPr>
          <p:grpSpPr>
            <a:xfrm>
              <a:off x="7206258" y="1880575"/>
              <a:ext cx="603472" cy="494344"/>
              <a:chOff x="-26981413" y="3951873"/>
              <a:chExt cx="296188" cy="242627"/>
            </a:xfrm>
            <a:solidFill>
              <a:schemeClr val="tx1"/>
            </a:solidFill>
          </p:grpSpPr>
          <p:sp>
            <p:nvSpPr>
              <p:cNvPr id="54" name="Google Shape;15629;p87">
                <a:extLst>
                  <a:ext uri="{FF2B5EF4-FFF2-40B4-BE49-F238E27FC236}">
                    <a16:creationId xmlns:a16="http://schemas.microsoft.com/office/drawing/2014/main" id="{5B6D7DBF-A412-0B2F-8285-8D7DFE1EEE35}"/>
                  </a:ext>
                </a:extLst>
              </p:cNvPr>
              <p:cNvSpPr/>
              <p:nvPr/>
            </p:nvSpPr>
            <p:spPr>
              <a:xfrm>
                <a:off x="-26978244" y="3951873"/>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55" name="Google Shape;15630;p87">
                <a:extLst>
                  <a:ext uri="{FF2B5EF4-FFF2-40B4-BE49-F238E27FC236}">
                    <a16:creationId xmlns:a16="http://schemas.microsoft.com/office/drawing/2014/main" id="{0B86BBCB-EAD5-D5BC-F976-E4CEF8196957}"/>
                  </a:ext>
                </a:extLst>
              </p:cNvPr>
              <p:cNvSpPr/>
              <p:nvPr/>
            </p:nvSpPr>
            <p:spPr>
              <a:xfrm>
                <a:off x="-26981413" y="4124373"/>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56" name="Google Shape;15631;p87">
                <a:extLst>
                  <a:ext uri="{FF2B5EF4-FFF2-40B4-BE49-F238E27FC236}">
                    <a16:creationId xmlns:a16="http://schemas.microsoft.com/office/drawing/2014/main" id="{A4A717FB-5302-0E41-D457-7998913EA3D9}"/>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57" name="Arrow: Right 56">
              <a:extLst>
                <a:ext uri="{FF2B5EF4-FFF2-40B4-BE49-F238E27FC236}">
                  <a16:creationId xmlns:a16="http://schemas.microsoft.com/office/drawing/2014/main" id="{2E19EA43-C7EC-411F-8864-4EF3B5640F22}"/>
                </a:ext>
              </a:extLst>
            </p:cNvPr>
            <p:cNvSpPr/>
            <p:nvPr/>
          </p:nvSpPr>
          <p:spPr>
            <a:xfrm rot="10800000">
              <a:off x="1066687" y="1996586"/>
              <a:ext cx="432324" cy="37833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825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A8BA-8E56-FC46-8B11-460AF1249288}"/>
              </a:ext>
            </a:extLst>
          </p:cNvPr>
          <p:cNvSpPr>
            <a:spLocks noGrp="1"/>
          </p:cNvSpPr>
          <p:nvPr>
            <p:ph type="title"/>
          </p:nvPr>
        </p:nvSpPr>
        <p:spPr/>
        <p:txBody>
          <a:bodyPr/>
          <a:lstStyle/>
          <a:p>
            <a:r>
              <a:rPr lang="en-US" dirty="0"/>
              <a:t>Objective 2 – Complexity </a:t>
            </a:r>
          </a:p>
        </p:txBody>
      </p:sp>
      <p:sp>
        <p:nvSpPr>
          <p:cNvPr id="3" name="Content Placeholder 2">
            <a:extLst>
              <a:ext uri="{FF2B5EF4-FFF2-40B4-BE49-F238E27FC236}">
                <a16:creationId xmlns:a16="http://schemas.microsoft.com/office/drawing/2014/main" id="{4028B294-427D-FF39-225B-619D290EA0DC}"/>
              </a:ext>
            </a:extLst>
          </p:cNvPr>
          <p:cNvSpPr>
            <a:spLocks noGrp="1"/>
          </p:cNvSpPr>
          <p:nvPr>
            <p:ph idx="1"/>
          </p:nvPr>
        </p:nvSpPr>
        <p:spPr/>
        <p:txBody>
          <a:bodyPr/>
          <a:lstStyle/>
          <a:p>
            <a:r>
              <a:rPr lang="en-US" dirty="0"/>
              <a:t>In the data analysis phase we reviewed several of the terms for variable inflation factor, significance and others. </a:t>
            </a:r>
          </a:p>
          <a:p>
            <a:r>
              <a:rPr lang="en-US" dirty="0"/>
              <a:t>We transformed several variables including – Routine Culture Ratio, and Number of Beds. </a:t>
            </a:r>
          </a:p>
          <a:p>
            <a:endParaRPr lang="en-US" dirty="0"/>
          </a:p>
        </p:txBody>
      </p:sp>
    </p:spTree>
    <p:extLst>
      <p:ext uri="{BB962C8B-B14F-4D97-AF65-F5344CB8AC3E}">
        <p14:creationId xmlns:p14="http://schemas.microsoft.com/office/powerpoint/2010/main" val="350898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49BF28E0-40B2-47BA-B91D-76F645ED3948}"/>
              </a:ext>
            </a:extLst>
          </p:cNvPr>
          <p:cNvSpPr/>
          <p:nvPr/>
        </p:nvSpPr>
        <p:spPr>
          <a:xfrm>
            <a:off x="314325" y="1304925"/>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009D0636-4B12-D69F-D1C2-468352276527}"/>
              </a:ext>
            </a:extLst>
          </p:cNvPr>
          <p:cNvSpPr/>
          <p:nvPr/>
        </p:nvSpPr>
        <p:spPr>
          <a:xfrm>
            <a:off x="514349" y="1409653"/>
            <a:ext cx="647701"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1C573024-A1FE-6B31-A1E1-BDF59F28D601}"/>
              </a:ext>
            </a:extLst>
          </p:cNvPr>
          <p:cNvGrpSpPr/>
          <p:nvPr/>
        </p:nvGrpSpPr>
        <p:grpSpPr>
          <a:xfrm>
            <a:off x="584076" y="5016588"/>
            <a:ext cx="488910" cy="488910"/>
            <a:chOff x="584076" y="5016588"/>
            <a:chExt cx="488910" cy="488910"/>
          </a:xfrm>
        </p:grpSpPr>
        <p:sp>
          <p:nvSpPr>
            <p:cNvPr id="6" name="Oval 5">
              <a:extLst>
                <a:ext uri="{FF2B5EF4-FFF2-40B4-BE49-F238E27FC236}">
                  <a16:creationId xmlns:a16="http://schemas.microsoft.com/office/drawing/2014/main" id="{30A553A0-FCEC-1F75-0333-07A54F6AD885}"/>
                </a:ext>
              </a:extLst>
            </p:cNvPr>
            <p:cNvSpPr>
              <a:spLocks/>
            </p:cNvSpPr>
            <p:nvPr/>
          </p:nvSpPr>
          <p:spPr>
            <a:xfrm>
              <a:off x="584076" y="501658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0" name="Google Shape;15595;p87">
              <a:extLst>
                <a:ext uri="{FF2B5EF4-FFF2-40B4-BE49-F238E27FC236}">
                  <a16:creationId xmlns:a16="http://schemas.microsoft.com/office/drawing/2014/main" id="{39FF8E7E-A489-32E1-63C8-9E350842E355}"/>
                </a:ext>
              </a:extLst>
            </p:cNvPr>
            <p:cNvGrpSpPr/>
            <p:nvPr/>
          </p:nvGrpSpPr>
          <p:grpSpPr>
            <a:xfrm>
              <a:off x="716822" y="5098326"/>
              <a:ext cx="231878" cy="304017"/>
              <a:chOff x="-27313777" y="3545275"/>
              <a:chExt cx="226051" cy="296375"/>
            </a:xfrm>
            <a:solidFill>
              <a:schemeClr val="tx1"/>
            </a:solidFill>
          </p:grpSpPr>
          <p:sp>
            <p:nvSpPr>
              <p:cNvPr id="11" name="Google Shape;15596;p87">
                <a:extLst>
                  <a:ext uri="{FF2B5EF4-FFF2-40B4-BE49-F238E27FC236}">
                    <a16:creationId xmlns:a16="http://schemas.microsoft.com/office/drawing/2014/main" id="{434AE2B0-C867-C0AC-7B5C-88AF2E298AFF}"/>
                  </a:ext>
                </a:extLst>
              </p:cNvPr>
              <p:cNvSpPr/>
              <p:nvPr/>
            </p:nvSpPr>
            <p:spPr>
              <a:xfrm>
                <a:off x="-27305168"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12" name="Google Shape;15597;p87">
                <a:extLst>
                  <a:ext uri="{FF2B5EF4-FFF2-40B4-BE49-F238E27FC236}">
                    <a16:creationId xmlns:a16="http://schemas.microsoft.com/office/drawing/2014/main" id="{27542304-0DC6-0A4A-6A64-20A4BA772099}"/>
                  </a:ext>
                </a:extLst>
              </p:cNvPr>
              <p:cNvSpPr/>
              <p:nvPr/>
            </p:nvSpPr>
            <p:spPr>
              <a:xfrm>
                <a:off x="-27313777" y="3770725"/>
                <a:ext cx="226051"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598;p87">
                <a:extLst>
                  <a:ext uri="{FF2B5EF4-FFF2-40B4-BE49-F238E27FC236}">
                    <a16:creationId xmlns:a16="http://schemas.microsoft.com/office/drawing/2014/main" id="{B539C470-B6D2-049A-5F63-1A3FE8F83D87}"/>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56" name="Title 55">
            <a:extLst>
              <a:ext uri="{FF2B5EF4-FFF2-40B4-BE49-F238E27FC236}">
                <a16:creationId xmlns:a16="http://schemas.microsoft.com/office/drawing/2014/main" id="{D451B457-B9F1-711B-E4AD-C212AEB79992}"/>
              </a:ext>
            </a:extLst>
          </p:cNvPr>
          <p:cNvSpPr>
            <a:spLocks noGrp="1"/>
          </p:cNvSpPr>
          <p:nvPr>
            <p:ph type="title"/>
          </p:nvPr>
        </p:nvSpPr>
        <p:spPr>
          <a:xfrm>
            <a:off x="838200" y="365125"/>
            <a:ext cx="10515600" cy="948267"/>
          </a:xfrm>
        </p:spPr>
        <p:txBody>
          <a:bodyPr/>
          <a:lstStyle/>
          <a:p>
            <a:r>
              <a:rPr lang="en-US" dirty="0"/>
              <a:t>Model Building</a:t>
            </a:r>
          </a:p>
        </p:txBody>
      </p:sp>
      <p:sp>
        <p:nvSpPr>
          <p:cNvPr id="4" name="Oval 3">
            <a:extLst>
              <a:ext uri="{FF2B5EF4-FFF2-40B4-BE49-F238E27FC236}">
                <a16:creationId xmlns:a16="http://schemas.microsoft.com/office/drawing/2014/main" id="{8ABABBBF-3C6E-03EB-C5BB-5A8B8747FA3A}"/>
              </a:ext>
            </a:extLst>
          </p:cNvPr>
          <p:cNvSpPr>
            <a:spLocks/>
          </p:cNvSpPr>
          <p:nvPr/>
        </p:nvSpPr>
        <p:spPr>
          <a:xfrm>
            <a:off x="596240" y="1496601"/>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Google Shape;15642;p87">
            <a:extLst>
              <a:ext uri="{FF2B5EF4-FFF2-40B4-BE49-F238E27FC236}">
                <a16:creationId xmlns:a16="http://schemas.microsoft.com/office/drawing/2014/main" id="{1242E047-72CD-4EB1-367B-16AF1E615D94}"/>
              </a:ext>
            </a:extLst>
          </p:cNvPr>
          <p:cNvSpPr/>
          <p:nvPr/>
        </p:nvSpPr>
        <p:spPr>
          <a:xfrm>
            <a:off x="677681" y="1637609"/>
            <a:ext cx="301341" cy="206567"/>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sp>
        <p:nvSpPr>
          <p:cNvPr id="59" name="TextBox 58">
            <a:extLst>
              <a:ext uri="{FF2B5EF4-FFF2-40B4-BE49-F238E27FC236}">
                <a16:creationId xmlns:a16="http://schemas.microsoft.com/office/drawing/2014/main" id="{BB46C4AC-995C-0E77-3173-E7645D7C04CB}"/>
              </a:ext>
            </a:extLst>
          </p:cNvPr>
          <p:cNvSpPr txBox="1"/>
          <p:nvPr/>
        </p:nvSpPr>
        <p:spPr>
          <a:xfrm>
            <a:off x="1295400" y="1477551"/>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Number of Beds</a:t>
            </a:r>
          </a:p>
        </p:txBody>
      </p:sp>
      <p:sp>
        <p:nvSpPr>
          <p:cNvPr id="29" name="Oval 28">
            <a:extLst>
              <a:ext uri="{FF2B5EF4-FFF2-40B4-BE49-F238E27FC236}">
                <a16:creationId xmlns:a16="http://schemas.microsoft.com/office/drawing/2014/main" id="{B7BDA009-B213-24DB-E6B4-5FB161B40575}"/>
              </a:ext>
            </a:extLst>
          </p:cNvPr>
          <p:cNvSpPr>
            <a:spLocks/>
          </p:cNvSpPr>
          <p:nvPr/>
        </p:nvSpPr>
        <p:spPr>
          <a:xfrm>
            <a:off x="592692" y="199956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0" name="Google Shape;15648;p87">
            <a:extLst>
              <a:ext uri="{FF2B5EF4-FFF2-40B4-BE49-F238E27FC236}">
                <a16:creationId xmlns:a16="http://schemas.microsoft.com/office/drawing/2014/main" id="{6CB5EBEF-CC00-2DD5-C0AF-25FDE01CA5B9}"/>
              </a:ext>
            </a:extLst>
          </p:cNvPr>
          <p:cNvGrpSpPr/>
          <p:nvPr/>
        </p:nvGrpSpPr>
        <p:grpSpPr>
          <a:xfrm>
            <a:off x="692329" y="2098531"/>
            <a:ext cx="290213" cy="290974"/>
            <a:chOff x="-23244900" y="3888100"/>
            <a:chExt cx="295375" cy="296150"/>
          </a:xfrm>
          <a:solidFill>
            <a:schemeClr val="tx1"/>
          </a:solidFill>
        </p:grpSpPr>
        <p:sp>
          <p:nvSpPr>
            <p:cNvPr id="31" name="Google Shape;15649;p87">
              <a:extLst>
                <a:ext uri="{FF2B5EF4-FFF2-40B4-BE49-F238E27FC236}">
                  <a16:creationId xmlns:a16="http://schemas.microsoft.com/office/drawing/2014/main" id="{4B565AC4-7120-6525-664E-DA9ECCE6FEE9}"/>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2" name="Google Shape;15650;p87">
              <a:extLst>
                <a:ext uri="{FF2B5EF4-FFF2-40B4-BE49-F238E27FC236}">
                  <a16:creationId xmlns:a16="http://schemas.microsoft.com/office/drawing/2014/main" id="{A7935486-94FB-07C4-FD2D-F86765943940}"/>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3" name="Google Shape;15651;p87">
              <a:extLst>
                <a:ext uri="{FF2B5EF4-FFF2-40B4-BE49-F238E27FC236}">
                  <a16:creationId xmlns:a16="http://schemas.microsoft.com/office/drawing/2014/main" id="{A6C45933-C063-7225-8667-29BC16A95148}"/>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4" name="Google Shape;15652;p87">
              <a:extLst>
                <a:ext uri="{FF2B5EF4-FFF2-40B4-BE49-F238E27FC236}">
                  <a16:creationId xmlns:a16="http://schemas.microsoft.com/office/drawing/2014/main" id="{01953306-987A-628B-9532-6F88673EA494}"/>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35" name="Google Shape;15653;p87">
              <a:extLst>
                <a:ext uri="{FF2B5EF4-FFF2-40B4-BE49-F238E27FC236}">
                  <a16:creationId xmlns:a16="http://schemas.microsoft.com/office/drawing/2014/main" id="{6A2A6075-2BAE-986B-B658-4562429B0D5F}"/>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36" name="Google Shape;15654;p87">
              <a:extLst>
                <a:ext uri="{FF2B5EF4-FFF2-40B4-BE49-F238E27FC236}">
                  <a16:creationId xmlns:a16="http://schemas.microsoft.com/office/drawing/2014/main" id="{AAD1D50C-6AC2-CB57-4805-250A108CB5A6}"/>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655;p87">
              <a:extLst>
                <a:ext uri="{FF2B5EF4-FFF2-40B4-BE49-F238E27FC236}">
                  <a16:creationId xmlns:a16="http://schemas.microsoft.com/office/drawing/2014/main" id="{06AFE024-2C6B-0F68-3CB8-7768CBE20B29}"/>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38" name="Google Shape;15656;p87">
              <a:extLst>
                <a:ext uri="{FF2B5EF4-FFF2-40B4-BE49-F238E27FC236}">
                  <a16:creationId xmlns:a16="http://schemas.microsoft.com/office/drawing/2014/main" id="{4BBDD11E-11D9-0964-29FE-22E6BEEEEDD5}"/>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39" name="Google Shape;15657;p87">
              <a:extLst>
                <a:ext uri="{FF2B5EF4-FFF2-40B4-BE49-F238E27FC236}">
                  <a16:creationId xmlns:a16="http://schemas.microsoft.com/office/drawing/2014/main" id="{17C0F779-C1CD-7C91-89ED-07A513041A6E}"/>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40" name="Google Shape;15658;p87">
              <a:extLst>
                <a:ext uri="{FF2B5EF4-FFF2-40B4-BE49-F238E27FC236}">
                  <a16:creationId xmlns:a16="http://schemas.microsoft.com/office/drawing/2014/main" id="{9615793F-9160-B119-11AF-86EA989697C9}"/>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41" name="Google Shape;15659;p87">
              <a:extLst>
                <a:ext uri="{FF2B5EF4-FFF2-40B4-BE49-F238E27FC236}">
                  <a16:creationId xmlns:a16="http://schemas.microsoft.com/office/drawing/2014/main" id="{55262D6F-EB7A-1A8F-6B84-2F6A0CD8597F}"/>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sp>
        <p:nvSpPr>
          <p:cNvPr id="62" name="TextBox 61">
            <a:extLst>
              <a:ext uri="{FF2B5EF4-FFF2-40B4-BE49-F238E27FC236}">
                <a16:creationId xmlns:a16="http://schemas.microsoft.com/office/drawing/2014/main" id="{05791960-47BE-AAE3-0823-1074EDB732C0}"/>
              </a:ext>
            </a:extLst>
          </p:cNvPr>
          <p:cNvSpPr txBox="1"/>
          <p:nvPr/>
        </p:nvSpPr>
        <p:spPr>
          <a:xfrm>
            <a:off x="1295400" y="1992661"/>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Routine Chest X-ray Ratio</a:t>
            </a:r>
          </a:p>
        </p:txBody>
      </p:sp>
      <p:sp>
        <p:nvSpPr>
          <p:cNvPr id="47" name="Oval 46">
            <a:extLst>
              <a:ext uri="{FF2B5EF4-FFF2-40B4-BE49-F238E27FC236}">
                <a16:creationId xmlns:a16="http://schemas.microsoft.com/office/drawing/2014/main" id="{FFB8289C-6531-B9D6-9546-F876F3697BCE}"/>
              </a:ext>
            </a:extLst>
          </p:cNvPr>
          <p:cNvSpPr>
            <a:spLocks/>
          </p:cNvSpPr>
          <p:nvPr/>
        </p:nvSpPr>
        <p:spPr>
          <a:xfrm>
            <a:off x="597680" y="2500621"/>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8" name="Google Shape;15542;p87">
            <a:extLst>
              <a:ext uri="{FF2B5EF4-FFF2-40B4-BE49-F238E27FC236}">
                <a16:creationId xmlns:a16="http://schemas.microsoft.com/office/drawing/2014/main" id="{B0BA548C-C49A-AB73-AD4A-8C31A6AB6316}"/>
              </a:ext>
            </a:extLst>
          </p:cNvPr>
          <p:cNvSpPr/>
          <p:nvPr/>
        </p:nvSpPr>
        <p:spPr>
          <a:xfrm>
            <a:off x="723224" y="2606502"/>
            <a:ext cx="234894" cy="286768"/>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sp>
        <p:nvSpPr>
          <p:cNvPr id="63" name="TextBox 62">
            <a:extLst>
              <a:ext uri="{FF2B5EF4-FFF2-40B4-BE49-F238E27FC236}">
                <a16:creationId xmlns:a16="http://schemas.microsoft.com/office/drawing/2014/main" id="{5DC3922F-E1D2-A600-1FF2-19A4E68A27FB}"/>
              </a:ext>
            </a:extLst>
          </p:cNvPr>
          <p:cNvSpPr txBox="1"/>
          <p:nvPr/>
        </p:nvSpPr>
        <p:spPr>
          <a:xfrm>
            <a:off x="1295400" y="2518130"/>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 Medical School Affiliation</a:t>
            </a:r>
          </a:p>
        </p:txBody>
      </p:sp>
      <p:sp>
        <p:nvSpPr>
          <p:cNvPr id="9" name="Oval 8">
            <a:extLst>
              <a:ext uri="{FF2B5EF4-FFF2-40B4-BE49-F238E27FC236}">
                <a16:creationId xmlns:a16="http://schemas.microsoft.com/office/drawing/2014/main" id="{4374145C-FD93-6FA7-AEF2-05A78780FF04}"/>
              </a:ext>
            </a:extLst>
          </p:cNvPr>
          <p:cNvSpPr>
            <a:spLocks/>
          </p:cNvSpPr>
          <p:nvPr/>
        </p:nvSpPr>
        <p:spPr>
          <a:xfrm>
            <a:off x="597680" y="30070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4" name="Google Shape;6780;p54">
            <a:extLst>
              <a:ext uri="{FF2B5EF4-FFF2-40B4-BE49-F238E27FC236}">
                <a16:creationId xmlns:a16="http://schemas.microsoft.com/office/drawing/2014/main" id="{862E34EF-CDF2-D7F9-EA02-0D2078D0A5EA}"/>
              </a:ext>
            </a:extLst>
          </p:cNvPr>
          <p:cNvGrpSpPr/>
          <p:nvPr/>
        </p:nvGrpSpPr>
        <p:grpSpPr>
          <a:xfrm>
            <a:off x="683380" y="3086547"/>
            <a:ext cx="325864" cy="329896"/>
            <a:chOff x="-22863675" y="3131775"/>
            <a:chExt cx="299300" cy="293425"/>
          </a:xfrm>
          <a:solidFill>
            <a:schemeClr val="tx1"/>
          </a:solidFill>
        </p:grpSpPr>
        <p:sp>
          <p:nvSpPr>
            <p:cNvPr id="25" name="Google Shape;6781;p54">
              <a:extLst>
                <a:ext uri="{FF2B5EF4-FFF2-40B4-BE49-F238E27FC236}">
                  <a16:creationId xmlns:a16="http://schemas.microsoft.com/office/drawing/2014/main" id="{38DD2EB9-9287-9F9C-B1DB-8BD2357ED0FB}"/>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82;p54">
              <a:extLst>
                <a:ext uri="{FF2B5EF4-FFF2-40B4-BE49-F238E27FC236}">
                  <a16:creationId xmlns:a16="http://schemas.microsoft.com/office/drawing/2014/main" id="{1D0D3E75-4C36-314C-327B-F1C156C8D59C}"/>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83;p54">
              <a:extLst>
                <a:ext uri="{FF2B5EF4-FFF2-40B4-BE49-F238E27FC236}">
                  <a16:creationId xmlns:a16="http://schemas.microsoft.com/office/drawing/2014/main" id="{B63CFBE9-3BB2-AF7D-33B5-F17DCC2D6911}"/>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TextBox 63">
            <a:extLst>
              <a:ext uri="{FF2B5EF4-FFF2-40B4-BE49-F238E27FC236}">
                <a16:creationId xmlns:a16="http://schemas.microsoft.com/office/drawing/2014/main" id="{299E9EA1-6624-390C-0147-9150BD3B5572}"/>
              </a:ext>
            </a:extLst>
          </p:cNvPr>
          <p:cNvSpPr txBox="1"/>
          <p:nvPr/>
        </p:nvSpPr>
        <p:spPr>
          <a:xfrm>
            <a:off x="1295400" y="3036169"/>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Infection Risk</a:t>
            </a:r>
          </a:p>
        </p:txBody>
      </p:sp>
      <p:sp>
        <p:nvSpPr>
          <p:cNvPr id="28" name="Oval 27">
            <a:extLst>
              <a:ext uri="{FF2B5EF4-FFF2-40B4-BE49-F238E27FC236}">
                <a16:creationId xmlns:a16="http://schemas.microsoft.com/office/drawing/2014/main" id="{5A4B8A49-11CF-E93D-2F63-9C857ED6119E}"/>
              </a:ext>
            </a:extLst>
          </p:cNvPr>
          <p:cNvSpPr>
            <a:spLocks/>
          </p:cNvSpPr>
          <p:nvPr/>
        </p:nvSpPr>
        <p:spPr>
          <a:xfrm>
            <a:off x="603414" y="350792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2" name="Google Shape;15513;p87">
            <a:extLst>
              <a:ext uri="{FF2B5EF4-FFF2-40B4-BE49-F238E27FC236}">
                <a16:creationId xmlns:a16="http://schemas.microsoft.com/office/drawing/2014/main" id="{36A976F8-B2B9-A9FB-D867-47F7002838BF}"/>
              </a:ext>
            </a:extLst>
          </p:cNvPr>
          <p:cNvGrpSpPr/>
          <p:nvPr/>
        </p:nvGrpSpPr>
        <p:grpSpPr>
          <a:xfrm>
            <a:off x="751350" y="3614434"/>
            <a:ext cx="217595" cy="264775"/>
            <a:chOff x="-24709100" y="3888875"/>
            <a:chExt cx="243400" cy="296175"/>
          </a:xfrm>
          <a:solidFill>
            <a:schemeClr val="tx1"/>
          </a:solidFill>
        </p:grpSpPr>
        <p:sp>
          <p:nvSpPr>
            <p:cNvPr id="43" name="Google Shape;15514;p87">
              <a:extLst>
                <a:ext uri="{FF2B5EF4-FFF2-40B4-BE49-F238E27FC236}">
                  <a16:creationId xmlns:a16="http://schemas.microsoft.com/office/drawing/2014/main" id="{11D8CA1A-DBA9-F324-F698-67C7498FED10}"/>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5515;p87">
              <a:extLst>
                <a:ext uri="{FF2B5EF4-FFF2-40B4-BE49-F238E27FC236}">
                  <a16:creationId xmlns:a16="http://schemas.microsoft.com/office/drawing/2014/main" id="{B0085BE2-7155-F1B6-FD7E-D510684EFC9D}"/>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5516;p87">
              <a:extLst>
                <a:ext uri="{FF2B5EF4-FFF2-40B4-BE49-F238E27FC236}">
                  <a16:creationId xmlns:a16="http://schemas.microsoft.com/office/drawing/2014/main" id="{956E386D-5D28-9841-4316-2E648E23C71E}"/>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65" name="TextBox 64">
            <a:extLst>
              <a:ext uri="{FF2B5EF4-FFF2-40B4-BE49-F238E27FC236}">
                <a16:creationId xmlns:a16="http://schemas.microsoft.com/office/drawing/2014/main" id="{5FF99D54-07D1-CBAA-C3B1-99476EC61092}"/>
              </a:ext>
            </a:extLst>
          </p:cNvPr>
          <p:cNvSpPr txBox="1"/>
          <p:nvPr/>
        </p:nvSpPr>
        <p:spPr>
          <a:xfrm>
            <a:off x="1295400" y="3551279"/>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Routine Culturing Ratio</a:t>
            </a:r>
          </a:p>
        </p:txBody>
      </p:sp>
      <p:sp>
        <p:nvSpPr>
          <p:cNvPr id="7" name="Oval 6">
            <a:extLst>
              <a:ext uri="{FF2B5EF4-FFF2-40B4-BE49-F238E27FC236}">
                <a16:creationId xmlns:a16="http://schemas.microsoft.com/office/drawing/2014/main" id="{BA3BFD43-EA24-65FB-4B50-BE744308A5E0}"/>
              </a:ext>
            </a:extLst>
          </p:cNvPr>
          <p:cNvSpPr>
            <a:spLocks/>
          </p:cNvSpPr>
          <p:nvPr/>
        </p:nvSpPr>
        <p:spPr>
          <a:xfrm>
            <a:off x="599874" y="4007444"/>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1" name="Google Shape;14939;p86">
            <a:extLst>
              <a:ext uri="{FF2B5EF4-FFF2-40B4-BE49-F238E27FC236}">
                <a16:creationId xmlns:a16="http://schemas.microsoft.com/office/drawing/2014/main" id="{A327ED5E-5B0A-B158-E509-146D14B0BF74}"/>
              </a:ext>
            </a:extLst>
          </p:cNvPr>
          <p:cNvGrpSpPr/>
          <p:nvPr/>
        </p:nvGrpSpPr>
        <p:grpSpPr>
          <a:xfrm>
            <a:off x="717038" y="4122705"/>
            <a:ext cx="254584" cy="254584"/>
            <a:chOff x="5660400" y="238125"/>
            <a:chExt cx="481825" cy="481825"/>
          </a:xfrm>
          <a:solidFill>
            <a:schemeClr val="tx1"/>
          </a:solidFill>
        </p:grpSpPr>
        <p:sp>
          <p:nvSpPr>
            <p:cNvPr id="22" name="Google Shape;14940;p86">
              <a:extLst>
                <a:ext uri="{FF2B5EF4-FFF2-40B4-BE49-F238E27FC236}">
                  <a16:creationId xmlns:a16="http://schemas.microsoft.com/office/drawing/2014/main" id="{B64D83D6-F89A-688B-DFBB-03A917135715}"/>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23" name="Google Shape;14941;p86">
              <a:extLst>
                <a:ext uri="{FF2B5EF4-FFF2-40B4-BE49-F238E27FC236}">
                  <a16:creationId xmlns:a16="http://schemas.microsoft.com/office/drawing/2014/main" id="{23B8E27E-EFA9-C82E-1EAB-F118328E9BB9}"/>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66" name="TextBox 65">
            <a:extLst>
              <a:ext uri="{FF2B5EF4-FFF2-40B4-BE49-F238E27FC236}">
                <a16:creationId xmlns:a16="http://schemas.microsoft.com/office/drawing/2014/main" id="{24148F1E-0842-2C0D-582E-483D097F5553}"/>
              </a:ext>
            </a:extLst>
          </p:cNvPr>
          <p:cNvSpPr txBox="1"/>
          <p:nvPr/>
        </p:nvSpPr>
        <p:spPr>
          <a:xfrm>
            <a:off x="1295400" y="4067223"/>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Age</a:t>
            </a:r>
          </a:p>
        </p:txBody>
      </p:sp>
      <p:sp>
        <p:nvSpPr>
          <p:cNvPr id="46" name="Oval 45">
            <a:extLst>
              <a:ext uri="{FF2B5EF4-FFF2-40B4-BE49-F238E27FC236}">
                <a16:creationId xmlns:a16="http://schemas.microsoft.com/office/drawing/2014/main" id="{8121E227-D96F-E5F8-146A-C200654713CA}"/>
              </a:ext>
            </a:extLst>
          </p:cNvPr>
          <p:cNvSpPr>
            <a:spLocks/>
          </p:cNvSpPr>
          <p:nvPr/>
        </p:nvSpPr>
        <p:spPr>
          <a:xfrm>
            <a:off x="597680" y="450872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9" name="Google Shape;15628;p87">
            <a:extLst>
              <a:ext uri="{FF2B5EF4-FFF2-40B4-BE49-F238E27FC236}">
                <a16:creationId xmlns:a16="http://schemas.microsoft.com/office/drawing/2014/main" id="{43A4344C-BC22-00DC-33CB-B8804E82E6A0}"/>
              </a:ext>
            </a:extLst>
          </p:cNvPr>
          <p:cNvGrpSpPr/>
          <p:nvPr/>
        </p:nvGrpSpPr>
        <p:grpSpPr>
          <a:xfrm>
            <a:off x="682468" y="4615821"/>
            <a:ext cx="339602" cy="278224"/>
            <a:chOff x="-26981375" y="3951875"/>
            <a:chExt cx="296150" cy="242625"/>
          </a:xfrm>
          <a:solidFill>
            <a:schemeClr val="tx1"/>
          </a:solidFill>
        </p:grpSpPr>
        <p:sp>
          <p:nvSpPr>
            <p:cNvPr id="50" name="Google Shape;15629;p87">
              <a:extLst>
                <a:ext uri="{FF2B5EF4-FFF2-40B4-BE49-F238E27FC236}">
                  <a16:creationId xmlns:a16="http://schemas.microsoft.com/office/drawing/2014/main" id="{3D2FA302-7CB6-C823-D0C4-93CE6558BF4D}"/>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30;p87">
              <a:extLst>
                <a:ext uri="{FF2B5EF4-FFF2-40B4-BE49-F238E27FC236}">
                  <a16:creationId xmlns:a16="http://schemas.microsoft.com/office/drawing/2014/main" id="{B76631E6-9B72-C65C-5097-3879C47046E4}"/>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31;p87">
              <a:extLst>
                <a:ext uri="{FF2B5EF4-FFF2-40B4-BE49-F238E27FC236}">
                  <a16:creationId xmlns:a16="http://schemas.microsoft.com/office/drawing/2014/main" id="{F1397450-63EB-6616-7D8F-872598AEA112}"/>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67" name="TextBox 66">
            <a:extLst>
              <a:ext uri="{FF2B5EF4-FFF2-40B4-BE49-F238E27FC236}">
                <a16:creationId xmlns:a16="http://schemas.microsoft.com/office/drawing/2014/main" id="{17C22B66-BF14-D192-B2F1-96D2D0577FE8}"/>
              </a:ext>
            </a:extLst>
          </p:cNvPr>
          <p:cNvSpPr txBox="1"/>
          <p:nvPr/>
        </p:nvSpPr>
        <p:spPr>
          <a:xfrm>
            <a:off x="1295400" y="4583167"/>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Average Daily Census</a:t>
            </a:r>
          </a:p>
        </p:txBody>
      </p:sp>
      <p:sp>
        <p:nvSpPr>
          <p:cNvPr id="68" name="TextBox 67">
            <a:extLst>
              <a:ext uri="{FF2B5EF4-FFF2-40B4-BE49-F238E27FC236}">
                <a16:creationId xmlns:a16="http://schemas.microsoft.com/office/drawing/2014/main" id="{121E415C-807A-B4B2-6B0C-FFB2350AF352}"/>
              </a:ext>
            </a:extLst>
          </p:cNvPr>
          <p:cNvSpPr txBox="1"/>
          <p:nvPr/>
        </p:nvSpPr>
        <p:spPr>
          <a:xfrm>
            <a:off x="1295400" y="5102294"/>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a:t>Number of Nurses</a:t>
            </a:r>
            <a:endParaRPr lang="en-US" dirty="0"/>
          </a:p>
        </p:txBody>
      </p:sp>
      <p:sp>
        <p:nvSpPr>
          <p:cNvPr id="5" name="Oval 4">
            <a:extLst>
              <a:ext uri="{FF2B5EF4-FFF2-40B4-BE49-F238E27FC236}">
                <a16:creationId xmlns:a16="http://schemas.microsoft.com/office/drawing/2014/main" id="{1A989A49-5910-F9C4-F1B5-02B3C3A430A1}"/>
              </a:ext>
            </a:extLst>
          </p:cNvPr>
          <p:cNvSpPr>
            <a:spLocks/>
          </p:cNvSpPr>
          <p:nvPr/>
        </p:nvSpPr>
        <p:spPr>
          <a:xfrm>
            <a:off x="592692" y="5521506"/>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5" name="Google Shape;3619;p48">
            <a:extLst>
              <a:ext uri="{FF2B5EF4-FFF2-40B4-BE49-F238E27FC236}">
                <a16:creationId xmlns:a16="http://schemas.microsoft.com/office/drawing/2014/main" id="{BAF84CC5-C010-AFF7-AB56-2D189A77F37E}"/>
              </a:ext>
            </a:extLst>
          </p:cNvPr>
          <p:cNvGrpSpPr/>
          <p:nvPr/>
        </p:nvGrpSpPr>
        <p:grpSpPr>
          <a:xfrm>
            <a:off x="697952" y="5620243"/>
            <a:ext cx="270722" cy="308024"/>
            <a:chOff x="1529350" y="258825"/>
            <a:chExt cx="423475" cy="481825"/>
          </a:xfrm>
          <a:solidFill>
            <a:schemeClr val="tx1"/>
          </a:solidFill>
        </p:grpSpPr>
        <p:sp>
          <p:nvSpPr>
            <p:cNvPr id="16" name="Google Shape;3620;p48">
              <a:extLst>
                <a:ext uri="{FF2B5EF4-FFF2-40B4-BE49-F238E27FC236}">
                  <a16:creationId xmlns:a16="http://schemas.microsoft.com/office/drawing/2014/main" id="{1E89F7FD-7D08-C98E-684B-4FA5790E79E7}"/>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3621;p48">
              <a:extLst>
                <a:ext uri="{FF2B5EF4-FFF2-40B4-BE49-F238E27FC236}">
                  <a16:creationId xmlns:a16="http://schemas.microsoft.com/office/drawing/2014/main" id="{3DBC283D-BF87-680D-E51D-2642EB041273}"/>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9" name="TextBox 68">
            <a:extLst>
              <a:ext uri="{FF2B5EF4-FFF2-40B4-BE49-F238E27FC236}">
                <a16:creationId xmlns:a16="http://schemas.microsoft.com/office/drawing/2014/main" id="{168EB352-7801-904A-F18C-D1BB122A87F9}"/>
              </a:ext>
            </a:extLst>
          </p:cNvPr>
          <p:cNvSpPr txBox="1"/>
          <p:nvPr/>
        </p:nvSpPr>
        <p:spPr>
          <a:xfrm>
            <a:off x="1295400" y="5616009"/>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Region</a:t>
            </a:r>
          </a:p>
        </p:txBody>
      </p:sp>
      <p:sp>
        <p:nvSpPr>
          <p:cNvPr id="8" name="Oval 7">
            <a:extLst>
              <a:ext uri="{FF2B5EF4-FFF2-40B4-BE49-F238E27FC236}">
                <a16:creationId xmlns:a16="http://schemas.microsoft.com/office/drawing/2014/main" id="{17676806-D97B-0978-FB5C-60F1CD20B69F}"/>
              </a:ext>
            </a:extLst>
          </p:cNvPr>
          <p:cNvSpPr>
            <a:spLocks/>
          </p:cNvSpPr>
          <p:nvPr/>
        </p:nvSpPr>
        <p:spPr>
          <a:xfrm>
            <a:off x="592692" y="60325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oogle Shape;6702;p54">
            <a:extLst>
              <a:ext uri="{FF2B5EF4-FFF2-40B4-BE49-F238E27FC236}">
                <a16:creationId xmlns:a16="http://schemas.microsoft.com/office/drawing/2014/main" id="{48DBB0EC-B21F-9E91-3DAA-C2F26B0FA0FD}"/>
              </a:ext>
            </a:extLst>
          </p:cNvPr>
          <p:cNvGrpSpPr/>
          <p:nvPr/>
        </p:nvGrpSpPr>
        <p:grpSpPr>
          <a:xfrm>
            <a:off x="707770" y="6124978"/>
            <a:ext cx="264081" cy="263367"/>
            <a:chOff x="-23599325" y="1971025"/>
            <a:chExt cx="296175" cy="295375"/>
          </a:xfrm>
          <a:solidFill>
            <a:schemeClr val="tx1"/>
          </a:solidFill>
        </p:grpSpPr>
        <p:sp>
          <p:nvSpPr>
            <p:cNvPr id="19" name="Google Shape;6703;p54">
              <a:extLst>
                <a:ext uri="{FF2B5EF4-FFF2-40B4-BE49-F238E27FC236}">
                  <a16:creationId xmlns:a16="http://schemas.microsoft.com/office/drawing/2014/main" id="{4233E8BB-B85B-DCC5-2464-FDBB5BC54666}"/>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04;p54">
              <a:extLst>
                <a:ext uri="{FF2B5EF4-FFF2-40B4-BE49-F238E27FC236}">
                  <a16:creationId xmlns:a16="http://schemas.microsoft.com/office/drawing/2014/main" id="{48D6EB88-51D8-E303-F7B9-91400226B8CE}"/>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TextBox 69">
            <a:extLst>
              <a:ext uri="{FF2B5EF4-FFF2-40B4-BE49-F238E27FC236}">
                <a16:creationId xmlns:a16="http://schemas.microsoft.com/office/drawing/2014/main" id="{93162015-73F3-2A0E-4CD7-72FE6AD519D3}"/>
              </a:ext>
            </a:extLst>
          </p:cNvPr>
          <p:cNvSpPr txBox="1"/>
          <p:nvPr/>
        </p:nvSpPr>
        <p:spPr>
          <a:xfrm>
            <a:off x="1295400" y="6140490"/>
            <a:ext cx="2771775"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Services Provided</a:t>
            </a:r>
          </a:p>
        </p:txBody>
      </p:sp>
      <p:sp>
        <p:nvSpPr>
          <p:cNvPr id="92" name="TextBox 91">
            <a:extLst>
              <a:ext uri="{FF2B5EF4-FFF2-40B4-BE49-F238E27FC236}">
                <a16:creationId xmlns:a16="http://schemas.microsoft.com/office/drawing/2014/main" id="{A2112746-829F-7944-C916-42FD55F7C2F8}"/>
              </a:ext>
            </a:extLst>
          </p:cNvPr>
          <p:cNvSpPr txBox="1"/>
          <p:nvPr/>
        </p:nvSpPr>
        <p:spPr>
          <a:xfrm>
            <a:off x="4200526" y="1477551"/>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35.72693 </a:t>
            </a:r>
          </a:p>
        </p:txBody>
      </p:sp>
      <p:sp>
        <p:nvSpPr>
          <p:cNvPr id="93" name="TextBox 92">
            <a:extLst>
              <a:ext uri="{FF2B5EF4-FFF2-40B4-BE49-F238E27FC236}">
                <a16:creationId xmlns:a16="http://schemas.microsoft.com/office/drawing/2014/main" id="{A3C62B6D-1DDC-9B08-4182-833C63E2B2E3}"/>
              </a:ext>
            </a:extLst>
          </p:cNvPr>
          <p:cNvSpPr txBox="1"/>
          <p:nvPr/>
        </p:nvSpPr>
        <p:spPr>
          <a:xfrm>
            <a:off x="4200526" y="1992024"/>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1.418264</a:t>
            </a:r>
          </a:p>
        </p:txBody>
      </p:sp>
      <p:sp>
        <p:nvSpPr>
          <p:cNvPr id="94" name="TextBox 93">
            <a:extLst>
              <a:ext uri="{FF2B5EF4-FFF2-40B4-BE49-F238E27FC236}">
                <a16:creationId xmlns:a16="http://schemas.microsoft.com/office/drawing/2014/main" id="{43FBAACB-BA86-2BA9-1EC7-8B7FC7C426C2}"/>
              </a:ext>
            </a:extLst>
          </p:cNvPr>
          <p:cNvSpPr txBox="1"/>
          <p:nvPr/>
        </p:nvSpPr>
        <p:spPr>
          <a:xfrm>
            <a:off x="4200526" y="2525445"/>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1.867108</a:t>
            </a:r>
          </a:p>
        </p:txBody>
      </p:sp>
      <p:sp>
        <p:nvSpPr>
          <p:cNvPr id="95" name="TextBox 94">
            <a:extLst>
              <a:ext uri="{FF2B5EF4-FFF2-40B4-BE49-F238E27FC236}">
                <a16:creationId xmlns:a16="http://schemas.microsoft.com/office/drawing/2014/main" id="{39D3C39E-90C4-7E1D-4F52-8D6D354A79A1}"/>
              </a:ext>
            </a:extLst>
          </p:cNvPr>
          <p:cNvSpPr txBox="1"/>
          <p:nvPr/>
        </p:nvSpPr>
        <p:spPr>
          <a:xfrm>
            <a:off x="4200526" y="3048476"/>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2.159012 </a:t>
            </a:r>
          </a:p>
        </p:txBody>
      </p:sp>
      <p:sp>
        <p:nvSpPr>
          <p:cNvPr id="96" name="TextBox 95">
            <a:extLst>
              <a:ext uri="{FF2B5EF4-FFF2-40B4-BE49-F238E27FC236}">
                <a16:creationId xmlns:a16="http://schemas.microsoft.com/office/drawing/2014/main" id="{4413ED51-A656-D1B9-4B67-E53D8813E91D}"/>
              </a:ext>
            </a:extLst>
          </p:cNvPr>
          <p:cNvSpPr txBox="1"/>
          <p:nvPr/>
        </p:nvSpPr>
        <p:spPr>
          <a:xfrm>
            <a:off x="4200522" y="6134522"/>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3.244109</a:t>
            </a:r>
          </a:p>
        </p:txBody>
      </p:sp>
      <p:sp>
        <p:nvSpPr>
          <p:cNvPr id="97" name="TextBox 96">
            <a:extLst>
              <a:ext uri="{FF2B5EF4-FFF2-40B4-BE49-F238E27FC236}">
                <a16:creationId xmlns:a16="http://schemas.microsoft.com/office/drawing/2014/main" id="{22966AFA-8DA9-69C6-A3FD-10B80DB8742E}"/>
              </a:ext>
            </a:extLst>
          </p:cNvPr>
          <p:cNvSpPr txBox="1"/>
          <p:nvPr/>
        </p:nvSpPr>
        <p:spPr>
          <a:xfrm>
            <a:off x="4220725" y="5619815"/>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.721747</a:t>
            </a:r>
          </a:p>
        </p:txBody>
      </p:sp>
      <p:sp>
        <p:nvSpPr>
          <p:cNvPr id="98" name="TextBox 97">
            <a:extLst>
              <a:ext uri="{FF2B5EF4-FFF2-40B4-BE49-F238E27FC236}">
                <a16:creationId xmlns:a16="http://schemas.microsoft.com/office/drawing/2014/main" id="{6390E038-26FE-8188-A96A-C9A072EAF5EF}"/>
              </a:ext>
            </a:extLst>
          </p:cNvPr>
          <p:cNvSpPr txBox="1"/>
          <p:nvPr/>
        </p:nvSpPr>
        <p:spPr>
          <a:xfrm>
            <a:off x="4200523" y="5105342"/>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7.418642 </a:t>
            </a:r>
          </a:p>
        </p:txBody>
      </p:sp>
      <p:sp>
        <p:nvSpPr>
          <p:cNvPr id="99" name="TextBox 98">
            <a:extLst>
              <a:ext uri="{FF2B5EF4-FFF2-40B4-BE49-F238E27FC236}">
                <a16:creationId xmlns:a16="http://schemas.microsoft.com/office/drawing/2014/main" id="{7A406F84-CD64-E2DD-C4A5-02CF5CE24DCE}"/>
              </a:ext>
            </a:extLst>
          </p:cNvPr>
          <p:cNvSpPr txBox="1"/>
          <p:nvPr/>
        </p:nvSpPr>
        <p:spPr>
          <a:xfrm>
            <a:off x="4200524" y="4596577"/>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34.36364 </a:t>
            </a:r>
          </a:p>
        </p:txBody>
      </p:sp>
      <p:sp>
        <p:nvSpPr>
          <p:cNvPr id="100" name="TextBox 99">
            <a:extLst>
              <a:ext uri="{FF2B5EF4-FFF2-40B4-BE49-F238E27FC236}">
                <a16:creationId xmlns:a16="http://schemas.microsoft.com/office/drawing/2014/main" id="{728ECFD9-59F1-C0DC-DDB1-119BBCB7C6C2}"/>
              </a:ext>
            </a:extLst>
          </p:cNvPr>
          <p:cNvSpPr txBox="1"/>
          <p:nvPr/>
        </p:nvSpPr>
        <p:spPr>
          <a:xfrm>
            <a:off x="4160899" y="4054123"/>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1.176754 </a:t>
            </a:r>
          </a:p>
        </p:txBody>
      </p:sp>
      <p:sp>
        <p:nvSpPr>
          <p:cNvPr id="101" name="TextBox 100">
            <a:extLst>
              <a:ext uri="{FF2B5EF4-FFF2-40B4-BE49-F238E27FC236}">
                <a16:creationId xmlns:a16="http://schemas.microsoft.com/office/drawing/2014/main" id="{04F4A99E-2925-51EE-C16D-82810850EEF1}"/>
              </a:ext>
            </a:extLst>
          </p:cNvPr>
          <p:cNvSpPr txBox="1"/>
          <p:nvPr/>
        </p:nvSpPr>
        <p:spPr>
          <a:xfrm>
            <a:off x="4200525" y="3548683"/>
            <a:ext cx="1543050"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VIF: 1.418264 </a:t>
            </a:r>
          </a:p>
        </p:txBody>
      </p:sp>
      <p:sp>
        <p:nvSpPr>
          <p:cNvPr id="104" name="TextBox 103">
            <a:extLst>
              <a:ext uri="{FF2B5EF4-FFF2-40B4-BE49-F238E27FC236}">
                <a16:creationId xmlns:a16="http://schemas.microsoft.com/office/drawing/2014/main" id="{F95A33D8-56CD-24C6-A874-345A962F3A2D}"/>
              </a:ext>
            </a:extLst>
          </p:cNvPr>
          <p:cNvSpPr txBox="1"/>
          <p:nvPr/>
        </p:nvSpPr>
        <p:spPr>
          <a:xfrm>
            <a:off x="5876926" y="1477551"/>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 Log transformed</a:t>
            </a:r>
            <a:endParaRPr lang="en-US" baseline="-25000" dirty="0"/>
          </a:p>
        </p:txBody>
      </p:sp>
      <p:sp>
        <p:nvSpPr>
          <p:cNvPr id="108" name="TextBox 107">
            <a:extLst>
              <a:ext uri="{FF2B5EF4-FFF2-40B4-BE49-F238E27FC236}">
                <a16:creationId xmlns:a16="http://schemas.microsoft.com/office/drawing/2014/main" id="{258E6A99-9915-A309-0431-1A746AC72D9C}"/>
              </a:ext>
            </a:extLst>
          </p:cNvPr>
          <p:cNvSpPr txBox="1"/>
          <p:nvPr/>
        </p:nvSpPr>
        <p:spPr>
          <a:xfrm>
            <a:off x="5886596" y="1985511"/>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aseline="-25000" dirty="0"/>
          </a:p>
        </p:txBody>
      </p:sp>
      <p:sp>
        <p:nvSpPr>
          <p:cNvPr id="109" name="TextBox 108">
            <a:extLst>
              <a:ext uri="{FF2B5EF4-FFF2-40B4-BE49-F238E27FC236}">
                <a16:creationId xmlns:a16="http://schemas.microsoft.com/office/drawing/2014/main" id="{6D6233A9-5E07-DDA1-6006-13EE4248E82A}"/>
              </a:ext>
            </a:extLst>
          </p:cNvPr>
          <p:cNvSpPr txBox="1"/>
          <p:nvPr/>
        </p:nvSpPr>
        <p:spPr>
          <a:xfrm>
            <a:off x="5886595" y="2525445"/>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1" baseline="-25000" dirty="0"/>
          </a:p>
        </p:txBody>
      </p:sp>
      <p:sp>
        <p:nvSpPr>
          <p:cNvPr id="110" name="TextBox 109">
            <a:extLst>
              <a:ext uri="{FF2B5EF4-FFF2-40B4-BE49-F238E27FC236}">
                <a16:creationId xmlns:a16="http://schemas.microsoft.com/office/drawing/2014/main" id="{5589C6AA-B019-D561-3A7F-C0D8B7F88F9D}"/>
              </a:ext>
            </a:extLst>
          </p:cNvPr>
          <p:cNvSpPr txBox="1"/>
          <p:nvPr/>
        </p:nvSpPr>
        <p:spPr>
          <a:xfrm>
            <a:off x="5897123" y="3037398"/>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aseline="-25000" dirty="0"/>
          </a:p>
        </p:txBody>
      </p:sp>
      <p:sp>
        <p:nvSpPr>
          <p:cNvPr id="111" name="TextBox 110">
            <a:extLst>
              <a:ext uri="{FF2B5EF4-FFF2-40B4-BE49-F238E27FC236}">
                <a16:creationId xmlns:a16="http://schemas.microsoft.com/office/drawing/2014/main" id="{A90220D4-026B-B5C0-661B-DCB981F27934}"/>
              </a:ext>
            </a:extLst>
          </p:cNvPr>
          <p:cNvSpPr txBox="1"/>
          <p:nvPr/>
        </p:nvSpPr>
        <p:spPr>
          <a:xfrm>
            <a:off x="5876925" y="3548683"/>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 Log transformed</a:t>
            </a:r>
            <a:endParaRPr lang="en-US" baseline="-25000" dirty="0"/>
          </a:p>
        </p:txBody>
      </p:sp>
      <p:sp>
        <p:nvSpPr>
          <p:cNvPr id="112" name="TextBox 111">
            <a:extLst>
              <a:ext uri="{FF2B5EF4-FFF2-40B4-BE49-F238E27FC236}">
                <a16:creationId xmlns:a16="http://schemas.microsoft.com/office/drawing/2014/main" id="{158F782F-1185-3B21-BDE4-77F1F8417220}"/>
              </a:ext>
            </a:extLst>
          </p:cNvPr>
          <p:cNvSpPr txBox="1"/>
          <p:nvPr/>
        </p:nvSpPr>
        <p:spPr>
          <a:xfrm>
            <a:off x="5876924" y="4063156"/>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 Yes - included in predictive model. </a:t>
            </a:r>
            <a:endParaRPr lang="en-US" baseline="-25000" dirty="0"/>
          </a:p>
        </p:txBody>
      </p:sp>
      <p:sp>
        <p:nvSpPr>
          <p:cNvPr id="113" name="TextBox 112">
            <a:extLst>
              <a:ext uri="{FF2B5EF4-FFF2-40B4-BE49-F238E27FC236}">
                <a16:creationId xmlns:a16="http://schemas.microsoft.com/office/drawing/2014/main" id="{F03CE9D2-94C3-4500-D995-CDF61D995074}"/>
              </a:ext>
            </a:extLst>
          </p:cNvPr>
          <p:cNvSpPr txBox="1"/>
          <p:nvPr/>
        </p:nvSpPr>
        <p:spPr>
          <a:xfrm>
            <a:off x="5876924" y="4596577"/>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No – due to multicollinearity</a:t>
            </a:r>
            <a:endParaRPr lang="en-US" baseline="-25000" dirty="0"/>
          </a:p>
        </p:txBody>
      </p:sp>
      <p:sp>
        <p:nvSpPr>
          <p:cNvPr id="114" name="TextBox 113">
            <a:extLst>
              <a:ext uri="{FF2B5EF4-FFF2-40B4-BE49-F238E27FC236}">
                <a16:creationId xmlns:a16="http://schemas.microsoft.com/office/drawing/2014/main" id="{BAE34250-9AF6-2101-2CAF-C5F2ECC2C9A5}"/>
              </a:ext>
            </a:extLst>
          </p:cNvPr>
          <p:cNvSpPr txBox="1"/>
          <p:nvPr/>
        </p:nvSpPr>
        <p:spPr>
          <a:xfrm>
            <a:off x="5886594" y="5105342"/>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No – due to multicollinearity</a:t>
            </a:r>
            <a:endParaRPr lang="en-US" baseline="-25000" dirty="0"/>
          </a:p>
        </p:txBody>
      </p:sp>
      <p:sp>
        <p:nvSpPr>
          <p:cNvPr id="115" name="TextBox 114">
            <a:extLst>
              <a:ext uri="{FF2B5EF4-FFF2-40B4-BE49-F238E27FC236}">
                <a16:creationId xmlns:a16="http://schemas.microsoft.com/office/drawing/2014/main" id="{EFF329F2-1994-F6E4-F1AC-A0C138E799E4}"/>
              </a:ext>
            </a:extLst>
          </p:cNvPr>
          <p:cNvSpPr txBox="1"/>
          <p:nvPr/>
        </p:nvSpPr>
        <p:spPr>
          <a:xfrm>
            <a:off x="5897122" y="5620691"/>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aseline="-25000" dirty="0"/>
          </a:p>
        </p:txBody>
      </p:sp>
      <p:sp>
        <p:nvSpPr>
          <p:cNvPr id="117" name="TextBox 116">
            <a:extLst>
              <a:ext uri="{FF2B5EF4-FFF2-40B4-BE49-F238E27FC236}">
                <a16:creationId xmlns:a16="http://schemas.microsoft.com/office/drawing/2014/main" id="{06515AAE-D933-D884-6AA0-CCF528F65911}"/>
              </a:ext>
            </a:extLst>
          </p:cNvPr>
          <p:cNvSpPr txBox="1"/>
          <p:nvPr/>
        </p:nvSpPr>
        <p:spPr>
          <a:xfrm>
            <a:off x="5897122" y="6131976"/>
            <a:ext cx="5476873" cy="369332"/>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dirty="0"/>
              <a:t>Yes - included in predictive model.</a:t>
            </a:r>
            <a:endParaRPr lang="en-US" baseline="-25000" dirty="0"/>
          </a:p>
        </p:txBody>
      </p:sp>
      <p:sp>
        <p:nvSpPr>
          <p:cNvPr id="71" name="TextBox 70">
            <a:extLst>
              <a:ext uri="{FF2B5EF4-FFF2-40B4-BE49-F238E27FC236}">
                <a16:creationId xmlns:a16="http://schemas.microsoft.com/office/drawing/2014/main" id="{331F2844-7ED9-E2C5-69F9-1B588913C348}"/>
              </a:ext>
            </a:extLst>
          </p:cNvPr>
          <p:cNvSpPr txBox="1"/>
          <p:nvPr/>
        </p:nvSpPr>
        <p:spPr>
          <a:xfrm>
            <a:off x="4625651" y="1471268"/>
            <a:ext cx="1128793" cy="369332"/>
          </a:xfrm>
          <a:prstGeom prst="rect">
            <a:avLst/>
          </a:prstGeom>
          <a:noFill/>
        </p:spPr>
        <p:txBody>
          <a:bodyPr wrap="square">
            <a:spAutoFit/>
          </a:bodyPr>
          <a:lstStyle/>
          <a:p>
            <a:r>
              <a:rPr lang="en-US" dirty="0">
                <a:solidFill>
                  <a:srgbClr val="FF0000"/>
                </a:solidFill>
              </a:rPr>
              <a:t>35.72693</a:t>
            </a:r>
          </a:p>
        </p:txBody>
      </p:sp>
      <p:sp>
        <p:nvSpPr>
          <p:cNvPr id="73" name="TextBox 72">
            <a:extLst>
              <a:ext uri="{FF2B5EF4-FFF2-40B4-BE49-F238E27FC236}">
                <a16:creationId xmlns:a16="http://schemas.microsoft.com/office/drawing/2014/main" id="{2A494D53-2311-CF36-BE02-356317C1936B}"/>
              </a:ext>
            </a:extLst>
          </p:cNvPr>
          <p:cNvSpPr txBox="1"/>
          <p:nvPr/>
        </p:nvSpPr>
        <p:spPr>
          <a:xfrm>
            <a:off x="4626738" y="4604889"/>
            <a:ext cx="1171944" cy="369332"/>
          </a:xfrm>
          <a:prstGeom prst="rect">
            <a:avLst/>
          </a:prstGeom>
          <a:noFill/>
        </p:spPr>
        <p:txBody>
          <a:bodyPr wrap="square">
            <a:spAutoFit/>
          </a:bodyPr>
          <a:lstStyle/>
          <a:p>
            <a:r>
              <a:rPr lang="en-US" dirty="0">
                <a:solidFill>
                  <a:srgbClr val="FF0000"/>
                </a:solidFill>
              </a:rPr>
              <a:t>34.36364</a:t>
            </a:r>
          </a:p>
        </p:txBody>
      </p:sp>
      <p:sp>
        <p:nvSpPr>
          <p:cNvPr id="76" name="TextBox 75">
            <a:extLst>
              <a:ext uri="{FF2B5EF4-FFF2-40B4-BE49-F238E27FC236}">
                <a16:creationId xmlns:a16="http://schemas.microsoft.com/office/drawing/2014/main" id="{8822A21E-19E1-CABF-E7BA-7D3F7397677F}"/>
              </a:ext>
            </a:extLst>
          </p:cNvPr>
          <p:cNvSpPr txBox="1"/>
          <p:nvPr/>
        </p:nvSpPr>
        <p:spPr>
          <a:xfrm>
            <a:off x="4621342" y="5102198"/>
            <a:ext cx="1112899" cy="369332"/>
          </a:xfrm>
          <a:prstGeom prst="rect">
            <a:avLst/>
          </a:prstGeom>
          <a:noFill/>
        </p:spPr>
        <p:txBody>
          <a:bodyPr wrap="square">
            <a:spAutoFit/>
          </a:bodyPr>
          <a:lstStyle/>
          <a:p>
            <a:r>
              <a:rPr lang="en-US" dirty="0">
                <a:solidFill>
                  <a:srgbClr val="FF0000"/>
                </a:solidFill>
              </a:rPr>
              <a:t>7.418642</a:t>
            </a:r>
          </a:p>
        </p:txBody>
      </p:sp>
    </p:spTree>
    <p:extLst>
      <p:ext uri="{BB962C8B-B14F-4D97-AF65-F5344CB8AC3E}">
        <p14:creationId xmlns:p14="http://schemas.microsoft.com/office/powerpoint/2010/main" val="29807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0-#ppt_w/2"/>
                                          </p:val>
                                        </p:tav>
                                        <p:tav tm="100000">
                                          <p:val>
                                            <p:strVal val="#ppt_x"/>
                                          </p:val>
                                        </p:tav>
                                      </p:tavLst>
                                    </p:anim>
                                    <p:anim calcmode="lin" valueType="num">
                                      <p:cBhvr additive="base">
                                        <p:cTn id="16" dur="500" fill="hold"/>
                                        <p:tgtEl>
                                          <p:spTgt spid="63"/>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0-#ppt_w/2"/>
                                          </p:val>
                                        </p:tav>
                                        <p:tav tm="100000">
                                          <p:val>
                                            <p:strVal val="#ppt_x"/>
                                          </p:val>
                                        </p:tav>
                                      </p:tavLst>
                                    </p:anim>
                                    <p:anim calcmode="lin" valueType="num">
                                      <p:cBhvr additive="base">
                                        <p:cTn id="20" dur="500" fill="hold"/>
                                        <p:tgtEl>
                                          <p:spTgt spid="6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0-#ppt_w/2"/>
                                          </p:val>
                                        </p:tav>
                                        <p:tav tm="100000">
                                          <p:val>
                                            <p:strVal val="#ppt_x"/>
                                          </p:val>
                                        </p:tav>
                                      </p:tavLst>
                                    </p:anim>
                                    <p:anim calcmode="lin" valueType="num">
                                      <p:cBhvr additive="base">
                                        <p:cTn id="24" dur="500" fill="hold"/>
                                        <p:tgtEl>
                                          <p:spTgt spid="65"/>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anim calcmode="lin" valueType="num">
                                      <p:cBhvr additive="base">
                                        <p:cTn id="27" dur="500" fill="hold"/>
                                        <p:tgtEl>
                                          <p:spTgt spid="66"/>
                                        </p:tgtEl>
                                        <p:attrNameLst>
                                          <p:attrName>ppt_x</p:attrName>
                                        </p:attrNameLst>
                                      </p:cBhvr>
                                      <p:tavLst>
                                        <p:tav tm="0">
                                          <p:val>
                                            <p:strVal val="0-#ppt_w/2"/>
                                          </p:val>
                                        </p:tav>
                                        <p:tav tm="100000">
                                          <p:val>
                                            <p:strVal val="#ppt_x"/>
                                          </p:val>
                                        </p:tav>
                                      </p:tavLst>
                                    </p:anim>
                                    <p:anim calcmode="lin" valueType="num">
                                      <p:cBhvr additive="base">
                                        <p:cTn id="28" dur="500" fill="hold"/>
                                        <p:tgtEl>
                                          <p:spTgt spid="66"/>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7"/>
                                        </p:tgtEl>
                                        <p:attrNameLst>
                                          <p:attrName>style.visibility</p:attrName>
                                        </p:attrNameLst>
                                      </p:cBhvr>
                                      <p:to>
                                        <p:strVal val="visible"/>
                                      </p:to>
                                    </p:set>
                                    <p:anim calcmode="lin" valueType="num">
                                      <p:cBhvr additive="base">
                                        <p:cTn id="31" dur="500" fill="hold"/>
                                        <p:tgtEl>
                                          <p:spTgt spid="67"/>
                                        </p:tgtEl>
                                        <p:attrNameLst>
                                          <p:attrName>ppt_x</p:attrName>
                                        </p:attrNameLst>
                                      </p:cBhvr>
                                      <p:tavLst>
                                        <p:tav tm="0">
                                          <p:val>
                                            <p:strVal val="0-#ppt_w/2"/>
                                          </p:val>
                                        </p:tav>
                                        <p:tav tm="100000">
                                          <p:val>
                                            <p:strVal val="#ppt_x"/>
                                          </p:val>
                                        </p:tav>
                                      </p:tavLst>
                                    </p:anim>
                                    <p:anim calcmode="lin" valueType="num">
                                      <p:cBhvr additive="base">
                                        <p:cTn id="32" dur="500" fill="hold"/>
                                        <p:tgtEl>
                                          <p:spTgt spid="67"/>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500" fill="hold"/>
                                        <p:tgtEl>
                                          <p:spTgt spid="68"/>
                                        </p:tgtEl>
                                        <p:attrNameLst>
                                          <p:attrName>ppt_x</p:attrName>
                                        </p:attrNameLst>
                                      </p:cBhvr>
                                      <p:tavLst>
                                        <p:tav tm="0">
                                          <p:val>
                                            <p:strVal val="0-#ppt_w/2"/>
                                          </p:val>
                                        </p:tav>
                                        <p:tav tm="100000">
                                          <p:val>
                                            <p:strVal val="#ppt_x"/>
                                          </p:val>
                                        </p:tav>
                                      </p:tavLst>
                                    </p:anim>
                                    <p:anim calcmode="lin" valueType="num">
                                      <p:cBhvr additive="base">
                                        <p:cTn id="36" dur="500" fill="hold"/>
                                        <p:tgtEl>
                                          <p:spTgt spid="68"/>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69"/>
                                        </p:tgtEl>
                                        <p:attrNameLst>
                                          <p:attrName>style.visibility</p:attrName>
                                        </p:attrNameLst>
                                      </p:cBhvr>
                                      <p:to>
                                        <p:strVal val="visible"/>
                                      </p:to>
                                    </p:set>
                                    <p:anim calcmode="lin" valueType="num">
                                      <p:cBhvr additive="base">
                                        <p:cTn id="39" dur="500" fill="hold"/>
                                        <p:tgtEl>
                                          <p:spTgt spid="69"/>
                                        </p:tgtEl>
                                        <p:attrNameLst>
                                          <p:attrName>ppt_x</p:attrName>
                                        </p:attrNameLst>
                                      </p:cBhvr>
                                      <p:tavLst>
                                        <p:tav tm="0">
                                          <p:val>
                                            <p:strVal val="0-#ppt_w/2"/>
                                          </p:val>
                                        </p:tav>
                                        <p:tav tm="100000">
                                          <p:val>
                                            <p:strVal val="#ppt_x"/>
                                          </p:val>
                                        </p:tav>
                                      </p:tavLst>
                                    </p:anim>
                                    <p:anim calcmode="lin" valueType="num">
                                      <p:cBhvr additive="base">
                                        <p:cTn id="40" dur="500" fill="hold"/>
                                        <p:tgtEl>
                                          <p:spTgt spid="69"/>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anim calcmode="lin" valueType="num">
                                      <p:cBhvr additive="base">
                                        <p:cTn id="43" dur="500" fill="hold"/>
                                        <p:tgtEl>
                                          <p:spTgt spid="70"/>
                                        </p:tgtEl>
                                        <p:attrNameLst>
                                          <p:attrName>ppt_x</p:attrName>
                                        </p:attrNameLst>
                                      </p:cBhvr>
                                      <p:tavLst>
                                        <p:tav tm="0">
                                          <p:val>
                                            <p:strVal val="0-#ppt_w/2"/>
                                          </p:val>
                                        </p:tav>
                                        <p:tav tm="100000">
                                          <p:val>
                                            <p:strVal val="#ppt_x"/>
                                          </p:val>
                                        </p:tav>
                                      </p:tavLst>
                                    </p:anim>
                                    <p:anim calcmode="lin" valueType="num">
                                      <p:cBhvr additive="base">
                                        <p:cTn id="44"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300"/>
                                  </p:stCondLst>
                                  <p:childTnLst>
                                    <p:set>
                                      <p:cBhvr>
                                        <p:cTn id="92"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300"/>
                                  </p:stCondLst>
                                  <p:childTnLst>
                                    <p:set>
                                      <p:cBhvr>
                                        <p:cTn id="96" dur="1" fill="hold">
                                          <p:stCondLst>
                                            <p:cond delay="0"/>
                                          </p:stCondLst>
                                        </p:cTn>
                                        <p:tgtEl>
                                          <p:spTgt spid="7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3" grpId="0" animBg="1"/>
      <p:bldP spid="64" grpId="0" animBg="1"/>
      <p:bldP spid="65" grpId="0" animBg="1"/>
      <p:bldP spid="66" grpId="0" animBg="1"/>
      <p:bldP spid="67" grpId="0" animBg="1"/>
      <p:bldP spid="68" grpId="0" animBg="1"/>
      <p:bldP spid="69" grpId="0" animBg="1"/>
      <p:bldP spid="70"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4" grpId="0" animBg="1"/>
      <p:bldP spid="108" grpId="0" animBg="1"/>
      <p:bldP spid="109" grpId="0" animBg="1"/>
      <p:bldP spid="110" grpId="0" animBg="1"/>
      <p:bldP spid="111" grpId="0" animBg="1"/>
      <p:bldP spid="112" grpId="0" animBg="1"/>
      <p:bldP spid="113" grpId="0" animBg="1"/>
      <p:bldP spid="114" grpId="0" animBg="1"/>
      <p:bldP spid="115" grpId="0" animBg="1"/>
      <p:bldP spid="117" grpId="0" animBg="1"/>
      <p:bldP spid="73" grpId="0"/>
      <p:bldP spid="7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FC30-B440-55B9-5583-F1CBF1A8BD42}"/>
              </a:ext>
            </a:extLst>
          </p:cNvPr>
          <p:cNvSpPr>
            <a:spLocks noGrp="1"/>
          </p:cNvSpPr>
          <p:nvPr>
            <p:ph type="title"/>
          </p:nvPr>
        </p:nvSpPr>
        <p:spPr/>
        <p:txBody>
          <a:bodyPr/>
          <a:lstStyle/>
          <a:p>
            <a:r>
              <a:rPr lang="en-US" dirty="0"/>
              <a:t>Objective 2 </a:t>
            </a:r>
          </a:p>
        </p:txBody>
      </p:sp>
      <p:sp>
        <p:nvSpPr>
          <p:cNvPr id="3" name="Content Placeholder 2">
            <a:extLst>
              <a:ext uri="{FF2B5EF4-FFF2-40B4-BE49-F238E27FC236}">
                <a16:creationId xmlns:a16="http://schemas.microsoft.com/office/drawing/2014/main" id="{7D476D9C-2414-4FFD-B904-2C99FC2DBB66}"/>
              </a:ext>
            </a:extLst>
          </p:cNvPr>
          <p:cNvSpPr>
            <a:spLocks noGrp="1"/>
          </p:cNvSpPr>
          <p:nvPr>
            <p:ph idx="1"/>
          </p:nvPr>
        </p:nvSpPr>
        <p:spPr>
          <a:xfrm>
            <a:off x="1739900" y="1404780"/>
            <a:ext cx="9613900" cy="4462620"/>
          </a:xfrm>
        </p:spPr>
        <p:txBody>
          <a:bodyPr/>
          <a:lstStyle/>
          <a:p>
            <a:r>
              <a:rPr lang="en-US" dirty="0"/>
              <a:t>K fold validation – 5 was used due to size of data set. </a:t>
            </a:r>
          </a:p>
          <a:p>
            <a:r>
              <a:rPr lang="en-US" dirty="0"/>
              <a:t>Most of the variables demonstrated significance during EDA</a:t>
            </a:r>
          </a:p>
          <a:p>
            <a:r>
              <a:rPr lang="en-US" dirty="0"/>
              <a:t>Multicollinearity was monitored and addressed during build process with final VIFs of factors used being under 5. </a:t>
            </a:r>
          </a:p>
          <a:p>
            <a:r>
              <a:rPr lang="en-US" dirty="0"/>
              <a:t>Using the Lasso technique we found that these feature were all important to the model and it’s predictive utility.</a:t>
            </a:r>
          </a:p>
          <a:p>
            <a:endParaRPr lang="en-US" dirty="0"/>
          </a:p>
          <a:p>
            <a:endParaRPr lang="en-US" dirty="0"/>
          </a:p>
        </p:txBody>
      </p:sp>
      <p:sp>
        <p:nvSpPr>
          <p:cNvPr id="4" name="Rectangle 3">
            <a:extLst>
              <a:ext uri="{FF2B5EF4-FFF2-40B4-BE49-F238E27FC236}">
                <a16:creationId xmlns:a16="http://schemas.microsoft.com/office/drawing/2014/main" id="{93876BFF-58B8-BF2A-A8E8-54537D5EC5E6}"/>
              </a:ext>
            </a:extLst>
          </p:cNvPr>
          <p:cNvSpPr/>
          <p:nvPr/>
        </p:nvSpPr>
        <p:spPr>
          <a:xfrm>
            <a:off x="528089" y="1404780"/>
            <a:ext cx="763945" cy="44626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590D252-AF3B-2B3D-BAA8-531CC480EAE8}"/>
              </a:ext>
            </a:extLst>
          </p:cNvPr>
          <p:cNvSpPr>
            <a:spLocks/>
          </p:cNvSpPr>
          <p:nvPr/>
        </p:nvSpPr>
        <p:spPr>
          <a:xfrm>
            <a:off x="589184" y="1508595"/>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Google Shape;15642;p87">
            <a:extLst>
              <a:ext uri="{FF2B5EF4-FFF2-40B4-BE49-F238E27FC236}">
                <a16:creationId xmlns:a16="http://schemas.microsoft.com/office/drawing/2014/main" id="{4A92968A-CE62-A269-FC36-1EF08412776C}"/>
              </a:ext>
            </a:extLst>
          </p:cNvPr>
          <p:cNvSpPr/>
          <p:nvPr/>
        </p:nvSpPr>
        <p:spPr>
          <a:xfrm>
            <a:off x="698911" y="1692182"/>
            <a:ext cx="392232" cy="268872"/>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sp>
        <p:nvSpPr>
          <p:cNvPr id="7" name="Oval 6">
            <a:extLst>
              <a:ext uri="{FF2B5EF4-FFF2-40B4-BE49-F238E27FC236}">
                <a16:creationId xmlns:a16="http://schemas.microsoft.com/office/drawing/2014/main" id="{57A3DB02-B6F4-3FA6-76D5-79BA8AC1CC31}"/>
              </a:ext>
            </a:extLst>
          </p:cNvPr>
          <p:cNvSpPr>
            <a:spLocks/>
          </p:cNvSpPr>
          <p:nvPr/>
        </p:nvSpPr>
        <p:spPr>
          <a:xfrm>
            <a:off x="595161" y="2021082"/>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8" name="Google Shape;15648;p87">
            <a:extLst>
              <a:ext uri="{FF2B5EF4-FFF2-40B4-BE49-F238E27FC236}">
                <a16:creationId xmlns:a16="http://schemas.microsoft.com/office/drawing/2014/main" id="{B021EBCF-5D70-90A6-84C9-FB82558D683E}"/>
              </a:ext>
            </a:extLst>
          </p:cNvPr>
          <p:cNvGrpSpPr/>
          <p:nvPr/>
        </p:nvGrpSpPr>
        <p:grpSpPr>
          <a:xfrm>
            <a:off x="724763" y="2149900"/>
            <a:ext cx="377746" cy="378736"/>
            <a:chOff x="-23244900" y="3888100"/>
            <a:chExt cx="295375" cy="296150"/>
          </a:xfrm>
          <a:solidFill>
            <a:schemeClr val="tx1"/>
          </a:solidFill>
        </p:grpSpPr>
        <p:sp>
          <p:nvSpPr>
            <p:cNvPr id="9" name="Google Shape;15649;p87">
              <a:extLst>
                <a:ext uri="{FF2B5EF4-FFF2-40B4-BE49-F238E27FC236}">
                  <a16:creationId xmlns:a16="http://schemas.microsoft.com/office/drawing/2014/main" id="{7323F069-2149-BE50-BAED-C5E47B8D2CD7}"/>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0" name="Google Shape;15650;p87">
              <a:extLst>
                <a:ext uri="{FF2B5EF4-FFF2-40B4-BE49-F238E27FC236}">
                  <a16:creationId xmlns:a16="http://schemas.microsoft.com/office/drawing/2014/main" id="{4924CA7D-C8AC-501B-037A-584A74037946}"/>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1" name="Google Shape;15651;p87">
              <a:extLst>
                <a:ext uri="{FF2B5EF4-FFF2-40B4-BE49-F238E27FC236}">
                  <a16:creationId xmlns:a16="http://schemas.microsoft.com/office/drawing/2014/main" id="{94029ADA-D8AC-4BF6-EBF0-21417DB38471}"/>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2" name="Google Shape;15652;p87">
              <a:extLst>
                <a:ext uri="{FF2B5EF4-FFF2-40B4-BE49-F238E27FC236}">
                  <a16:creationId xmlns:a16="http://schemas.microsoft.com/office/drawing/2014/main" id="{A0FFF485-D3DD-9C12-2952-513416391920}"/>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653;p87">
              <a:extLst>
                <a:ext uri="{FF2B5EF4-FFF2-40B4-BE49-F238E27FC236}">
                  <a16:creationId xmlns:a16="http://schemas.microsoft.com/office/drawing/2014/main" id="{AA942C4A-31B7-7EDA-36B8-4AD28211C4F2}"/>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14" name="Google Shape;15654;p87">
              <a:extLst>
                <a:ext uri="{FF2B5EF4-FFF2-40B4-BE49-F238E27FC236}">
                  <a16:creationId xmlns:a16="http://schemas.microsoft.com/office/drawing/2014/main" id="{285AEBB1-8133-3137-AB99-907386BC1A60}"/>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15" name="Google Shape;15655;p87">
              <a:extLst>
                <a:ext uri="{FF2B5EF4-FFF2-40B4-BE49-F238E27FC236}">
                  <a16:creationId xmlns:a16="http://schemas.microsoft.com/office/drawing/2014/main" id="{435798BF-91B8-4CA5-68C9-7D7706615412}"/>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16" name="Google Shape;15656;p87">
              <a:extLst>
                <a:ext uri="{FF2B5EF4-FFF2-40B4-BE49-F238E27FC236}">
                  <a16:creationId xmlns:a16="http://schemas.microsoft.com/office/drawing/2014/main" id="{D7150102-6DA0-8075-6581-382A38E47157}"/>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17" name="Google Shape;15657;p87">
              <a:extLst>
                <a:ext uri="{FF2B5EF4-FFF2-40B4-BE49-F238E27FC236}">
                  <a16:creationId xmlns:a16="http://schemas.microsoft.com/office/drawing/2014/main" id="{4B467B96-88AA-BCAA-C232-75E644AE5557}"/>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18" name="Google Shape;15658;p87">
              <a:extLst>
                <a:ext uri="{FF2B5EF4-FFF2-40B4-BE49-F238E27FC236}">
                  <a16:creationId xmlns:a16="http://schemas.microsoft.com/office/drawing/2014/main" id="{B95CA7E0-A4B9-614C-6EB1-636106303075}"/>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19" name="Google Shape;15659;p87">
              <a:extLst>
                <a:ext uri="{FF2B5EF4-FFF2-40B4-BE49-F238E27FC236}">
                  <a16:creationId xmlns:a16="http://schemas.microsoft.com/office/drawing/2014/main" id="{D08AA46C-920F-0A4B-BB57-7DB0AE0922E0}"/>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sp>
        <p:nvSpPr>
          <p:cNvPr id="20" name="Oval 19">
            <a:extLst>
              <a:ext uri="{FF2B5EF4-FFF2-40B4-BE49-F238E27FC236}">
                <a16:creationId xmlns:a16="http://schemas.microsoft.com/office/drawing/2014/main" id="{1207D796-AE28-EBF9-DB22-51FF95D6C43B}"/>
              </a:ext>
            </a:extLst>
          </p:cNvPr>
          <p:cNvSpPr>
            <a:spLocks/>
          </p:cNvSpPr>
          <p:nvPr/>
        </p:nvSpPr>
        <p:spPr>
          <a:xfrm>
            <a:off x="590624" y="2512615"/>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Google Shape;15542;p87">
            <a:extLst>
              <a:ext uri="{FF2B5EF4-FFF2-40B4-BE49-F238E27FC236}">
                <a16:creationId xmlns:a16="http://schemas.microsoft.com/office/drawing/2014/main" id="{4E01A2E7-0E61-754D-E171-25C2E9179966}"/>
              </a:ext>
            </a:extLst>
          </p:cNvPr>
          <p:cNvSpPr/>
          <p:nvPr/>
        </p:nvSpPr>
        <p:spPr>
          <a:xfrm>
            <a:off x="754475" y="2648980"/>
            <a:ext cx="305742" cy="373262"/>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sp>
        <p:nvSpPr>
          <p:cNvPr id="22" name="Oval 21">
            <a:extLst>
              <a:ext uri="{FF2B5EF4-FFF2-40B4-BE49-F238E27FC236}">
                <a16:creationId xmlns:a16="http://schemas.microsoft.com/office/drawing/2014/main" id="{592DC280-FECF-963A-016B-D85DC33D541E}"/>
              </a:ext>
            </a:extLst>
          </p:cNvPr>
          <p:cNvSpPr>
            <a:spLocks/>
          </p:cNvSpPr>
          <p:nvPr/>
        </p:nvSpPr>
        <p:spPr>
          <a:xfrm>
            <a:off x="581099" y="2990459"/>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3" name="Google Shape;6780;p54">
            <a:extLst>
              <a:ext uri="{FF2B5EF4-FFF2-40B4-BE49-F238E27FC236}">
                <a16:creationId xmlns:a16="http://schemas.microsoft.com/office/drawing/2014/main" id="{E7364DC1-53DF-3B3A-936C-2D5DFA38AF96}"/>
              </a:ext>
            </a:extLst>
          </p:cNvPr>
          <p:cNvGrpSpPr/>
          <p:nvPr/>
        </p:nvGrpSpPr>
        <p:grpSpPr>
          <a:xfrm>
            <a:off x="691387" y="3093946"/>
            <a:ext cx="424150" cy="429398"/>
            <a:chOff x="-22863675" y="3131775"/>
            <a:chExt cx="299300" cy="293425"/>
          </a:xfrm>
          <a:solidFill>
            <a:schemeClr val="tx1"/>
          </a:solidFill>
        </p:grpSpPr>
        <p:sp>
          <p:nvSpPr>
            <p:cNvPr id="24" name="Google Shape;6781;p54">
              <a:extLst>
                <a:ext uri="{FF2B5EF4-FFF2-40B4-BE49-F238E27FC236}">
                  <a16:creationId xmlns:a16="http://schemas.microsoft.com/office/drawing/2014/main" id="{6CF01E59-8F56-B0C9-BA6B-6176E7C40D5F}"/>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82;p54">
              <a:extLst>
                <a:ext uri="{FF2B5EF4-FFF2-40B4-BE49-F238E27FC236}">
                  <a16:creationId xmlns:a16="http://schemas.microsoft.com/office/drawing/2014/main" id="{E7E361DF-FB8C-02B3-B0B3-2CECAB248E03}"/>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83;p54">
              <a:extLst>
                <a:ext uri="{FF2B5EF4-FFF2-40B4-BE49-F238E27FC236}">
                  <a16:creationId xmlns:a16="http://schemas.microsoft.com/office/drawing/2014/main" id="{11967A54-0D3E-1A16-F4E8-8742C3C017C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Oval 26">
            <a:extLst>
              <a:ext uri="{FF2B5EF4-FFF2-40B4-BE49-F238E27FC236}">
                <a16:creationId xmlns:a16="http://schemas.microsoft.com/office/drawing/2014/main" id="{3755A128-C11C-6270-2C29-A3E9B415BB3C}"/>
              </a:ext>
            </a:extLst>
          </p:cNvPr>
          <p:cNvSpPr>
            <a:spLocks/>
          </p:cNvSpPr>
          <p:nvPr/>
        </p:nvSpPr>
        <p:spPr>
          <a:xfrm>
            <a:off x="596318" y="3493349"/>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8" name="Google Shape;15513;p87">
            <a:extLst>
              <a:ext uri="{FF2B5EF4-FFF2-40B4-BE49-F238E27FC236}">
                <a16:creationId xmlns:a16="http://schemas.microsoft.com/office/drawing/2014/main" id="{E1293C5A-AFF0-7BB3-CDEC-597C9BC0CA49}"/>
              </a:ext>
            </a:extLst>
          </p:cNvPr>
          <p:cNvGrpSpPr/>
          <p:nvPr/>
        </p:nvGrpSpPr>
        <p:grpSpPr>
          <a:xfrm>
            <a:off x="775645" y="3621857"/>
            <a:ext cx="283226" cy="344636"/>
            <a:chOff x="-24709100" y="3888875"/>
            <a:chExt cx="243400" cy="296175"/>
          </a:xfrm>
          <a:solidFill>
            <a:schemeClr val="tx1"/>
          </a:solidFill>
        </p:grpSpPr>
        <p:sp>
          <p:nvSpPr>
            <p:cNvPr id="29" name="Google Shape;15514;p87">
              <a:extLst>
                <a:ext uri="{FF2B5EF4-FFF2-40B4-BE49-F238E27FC236}">
                  <a16:creationId xmlns:a16="http://schemas.microsoft.com/office/drawing/2014/main" id="{DBA1BF2B-DC5C-A120-1ED2-F77A9024D498}"/>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30" name="Google Shape;15515;p87">
              <a:extLst>
                <a:ext uri="{FF2B5EF4-FFF2-40B4-BE49-F238E27FC236}">
                  <a16:creationId xmlns:a16="http://schemas.microsoft.com/office/drawing/2014/main" id="{E98335E0-BB7A-3EF5-1C3E-05AB4DEA0E9D}"/>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31" name="Google Shape;15516;p87">
              <a:extLst>
                <a:ext uri="{FF2B5EF4-FFF2-40B4-BE49-F238E27FC236}">
                  <a16:creationId xmlns:a16="http://schemas.microsoft.com/office/drawing/2014/main" id="{96A36DA1-7CAE-B850-7039-A3B7782D3C45}"/>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sp>
        <p:nvSpPr>
          <p:cNvPr id="32" name="Oval 31">
            <a:extLst>
              <a:ext uri="{FF2B5EF4-FFF2-40B4-BE49-F238E27FC236}">
                <a16:creationId xmlns:a16="http://schemas.microsoft.com/office/drawing/2014/main" id="{AA27084D-FE9D-9265-9F70-EF8922CA6412}"/>
              </a:ext>
            </a:extLst>
          </p:cNvPr>
          <p:cNvSpPr>
            <a:spLocks/>
          </p:cNvSpPr>
          <p:nvPr/>
        </p:nvSpPr>
        <p:spPr>
          <a:xfrm>
            <a:off x="601542" y="4012532"/>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3" name="Google Shape;14939;p86">
            <a:extLst>
              <a:ext uri="{FF2B5EF4-FFF2-40B4-BE49-F238E27FC236}">
                <a16:creationId xmlns:a16="http://schemas.microsoft.com/office/drawing/2014/main" id="{C964A118-19DA-7CC7-E3AE-917EC20C2E98}"/>
              </a:ext>
            </a:extLst>
          </p:cNvPr>
          <p:cNvGrpSpPr/>
          <p:nvPr/>
        </p:nvGrpSpPr>
        <p:grpSpPr>
          <a:xfrm>
            <a:off x="754044" y="4144081"/>
            <a:ext cx="331370" cy="331370"/>
            <a:chOff x="5660400" y="238125"/>
            <a:chExt cx="481825" cy="481825"/>
          </a:xfrm>
          <a:solidFill>
            <a:schemeClr val="tx1"/>
          </a:solidFill>
        </p:grpSpPr>
        <p:sp>
          <p:nvSpPr>
            <p:cNvPr id="34" name="Google Shape;14940;p86">
              <a:extLst>
                <a:ext uri="{FF2B5EF4-FFF2-40B4-BE49-F238E27FC236}">
                  <a16:creationId xmlns:a16="http://schemas.microsoft.com/office/drawing/2014/main" id="{90A0DB78-91F0-0B42-8F90-CE55BF509C77}"/>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35" name="Google Shape;14941;p86">
              <a:extLst>
                <a:ext uri="{FF2B5EF4-FFF2-40B4-BE49-F238E27FC236}">
                  <a16:creationId xmlns:a16="http://schemas.microsoft.com/office/drawing/2014/main" id="{AF4B98CB-6946-C8CE-2760-1FFBC2D2F654}"/>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sp>
        <p:nvSpPr>
          <p:cNvPr id="36" name="Oval 35">
            <a:extLst>
              <a:ext uri="{FF2B5EF4-FFF2-40B4-BE49-F238E27FC236}">
                <a16:creationId xmlns:a16="http://schemas.microsoft.com/office/drawing/2014/main" id="{4C87ABE7-E9C1-EBA2-7D21-BF503E075E8A}"/>
              </a:ext>
            </a:extLst>
          </p:cNvPr>
          <p:cNvSpPr>
            <a:spLocks/>
          </p:cNvSpPr>
          <p:nvPr/>
        </p:nvSpPr>
        <p:spPr>
          <a:xfrm>
            <a:off x="605843" y="4572545"/>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7" name="Google Shape;3619;p48">
            <a:extLst>
              <a:ext uri="{FF2B5EF4-FFF2-40B4-BE49-F238E27FC236}">
                <a16:creationId xmlns:a16="http://schemas.microsoft.com/office/drawing/2014/main" id="{CDB30B70-1B4E-FF1B-F503-DB81EA07717C}"/>
              </a:ext>
            </a:extLst>
          </p:cNvPr>
          <p:cNvGrpSpPr/>
          <p:nvPr/>
        </p:nvGrpSpPr>
        <p:grpSpPr>
          <a:xfrm>
            <a:off x="744007" y="4698561"/>
            <a:ext cx="352376" cy="400928"/>
            <a:chOff x="1529350" y="258825"/>
            <a:chExt cx="423475" cy="481825"/>
          </a:xfrm>
          <a:solidFill>
            <a:schemeClr val="tx1"/>
          </a:solidFill>
        </p:grpSpPr>
        <p:sp>
          <p:nvSpPr>
            <p:cNvPr id="38" name="Google Shape;3620;p48">
              <a:extLst>
                <a:ext uri="{FF2B5EF4-FFF2-40B4-BE49-F238E27FC236}">
                  <a16:creationId xmlns:a16="http://schemas.microsoft.com/office/drawing/2014/main" id="{6A7156A7-A21C-6A00-BABB-1A7D1FD95368}"/>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3621;p48">
              <a:extLst>
                <a:ext uri="{FF2B5EF4-FFF2-40B4-BE49-F238E27FC236}">
                  <a16:creationId xmlns:a16="http://schemas.microsoft.com/office/drawing/2014/main" id="{8CBC0340-8DA8-D380-62D6-1B8F80513B61}"/>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0" name="Oval 39">
            <a:extLst>
              <a:ext uri="{FF2B5EF4-FFF2-40B4-BE49-F238E27FC236}">
                <a16:creationId xmlns:a16="http://schemas.microsoft.com/office/drawing/2014/main" id="{B419481D-5908-DAD7-B001-E776E44AD487}"/>
              </a:ext>
            </a:extLst>
          </p:cNvPr>
          <p:cNvSpPr>
            <a:spLocks/>
          </p:cNvSpPr>
          <p:nvPr/>
        </p:nvSpPr>
        <p:spPr>
          <a:xfrm>
            <a:off x="596318" y="5137552"/>
            <a:ext cx="636372" cy="636372"/>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1" name="Google Shape;6702;p54">
            <a:extLst>
              <a:ext uri="{FF2B5EF4-FFF2-40B4-BE49-F238E27FC236}">
                <a16:creationId xmlns:a16="http://schemas.microsoft.com/office/drawing/2014/main" id="{95B796FE-A2B3-A7E7-3B09-59D2E57679DC}"/>
              </a:ext>
            </a:extLst>
          </p:cNvPr>
          <p:cNvGrpSpPr/>
          <p:nvPr/>
        </p:nvGrpSpPr>
        <p:grpSpPr>
          <a:xfrm>
            <a:off x="745301" y="5264002"/>
            <a:ext cx="343734" cy="342804"/>
            <a:chOff x="-23599325" y="1971024"/>
            <a:chExt cx="296175" cy="295375"/>
          </a:xfrm>
          <a:solidFill>
            <a:schemeClr val="tx1"/>
          </a:solidFill>
        </p:grpSpPr>
        <p:sp>
          <p:nvSpPr>
            <p:cNvPr id="42" name="Google Shape;6703;p54">
              <a:extLst>
                <a:ext uri="{FF2B5EF4-FFF2-40B4-BE49-F238E27FC236}">
                  <a16:creationId xmlns:a16="http://schemas.microsoft.com/office/drawing/2014/main" id="{87772ED1-EB81-D7FD-15C1-19DF0716E4B8}"/>
                </a:ext>
              </a:extLst>
            </p:cNvPr>
            <p:cNvSpPr/>
            <p:nvPr/>
          </p:nvSpPr>
          <p:spPr>
            <a:xfrm>
              <a:off x="-23599325" y="1971024"/>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04;p54">
              <a:extLst>
                <a:ext uri="{FF2B5EF4-FFF2-40B4-BE49-F238E27FC236}">
                  <a16:creationId xmlns:a16="http://schemas.microsoft.com/office/drawing/2014/main" id="{7F613110-2328-C449-0783-7FB0D4D59D55}"/>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a:extLst>
              <a:ext uri="{FF2B5EF4-FFF2-40B4-BE49-F238E27FC236}">
                <a16:creationId xmlns:a16="http://schemas.microsoft.com/office/drawing/2014/main" id="{5E807F9B-6949-3DAE-FC6F-3CA6CCC2B8AE}"/>
              </a:ext>
            </a:extLst>
          </p:cNvPr>
          <p:cNvSpPr txBox="1"/>
          <p:nvPr/>
        </p:nvSpPr>
        <p:spPr>
          <a:xfrm>
            <a:off x="1739901" y="4886890"/>
            <a:ext cx="8166100" cy="830997"/>
          </a:xfrm>
          <a:prstGeom prst="rect">
            <a:avLst/>
          </a:prstGeom>
          <a:noFill/>
          <a:ln w="28575">
            <a:solidFill>
              <a:schemeClr val="tx2"/>
            </a:solidFill>
          </a:ln>
        </p:spPr>
        <p:txBody>
          <a:bodyPr wrap="square" rtlCol="0">
            <a:spAutoFit/>
          </a:bodyPr>
          <a:lstStyle/>
          <a:p>
            <a:r>
              <a:rPr lang="en-US" sz="2400" dirty="0"/>
              <a:t>MSRE: 0.1220263 | </a:t>
            </a:r>
            <a:r>
              <a:rPr lang="en-US" sz="2400" dirty="0" err="1"/>
              <a:t>Rsquared</a:t>
            </a:r>
            <a:r>
              <a:rPr lang="en-US" sz="2400" dirty="0"/>
              <a:t>: 0.5536642 | MAE: 0.09391466 </a:t>
            </a:r>
          </a:p>
          <a:p>
            <a:r>
              <a:rPr lang="en-US" sz="2400" dirty="0"/>
              <a:t>AIC: -154.9845 BIC: -122.2558</a:t>
            </a:r>
          </a:p>
        </p:txBody>
      </p:sp>
    </p:spTree>
    <p:extLst>
      <p:ext uri="{BB962C8B-B14F-4D97-AF65-F5344CB8AC3E}">
        <p14:creationId xmlns:p14="http://schemas.microsoft.com/office/powerpoint/2010/main" val="86038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 calcmode="lin" valueType="num">
                                      <p:cBhvr additive="base">
                                        <p:cTn id="23" dur="500" fill="hold"/>
                                        <p:tgtEl>
                                          <p:spTgt spid="44"/>
                                        </p:tgtEl>
                                        <p:attrNameLst>
                                          <p:attrName>ppt_x</p:attrName>
                                        </p:attrNameLst>
                                      </p:cBhvr>
                                      <p:tavLst>
                                        <p:tav tm="0">
                                          <p:val>
                                            <p:strVal val="0-#ppt_w/2"/>
                                          </p:val>
                                        </p:tav>
                                        <p:tav tm="100000">
                                          <p:val>
                                            <p:strVal val="#ppt_x"/>
                                          </p:val>
                                        </p:tav>
                                      </p:tavLst>
                                    </p:anim>
                                    <p:anim calcmode="lin" valueType="num">
                                      <p:cBhvr additive="base">
                                        <p:cTn id="24"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4" grpId="0" animBg="1"/>
    </p:bld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40448-EC7B-B83F-D41E-01AF314F11DC}"/>
            </a:ext>
          </a:extLst>
        </p:cNvPr>
        <p:cNvGrpSpPr/>
        <p:nvPr/>
      </p:nvGrpSpPr>
      <p:grpSpPr>
        <a:xfrm>
          <a:off x="0" y="0"/>
          <a:ext cx="0" cy="0"/>
          <a:chOff x="0" y="0"/>
          <a:chExt cx="0" cy="0"/>
        </a:xfrm>
      </p:grpSpPr>
      <p:sp>
        <p:nvSpPr>
          <p:cNvPr id="56" name="Title 55">
            <a:extLst>
              <a:ext uri="{FF2B5EF4-FFF2-40B4-BE49-F238E27FC236}">
                <a16:creationId xmlns:a16="http://schemas.microsoft.com/office/drawing/2014/main" id="{8B08D10D-835F-A0E1-E32F-FC4AFD19BAF4}"/>
              </a:ext>
            </a:extLst>
          </p:cNvPr>
          <p:cNvSpPr>
            <a:spLocks noGrp="1"/>
          </p:cNvSpPr>
          <p:nvPr>
            <p:ph type="title"/>
          </p:nvPr>
        </p:nvSpPr>
        <p:spPr/>
        <p:txBody>
          <a:bodyPr/>
          <a:lstStyle/>
          <a:p>
            <a:r>
              <a:rPr lang="en-US" dirty="0"/>
              <a:t>EDA and Summary Information</a:t>
            </a:r>
          </a:p>
        </p:txBody>
      </p:sp>
      <p:sp>
        <p:nvSpPr>
          <p:cNvPr id="3" name="Content Placeholder 2">
            <a:extLst>
              <a:ext uri="{FF2B5EF4-FFF2-40B4-BE49-F238E27FC236}">
                <a16:creationId xmlns:a16="http://schemas.microsoft.com/office/drawing/2014/main" id="{50D78C75-34AB-294B-1189-4D534892B05C}"/>
              </a:ext>
            </a:extLst>
          </p:cNvPr>
          <p:cNvSpPr>
            <a:spLocks noGrp="1"/>
          </p:cNvSpPr>
          <p:nvPr>
            <p:ph sz="half" idx="2"/>
          </p:nvPr>
        </p:nvSpPr>
        <p:spPr>
          <a:xfrm>
            <a:off x="839788" y="1567543"/>
            <a:ext cx="5157787" cy="4622120"/>
          </a:xfrm>
        </p:spPr>
        <p:txBody>
          <a:bodyPr/>
          <a:lstStyle/>
          <a:p>
            <a:r>
              <a:rPr lang="en-US" dirty="0"/>
              <a:t>114 observations.</a:t>
            </a:r>
          </a:p>
          <a:p>
            <a:r>
              <a:rPr lang="en-US" dirty="0"/>
              <a:t>No missing data.</a:t>
            </a:r>
          </a:p>
          <a:p>
            <a:r>
              <a:rPr lang="en-US" dirty="0"/>
              <a:t>12 variables</a:t>
            </a:r>
          </a:p>
          <a:p>
            <a:pPr lvl="1"/>
            <a:r>
              <a:rPr lang="en-US" dirty="0"/>
              <a:t>9 numerical </a:t>
            </a:r>
          </a:p>
          <a:p>
            <a:pPr lvl="1"/>
            <a:r>
              <a:rPr lang="en-US" dirty="0"/>
              <a:t>2 Categorical (except ID)</a:t>
            </a:r>
          </a:p>
          <a:p>
            <a:r>
              <a:rPr lang="en-US" dirty="0"/>
              <a:t>Observational Data and not randomly sampled </a:t>
            </a:r>
          </a:p>
          <a:p>
            <a:r>
              <a:rPr lang="en-US" dirty="0"/>
              <a:t>No causal inferences can be gained.</a:t>
            </a:r>
          </a:p>
        </p:txBody>
      </p:sp>
      <p:pic>
        <p:nvPicPr>
          <p:cNvPr id="6" name="Content Placeholder 5">
            <a:extLst>
              <a:ext uri="{FF2B5EF4-FFF2-40B4-BE49-F238E27FC236}">
                <a16:creationId xmlns:a16="http://schemas.microsoft.com/office/drawing/2014/main" id="{88D36164-1915-58DE-D1EB-DD7112A3EAC0}"/>
              </a:ext>
            </a:extLst>
          </p:cNvPr>
          <p:cNvPicPr>
            <a:picLocks noGrp="1" noChangeAspect="1"/>
          </p:cNvPicPr>
          <p:nvPr>
            <p:ph sz="quarter" idx="4"/>
          </p:nvPr>
        </p:nvPicPr>
        <p:blipFill>
          <a:blip r:embed="rId2"/>
          <a:stretch>
            <a:fillRect/>
          </a:stretch>
        </p:blipFill>
        <p:spPr>
          <a:xfrm>
            <a:off x="6111861" y="1567543"/>
            <a:ext cx="5163262" cy="4622120"/>
          </a:xfrm>
          <a:prstGeom prst="rect">
            <a:avLst/>
          </a:prstGeom>
        </p:spPr>
      </p:pic>
    </p:spTree>
    <p:extLst>
      <p:ext uri="{BB962C8B-B14F-4D97-AF65-F5344CB8AC3E}">
        <p14:creationId xmlns:p14="http://schemas.microsoft.com/office/powerpoint/2010/main" val="31529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DDA3-6D48-B60D-B9A9-CD8AF51FF5D6}"/>
              </a:ext>
            </a:extLst>
          </p:cNvPr>
          <p:cNvSpPr>
            <a:spLocks noGrp="1"/>
          </p:cNvSpPr>
          <p:nvPr>
            <p:ph type="title"/>
          </p:nvPr>
        </p:nvSpPr>
        <p:spPr/>
        <p:txBody>
          <a:bodyPr/>
          <a:lstStyle/>
          <a:p>
            <a:r>
              <a:rPr lang="en-US" dirty="0"/>
              <a:t>Residual Plot – Complex MLR </a:t>
            </a:r>
          </a:p>
        </p:txBody>
      </p:sp>
      <p:pic>
        <p:nvPicPr>
          <p:cNvPr id="5" name="Content Placeholder 4">
            <a:extLst>
              <a:ext uri="{FF2B5EF4-FFF2-40B4-BE49-F238E27FC236}">
                <a16:creationId xmlns:a16="http://schemas.microsoft.com/office/drawing/2014/main" id="{4CFEFACE-6D03-922A-8A69-30099295F597}"/>
              </a:ext>
            </a:extLst>
          </p:cNvPr>
          <p:cNvPicPr>
            <a:picLocks noGrp="1" noChangeAspect="1"/>
          </p:cNvPicPr>
          <p:nvPr>
            <p:ph idx="1"/>
          </p:nvPr>
        </p:nvPicPr>
        <p:blipFill>
          <a:blip r:embed="rId2"/>
          <a:stretch>
            <a:fillRect/>
          </a:stretch>
        </p:blipFill>
        <p:spPr>
          <a:xfrm>
            <a:off x="5124450" y="1888331"/>
            <a:ext cx="6667500" cy="4114800"/>
          </a:xfrm>
          <a:prstGeom prst="rect">
            <a:avLst/>
          </a:prstGeom>
        </p:spPr>
      </p:pic>
      <p:sp>
        <p:nvSpPr>
          <p:cNvPr id="6" name="Content Placeholder 2">
            <a:extLst>
              <a:ext uri="{FF2B5EF4-FFF2-40B4-BE49-F238E27FC236}">
                <a16:creationId xmlns:a16="http://schemas.microsoft.com/office/drawing/2014/main" id="{6F416614-8FD5-E0D6-7E16-9FE5A6574886}"/>
              </a:ext>
            </a:extLst>
          </p:cNvPr>
          <p:cNvSpPr txBox="1">
            <a:spLocks/>
          </p:cNvSpPr>
          <p:nvPr/>
        </p:nvSpPr>
        <p:spPr>
          <a:xfrm>
            <a:off x="838200" y="1690688"/>
            <a:ext cx="4143375" cy="45100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Assumptions and potential issues with the data.</a:t>
            </a:r>
          </a:p>
          <a:p>
            <a:pPr marL="514350" indent="-514350">
              <a:lnSpc>
                <a:spcPct val="110000"/>
              </a:lnSpc>
              <a:buFont typeface="Arial" panose="020B0604020202020204" pitchFamily="34" charset="0"/>
              <a:buAutoNum type="arabicPeriod"/>
            </a:pPr>
            <a:r>
              <a:rPr lang="en-US" sz="1600" b="1" dirty="0"/>
              <a:t>Normalization</a:t>
            </a:r>
            <a:r>
              <a:rPr lang="en-US" sz="1600" dirty="0"/>
              <a:t>:</a:t>
            </a:r>
            <a:br>
              <a:rPr lang="en-US" sz="1600" dirty="0"/>
            </a:br>
            <a:r>
              <a:rPr lang="en-US" sz="1600" dirty="0"/>
              <a:t>Q-Q plot -&gt; normally distributed.</a:t>
            </a:r>
            <a:br>
              <a:rPr lang="en-US" sz="1600" dirty="0"/>
            </a:br>
            <a:r>
              <a:rPr lang="en-US" sz="1600" dirty="0"/>
              <a:t>Cook’s distance -&gt; outliers remain within the threshold, no leverage</a:t>
            </a:r>
          </a:p>
          <a:p>
            <a:pPr marL="514350" indent="-514350">
              <a:lnSpc>
                <a:spcPct val="110000"/>
              </a:lnSpc>
              <a:buFont typeface="Arial" panose="020B0604020202020204" pitchFamily="34" charset="0"/>
              <a:buAutoNum type="arabicPeriod"/>
            </a:pPr>
            <a:r>
              <a:rPr lang="en-US" sz="1600" b="1" dirty="0"/>
              <a:t>Constant Variance</a:t>
            </a:r>
            <a:r>
              <a:rPr lang="en-US" sz="1600" dirty="0"/>
              <a:t>:</a:t>
            </a:r>
            <a:br>
              <a:rPr lang="en-US" sz="1600" dirty="0"/>
            </a:br>
            <a:r>
              <a:rPr lang="en-US" sz="1600" dirty="0"/>
              <a:t>Residuals vs. fitted: evenly dispersed around the read reference line at zero. No funnel shape.</a:t>
            </a:r>
          </a:p>
          <a:p>
            <a:pPr marL="514350" indent="-514350">
              <a:lnSpc>
                <a:spcPct val="110000"/>
              </a:lnSpc>
              <a:buFont typeface="Arial" panose="020B0604020202020204" pitchFamily="34" charset="0"/>
              <a:buAutoNum type="arabicPeriod"/>
            </a:pPr>
            <a:r>
              <a:rPr lang="en-US" sz="1600" b="1" dirty="0"/>
              <a:t>Independence</a:t>
            </a:r>
            <a:r>
              <a:rPr lang="en-US" sz="1600" dirty="0"/>
              <a:t>: </a:t>
            </a:r>
            <a:br>
              <a:rPr lang="en-US" sz="1600" dirty="0"/>
            </a:br>
            <a:r>
              <a:rPr lang="en-US" sz="1600" dirty="0"/>
              <a:t>For the purpose of the model and fit, these observations will be considered independent. </a:t>
            </a:r>
          </a:p>
        </p:txBody>
      </p:sp>
    </p:spTree>
    <p:extLst>
      <p:ext uri="{BB962C8B-B14F-4D97-AF65-F5344CB8AC3E}">
        <p14:creationId xmlns:p14="http://schemas.microsoft.com/office/powerpoint/2010/main" val="21116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8968-90B3-A181-26E0-A31841B5A915}"/>
              </a:ext>
            </a:extLst>
          </p:cNvPr>
          <p:cNvSpPr>
            <a:spLocks noGrp="1"/>
          </p:cNvSpPr>
          <p:nvPr>
            <p:ph type="title"/>
          </p:nvPr>
        </p:nvSpPr>
        <p:spPr/>
        <p:txBody>
          <a:bodyPr/>
          <a:lstStyle/>
          <a:p>
            <a:r>
              <a:rPr lang="en-US" dirty="0"/>
              <a:t>Objective 2 - KNN</a:t>
            </a:r>
          </a:p>
        </p:txBody>
      </p:sp>
      <p:sp>
        <p:nvSpPr>
          <p:cNvPr id="3" name="Content Placeholder 2">
            <a:extLst>
              <a:ext uri="{FF2B5EF4-FFF2-40B4-BE49-F238E27FC236}">
                <a16:creationId xmlns:a16="http://schemas.microsoft.com/office/drawing/2014/main" id="{3B001038-49CA-C5F5-339C-FD3E438BBFE4}"/>
              </a:ext>
            </a:extLst>
          </p:cNvPr>
          <p:cNvSpPr>
            <a:spLocks noGrp="1"/>
          </p:cNvSpPr>
          <p:nvPr>
            <p:ph idx="1"/>
          </p:nvPr>
        </p:nvSpPr>
        <p:spPr/>
        <p:txBody>
          <a:bodyPr/>
          <a:lstStyle/>
          <a:p>
            <a:r>
              <a:rPr lang="en-US" dirty="0"/>
              <a:t>KNN model and details such as k term and other considerations. Summary of how the </a:t>
            </a:r>
            <a:r>
              <a:rPr lang="en-US" dirty="0" err="1"/>
              <a:t>knn</a:t>
            </a:r>
            <a:r>
              <a:rPr lang="en-US" dirty="0"/>
              <a:t> was built</a:t>
            </a:r>
          </a:p>
          <a:p>
            <a:r>
              <a:rPr lang="en-US" dirty="0"/>
              <a:t>“RMSE was used to select the optimal model using the smallest value.”</a:t>
            </a:r>
          </a:p>
          <a:p>
            <a:r>
              <a:rPr lang="en-US" dirty="0"/>
              <a:t>“The final value used for the model was k = 25.”</a:t>
            </a:r>
          </a:p>
        </p:txBody>
      </p:sp>
      <p:sp>
        <p:nvSpPr>
          <p:cNvPr id="4" name="TextBox 3">
            <a:extLst>
              <a:ext uri="{FF2B5EF4-FFF2-40B4-BE49-F238E27FC236}">
                <a16:creationId xmlns:a16="http://schemas.microsoft.com/office/drawing/2014/main" id="{D9709AC2-6FF6-FE59-DB04-D949BF82C8BF}"/>
              </a:ext>
            </a:extLst>
          </p:cNvPr>
          <p:cNvSpPr txBox="1"/>
          <p:nvPr/>
        </p:nvSpPr>
        <p:spPr>
          <a:xfrm>
            <a:off x="1043473" y="4433756"/>
            <a:ext cx="7558164" cy="461665"/>
          </a:xfrm>
          <a:prstGeom prst="rect">
            <a:avLst/>
          </a:prstGeom>
          <a:noFill/>
          <a:ln w="28575">
            <a:solidFill>
              <a:schemeClr val="tx2"/>
            </a:solidFill>
          </a:ln>
        </p:spPr>
        <p:txBody>
          <a:bodyPr wrap="square" rtlCol="0">
            <a:spAutoFit/>
          </a:bodyPr>
          <a:lstStyle/>
          <a:p>
            <a:r>
              <a:rPr lang="en-US" sz="2400" dirty="0"/>
              <a:t>MSRE: 1.664686 | </a:t>
            </a:r>
            <a:r>
              <a:rPr lang="en-US" sz="2400" dirty="0" err="1"/>
              <a:t>Rsquared</a:t>
            </a:r>
            <a:r>
              <a:rPr lang="en-US" sz="2400" dirty="0"/>
              <a:t>: 0.2682736 | MAE:1.159992 </a:t>
            </a:r>
          </a:p>
        </p:txBody>
      </p:sp>
    </p:spTree>
    <p:extLst>
      <p:ext uri="{BB962C8B-B14F-4D97-AF65-F5344CB8AC3E}">
        <p14:creationId xmlns:p14="http://schemas.microsoft.com/office/powerpoint/2010/main" val="70725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2045-A714-A191-A75C-8936C1C042E6}"/>
              </a:ext>
            </a:extLst>
          </p:cNvPr>
          <p:cNvSpPr>
            <a:spLocks noGrp="1"/>
          </p:cNvSpPr>
          <p:nvPr>
            <p:ph type="title"/>
          </p:nvPr>
        </p:nvSpPr>
        <p:spPr/>
        <p:txBody>
          <a:bodyPr/>
          <a:lstStyle/>
          <a:p>
            <a:r>
              <a:rPr lang="en-US" dirty="0"/>
              <a:t>Objective Two - conclusions</a:t>
            </a:r>
          </a:p>
        </p:txBody>
      </p:sp>
      <p:sp>
        <p:nvSpPr>
          <p:cNvPr id="3" name="Content Placeholder 2">
            <a:extLst>
              <a:ext uri="{FF2B5EF4-FFF2-40B4-BE49-F238E27FC236}">
                <a16:creationId xmlns:a16="http://schemas.microsoft.com/office/drawing/2014/main" id="{A577A948-5D98-D34E-AD9B-156E885A7E27}"/>
              </a:ext>
            </a:extLst>
          </p:cNvPr>
          <p:cNvSpPr>
            <a:spLocks noGrp="1"/>
          </p:cNvSpPr>
          <p:nvPr>
            <p:ph idx="1"/>
          </p:nvPr>
        </p:nvSpPr>
        <p:spPr/>
        <p:txBody>
          <a:bodyPr/>
          <a:lstStyle/>
          <a:p>
            <a:r>
              <a:rPr lang="en-US" dirty="0"/>
              <a:t>3 models KNN and complex MLR, and simple MLR</a:t>
            </a:r>
          </a:p>
          <a:p>
            <a:r>
              <a:rPr lang="en-US" dirty="0"/>
              <a:t>Which is best? </a:t>
            </a:r>
          </a:p>
          <a:p>
            <a:pPr lvl="1"/>
            <a:r>
              <a:rPr lang="en-US" dirty="0"/>
              <a:t>Based on the data and models we tested the data appeared largely linear.</a:t>
            </a:r>
          </a:p>
          <a:p>
            <a:pPr lvl="1"/>
            <a:r>
              <a:rPr lang="en-US" dirty="0"/>
              <a:t>The data was largely parametric in nature. </a:t>
            </a:r>
          </a:p>
          <a:p>
            <a:r>
              <a:rPr lang="en-US" dirty="0"/>
              <a:t>As a result for predictive purpose the MLR model would be recommended due to it lower RMSE. </a:t>
            </a:r>
          </a:p>
          <a:p>
            <a:endParaRPr lang="en-US" dirty="0"/>
          </a:p>
        </p:txBody>
      </p:sp>
      <p:graphicFrame>
        <p:nvGraphicFramePr>
          <p:cNvPr id="6" name="Table 5">
            <a:extLst>
              <a:ext uri="{FF2B5EF4-FFF2-40B4-BE49-F238E27FC236}">
                <a16:creationId xmlns:a16="http://schemas.microsoft.com/office/drawing/2014/main" id="{03BFB5AD-7D8B-8507-154E-123D4DC76364}"/>
              </a:ext>
            </a:extLst>
          </p:cNvPr>
          <p:cNvGraphicFramePr>
            <a:graphicFrameLocks noGrp="1"/>
          </p:cNvGraphicFramePr>
          <p:nvPr>
            <p:extLst>
              <p:ext uri="{D42A27DB-BD31-4B8C-83A1-F6EECF244321}">
                <p14:modId xmlns:p14="http://schemas.microsoft.com/office/powerpoint/2010/main" val="3304528326"/>
              </p:ext>
            </p:extLst>
          </p:nvPr>
        </p:nvGraphicFramePr>
        <p:xfrm>
          <a:off x="838200" y="4665514"/>
          <a:ext cx="5674568" cy="1483360"/>
        </p:xfrm>
        <a:graphic>
          <a:graphicData uri="http://schemas.openxmlformats.org/drawingml/2006/table">
            <a:tbl>
              <a:tblPr firstRow="1" bandRow="1">
                <a:tableStyleId>{5C22544A-7EE6-4342-B048-85BDC9FD1C3A}</a:tableStyleId>
              </a:tblPr>
              <a:tblGrid>
                <a:gridCol w="2837284">
                  <a:extLst>
                    <a:ext uri="{9D8B030D-6E8A-4147-A177-3AD203B41FA5}">
                      <a16:colId xmlns:a16="http://schemas.microsoft.com/office/drawing/2014/main" val="1389585069"/>
                    </a:ext>
                  </a:extLst>
                </a:gridCol>
                <a:gridCol w="2837284">
                  <a:extLst>
                    <a:ext uri="{9D8B030D-6E8A-4147-A177-3AD203B41FA5}">
                      <a16:colId xmlns:a16="http://schemas.microsoft.com/office/drawing/2014/main" val="777847045"/>
                    </a:ext>
                  </a:extLst>
                </a:gridCol>
              </a:tblGrid>
              <a:tr h="370840">
                <a:tc>
                  <a:txBody>
                    <a:bodyPr/>
                    <a:lstStyle/>
                    <a:p>
                      <a:r>
                        <a:rPr lang="en-US" dirty="0"/>
                        <a:t>Model </a:t>
                      </a:r>
                    </a:p>
                  </a:txBody>
                  <a:tcPr/>
                </a:tc>
                <a:tc>
                  <a:txBody>
                    <a:bodyPr/>
                    <a:lstStyle/>
                    <a:p>
                      <a:r>
                        <a:rPr lang="en-US" dirty="0"/>
                        <a:t>RMSE</a:t>
                      </a:r>
                    </a:p>
                  </a:txBody>
                  <a:tcPr/>
                </a:tc>
                <a:extLst>
                  <a:ext uri="{0D108BD9-81ED-4DB2-BD59-A6C34878D82A}">
                    <a16:rowId xmlns:a16="http://schemas.microsoft.com/office/drawing/2014/main" val="2831258995"/>
                  </a:ext>
                </a:extLst>
              </a:tr>
              <a:tr h="370840">
                <a:tc>
                  <a:txBody>
                    <a:bodyPr/>
                    <a:lstStyle/>
                    <a:p>
                      <a:r>
                        <a:rPr lang="en-US" dirty="0">
                          <a:solidFill>
                            <a:schemeClr val="accent2"/>
                          </a:solidFill>
                        </a:rPr>
                        <a:t>Simple MLR</a:t>
                      </a:r>
                    </a:p>
                  </a:txBody>
                  <a:tcPr/>
                </a:tc>
                <a:tc>
                  <a:txBody>
                    <a:bodyPr/>
                    <a:lstStyle/>
                    <a:p>
                      <a:r>
                        <a:rPr lang="en-US" altLang="ko-KR" dirty="0">
                          <a:solidFill>
                            <a:schemeClr val="accent2"/>
                          </a:solidFill>
                        </a:rPr>
                        <a:t>1.277319</a:t>
                      </a:r>
                      <a:endParaRPr lang="en-US" dirty="0">
                        <a:solidFill>
                          <a:schemeClr val="accent2"/>
                        </a:solidFill>
                      </a:endParaRPr>
                    </a:p>
                  </a:txBody>
                  <a:tcPr/>
                </a:tc>
                <a:extLst>
                  <a:ext uri="{0D108BD9-81ED-4DB2-BD59-A6C34878D82A}">
                    <a16:rowId xmlns:a16="http://schemas.microsoft.com/office/drawing/2014/main" val="2289578577"/>
                  </a:ext>
                </a:extLst>
              </a:tr>
              <a:tr h="370840">
                <a:tc>
                  <a:txBody>
                    <a:bodyPr/>
                    <a:lstStyle/>
                    <a:p>
                      <a:r>
                        <a:rPr lang="en-US" dirty="0">
                          <a:solidFill>
                            <a:schemeClr val="accent2"/>
                          </a:solidFill>
                        </a:rPr>
                        <a:t>Complex MLR</a:t>
                      </a:r>
                    </a:p>
                  </a:txBody>
                  <a:tcPr/>
                </a:tc>
                <a:tc>
                  <a:txBody>
                    <a:bodyPr/>
                    <a:lstStyle/>
                    <a:p>
                      <a:r>
                        <a:rPr lang="en-US" sz="1800" dirty="0">
                          <a:solidFill>
                            <a:schemeClr val="accent2"/>
                          </a:solidFill>
                        </a:rPr>
                        <a:t>0.1220263</a:t>
                      </a:r>
                      <a:endParaRPr lang="en-US" dirty="0">
                        <a:solidFill>
                          <a:schemeClr val="accent2"/>
                        </a:solidFill>
                      </a:endParaRPr>
                    </a:p>
                  </a:txBody>
                  <a:tcPr/>
                </a:tc>
                <a:extLst>
                  <a:ext uri="{0D108BD9-81ED-4DB2-BD59-A6C34878D82A}">
                    <a16:rowId xmlns:a16="http://schemas.microsoft.com/office/drawing/2014/main" val="1908284183"/>
                  </a:ext>
                </a:extLst>
              </a:tr>
              <a:tr h="370840">
                <a:tc>
                  <a:txBody>
                    <a:bodyPr/>
                    <a:lstStyle/>
                    <a:p>
                      <a:r>
                        <a:rPr lang="en-US" dirty="0">
                          <a:solidFill>
                            <a:schemeClr val="accent2"/>
                          </a:solidFill>
                        </a:rPr>
                        <a:t>KNN</a:t>
                      </a:r>
                    </a:p>
                  </a:txBody>
                  <a:tcPr/>
                </a:tc>
                <a:tc>
                  <a:txBody>
                    <a:bodyPr/>
                    <a:lstStyle/>
                    <a:p>
                      <a:r>
                        <a:rPr lang="en-US" sz="1800" dirty="0">
                          <a:solidFill>
                            <a:schemeClr val="accent2"/>
                          </a:solidFill>
                        </a:rPr>
                        <a:t>1.664686</a:t>
                      </a:r>
                      <a:endParaRPr lang="en-US" dirty="0">
                        <a:solidFill>
                          <a:schemeClr val="accent2"/>
                        </a:solidFill>
                      </a:endParaRPr>
                    </a:p>
                  </a:txBody>
                  <a:tcPr/>
                </a:tc>
                <a:extLst>
                  <a:ext uri="{0D108BD9-81ED-4DB2-BD59-A6C34878D82A}">
                    <a16:rowId xmlns:a16="http://schemas.microsoft.com/office/drawing/2014/main" val="3678838605"/>
                  </a:ext>
                </a:extLst>
              </a:tr>
            </a:tbl>
          </a:graphicData>
        </a:graphic>
      </p:graphicFrame>
    </p:spTree>
    <p:extLst>
      <p:ext uri="{BB962C8B-B14F-4D97-AF65-F5344CB8AC3E}">
        <p14:creationId xmlns:p14="http://schemas.microsoft.com/office/powerpoint/2010/main" val="2964470213"/>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32"/>
        <p:cNvGrpSpPr/>
        <p:nvPr/>
      </p:nvGrpSpPr>
      <p:grpSpPr>
        <a:xfrm>
          <a:off x="0" y="0"/>
          <a:ext cx="0" cy="0"/>
          <a:chOff x="0" y="0"/>
          <a:chExt cx="0" cy="0"/>
        </a:xfrm>
      </p:grpSpPr>
      <p:sp>
        <p:nvSpPr>
          <p:cNvPr id="10933" name="Google Shape;10933;p7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a:t>Instructions for use</a:t>
            </a:r>
            <a:endParaRPr/>
          </a:p>
        </p:txBody>
      </p:sp>
      <p:sp>
        <p:nvSpPr>
          <p:cNvPr id="10934" name="Google Shape;10934;p76"/>
          <p:cNvSpPr txBox="1"/>
          <p:nvPr/>
        </p:nvSpPr>
        <p:spPr>
          <a:xfrm>
            <a:off x="964533" y="1583967"/>
            <a:ext cx="10262800" cy="4592800"/>
          </a:xfrm>
          <a:prstGeom prst="rect">
            <a:avLst/>
          </a:prstGeom>
          <a:noFill/>
          <a:ln>
            <a:noFill/>
          </a:ln>
        </p:spPr>
        <p:txBody>
          <a:bodyPr spcFirstLastPara="1" wrap="square" lIns="121900" tIns="121900" rIns="121900" bIns="121900" anchor="t" anchorCtr="0">
            <a:noAutofit/>
          </a:bodyPr>
          <a:lstStyle/>
          <a:p>
            <a:pPr>
              <a:buClr>
                <a:srgbClr val="000000"/>
              </a:buClr>
              <a:buSzPts val="1100"/>
            </a:pPr>
            <a:r>
              <a:rPr lang="en" sz="1467" dirty="0">
                <a:solidFill>
                  <a:schemeClr val="lt1"/>
                </a:solidFill>
              </a:rPr>
              <a:t>If you have a free account, in order to use this template, you must credit </a:t>
            </a:r>
            <a:r>
              <a:rPr lang="en" sz="1467" b="1" u="sng" dirty="0">
                <a:solidFill>
                  <a:schemeClr val="dk2"/>
                </a:solidFill>
                <a:hlinkClick r:id="rId3">
                  <a:extLst>
                    <a:ext uri="{A12FA001-AC4F-418D-AE19-62706E023703}">
                      <ahyp:hlinkClr xmlns:ahyp="http://schemas.microsoft.com/office/drawing/2018/hyperlinkcolor" val="tx"/>
                    </a:ext>
                  </a:extLst>
                </a:hlinkClick>
              </a:rPr>
              <a:t>Slidesgo</a:t>
            </a:r>
            <a:r>
              <a:rPr lang="en" sz="1467" b="1" dirty="0">
                <a:solidFill>
                  <a:schemeClr val="dk2"/>
                </a:solidFill>
              </a:rPr>
              <a:t> </a:t>
            </a:r>
            <a:r>
              <a:rPr lang="en" sz="1467" dirty="0">
                <a:solidFill>
                  <a:schemeClr val="lt1"/>
                </a:solidFill>
              </a:rPr>
              <a:t>by keeping the </a:t>
            </a:r>
            <a:r>
              <a:rPr lang="en" sz="1467" b="1" u="sng" dirty="0">
                <a:solidFill>
                  <a:schemeClr val="hlink"/>
                </a:solidFill>
                <a:hlinkClick r:id="" action="ppaction://noaction"/>
              </a:rPr>
              <a:t>Thanks</a:t>
            </a:r>
            <a:r>
              <a:rPr lang="en" sz="1467" b="1" dirty="0">
                <a:solidFill>
                  <a:schemeClr val="dk2"/>
                </a:solidFill>
              </a:rPr>
              <a:t> </a:t>
            </a:r>
            <a:r>
              <a:rPr lang="en" sz="1467" dirty="0">
                <a:solidFill>
                  <a:schemeClr val="lt1"/>
                </a:solidFill>
              </a:rPr>
              <a:t>slide. Please refer to the next slide to read the instructions for premium users.</a:t>
            </a:r>
            <a:endParaRPr sz="1467" dirty="0">
              <a:solidFill>
                <a:schemeClr val="lt1"/>
              </a:solidFill>
            </a:endParaRPr>
          </a:p>
          <a:p>
            <a:pPr>
              <a:spcBef>
                <a:spcPts val="1333"/>
              </a:spcBef>
              <a:buClr>
                <a:srgbClr val="000000"/>
              </a:buClr>
              <a:buSzPts val="1100"/>
            </a:pPr>
            <a:r>
              <a:rPr lang="en" sz="1467" b="1" dirty="0">
                <a:solidFill>
                  <a:schemeClr val="dk2"/>
                </a:solidFill>
              </a:rPr>
              <a:t>As a Free user, you are allowed to:</a:t>
            </a:r>
            <a:endParaRPr sz="1467" b="1" dirty="0">
              <a:solidFill>
                <a:schemeClr val="dk2"/>
              </a:solidFill>
            </a:endParaRPr>
          </a:p>
          <a:p>
            <a:pPr marL="609585" indent="-397923">
              <a:spcBef>
                <a:spcPts val="533"/>
              </a:spcBef>
              <a:buClr>
                <a:schemeClr val="lt1"/>
              </a:buClr>
              <a:buSzPts val="1100"/>
              <a:buChar char="●"/>
            </a:pPr>
            <a:r>
              <a:rPr lang="en" sz="1467" dirty="0">
                <a:solidFill>
                  <a:schemeClr val="lt1"/>
                </a:solidFill>
              </a:rPr>
              <a:t>Modify this template.</a:t>
            </a:r>
            <a:endParaRPr sz="1467" dirty="0">
              <a:solidFill>
                <a:schemeClr val="lt1"/>
              </a:solidFill>
            </a:endParaRPr>
          </a:p>
          <a:p>
            <a:pPr marL="609585" indent="-397923">
              <a:buClr>
                <a:schemeClr val="lt1"/>
              </a:buClr>
              <a:buSzPts val="1100"/>
              <a:buChar char="●"/>
            </a:pPr>
            <a:r>
              <a:rPr lang="en" sz="1467" dirty="0">
                <a:solidFill>
                  <a:schemeClr val="lt1"/>
                </a:solidFill>
              </a:rPr>
              <a:t>Use it for both personal and commercial projects.</a:t>
            </a:r>
            <a:endParaRPr sz="1467" dirty="0">
              <a:solidFill>
                <a:schemeClr val="lt1"/>
              </a:solidFill>
            </a:endParaRPr>
          </a:p>
          <a:p>
            <a:pPr>
              <a:spcBef>
                <a:spcPts val="1867"/>
              </a:spcBef>
              <a:buClr>
                <a:srgbClr val="000000"/>
              </a:buClr>
              <a:buSzPts val="1100"/>
            </a:pPr>
            <a:r>
              <a:rPr lang="en" sz="1467" b="1" dirty="0">
                <a:solidFill>
                  <a:schemeClr val="dk2"/>
                </a:solidFill>
              </a:rPr>
              <a:t>You are not allowed to:</a:t>
            </a:r>
            <a:endParaRPr sz="1467" b="1" dirty="0">
              <a:solidFill>
                <a:schemeClr val="dk2"/>
              </a:solidFill>
            </a:endParaRPr>
          </a:p>
          <a:p>
            <a:pPr marL="609585" indent="-397923">
              <a:buClr>
                <a:schemeClr val="lt1"/>
              </a:buClr>
              <a:buSzPts val="1100"/>
              <a:buChar char="●"/>
            </a:pPr>
            <a:r>
              <a:rPr lang="en" sz="1467" dirty="0">
                <a:solidFill>
                  <a:schemeClr val="lt1"/>
                </a:solidFill>
              </a:rPr>
              <a:t>Sublicense, sell or rent any of Slidesgo Content (or a modified version of Slidesgo Content).</a:t>
            </a:r>
            <a:endParaRPr sz="1467" dirty="0">
              <a:solidFill>
                <a:schemeClr val="lt1"/>
              </a:solidFill>
            </a:endParaRPr>
          </a:p>
          <a:p>
            <a:pPr marL="609585" indent="-397923">
              <a:buClr>
                <a:schemeClr val="lt1"/>
              </a:buClr>
              <a:buSzPts val="1100"/>
              <a:buChar char="●"/>
            </a:pPr>
            <a:r>
              <a:rPr lang="en" sz="1467" dirty="0">
                <a:solidFill>
                  <a:schemeClr val="lt1"/>
                </a:solidFill>
              </a:rPr>
              <a:t>Distribute Slidesgo Content unless it has been expressly authorized by Slidesgo.</a:t>
            </a:r>
            <a:endParaRPr sz="1467" dirty="0">
              <a:solidFill>
                <a:schemeClr val="lt1"/>
              </a:solidFill>
            </a:endParaRPr>
          </a:p>
          <a:p>
            <a:pPr marL="609585" indent="-397923">
              <a:buClr>
                <a:schemeClr val="lt1"/>
              </a:buClr>
              <a:buSzPts val="1100"/>
              <a:buChar char="●"/>
            </a:pPr>
            <a:r>
              <a:rPr lang="en" sz="1467" dirty="0">
                <a:solidFill>
                  <a:schemeClr val="lt1"/>
                </a:solidFill>
              </a:rPr>
              <a:t>Include Slidesgo Content in an online or offline database or file.</a:t>
            </a:r>
            <a:endParaRPr sz="1467" dirty="0">
              <a:solidFill>
                <a:schemeClr val="lt1"/>
              </a:solidFill>
            </a:endParaRPr>
          </a:p>
          <a:p>
            <a:pPr marL="609585" indent="-397923">
              <a:buClr>
                <a:schemeClr val="lt1"/>
              </a:buClr>
              <a:buSzPts val="1100"/>
              <a:buChar char="●"/>
            </a:pPr>
            <a:r>
              <a:rPr lang="en" sz="1467" dirty="0">
                <a:solidFill>
                  <a:schemeClr val="lt1"/>
                </a:solidFill>
              </a:rPr>
              <a:t>Offer Slidesgo templates (or modified versions of Slidesgo templates) for download.</a:t>
            </a:r>
            <a:endParaRPr sz="1467" dirty="0">
              <a:solidFill>
                <a:schemeClr val="lt1"/>
              </a:solidFill>
            </a:endParaRPr>
          </a:p>
          <a:p>
            <a:pPr marL="609585" indent="-397923">
              <a:buClr>
                <a:schemeClr val="lt1"/>
              </a:buClr>
              <a:buSzPts val="1100"/>
              <a:buChar char="●"/>
            </a:pPr>
            <a:r>
              <a:rPr lang="en" sz="1467" dirty="0">
                <a:solidFill>
                  <a:schemeClr val="lt1"/>
                </a:solidFill>
              </a:rPr>
              <a:t>Acquire the copyright of Slidesgo Content.</a:t>
            </a:r>
            <a:endParaRPr sz="1467" dirty="0">
              <a:solidFill>
                <a:schemeClr val="lt1"/>
              </a:solidFill>
            </a:endParaRPr>
          </a:p>
          <a:p>
            <a:pPr>
              <a:buClr>
                <a:srgbClr val="000000"/>
              </a:buClr>
              <a:buSzPts val="1100"/>
            </a:pPr>
            <a:endParaRPr sz="1467" dirty="0">
              <a:solidFill>
                <a:schemeClr val="lt1"/>
              </a:solidFill>
            </a:endParaRPr>
          </a:p>
          <a:p>
            <a:pPr>
              <a:buClr>
                <a:srgbClr val="000000"/>
              </a:buClr>
              <a:buSzPts val="1100"/>
            </a:pPr>
            <a:endParaRPr sz="1467" dirty="0">
              <a:solidFill>
                <a:schemeClr val="lt1"/>
              </a:solidFill>
            </a:endParaRPr>
          </a:p>
          <a:p>
            <a:pPr>
              <a:buClr>
                <a:schemeClr val="dk1"/>
              </a:buClr>
              <a:buSzPts val="1100"/>
            </a:pPr>
            <a:r>
              <a:rPr lang="en" sz="1467" dirty="0">
                <a:solidFill>
                  <a:schemeClr val="lt1"/>
                </a:solidFill>
              </a:rPr>
              <a:t>For more information about editing slides, please read our FAQs or visit Slidesgo School:</a:t>
            </a:r>
            <a:endParaRPr sz="1467" dirty="0">
              <a:solidFill>
                <a:schemeClr val="lt1"/>
              </a:solidFill>
            </a:endParaRPr>
          </a:p>
          <a:p>
            <a:pPr>
              <a:buClr>
                <a:schemeClr val="dk1"/>
              </a:buClr>
              <a:buSzPts val="1100"/>
            </a:pPr>
            <a:r>
              <a:rPr lang="en" sz="1467" b="1" u="sng" dirty="0">
                <a:solidFill>
                  <a:schemeClr val="dk2"/>
                </a:solidFill>
                <a:hlinkClick r:id="rId4">
                  <a:extLst>
                    <a:ext uri="{A12FA001-AC4F-418D-AE19-62706E023703}">
                      <ahyp:hlinkClr xmlns:ahyp="http://schemas.microsoft.com/office/drawing/2018/hyperlinkcolor" val="tx"/>
                    </a:ext>
                  </a:extLst>
                </a:hlinkClick>
              </a:rPr>
              <a:t>https://slidesgo.com/faqs</a:t>
            </a:r>
            <a:r>
              <a:rPr lang="en" sz="1467" dirty="0">
                <a:solidFill>
                  <a:schemeClr val="lt1"/>
                </a:solidFill>
              </a:rPr>
              <a:t> and </a:t>
            </a:r>
            <a:r>
              <a:rPr lang="en" sz="1467" b="1" u="sng" dirty="0">
                <a:solidFill>
                  <a:schemeClr val="dk2"/>
                </a:solidFill>
                <a:hlinkClick r:id="rId5">
                  <a:extLst>
                    <a:ext uri="{A12FA001-AC4F-418D-AE19-62706E023703}">
                      <ahyp:hlinkClr xmlns:ahyp="http://schemas.microsoft.com/office/drawing/2018/hyperlinkcolor" val="tx"/>
                    </a:ext>
                  </a:extLst>
                </a:hlinkClick>
              </a:rPr>
              <a:t>https://slidesgo.com/slidesgo-school</a:t>
            </a:r>
            <a:endParaRPr sz="1467" b="1" dirty="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38"/>
        <p:cNvGrpSpPr/>
        <p:nvPr/>
      </p:nvGrpSpPr>
      <p:grpSpPr>
        <a:xfrm>
          <a:off x="0" y="0"/>
          <a:ext cx="0" cy="0"/>
          <a:chOff x="0" y="0"/>
          <a:chExt cx="0" cy="0"/>
        </a:xfrm>
      </p:grpSpPr>
      <p:sp>
        <p:nvSpPr>
          <p:cNvPr id="10939" name="Google Shape;10939;p77"/>
          <p:cNvSpPr txBox="1"/>
          <p:nvPr/>
        </p:nvSpPr>
        <p:spPr>
          <a:xfrm>
            <a:off x="1040800" y="1736367"/>
            <a:ext cx="10262800" cy="4592800"/>
          </a:xfrm>
          <a:prstGeom prst="rect">
            <a:avLst/>
          </a:prstGeom>
          <a:noFill/>
          <a:ln>
            <a:noFill/>
          </a:ln>
        </p:spPr>
        <p:txBody>
          <a:bodyPr spcFirstLastPara="1" wrap="square" lIns="121900" tIns="121900" rIns="121900" bIns="121900" anchor="t" anchorCtr="0">
            <a:noAutofit/>
          </a:bodyPr>
          <a:lstStyle/>
          <a:p>
            <a:pPr>
              <a:buClr>
                <a:schemeClr val="dk1"/>
              </a:buClr>
              <a:buSzPts val="1100"/>
            </a:pPr>
            <a:r>
              <a:rPr lang="en" sz="1467" dirty="0">
                <a:solidFill>
                  <a:schemeClr val="lt1"/>
                </a:solidFill>
              </a:rPr>
              <a:t>As a Premium user, you can use this template without attributing </a:t>
            </a:r>
            <a:r>
              <a:rPr lang="en" sz="1467" b="1" u="sng" dirty="0">
                <a:solidFill>
                  <a:schemeClr val="dk2"/>
                </a:solidFill>
                <a:hlinkClick r:id="rId3">
                  <a:extLst>
                    <a:ext uri="{A12FA001-AC4F-418D-AE19-62706E023703}">
                      <ahyp:hlinkClr xmlns:ahyp="http://schemas.microsoft.com/office/drawing/2018/hyperlinkcolor" val="tx"/>
                    </a:ext>
                  </a:extLst>
                </a:hlinkClick>
              </a:rPr>
              <a:t>Slidesgo</a:t>
            </a:r>
            <a:r>
              <a:rPr lang="en" sz="1467" b="1" dirty="0">
                <a:solidFill>
                  <a:schemeClr val="dk2"/>
                </a:solidFill>
              </a:rPr>
              <a:t> </a:t>
            </a:r>
            <a:r>
              <a:rPr lang="en" sz="1467" dirty="0">
                <a:solidFill>
                  <a:schemeClr val="lt1"/>
                </a:solidFill>
              </a:rPr>
              <a:t>or keeping the "</a:t>
            </a:r>
            <a:r>
              <a:rPr lang="en" sz="1467" b="1" u="sng" dirty="0">
                <a:solidFill>
                  <a:schemeClr val="hlink"/>
                </a:solidFill>
                <a:hlinkClick r:id="" action="ppaction://noaction"/>
              </a:rPr>
              <a:t>Thanks</a:t>
            </a:r>
            <a:r>
              <a:rPr lang="en" sz="1467" dirty="0">
                <a:solidFill>
                  <a:schemeClr val="lt1"/>
                </a:solidFill>
              </a:rPr>
              <a:t>" slide.</a:t>
            </a:r>
            <a:endParaRPr sz="1467" dirty="0">
              <a:solidFill>
                <a:schemeClr val="lt1"/>
              </a:solidFill>
            </a:endParaRPr>
          </a:p>
          <a:p>
            <a:pPr>
              <a:spcBef>
                <a:spcPts val="1333"/>
              </a:spcBef>
            </a:pPr>
            <a:r>
              <a:rPr lang="en" sz="1467" b="1" dirty="0">
                <a:solidFill>
                  <a:schemeClr val="dk2"/>
                </a:solidFill>
              </a:rPr>
              <a:t>You are allowed to:</a:t>
            </a:r>
            <a:endParaRPr sz="1467" b="1" dirty="0">
              <a:solidFill>
                <a:schemeClr val="dk2"/>
              </a:solidFill>
            </a:endParaRPr>
          </a:p>
          <a:p>
            <a:pPr marL="609585" indent="-397923">
              <a:buClr>
                <a:schemeClr val="lt1"/>
              </a:buClr>
              <a:buSzPts val="1100"/>
              <a:buFont typeface="Arial"/>
              <a:buChar char="●"/>
            </a:pPr>
            <a:r>
              <a:rPr lang="en" sz="1467" dirty="0">
                <a:solidFill>
                  <a:schemeClr val="lt1"/>
                </a:solidFill>
              </a:rPr>
              <a:t>Modify this template.</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Use it for both personal and commercial purposes.</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Hide or delete the “Thanks” slide and the mention to Slidesgo in the credits.</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Share this template in an editable format with people who are not part of your team.</a:t>
            </a:r>
            <a:endParaRPr sz="1467" dirty="0">
              <a:solidFill>
                <a:schemeClr val="lt1"/>
              </a:solidFill>
            </a:endParaRPr>
          </a:p>
          <a:p>
            <a:pPr>
              <a:spcBef>
                <a:spcPts val="1333"/>
              </a:spcBef>
            </a:pPr>
            <a:r>
              <a:rPr lang="en" sz="1467" b="1" dirty="0">
                <a:solidFill>
                  <a:schemeClr val="dk2"/>
                </a:solidFill>
              </a:rPr>
              <a:t>You are not allowed to:</a:t>
            </a:r>
            <a:endParaRPr sz="1467" b="1" dirty="0">
              <a:solidFill>
                <a:schemeClr val="dk2"/>
              </a:solidFill>
            </a:endParaRPr>
          </a:p>
          <a:p>
            <a:pPr marL="609585" indent="-397923">
              <a:buClr>
                <a:schemeClr val="lt1"/>
              </a:buClr>
              <a:buSzPts val="1100"/>
              <a:buFont typeface="Arial"/>
              <a:buChar char="●"/>
            </a:pPr>
            <a:r>
              <a:rPr lang="en" sz="1467" dirty="0">
                <a:solidFill>
                  <a:schemeClr val="lt1"/>
                </a:solidFill>
              </a:rPr>
              <a:t>Sublicense, sell or rent this Slidesgo Template (or a modified version of this Slidesgo Template).</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Use any of the elements that are part of this Slidesgo Template in an isolated and separated way from this Template.</a:t>
            </a:r>
            <a:endParaRPr sz="1467" dirty="0">
              <a:solidFill>
                <a:schemeClr val="lt1"/>
              </a:solidFill>
            </a:endParaRPr>
          </a:p>
          <a:p>
            <a:pPr marL="609585" indent="-397923">
              <a:buClr>
                <a:schemeClr val="lt1"/>
              </a:buClr>
              <a:buSzPts val="1100"/>
              <a:buFont typeface="Arial"/>
              <a:buChar char="●"/>
            </a:pPr>
            <a:r>
              <a:rPr lang="en" sz="1467" dirty="0">
                <a:solidFill>
                  <a:schemeClr val="lt1"/>
                </a:solidFill>
              </a:rPr>
              <a:t>Register any of the elements that are part of this template as a trademark or logo, or register it as a work in an intellectual property registry or similar.</a:t>
            </a:r>
            <a:endParaRPr sz="1467" dirty="0">
              <a:solidFill>
                <a:schemeClr val="lt1"/>
              </a:solidFill>
            </a:endParaRPr>
          </a:p>
          <a:p>
            <a:endParaRPr sz="1467" dirty="0">
              <a:solidFill>
                <a:schemeClr val="lt1"/>
              </a:solidFill>
            </a:endParaRPr>
          </a:p>
          <a:p>
            <a:r>
              <a:rPr lang="en" sz="1467" dirty="0">
                <a:solidFill>
                  <a:schemeClr val="lt1"/>
                </a:solidFill>
              </a:rPr>
              <a:t>For more information about editing slides, please read our FAQs or visit Slidesgo School:</a:t>
            </a:r>
            <a:endParaRPr sz="1467" dirty="0">
              <a:solidFill>
                <a:schemeClr val="lt1"/>
              </a:solidFill>
            </a:endParaRPr>
          </a:p>
          <a:p>
            <a:r>
              <a:rPr lang="en" sz="1467" b="1" u="sng" dirty="0">
                <a:solidFill>
                  <a:schemeClr val="dk2"/>
                </a:solidFill>
                <a:hlinkClick r:id="rId4">
                  <a:extLst>
                    <a:ext uri="{A12FA001-AC4F-418D-AE19-62706E023703}">
                      <ahyp:hlinkClr xmlns:ahyp="http://schemas.microsoft.com/office/drawing/2018/hyperlinkcolor" val="tx"/>
                    </a:ext>
                  </a:extLst>
                </a:hlinkClick>
              </a:rPr>
              <a:t>https://slidesgo.com/faqs</a:t>
            </a:r>
            <a:r>
              <a:rPr lang="en" sz="1467" dirty="0">
                <a:solidFill>
                  <a:schemeClr val="lt1"/>
                </a:solidFill>
              </a:rPr>
              <a:t> and </a:t>
            </a:r>
            <a:r>
              <a:rPr lang="en" sz="1467" b="1" u="sng" dirty="0">
                <a:solidFill>
                  <a:schemeClr val="dk2"/>
                </a:solidFill>
                <a:hlinkClick r:id="rId5">
                  <a:extLst>
                    <a:ext uri="{A12FA001-AC4F-418D-AE19-62706E023703}">
                      <ahyp:hlinkClr xmlns:ahyp="http://schemas.microsoft.com/office/drawing/2018/hyperlinkcolor" val="tx"/>
                    </a:ext>
                  </a:extLst>
                </a:hlinkClick>
              </a:rPr>
              <a:t>https://slidesgo.com/slidesgo-school</a:t>
            </a:r>
            <a:endParaRPr sz="1467" b="1" dirty="0">
              <a:solidFill>
                <a:schemeClr val="dk2"/>
              </a:solidFill>
            </a:endParaRPr>
          </a:p>
        </p:txBody>
      </p:sp>
      <p:sp>
        <p:nvSpPr>
          <p:cNvPr id="10940" name="Google Shape;10940;p77"/>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pPr algn="ctr"/>
            <a:r>
              <a:rPr lang="en"/>
              <a:t>Instructions for use (premium users)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19"/>
        <p:cNvGrpSpPr/>
        <p:nvPr/>
      </p:nvGrpSpPr>
      <p:grpSpPr>
        <a:xfrm>
          <a:off x="0" y="0"/>
          <a:ext cx="0" cy="0"/>
          <a:chOff x="0" y="0"/>
          <a:chExt cx="0" cy="0"/>
        </a:xfrm>
      </p:grpSpPr>
      <p:pic>
        <p:nvPicPr>
          <p:cNvPr id="18020" name="Google Shape;18020;p93">
            <a:hlinkClick r:id="rId3"/>
          </p:cNvPr>
          <p:cNvPicPr preferRelativeResize="0"/>
          <p:nvPr/>
        </p:nvPicPr>
        <p:blipFill>
          <a:blip r:embed="rId4">
            <a:alphaModFix/>
          </a:blip>
          <a:stretch>
            <a:fillRect/>
          </a:stretch>
        </p:blipFill>
        <p:spPr>
          <a:xfrm>
            <a:off x="4601418" y="2830767"/>
            <a:ext cx="2989165" cy="119646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A5200-3905-FD84-79D0-580E2AB47F15}"/>
              </a:ext>
            </a:extLst>
          </p:cNvPr>
          <p:cNvSpPr>
            <a:spLocks noGrp="1"/>
          </p:cNvSpPr>
          <p:nvPr>
            <p:ph type="title"/>
          </p:nvPr>
        </p:nvSpPr>
        <p:spPr/>
        <p:txBody>
          <a:bodyPr/>
          <a:lstStyle/>
          <a:p>
            <a:r>
              <a:rPr lang="en-US" dirty="0"/>
              <a:t>Define variables </a:t>
            </a:r>
          </a:p>
        </p:txBody>
      </p:sp>
      <p:grpSp>
        <p:nvGrpSpPr>
          <p:cNvPr id="109" name="Group 108">
            <a:extLst>
              <a:ext uri="{FF2B5EF4-FFF2-40B4-BE49-F238E27FC236}">
                <a16:creationId xmlns:a16="http://schemas.microsoft.com/office/drawing/2014/main" id="{435C41E9-4110-8EDB-AE59-31ED3B36FE5F}"/>
              </a:ext>
            </a:extLst>
          </p:cNvPr>
          <p:cNvGrpSpPr/>
          <p:nvPr/>
        </p:nvGrpSpPr>
        <p:grpSpPr>
          <a:xfrm>
            <a:off x="842650" y="1328596"/>
            <a:ext cx="3218688" cy="2419731"/>
            <a:chOff x="870308" y="1361190"/>
            <a:chExt cx="3218688" cy="2419731"/>
          </a:xfrm>
        </p:grpSpPr>
        <p:grpSp>
          <p:nvGrpSpPr>
            <p:cNvPr id="82" name="Group 81">
              <a:extLst>
                <a:ext uri="{FF2B5EF4-FFF2-40B4-BE49-F238E27FC236}">
                  <a16:creationId xmlns:a16="http://schemas.microsoft.com/office/drawing/2014/main" id="{0066C823-22C6-674D-DF78-61CF14EF7CD1}"/>
                </a:ext>
              </a:extLst>
            </p:cNvPr>
            <p:cNvGrpSpPr/>
            <p:nvPr/>
          </p:nvGrpSpPr>
          <p:grpSpPr>
            <a:xfrm>
              <a:off x="870308" y="1361190"/>
              <a:ext cx="3218688" cy="2419731"/>
              <a:chOff x="953644" y="1212152"/>
              <a:chExt cx="3218688" cy="2419731"/>
            </a:xfrm>
          </p:grpSpPr>
          <p:grpSp>
            <p:nvGrpSpPr>
              <p:cNvPr id="17" name="Group 16">
                <a:extLst>
                  <a:ext uri="{FF2B5EF4-FFF2-40B4-BE49-F238E27FC236}">
                    <a16:creationId xmlns:a16="http://schemas.microsoft.com/office/drawing/2014/main" id="{96300DF3-9E5B-E735-5BD1-BA2DFCDCAE1C}"/>
                  </a:ext>
                </a:extLst>
              </p:cNvPr>
              <p:cNvGrpSpPr/>
              <p:nvPr/>
            </p:nvGrpSpPr>
            <p:grpSpPr>
              <a:xfrm>
                <a:off x="953644" y="1212152"/>
                <a:ext cx="3218688" cy="2419731"/>
                <a:chOff x="731520" y="2546287"/>
                <a:chExt cx="3218688" cy="2419731"/>
              </a:xfrm>
            </p:grpSpPr>
            <p:sp>
              <p:nvSpPr>
                <p:cNvPr id="18" name="Rectangle: Rounded Corners 17">
                  <a:extLst>
                    <a:ext uri="{FF2B5EF4-FFF2-40B4-BE49-F238E27FC236}">
                      <a16:creationId xmlns:a16="http://schemas.microsoft.com/office/drawing/2014/main" id="{C26FB201-B12B-7415-2610-CA9C1C7A77E9}"/>
                    </a:ext>
                  </a:extLst>
                </p:cNvPr>
                <p:cNvSpPr>
                  <a:spLocks/>
                </p:cNvSpPr>
                <p:nvPr/>
              </p:nvSpPr>
              <p:spPr>
                <a:xfrm>
                  <a:off x="731520" y="3009202"/>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p:txBody>
            </p:sp>
            <p:sp>
              <p:nvSpPr>
                <p:cNvPr id="19" name="Oval 18">
                  <a:extLst>
                    <a:ext uri="{FF2B5EF4-FFF2-40B4-BE49-F238E27FC236}">
                      <a16:creationId xmlns:a16="http://schemas.microsoft.com/office/drawing/2014/main" id="{AB72B96E-2E10-66EA-2E88-98F70A25B394}"/>
                    </a:ext>
                  </a:extLst>
                </p:cNvPr>
                <p:cNvSpPr>
                  <a:spLocks/>
                </p:cNvSpPr>
                <p:nvPr/>
              </p:nvSpPr>
              <p:spPr>
                <a:xfrm>
                  <a:off x="1906524" y="2546287"/>
                  <a:ext cx="868680" cy="868680"/>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DA0763FE-A9AD-BB28-2047-19766D2716F6}"/>
                  </a:ext>
                </a:extLst>
              </p:cNvPr>
              <p:cNvGrpSpPr/>
              <p:nvPr/>
            </p:nvGrpSpPr>
            <p:grpSpPr>
              <a:xfrm>
                <a:off x="953644" y="1372310"/>
                <a:ext cx="3218688" cy="1127915"/>
                <a:chOff x="8828912" y="257601"/>
                <a:chExt cx="3218688" cy="1127915"/>
              </a:xfrm>
            </p:grpSpPr>
            <p:grpSp>
              <p:nvGrpSpPr>
                <p:cNvPr id="33" name="Google Shape;16435;p89">
                  <a:extLst>
                    <a:ext uri="{FF2B5EF4-FFF2-40B4-BE49-F238E27FC236}">
                      <a16:creationId xmlns:a16="http://schemas.microsoft.com/office/drawing/2014/main" id="{2DCAD8F8-C375-8F89-860F-AE63C9346E58}"/>
                    </a:ext>
                  </a:extLst>
                </p:cNvPr>
                <p:cNvGrpSpPr/>
                <p:nvPr/>
              </p:nvGrpSpPr>
              <p:grpSpPr>
                <a:xfrm>
                  <a:off x="10177063" y="257601"/>
                  <a:ext cx="503261" cy="534186"/>
                  <a:chOff x="-30735222" y="3910925"/>
                  <a:chExt cx="292225" cy="291450"/>
                </a:xfrm>
                <a:solidFill>
                  <a:schemeClr val="tx1"/>
                </a:solidFill>
              </p:grpSpPr>
              <p:sp>
                <p:nvSpPr>
                  <p:cNvPr id="35" name="Google Shape;16436;p89">
                    <a:extLst>
                      <a:ext uri="{FF2B5EF4-FFF2-40B4-BE49-F238E27FC236}">
                        <a16:creationId xmlns:a16="http://schemas.microsoft.com/office/drawing/2014/main" id="{CCB8EED2-CD6E-CB82-ED94-312A0A8626DE}"/>
                      </a:ext>
                    </a:extLst>
                  </p:cNvPr>
                  <p:cNvSpPr/>
                  <p:nvPr/>
                </p:nvSpPr>
                <p:spPr>
                  <a:xfrm>
                    <a:off x="-30681843" y="3962655"/>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chemeClr val="tx1"/>
                  </a:solidFill>
                  <a:ln w="3175">
                    <a:noFill/>
                  </a:ln>
                </p:spPr>
                <p:txBody>
                  <a:bodyPr spcFirstLastPara="1" wrap="square" lIns="121900" tIns="121900" rIns="121900" bIns="121900" anchor="ctr" anchorCtr="0">
                    <a:noAutofit/>
                  </a:bodyPr>
                  <a:lstStyle/>
                  <a:p>
                    <a:endParaRPr sz="2400" dirty="0"/>
                  </a:p>
                </p:txBody>
              </p:sp>
              <p:sp>
                <p:nvSpPr>
                  <p:cNvPr id="36" name="Google Shape;16437;p89">
                    <a:extLst>
                      <a:ext uri="{FF2B5EF4-FFF2-40B4-BE49-F238E27FC236}">
                        <a16:creationId xmlns:a16="http://schemas.microsoft.com/office/drawing/2014/main" id="{33FA3AEB-3F85-A900-FB11-5B50360F6951}"/>
                      </a:ext>
                    </a:extLst>
                  </p:cNvPr>
                  <p:cNvSpPr/>
                  <p:nvPr/>
                </p:nvSpPr>
                <p:spPr>
                  <a:xfrm>
                    <a:off x="-30735222"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w="3175">
                    <a:solidFill>
                      <a:schemeClr val="tx1"/>
                    </a:solidFill>
                  </a:ln>
                </p:spPr>
                <p:txBody>
                  <a:bodyPr spcFirstLastPara="1" wrap="square" lIns="121900" tIns="121900" rIns="121900" bIns="121900" anchor="ctr" anchorCtr="0">
                    <a:noAutofit/>
                  </a:bodyPr>
                  <a:lstStyle/>
                  <a:p>
                    <a:endParaRPr sz="2400"/>
                  </a:p>
                </p:txBody>
              </p:sp>
            </p:grpSp>
            <p:sp>
              <p:nvSpPr>
                <p:cNvPr id="34" name="TextBox 33">
                  <a:extLst>
                    <a:ext uri="{FF2B5EF4-FFF2-40B4-BE49-F238E27FC236}">
                      <a16:creationId xmlns:a16="http://schemas.microsoft.com/office/drawing/2014/main" id="{5D89C4B1-653A-B781-209A-12124E0718A8}"/>
                    </a:ext>
                  </a:extLst>
                </p:cNvPr>
                <p:cNvSpPr txBox="1"/>
                <p:nvPr/>
              </p:nvSpPr>
              <p:spPr>
                <a:xfrm>
                  <a:off x="8828912" y="1016184"/>
                  <a:ext cx="3218688" cy="369332"/>
                </a:xfrm>
                <a:prstGeom prst="rect">
                  <a:avLst/>
                </a:prstGeom>
                <a:noFill/>
                <a:ln w="19050">
                  <a:solidFill>
                    <a:schemeClr val="tx1"/>
                  </a:solidFill>
                </a:ln>
              </p:spPr>
              <p:txBody>
                <a:bodyPr wrap="square" rtlCol="0">
                  <a:spAutoFit/>
                </a:bodyPr>
                <a:lstStyle/>
                <a:p>
                  <a:pPr algn="ctr"/>
                  <a:r>
                    <a:rPr lang="en-US" sz="1800" dirty="0">
                      <a:effectLst/>
                      <a:ea typeface="Calibri" panose="020F0502020204030204" pitchFamily="34" charset="0"/>
                      <a:cs typeface="Times New Roman" panose="02020603050405020304" pitchFamily="18" charset="0"/>
                    </a:rPr>
                    <a:t>Length of Stay</a:t>
                  </a:r>
                  <a:endParaRPr lang="en-US" dirty="0"/>
                </a:p>
              </p:txBody>
            </p:sp>
          </p:grpSp>
        </p:grpSp>
        <p:sp>
          <p:nvSpPr>
            <p:cNvPr id="108" name="TextBox 107">
              <a:extLst>
                <a:ext uri="{FF2B5EF4-FFF2-40B4-BE49-F238E27FC236}">
                  <a16:creationId xmlns:a16="http://schemas.microsoft.com/office/drawing/2014/main" id="{BC074424-44B2-02F9-F2F8-AA1E6E2D36F3}"/>
                </a:ext>
              </a:extLst>
            </p:cNvPr>
            <p:cNvSpPr txBox="1"/>
            <p:nvPr/>
          </p:nvSpPr>
          <p:spPr>
            <a:xfrm>
              <a:off x="1414885" y="2772453"/>
              <a:ext cx="2155543" cy="646331"/>
            </a:xfrm>
            <a:prstGeom prst="rect">
              <a:avLst/>
            </a:prstGeom>
            <a:noFill/>
          </p:spPr>
          <p:txBody>
            <a:bodyPr wrap="square">
              <a:spAutoFit/>
            </a:bodyPr>
            <a:lstStyle/>
            <a:p>
              <a:pPr algn="ctr"/>
              <a:r>
                <a:rPr lang="en-US" dirty="0"/>
                <a:t>Average length of stay (in days)</a:t>
              </a:r>
            </a:p>
          </p:txBody>
        </p:sp>
      </p:grpSp>
      <p:grpSp>
        <p:nvGrpSpPr>
          <p:cNvPr id="45" name="Group 44">
            <a:extLst>
              <a:ext uri="{FF2B5EF4-FFF2-40B4-BE49-F238E27FC236}">
                <a16:creationId xmlns:a16="http://schemas.microsoft.com/office/drawing/2014/main" id="{B821798B-6A44-5497-20AB-32D9DA0BD07C}"/>
              </a:ext>
            </a:extLst>
          </p:cNvPr>
          <p:cNvGrpSpPr/>
          <p:nvPr/>
        </p:nvGrpSpPr>
        <p:grpSpPr>
          <a:xfrm>
            <a:off x="4317207" y="1347780"/>
            <a:ext cx="3218688" cy="2385782"/>
            <a:chOff x="4317207" y="1347780"/>
            <a:chExt cx="3218688" cy="2385782"/>
          </a:xfrm>
        </p:grpSpPr>
        <p:sp>
          <p:nvSpPr>
            <p:cNvPr id="14" name="Rectangle: Rounded Corners 13">
              <a:extLst>
                <a:ext uri="{FF2B5EF4-FFF2-40B4-BE49-F238E27FC236}">
                  <a16:creationId xmlns:a16="http://schemas.microsoft.com/office/drawing/2014/main" id="{8DBA9E08-5376-492F-D030-C1F1CE21772B}"/>
                </a:ext>
              </a:extLst>
            </p:cNvPr>
            <p:cNvSpPr>
              <a:spLocks/>
            </p:cNvSpPr>
            <p:nvPr/>
          </p:nvSpPr>
          <p:spPr>
            <a:xfrm>
              <a:off x="4317207" y="1776746"/>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927A7991-FC43-3273-8BE9-2F3941FCC9F3}"/>
                </a:ext>
              </a:extLst>
            </p:cNvPr>
            <p:cNvSpPr>
              <a:spLocks/>
            </p:cNvSpPr>
            <p:nvPr/>
          </p:nvSpPr>
          <p:spPr>
            <a:xfrm>
              <a:off x="5492213" y="1347780"/>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84925EAB-92AF-11F6-482D-6EC65E3C6370}"/>
                </a:ext>
              </a:extLst>
            </p:cNvPr>
            <p:cNvGrpSpPr/>
            <p:nvPr/>
          </p:nvGrpSpPr>
          <p:grpSpPr>
            <a:xfrm>
              <a:off x="4319589" y="1516375"/>
              <a:ext cx="3214494" cy="1100294"/>
              <a:chOff x="8857188" y="226672"/>
              <a:chExt cx="3214494" cy="1100294"/>
            </a:xfrm>
          </p:grpSpPr>
          <p:grpSp>
            <p:nvGrpSpPr>
              <p:cNvPr id="38" name="Google Shape;15964;p88">
                <a:extLst>
                  <a:ext uri="{FF2B5EF4-FFF2-40B4-BE49-F238E27FC236}">
                    <a16:creationId xmlns:a16="http://schemas.microsoft.com/office/drawing/2014/main" id="{63928208-1AA4-9698-5B8E-8E172A02AD92}"/>
                  </a:ext>
                </a:extLst>
              </p:cNvPr>
              <p:cNvGrpSpPr/>
              <p:nvPr/>
            </p:nvGrpSpPr>
            <p:grpSpPr>
              <a:xfrm>
                <a:off x="10232646" y="226672"/>
                <a:ext cx="465511" cy="464289"/>
                <a:chOff x="4629125" y="3235150"/>
                <a:chExt cx="295375" cy="294600"/>
              </a:xfrm>
              <a:solidFill>
                <a:schemeClr val="tx1"/>
              </a:solidFill>
            </p:grpSpPr>
            <p:sp>
              <p:nvSpPr>
                <p:cNvPr id="40" name="Google Shape;15965;p88">
                  <a:extLst>
                    <a:ext uri="{FF2B5EF4-FFF2-40B4-BE49-F238E27FC236}">
                      <a16:creationId xmlns:a16="http://schemas.microsoft.com/office/drawing/2014/main" id="{FECC41D6-43BC-1044-4C7A-A324D191135C}"/>
                    </a:ext>
                  </a:extLst>
                </p:cNvPr>
                <p:cNvSpPr/>
                <p:nvPr/>
              </p:nvSpPr>
              <p:spPr>
                <a:xfrm>
                  <a:off x="4696850" y="3391100"/>
                  <a:ext cx="35475" cy="35475"/>
                </a:xfrm>
                <a:custGeom>
                  <a:avLst/>
                  <a:gdLst/>
                  <a:ahLst/>
                  <a:cxnLst/>
                  <a:rect l="l" t="t" r="r" b="b"/>
                  <a:pathLst>
                    <a:path w="1419" h="1419" extrusionOk="0">
                      <a:moveTo>
                        <a:pt x="725" y="1"/>
                      </a:moveTo>
                      <a:cubicBezTo>
                        <a:pt x="316" y="1"/>
                        <a:pt x="1" y="316"/>
                        <a:pt x="1" y="694"/>
                      </a:cubicBezTo>
                      <a:cubicBezTo>
                        <a:pt x="64" y="1103"/>
                        <a:pt x="316" y="1418"/>
                        <a:pt x="725" y="1418"/>
                      </a:cubicBezTo>
                      <a:cubicBezTo>
                        <a:pt x="1103" y="1418"/>
                        <a:pt x="1418" y="1103"/>
                        <a:pt x="1418" y="694"/>
                      </a:cubicBezTo>
                      <a:cubicBezTo>
                        <a:pt x="1418" y="316"/>
                        <a:pt x="1103" y="1"/>
                        <a:pt x="725" y="1"/>
                      </a:cubicBezTo>
                      <a:close/>
                    </a:path>
                  </a:pathLst>
                </a:custGeom>
                <a:solidFill>
                  <a:schemeClr val="bg2"/>
                </a:solidFill>
                <a:ln>
                  <a:solidFill>
                    <a:schemeClr val="tx1"/>
                  </a:solidFill>
                </a:ln>
              </p:spPr>
              <p:txBody>
                <a:bodyPr spcFirstLastPara="1" wrap="square" lIns="121900" tIns="121900" rIns="121900" bIns="121900" anchor="ctr" anchorCtr="0">
                  <a:noAutofit/>
                </a:bodyPr>
                <a:lstStyle/>
                <a:p>
                  <a:endParaRPr sz="2400"/>
                </a:p>
              </p:txBody>
            </p:sp>
            <p:sp>
              <p:nvSpPr>
                <p:cNvPr id="41" name="Google Shape;15966;p88">
                  <a:extLst>
                    <a:ext uri="{FF2B5EF4-FFF2-40B4-BE49-F238E27FC236}">
                      <a16:creationId xmlns:a16="http://schemas.microsoft.com/office/drawing/2014/main" id="{6CDDB97F-DC0A-ED0F-1DDC-CCA5AF7A94AE}"/>
                    </a:ext>
                  </a:extLst>
                </p:cNvPr>
                <p:cNvSpPr/>
                <p:nvPr/>
              </p:nvSpPr>
              <p:spPr>
                <a:xfrm>
                  <a:off x="4680300" y="3443875"/>
                  <a:ext cx="69350" cy="34675"/>
                </a:xfrm>
                <a:custGeom>
                  <a:avLst/>
                  <a:gdLst/>
                  <a:ahLst/>
                  <a:cxnLst/>
                  <a:rect l="l" t="t" r="r" b="b"/>
                  <a:pathLst>
                    <a:path w="2774" h="1387" extrusionOk="0">
                      <a:moveTo>
                        <a:pt x="1387" y="0"/>
                      </a:moveTo>
                      <a:cubicBezTo>
                        <a:pt x="631" y="0"/>
                        <a:pt x="1" y="630"/>
                        <a:pt x="1" y="1387"/>
                      </a:cubicBezTo>
                      <a:lnTo>
                        <a:pt x="2773" y="1387"/>
                      </a:lnTo>
                      <a:cubicBezTo>
                        <a:pt x="2773" y="630"/>
                        <a:pt x="2175" y="0"/>
                        <a:pt x="1387" y="0"/>
                      </a:cubicBezTo>
                      <a:close/>
                    </a:path>
                  </a:pathLst>
                </a:custGeom>
                <a:solidFill>
                  <a:schemeClr val="bg1"/>
                </a:solidFill>
                <a:ln>
                  <a:solidFill>
                    <a:schemeClr val="tx1"/>
                  </a:solidFill>
                </a:ln>
              </p:spPr>
              <p:txBody>
                <a:bodyPr spcFirstLastPara="1" wrap="square" lIns="121900" tIns="121900" rIns="121900" bIns="121900" anchor="ctr" anchorCtr="0">
                  <a:noAutofit/>
                </a:bodyPr>
                <a:lstStyle/>
                <a:p>
                  <a:endParaRPr sz="2400"/>
                </a:p>
              </p:txBody>
            </p:sp>
            <p:sp>
              <p:nvSpPr>
                <p:cNvPr id="42" name="Google Shape;15967;p88">
                  <a:extLst>
                    <a:ext uri="{FF2B5EF4-FFF2-40B4-BE49-F238E27FC236}">
                      <a16:creationId xmlns:a16="http://schemas.microsoft.com/office/drawing/2014/main" id="{9B009A39-AC7A-03BA-50E3-2DEB77C4DBF2}"/>
                    </a:ext>
                  </a:extLst>
                </p:cNvPr>
                <p:cNvSpPr/>
                <p:nvPr/>
              </p:nvSpPr>
              <p:spPr>
                <a:xfrm>
                  <a:off x="4629125" y="3339900"/>
                  <a:ext cx="295375" cy="189850"/>
                </a:xfrm>
                <a:custGeom>
                  <a:avLst/>
                  <a:gdLst/>
                  <a:ahLst/>
                  <a:cxnLst/>
                  <a:rect l="l" t="t" r="r" b="b"/>
                  <a:pathLst>
                    <a:path w="11815" h="7594" extrusionOk="0">
                      <a:moveTo>
                        <a:pt x="10050" y="2080"/>
                      </a:moveTo>
                      <a:cubicBezTo>
                        <a:pt x="10239" y="2080"/>
                        <a:pt x="10397" y="2238"/>
                        <a:pt x="10397" y="2427"/>
                      </a:cubicBezTo>
                      <a:cubicBezTo>
                        <a:pt x="10397" y="2616"/>
                        <a:pt x="10239" y="2773"/>
                        <a:pt x="10050" y="2773"/>
                      </a:cubicBezTo>
                      <a:lnTo>
                        <a:pt x="6553" y="2773"/>
                      </a:lnTo>
                      <a:cubicBezTo>
                        <a:pt x="6333" y="2773"/>
                        <a:pt x="6175" y="2616"/>
                        <a:pt x="6175" y="2427"/>
                      </a:cubicBezTo>
                      <a:cubicBezTo>
                        <a:pt x="6175" y="2238"/>
                        <a:pt x="6333" y="2080"/>
                        <a:pt x="6553" y="2080"/>
                      </a:cubicBezTo>
                      <a:close/>
                      <a:moveTo>
                        <a:pt x="10050" y="3466"/>
                      </a:moveTo>
                      <a:cubicBezTo>
                        <a:pt x="10239" y="3466"/>
                        <a:pt x="10397" y="3624"/>
                        <a:pt x="10397" y="3813"/>
                      </a:cubicBezTo>
                      <a:cubicBezTo>
                        <a:pt x="10397" y="4002"/>
                        <a:pt x="10239" y="4159"/>
                        <a:pt x="10050" y="4159"/>
                      </a:cubicBezTo>
                      <a:lnTo>
                        <a:pt x="6553" y="4159"/>
                      </a:lnTo>
                      <a:cubicBezTo>
                        <a:pt x="6333" y="4159"/>
                        <a:pt x="6175" y="4002"/>
                        <a:pt x="6175" y="3813"/>
                      </a:cubicBezTo>
                      <a:cubicBezTo>
                        <a:pt x="6175" y="3624"/>
                        <a:pt x="6333" y="3466"/>
                        <a:pt x="6553" y="3466"/>
                      </a:cubicBezTo>
                      <a:close/>
                      <a:moveTo>
                        <a:pt x="10050" y="4821"/>
                      </a:moveTo>
                      <a:cubicBezTo>
                        <a:pt x="10239" y="4821"/>
                        <a:pt x="10397" y="4978"/>
                        <a:pt x="10397" y="5199"/>
                      </a:cubicBezTo>
                      <a:cubicBezTo>
                        <a:pt x="10397" y="5388"/>
                        <a:pt x="10239" y="5546"/>
                        <a:pt x="10050" y="5546"/>
                      </a:cubicBezTo>
                      <a:lnTo>
                        <a:pt x="6553" y="5546"/>
                      </a:lnTo>
                      <a:cubicBezTo>
                        <a:pt x="6333" y="5546"/>
                        <a:pt x="6175" y="5388"/>
                        <a:pt x="6175" y="5199"/>
                      </a:cubicBezTo>
                      <a:cubicBezTo>
                        <a:pt x="6175" y="4978"/>
                        <a:pt x="6333" y="4821"/>
                        <a:pt x="6553" y="4821"/>
                      </a:cubicBezTo>
                      <a:close/>
                      <a:moveTo>
                        <a:pt x="3403" y="1418"/>
                      </a:moveTo>
                      <a:cubicBezTo>
                        <a:pt x="4127" y="1418"/>
                        <a:pt x="4757" y="2049"/>
                        <a:pt x="4757" y="2773"/>
                      </a:cubicBezTo>
                      <a:cubicBezTo>
                        <a:pt x="4757" y="3151"/>
                        <a:pt x="4600" y="3498"/>
                        <a:pt x="4379" y="3718"/>
                      </a:cubicBezTo>
                      <a:cubicBezTo>
                        <a:pt x="5009" y="4065"/>
                        <a:pt x="5451" y="4758"/>
                        <a:pt x="5451" y="5546"/>
                      </a:cubicBezTo>
                      <a:lnTo>
                        <a:pt x="5451" y="5892"/>
                      </a:lnTo>
                      <a:lnTo>
                        <a:pt x="5514" y="5892"/>
                      </a:lnTo>
                      <a:cubicBezTo>
                        <a:pt x="5514" y="6081"/>
                        <a:pt x="5356" y="6239"/>
                        <a:pt x="5167" y="6239"/>
                      </a:cubicBezTo>
                      <a:lnTo>
                        <a:pt x="1701" y="6239"/>
                      </a:lnTo>
                      <a:cubicBezTo>
                        <a:pt x="1512" y="6239"/>
                        <a:pt x="1355" y="6081"/>
                        <a:pt x="1355" y="5892"/>
                      </a:cubicBezTo>
                      <a:lnTo>
                        <a:pt x="1355" y="5546"/>
                      </a:lnTo>
                      <a:cubicBezTo>
                        <a:pt x="1355" y="4758"/>
                        <a:pt x="1764" y="4096"/>
                        <a:pt x="2395" y="3718"/>
                      </a:cubicBezTo>
                      <a:cubicBezTo>
                        <a:pt x="2174" y="3498"/>
                        <a:pt x="2016" y="3151"/>
                        <a:pt x="2016" y="2773"/>
                      </a:cubicBezTo>
                      <a:cubicBezTo>
                        <a:pt x="2016" y="2049"/>
                        <a:pt x="2647" y="1418"/>
                        <a:pt x="3403" y="1418"/>
                      </a:cubicBezTo>
                      <a:close/>
                      <a:moveTo>
                        <a:pt x="1040" y="1"/>
                      </a:moveTo>
                      <a:cubicBezTo>
                        <a:pt x="441" y="1"/>
                        <a:pt x="0" y="473"/>
                        <a:pt x="0" y="1009"/>
                      </a:cubicBezTo>
                      <a:lnTo>
                        <a:pt x="0" y="6554"/>
                      </a:lnTo>
                      <a:cubicBezTo>
                        <a:pt x="0" y="7152"/>
                        <a:pt x="473" y="7593"/>
                        <a:pt x="1040" y="7593"/>
                      </a:cubicBezTo>
                      <a:lnTo>
                        <a:pt x="10806" y="7593"/>
                      </a:lnTo>
                      <a:cubicBezTo>
                        <a:pt x="11373" y="7593"/>
                        <a:pt x="11815" y="7121"/>
                        <a:pt x="11815" y="6554"/>
                      </a:cubicBezTo>
                      <a:lnTo>
                        <a:pt x="11815" y="1009"/>
                      </a:lnTo>
                      <a:cubicBezTo>
                        <a:pt x="11783" y="473"/>
                        <a:pt x="11310" y="1"/>
                        <a:pt x="10743" y="1"/>
                      </a:cubicBezTo>
                      <a:lnTo>
                        <a:pt x="7593" y="1"/>
                      </a:lnTo>
                      <a:lnTo>
                        <a:pt x="7593" y="347"/>
                      </a:lnTo>
                      <a:cubicBezTo>
                        <a:pt x="7593" y="946"/>
                        <a:pt x="7120" y="1355"/>
                        <a:pt x="6585" y="1355"/>
                      </a:cubicBezTo>
                      <a:lnTo>
                        <a:pt x="5198" y="1355"/>
                      </a:lnTo>
                      <a:cubicBezTo>
                        <a:pt x="4600" y="1355"/>
                        <a:pt x="4190" y="883"/>
                        <a:pt x="4190" y="347"/>
                      </a:cubicBezTo>
                      <a:lnTo>
                        <a:pt x="4190" y="1"/>
                      </a:ln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43" name="Google Shape;15968;p88">
                  <a:extLst>
                    <a:ext uri="{FF2B5EF4-FFF2-40B4-BE49-F238E27FC236}">
                      <a16:creationId xmlns:a16="http://schemas.microsoft.com/office/drawing/2014/main" id="{03ED5538-9BC2-A33F-DAA8-45606BD0B324}"/>
                    </a:ext>
                  </a:extLst>
                </p:cNvPr>
                <p:cNvSpPr/>
                <p:nvPr/>
              </p:nvSpPr>
              <p:spPr>
                <a:xfrm>
                  <a:off x="4714975" y="3287125"/>
                  <a:ext cx="122100" cy="70125"/>
                </a:xfrm>
                <a:custGeom>
                  <a:avLst/>
                  <a:gdLst/>
                  <a:ahLst/>
                  <a:cxnLst/>
                  <a:rect l="l" t="t" r="r" b="b"/>
                  <a:pathLst>
                    <a:path w="4884" h="2805" extrusionOk="0">
                      <a:moveTo>
                        <a:pt x="693" y="1"/>
                      </a:moveTo>
                      <a:cubicBezTo>
                        <a:pt x="315" y="1"/>
                        <a:pt x="0" y="316"/>
                        <a:pt x="0" y="725"/>
                      </a:cubicBezTo>
                      <a:cubicBezTo>
                        <a:pt x="0" y="1104"/>
                        <a:pt x="315" y="1419"/>
                        <a:pt x="693" y="1419"/>
                      </a:cubicBezTo>
                      <a:lnTo>
                        <a:pt x="1418" y="1419"/>
                      </a:lnTo>
                      <a:lnTo>
                        <a:pt x="1418" y="2458"/>
                      </a:lnTo>
                      <a:cubicBezTo>
                        <a:pt x="1386" y="2647"/>
                        <a:pt x="1544" y="2805"/>
                        <a:pt x="1733" y="2805"/>
                      </a:cubicBezTo>
                      <a:lnTo>
                        <a:pt x="3119" y="2805"/>
                      </a:lnTo>
                      <a:cubicBezTo>
                        <a:pt x="3308" y="2805"/>
                        <a:pt x="3466" y="2647"/>
                        <a:pt x="3466" y="2458"/>
                      </a:cubicBezTo>
                      <a:lnTo>
                        <a:pt x="3466" y="1419"/>
                      </a:lnTo>
                      <a:lnTo>
                        <a:pt x="4159" y="1419"/>
                      </a:lnTo>
                      <a:cubicBezTo>
                        <a:pt x="4568" y="1419"/>
                        <a:pt x="4883" y="1104"/>
                        <a:pt x="4883" y="725"/>
                      </a:cubicBezTo>
                      <a:cubicBezTo>
                        <a:pt x="4883" y="316"/>
                        <a:pt x="4568" y="1"/>
                        <a:pt x="4159"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44" name="Google Shape;15969;p88">
                  <a:extLst>
                    <a:ext uri="{FF2B5EF4-FFF2-40B4-BE49-F238E27FC236}">
                      <a16:creationId xmlns:a16="http://schemas.microsoft.com/office/drawing/2014/main" id="{18175254-AE7B-6433-9BE4-1962D1817241}"/>
                    </a:ext>
                  </a:extLst>
                </p:cNvPr>
                <p:cNvSpPr/>
                <p:nvPr/>
              </p:nvSpPr>
              <p:spPr>
                <a:xfrm>
                  <a:off x="4732300" y="3235150"/>
                  <a:ext cx="86650" cy="35475"/>
                </a:xfrm>
                <a:custGeom>
                  <a:avLst/>
                  <a:gdLst/>
                  <a:ahLst/>
                  <a:cxnLst/>
                  <a:rect l="l" t="t" r="r" b="b"/>
                  <a:pathLst>
                    <a:path w="3466" h="1419" extrusionOk="0">
                      <a:moveTo>
                        <a:pt x="378" y="1"/>
                      </a:moveTo>
                      <a:cubicBezTo>
                        <a:pt x="158" y="1"/>
                        <a:pt x="0" y="158"/>
                        <a:pt x="0" y="347"/>
                      </a:cubicBezTo>
                      <a:lnTo>
                        <a:pt x="0" y="1418"/>
                      </a:lnTo>
                      <a:lnTo>
                        <a:pt x="3466" y="1418"/>
                      </a:lnTo>
                      <a:lnTo>
                        <a:pt x="3466" y="347"/>
                      </a:lnTo>
                      <a:cubicBezTo>
                        <a:pt x="3466" y="158"/>
                        <a:pt x="3308" y="1"/>
                        <a:pt x="3119"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grpSp>
          <p:sp>
            <p:nvSpPr>
              <p:cNvPr id="39" name="TextBox 38">
                <a:extLst>
                  <a:ext uri="{FF2B5EF4-FFF2-40B4-BE49-F238E27FC236}">
                    <a16:creationId xmlns:a16="http://schemas.microsoft.com/office/drawing/2014/main" id="{CDB18EEE-EF9D-5163-EE0B-EE37212D1632}"/>
                  </a:ext>
                </a:extLst>
              </p:cNvPr>
              <p:cNvSpPr txBox="1"/>
              <p:nvPr/>
            </p:nvSpPr>
            <p:spPr>
              <a:xfrm>
                <a:off x="8857188" y="957634"/>
                <a:ext cx="3214494" cy="369332"/>
              </a:xfrm>
              <a:prstGeom prst="rect">
                <a:avLst/>
              </a:prstGeom>
              <a:noFill/>
              <a:ln w="19050">
                <a:solidFill>
                  <a:schemeClr val="tx1"/>
                </a:solidFill>
              </a:ln>
            </p:spPr>
            <p:txBody>
              <a:bodyPr wrap="square">
                <a:spAutoFit/>
              </a:bodyPr>
              <a:lstStyle/>
              <a:p>
                <a:pPr algn="ctr"/>
                <a:r>
                  <a:rPr lang="en-US" dirty="0">
                    <a:ea typeface="Calibri" panose="020F0502020204030204" pitchFamily="34" charset="0"/>
                    <a:cs typeface="Times New Roman" panose="02020603050405020304" pitchFamily="18" charset="0"/>
                  </a:rPr>
                  <a:t>Hospital ID</a:t>
                </a:r>
                <a:endParaRPr lang="en-US" dirty="0"/>
              </a:p>
            </p:txBody>
          </p:sp>
        </p:grpSp>
        <p:sp>
          <p:nvSpPr>
            <p:cNvPr id="111" name="TextBox 110">
              <a:extLst>
                <a:ext uri="{FF2B5EF4-FFF2-40B4-BE49-F238E27FC236}">
                  <a16:creationId xmlns:a16="http://schemas.microsoft.com/office/drawing/2014/main" id="{60286221-73D2-BA46-6C89-B9015C0487E9}"/>
                </a:ext>
              </a:extLst>
            </p:cNvPr>
            <p:cNvSpPr txBox="1"/>
            <p:nvPr/>
          </p:nvSpPr>
          <p:spPr>
            <a:xfrm>
              <a:off x="4759118" y="2728982"/>
              <a:ext cx="2333625" cy="923330"/>
            </a:xfrm>
            <a:prstGeom prst="rect">
              <a:avLst/>
            </a:prstGeom>
            <a:noFill/>
            <a:ln>
              <a:noFill/>
            </a:ln>
          </p:spPr>
          <p:txBody>
            <a:bodyPr wrap="square">
              <a:spAutoFit/>
            </a:bodyPr>
            <a:lstStyle/>
            <a:p>
              <a:pPr algn="ctr"/>
              <a:r>
                <a:rPr lang="en-US" dirty="0"/>
                <a:t>Identification of a single hospital from the data</a:t>
              </a:r>
            </a:p>
          </p:txBody>
        </p:sp>
      </p:grpSp>
      <p:grpSp>
        <p:nvGrpSpPr>
          <p:cNvPr id="115" name="Group 114">
            <a:extLst>
              <a:ext uri="{FF2B5EF4-FFF2-40B4-BE49-F238E27FC236}">
                <a16:creationId xmlns:a16="http://schemas.microsoft.com/office/drawing/2014/main" id="{615B24E8-25CD-F4A1-2FC6-235C0387562B}"/>
              </a:ext>
            </a:extLst>
          </p:cNvPr>
          <p:cNvGrpSpPr/>
          <p:nvPr/>
        </p:nvGrpSpPr>
        <p:grpSpPr>
          <a:xfrm>
            <a:off x="7762867" y="1348290"/>
            <a:ext cx="3218688" cy="2391156"/>
            <a:chOff x="7762867" y="1348290"/>
            <a:chExt cx="3218688" cy="2391156"/>
          </a:xfrm>
        </p:grpSpPr>
        <p:grpSp>
          <p:nvGrpSpPr>
            <p:cNvPr id="55" name="Group 54">
              <a:extLst>
                <a:ext uri="{FF2B5EF4-FFF2-40B4-BE49-F238E27FC236}">
                  <a16:creationId xmlns:a16="http://schemas.microsoft.com/office/drawing/2014/main" id="{ED670300-E7A2-2982-65B1-F1826A5A3C5E}"/>
                </a:ext>
              </a:extLst>
            </p:cNvPr>
            <p:cNvGrpSpPr/>
            <p:nvPr/>
          </p:nvGrpSpPr>
          <p:grpSpPr>
            <a:xfrm>
              <a:off x="7762867" y="1348290"/>
              <a:ext cx="3218688" cy="2391156"/>
              <a:chOff x="7955279" y="1030327"/>
              <a:chExt cx="3218688" cy="2391156"/>
            </a:xfrm>
          </p:grpSpPr>
          <p:grpSp>
            <p:nvGrpSpPr>
              <p:cNvPr id="29" name="Group 28">
                <a:extLst>
                  <a:ext uri="{FF2B5EF4-FFF2-40B4-BE49-F238E27FC236}">
                    <a16:creationId xmlns:a16="http://schemas.microsoft.com/office/drawing/2014/main" id="{7A9C4FDB-8937-6FEA-6D11-B18C4DA04B32}"/>
                  </a:ext>
                </a:extLst>
              </p:cNvPr>
              <p:cNvGrpSpPr/>
              <p:nvPr/>
            </p:nvGrpSpPr>
            <p:grpSpPr>
              <a:xfrm>
                <a:off x="7955279" y="1030327"/>
                <a:ext cx="3218688" cy="2391156"/>
                <a:chOff x="731520" y="2546287"/>
                <a:chExt cx="3218688" cy="2391156"/>
              </a:xfrm>
            </p:grpSpPr>
            <p:sp>
              <p:nvSpPr>
                <p:cNvPr id="30" name="Rectangle: Rounded Corners 29">
                  <a:extLst>
                    <a:ext uri="{FF2B5EF4-FFF2-40B4-BE49-F238E27FC236}">
                      <a16:creationId xmlns:a16="http://schemas.microsoft.com/office/drawing/2014/main" id="{850CD7DC-26CC-B3F7-4275-C48805873103}"/>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46F625F0-7D0F-E543-BA08-0E158E409AFD}"/>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6757FB8F-C815-85FE-32B9-E56589878DFC}"/>
                  </a:ext>
                </a:extLst>
              </p:cNvPr>
              <p:cNvGrpSpPr/>
              <p:nvPr/>
            </p:nvGrpSpPr>
            <p:grpSpPr>
              <a:xfrm>
                <a:off x="7955280" y="1194142"/>
                <a:ext cx="3218687" cy="1109081"/>
                <a:chOff x="8916591" y="1555544"/>
                <a:chExt cx="3218687" cy="1109081"/>
              </a:xfrm>
            </p:grpSpPr>
            <p:grpSp>
              <p:nvGrpSpPr>
                <p:cNvPr id="98" name="Google Shape;3650;p48">
                  <a:extLst>
                    <a:ext uri="{FF2B5EF4-FFF2-40B4-BE49-F238E27FC236}">
                      <a16:creationId xmlns:a16="http://schemas.microsoft.com/office/drawing/2014/main" id="{8ABA1028-6458-3E79-9780-CD57AC69F50A}"/>
                    </a:ext>
                  </a:extLst>
                </p:cNvPr>
                <p:cNvGrpSpPr/>
                <p:nvPr/>
              </p:nvGrpSpPr>
              <p:grpSpPr>
                <a:xfrm>
                  <a:off x="10288951" y="1555544"/>
                  <a:ext cx="484923" cy="484920"/>
                  <a:chOff x="5650933" y="238125"/>
                  <a:chExt cx="481828" cy="481825"/>
                </a:xfrm>
                <a:solidFill>
                  <a:schemeClr val="tx1"/>
                </a:solidFill>
              </p:grpSpPr>
              <p:sp>
                <p:nvSpPr>
                  <p:cNvPr id="99" name="Google Shape;3651;p48">
                    <a:extLst>
                      <a:ext uri="{FF2B5EF4-FFF2-40B4-BE49-F238E27FC236}">
                        <a16:creationId xmlns:a16="http://schemas.microsoft.com/office/drawing/2014/main" id="{A618B308-4674-70ED-CAC7-8B9B9FAE0AD8}"/>
                      </a:ext>
                    </a:extLst>
                  </p:cNvPr>
                  <p:cNvSpPr/>
                  <p:nvPr/>
                </p:nvSpPr>
                <p:spPr>
                  <a:xfrm>
                    <a:off x="5650933"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0" name="Google Shape;3652;p48">
                    <a:extLst>
                      <a:ext uri="{FF2B5EF4-FFF2-40B4-BE49-F238E27FC236}">
                        <a16:creationId xmlns:a16="http://schemas.microsoft.com/office/drawing/2014/main" id="{F22E077B-AE7A-C22F-187A-271C1D9D000C}"/>
                      </a:ext>
                    </a:extLst>
                  </p:cNvPr>
                  <p:cNvSpPr/>
                  <p:nvPr/>
                </p:nvSpPr>
                <p:spPr>
                  <a:xfrm>
                    <a:off x="5650936"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1" name="TextBox 100">
                  <a:extLst>
                    <a:ext uri="{FF2B5EF4-FFF2-40B4-BE49-F238E27FC236}">
                      <a16:creationId xmlns:a16="http://schemas.microsoft.com/office/drawing/2014/main" id="{F1E9AD43-204C-EC61-D7EE-6C870FAC5E53}"/>
                    </a:ext>
                  </a:extLst>
                </p:cNvPr>
                <p:cNvSpPr txBox="1"/>
                <p:nvPr/>
              </p:nvSpPr>
              <p:spPr>
                <a:xfrm>
                  <a:off x="8916591" y="2295293"/>
                  <a:ext cx="3218687" cy="369332"/>
                </a:xfrm>
                <a:prstGeom prst="rect">
                  <a:avLst/>
                </a:prstGeom>
                <a:noFill/>
                <a:ln w="19050">
                  <a:solidFill>
                    <a:schemeClr val="tx1"/>
                  </a:solidFill>
                </a:ln>
              </p:spPr>
              <p:txBody>
                <a:bodyPr wrap="square">
                  <a:spAutoFit/>
                </a:bodyPr>
                <a:lstStyle/>
                <a:p>
                  <a:pPr algn="ctr"/>
                  <a:r>
                    <a:rPr lang="en-US" sz="1800" dirty="0">
                      <a:effectLst/>
                      <a:ea typeface="Calibri" panose="020F0502020204030204" pitchFamily="34" charset="0"/>
                      <a:cs typeface="Times New Roman" panose="02020603050405020304" pitchFamily="18" charset="0"/>
                    </a:rPr>
                    <a:t>Age</a:t>
                  </a:r>
                  <a:endParaRPr lang="en-US" dirty="0"/>
                </a:p>
              </p:txBody>
            </p:sp>
          </p:grpSp>
        </p:grpSp>
        <p:sp>
          <p:nvSpPr>
            <p:cNvPr id="114" name="TextBox 113">
              <a:extLst>
                <a:ext uri="{FF2B5EF4-FFF2-40B4-BE49-F238E27FC236}">
                  <a16:creationId xmlns:a16="http://schemas.microsoft.com/office/drawing/2014/main" id="{77B8536A-7315-EE3E-AE31-C046774D61FE}"/>
                </a:ext>
              </a:extLst>
            </p:cNvPr>
            <p:cNvSpPr txBox="1"/>
            <p:nvPr/>
          </p:nvSpPr>
          <p:spPr>
            <a:xfrm>
              <a:off x="8314543" y="2773622"/>
              <a:ext cx="2115335" cy="646331"/>
            </a:xfrm>
            <a:prstGeom prst="rect">
              <a:avLst/>
            </a:prstGeom>
            <a:noFill/>
            <a:ln>
              <a:noFill/>
            </a:ln>
          </p:spPr>
          <p:txBody>
            <a:bodyPr wrap="square">
              <a:spAutoFit/>
            </a:bodyPr>
            <a:lstStyle/>
            <a:p>
              <a:pPr algn="ctr"/>
              <a:r>
                <a:rPr lang="en-US" dirty="0"/>
                <a:t>Average age of patients (years)</a:t>
              </a:r>
            </a:p>
          </p:txBody>
        </p:sp>
      </p:grpSp>
      <p:grpSp>
        <p:nvGrpSpPr>
          <p:cNvPr id="136" name="Group 135">
            <a:extLst>
              <a:ext uri="{FF2B5EF4-FFF2-40B4-BE49-F238E27FC236}">
                <a16:creationId xmlns:a16="http://schemas.microsoft.com/office/drawing/2014/main" id="{15A90FA8-FF2E-4352-7592-B56B4FFAB0B3}"/>
              </a:ext>
            </a:extLst>
          </p:cNvPr>
          <p:cNvGrpSpPr/>
          <p:nvPr/>
        </p:nvGrpSpPr>
        <p:grpSpPr>
          <a:xfrm>
            <a:off x="4317208" y="3916426"/>
            <a:ext cx="3218689" cy="2391156"/>
            <a:chOff x="4317208" y="3916426"/>
            <a:chExt cx="3218689" cy="2391156"/>
          </a:xfrm>
        </p:grpSpPr>
        <p:grpSp>
          <p:nvGrpSpPr>
            <p:cNvPr id="83" name="Group 82">
              <a:extLst>
                <a:ext uri="{FF2B5EF4-FFF2-40B4-BE49-F238E27FC236}">
                  <a16:creationId xmlns:a16="http://schemas.microsoft.com/office/drawing/2014/main" id="{0EF6FC37-AC2C-2985-EA17-F3A577800BA7}"/>
                </a:ext>
              </a:extLst>
            </p:cNvPr>
            <p:cNvGrpSpPr/>
            <p:nvPr/>
          </p:nvGrpSpPr>
          <p:grpSpPr>
            <a:xfrm>
              <a:off x="4317208" y="3916426"/>
              <a:ext cx="3218689" cy="2391156"/>
              <a:chOff x="4504802" y="3369287"/>
              <a:chExt cx="3218689" cy="2391156"/>
            </a:xfrm>
          </p:grpSpPr>
          <p:grpSp>
            <p:nvGrpSpPr>
              <p:cNvPr id="20" name="Group 19">
                <a:extLst>
                  <a:ext uri="{FF2B5EF4-FFF2-40B4-BE49-F238E27FC236}">
                    <a16:creationId xmlns:a16="http://schemas.microsoft.com/office/drawing/2014/main" id="{9EC18E58-35EC-3D7F-967C-E2CF5682FFAA}"/>
                  </a:ext>
                </a:extLst>
              </p:cNvPr>
              <p:cNvGrpSpPr/>
              <p:nvPr/>
            </p:nvGrpSpPr>
            <p:grpSpPr>
              <a:xfrm>
                <a:off x="4504803" y="3369287"/>
                <a:ext cx="3218688" cy="2391156"/>
                <a:chOff x="731520" y="2546287"/>
                <a:chExt cx="3218688" cy="2391156"/>
              </a:xfrm>
            </p:grpSpPr>
            <p:sp>
              <p:nvSpPr>
                <p:cNvPr id="21" name="Rectangle: Rounded Corners 20">
                  <a:extLst>
                    <a:ext uri="{FF2B5EF4-FFF2-40B4-BE49-F238E27FC236}">
                      <a16:creationId xmlns:a16="http://schemas.microsoft.com/office/drawing/2014/main" id="{05C1A9CF-E2C5-6F5E-C701-7AD64F9F0B53}"/>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FACD6E2-1C67-79BA-4010-914CD02AE1B2}"/>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8B192701-EA2F-17D5-2E0B-8F0BBF1BBC01}"/>
                  </a:ext>
                </a:extLst>
              </p:cNvPr>
              <p:cNvGrpSpPr/>
              <p:nvPr/>
            </p:nvGrpSpPr>
            <p:grpSpPr>
              <a:xfrm>
                <a:off x="4504802" y="3543380"/>
                <a:ext cx="3218688" cy="1116340"/>
                <a:chOff x="8819118" y="312470"/>
                <a:chExt cx="3218688" cy="1116340"/>
              </a:xfrm>
            </p:grpSpPr>
            <p:grpSp>
              <p:nvGrpSpPr>
                <p:cNvPr id="63" name="Google Shape;15513;p87">
                  <a:extLst>
                    <a:ext uri="{FF2B5EF4-FFF2-40B4-BE49-F238E27FC236}">
                      <a16:creationId xmlns:a16="http://schemas.microsoft.com/office/drawing/2014/main" id="{69E5CBA9-835F-4B0B-8810-A44E7078D234}"/>
                    </a:ext>
                  </a:extLst>
                </p:cNvPr>
                <p:cNvGrpSpPr/>
                <p:nvPr/>
              </p:nvGrpSpPr>
              <p:grpSpPr>
                <a:xfrm>
                  <a:off x="10235155" y="312470"/>
                  <a:ext cx="386616" cy="470442"/>
                  <a:chOff x="-24709100" y="3888876"/>
                  <a:chExt cx="243400" cy="296174"/>
                </a:xfrm>
                <a:solidFill>
                  <a:schemeClr val="tx1"/>
                </a:solidFill>
              </p:grpSpPr>
              <p:sp>
                <p:nvSpPr>
                  <p:cNvPr id="65" name="Google Shape;15514;p87">
                    <a:extLst>
                      <a:ext uri="{FF2B5EF4-FFF2-40B4-BE49-F238E27FC236}">
                        <a16:creationId xmlns:a16="http://schemas.microsoft.com/office/drawing/2014/main" id="{633FF442-B100-994D-D1A2-8701B5FFE230}"/>
                      </a:ext>
                    </a:extLst>
                  </p:cNvPr>
                  <p:cNvSpPr/>
                  <p:nvPr/>
                </p:nvSpPr>
                <p:spPr>
                  <a:xfrm>
                    <a:off x="-24587791" y="3888876"/>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66" name="Google Shape;15515;p87">
                    <a:extLst>
                      <a:ext uri="{FF2B5EF4-FFF2-40B4-BE49-F238E27FC236}">
                        <a16:creationId xmlns:a16="http://schemas.microsoft.com/office/drawing/2014/main" id="{781AA956-9FE5-3BCC-7174-652DF0048C9A}"/>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67" name="Google Shape;15516;p87">
                    <a:extLst>
                      <a:ext uri="{FF2B5EF4-FFF2-40B4-BE49-F238E27FC236}">
                        <a16:creationId xmlns:a16="http://schemas.microsoft.com/office/drawing/2014/main" id="{ECAFCDB3-5742-6FDF-57D6-EE3AAC59A812}"/>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solidFill>
                      <a:schemeClr val="tx1"/>
                    </a:solidFill>
                  </a:ln>
                </p:spPr>
                <p:txBody>
                  <a:bodyPr spcFirstLastPara="1" wrap="square" lIns="121900" tIns="121900" rIns="121900" bIns="121900" anchor="ctr" anchorCtr="0">
                    <a:noAutofit/>
                  </a:bodyPr>
                  <a:lstStyle/>
                  <a:p>
                    <a:endParaRPr sz="2400"/>
                  </a:p>
                </p:txBody>
              </p:sp>
            </p:grpSp>
            <p:sp>
              <p:nvSpPr>
                <p:cNvPr id="64" name="TextBox 63">
                  <a:extLst>
                    <a:ext uri="{FF2B5EF4-FFF2-40B4-BE49-F238E27FC236}">
                      <a16:creationId xmlns:a16="http://schemas.microsoft.com/office/drawing/2014/main" id="{DEEE3B99-1D47-91F6-4EFA-C3C84CB8B8C1}"/>
                    </a:ext>
                  </a:extLst>
                </p:cNvPr>
                <p:cNvSpPr txBox="1"/>
                <p:nvPr/>
              </p:nvSpPr>
              <p:spPr>
                <a:xfrm>
                  <a:off x="8819118" y="1059478"/>
                  <a:ext cx="3218688" cy="369332"/>
                </a:xfrm>
                <a:prstGeom prst="rect">
                  <a:avLst/>
                </a:prstGeom>
                <a:noFill/>
                <a:ln w="19050">
                  <a:solidFill>
                    <a:schemeClr val="tx1"/>
                  </a:solidFill>
                </a:ln>
              </p:spPr>
              <p:txBody>
                <a:bodyPr wrap="square" rtlCol="0">
                  <a:spAutoFit/>
                </a:bodyPr>
                <a:lstStyle/>
                <a:p>
                  <a:pPr algn="ctr"/>
                  <a:r>
                    <a:rPr lang="en-US" sz="1800" dirty="0">
                      <a:effectLst/>
                      <a:ea typeface="Calibri" panose="020F0502020204030204" pitchFamily="34" charset="0"/>
                      <a:cs typeface="Times New Roman" panose="02020603050405020304" pitchFamily="18" charset="0"/>
                    </a:rPr>
                    <a:t>Routine Culturing Ratio</a:t>
                  </a:r>
                </a:p>
              </p:txBody>
            </p:sp>
          </p:grpSp>
        </p:grpSp>
        <p:sp>
          <p:nvSpPr>
            <p:cNvPr id="132" name="TextBox 131">
              <a:extLst>
                <a:ext uri="{FF2B5EF4-FFF2-40B4-BE49-F238E27FC236}">
                  <a16:creationId xmlns:a16="http://schemas.microsoft.com/office/drawing/2014/main" id="{9978C29E-1182-F759-7F44-CF386EFDAB59}"/>
                </a:ext>
              </a:extLst>
            </p:cNvPr>
            <p:cNvSpPr txBox="1"/>
            <p:nvPr/>
          </p:nvSpPr>
          <p:spPr>
            <a:xfrm>
              <a:off x="4324921" y="5219123"/>
              <a:ext cx="3202018" cy="830997"/>
            </a:xfrm>
            <a:prstGeom prst="rect">
              <a:avLst/>
            </a:prstGeom>
            <a:noFill/>
          </p:spPr>
          <p:txBody>
            <a:bodyPr wrap="square">
              <a:spAutoFit/>
            </a:bodyPr>
            <a:lstStyle/>
            <a:p>
              <a:pPr algn="ctr"/>
              <a:r>
                <a:rPr lang="en-US" sz="1600" dirty="0"/>
                <a:t>Ratio of # of cultures performed to number of patients without symptoms of infection times 100</a:t>
              </a:r>
            </a:p>
          </p:txBody>
        </p:sp>
      </p:grpSp>
      <p:grpSp>
        <p:nvGrpSpPr>
          <p:cNvPr id="141" name="Group 140">
            <a:extLst>
              <a:ext uri="{FF2B5EF4-FFF2-40B4-BE49-F238E27FC236}">
                <a16:creationId xmlns:a16="http://schemas.microsoft.com/office/drawing/2014/main" id="{AFC7EDF5-AEAD-9409-7300-9BAD9BC5941D}"/>
              </a:ext>
            </a:extLst>
          </p:cNvPr>
          <p:cNvGrpSpPr/>
          <p:nvPr/>
        </p:nvGrpSpPr>
        <p:grpSpPr>
          <a:xfrm>
            <a:off x="7777871" y="3916426"/>
            <a:ext cx="3218689" cy="2391156"/>
            <a:chOff x="7777871" y="3916426"/>
            <a:chExt cx="3218689" cy="2391156"/>
          </a:xfrm>
        </p:grpSpPr>
        <p:grpSp>
          <p:nvGrpSpPr>
            <p:cNvPr id="140" name="Group 139">
              <a:extLst>
                <a:ext uri="{FF2B5EF4-FFF2-40B4-BE49-F238E27FC236}">
                  <a16:creationId xmlns:a16="http://schemas.microsoft.com/office/drawing/2014/main" id="{1F8813A3-CCFE-11A3-3952-AC3A4956C83F}"/>
                </a:ext>
              </a:extLst>
            </p:cNvPr>
            <p:cNvGrpSpPr/>
            <p:nvPr/>
          </p:nvGrpSpPr>
          <p:grpSpPr>
            <a:xfrm>
              <a:off x="7777872" y="3916426"/>
              <a:ext cx="3218688" cy="2391156"/>
              <a:chOff x="7777872" y="3916426"/>
              <a:chExt cx="3218688" cy="2391156"/>
            </a:xfrm>
          </p:grpSpPr>
          <p:grpSp>
            <p:nvGrpSpPr>
              <p:cNvPr id="139" name="Group 138">
                <a:extLst>
                  <a:ext uri="{FF2B5EF4-FFF2-40B4-BE49-F238E27FC236}">
                    <a16:creationId xmlns:a16="http://schemas.microsoft.com/office/drawing/2014/main" id="{C2E6680D-5F43-B368-317A-E3C827BD6771}"/>
                  </a:ext>
                </a:extLst>
              </p:cNvPr>
              <p:cNvGrpSpPr/>
              <p:nvPr/>
            </p:nvGrpSpPr>
            <p:grpSpPr>
              <a:xfrm>
                <a:off x="7777872" y="3916426"/>
                <a:ext cx="3218688" cy="2391156"/>
                <a:chOff x="7777872" y="3916426"/>
                <a:chExt cx="3218688" cy="2391156"/>
              </a:xfrm>
            </p:grpSpPr>
            <p:grpSp>
              <p:nvGrpSpPr>
                <p:cNvPr id="26" name="Group 25">
                  <a:extLst>
                    <a:ext uri="{FF2B5EF4-FFF2-40B4-BE49-F238E27FC236}">
                      <a16:creationId xmlns:a16="http://schemas.microsoft.com/office/drawing/2014/main" id="{8661A32C-328F-A341-D0EF-0F0C6A031407}"/>
                    </a:ext>
                  </a:extLst>
                </p:cNvPr>
                <p:cNvGrpSpPr/>
                <p:nvPr/>
              </p:nvGrpSpPr>
              <p:grpSpPr>
                <a:xfrm>
                  <a:off x="7777872" y="3916426"/>
                  <a:ext cx="3218688" cy="2391156"/>
                  <a:chOff x="731520" y="2546287"/>
                  <a:chExt cx="3218688" cy="2391156"/>
                </a:xfrm>
              </p:grpSpPr>
              <p:sp>
                <p:nvSpPr>
                  <p:cNvPr id="27" name="Rectangle: Rounded Corners 26">
                    <a:extLst>
                      <a:ext uri="{FF2B5EF4-FFF2-40B4-BE49-F238E27FC236}">
                        <a16:creationId xmlns:a16="http://schemas.microsoft.com/office/drawing/2014/main" id="{8E906A56-10AE-31DB-6937-B38A3D7C2404}"/>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B9C725E6-3FD9-0522-2CF7-CD7A3B5502B9}"/>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34" name="TextBox 133">
                  <a:extLst>
                    <a:ext uri="{FF2B5EF4-FFF2-40B4-BE49-F238E27FC236}">
                      <a16:creationId xmlns:a16="http://schemas.microsoft.com/office/drawing/2014/main" id="{B258880B-6AC8-BBE0-E38E-2A3294257B02}"/>
                    </a:ext>
                  </a:extLst>
                </p:cNvPr>
                <p:cNvSpPr txBox="1"/>
                <p:nvPr/>
              </p:nvSpPr>
              <p:spPr>
                <a:xfrm>
                  <a:off x="7791768" y="5202064"/>
                  <a:ext cx="3189787" cy="830997"/>
                </a:xfrm>
                <a:prstGeom prst="rect">
                  <a:avLst/>
                </a:prstGeom>
                <a:noFill/>
              </p:spPr>
              <p:txBody>
                <a:bodyPr wrap="square">
                  <a:spAutoFit/>
                </a:bodyPr>
                <a:lstStyle/>
                <a:p>
                  <a:pPr algn="ctr"/>
                  <a:r>
                    <a:rPr lang="en-US" sz="1600" dirty="0"/>
                    <a:t>Ratio of # of cultures performed to number of patients without symptoms of pneumonia time 100</a:t>
                  </a:r>
                </a:p>
              </p:txBody>
            </p:sp>
          </p:grpSp>
          <p:grpSp>
            <p:nvGrpSpPr>
              <p:cNvPr id="116" name="Google Shape;15648;p87">
                <a:extLst>
                  <a:ext uri="{FF2B5EF4-FFF2-40B4-BE49-F238E27FC236}">
                    <a16:creationId xmlns:a16="http://schemas.microsoft.com/office/drawing/2014/main" id="{A8F54A4E-D944-0ED6-10B6-F5F25814FB98}"/>
                  </a:ext>
                </a:extLst>
              </p:cNvPr>
              <p:cNvGrpSpPr/>
              <p:nvPr/>
            </p:nvGrpSpPr>
            <p:grpSpPr>
              <a:xfrm>
                <a:off x="9144756" y="4144832"/>
                <a:ext cx="469173" cy="470404"/>
                <a:chOff x="-23244900" y="3888100"/>
                <a:chExt cx="295375" cy="296150"/>
              </a:xfrm>
              <a:solidFill>
                <a:schemeClr val="tx1"/>
              </a:solidFill>
            </p:grpSpPr>
            <p:sp>
              <p:nvSpPr>
                <p:cNvPr id="117" name="Google Shape;15649;p87">
                  <a:extLst>
                    <a:ext uri="{FF2B5EF4-FFF2-40B4-BE49-F238E27FC236}">
                      <a16:creationId xmlns:a16="http://schemas.microsoft.com/office/drawing/2014/main" id="{D6598E1A-CE42-A4B5-9299-4E7ED8D666B6}"/>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18" name="Google Shape;15650;p87">
                  <a:extLst>
                    <a:ext uri="{FF2B5EF4-FFF2-40B4-BE49-F238E27FC236}">
                      <a16:creationId xmlns:a16="http://schemas.microsoft.com/office/drawing/2014/main" id="{84939525-0AAB-A6F0-1EDC-552F8A655B7A}"/>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19" name="Google Shape;15651;p87">
                  <a:extLst>
                    <a:ext uri="{FF2B5EF4-FFF2-40B4-BE49-F238E27FC236}">
                      <a16:creationId xmlns:a16="http://schemas.microsoft.com/office/drawing/2014/main" id="{8057473B-C2A6-3CE8-9D65-105CFAE2AFE7}"/>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0" name="Google Shape;15652;p87">
                  <a:extLst>
                    <a:ext uri="{FF2B5EF4-FFF2-40B4-BE49-F238E27FC236}">
                      <a16:creationId xmlns:a16="http://schemas.microsoft.com/office/drawing/2014/main" id="{E40826D4-5B29-801F-2320-61C68EE1E0B4}"/>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1" name="Google Shape;15653;p87">
                  <a:extLst>
                    <a:ext uri="{FF2B5EF4-FFF2-40B4-BE49-F238E27FC236}">
                      <a16:creationId xmlns:a16="http://schemas.microsoft.com/office/drawing/2014/main" id="{CE53093A-B463-F9AE-391E-C9A1CD54B6DD}"/>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2" name="Google Shape;15654;p87">
                  <a:extLst>
                    <a:ext uri="{FF2B5EF4-FFF2-40B4-BE49-F238E27FC236}">
                      <a16:creationId xmlns:a16="http://schemas.microsoft.com/office/drawing/2014/main" id="{4475D91D-D657-923C-F299-07FC8C96E4B5}"/>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3" name="Google Shape;15655;p87">
                  <a:extLst>
                    <a:ext uri="{FF2B5EF4-FFF2-40B4-BE49-F238E27FC236}">
                      <a16:creationId xmlns:a16="http://schemas.microsoft.com/office/drawing/2014/main" id="{4ED9331E-5D07-6417-BA0D-95AD6893E8C8}"/>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4" name="Google Shape;15656;p87">
                  <a:extLst>
                    <a:ext uri="{FF2B5EF4-FFF2-40B4-BE49-F238E27FC236}">
                      <a16:creationId xmlns:a16="http://schemas.microsoft.com/office/drawing/2014/main" id="{72C3F3A6-F4C6-EFA6-6DC3-A5C7F089EDB6}"/>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5" name="Google Shape;15657;p87">
                  <a:extLst>
                    <a:ext uri="{FF2B5EF4-FFF2-40B4-BE49-F238E27FC236}">
                      <a16:creationId xmlns:a16="http://schemas.microsoft.com/office/drawing/2014/main" id="{5922CD7D-6DBA-5058-1D9F-E75A35F3FFE6}"/>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6" name="Google Shape;15658;p87">
                  <a:extLst>
                    <a:ext uri="{FF2B5EF4-FFF2-40B4-BE49-F238E27FC236}">
                      <a16:creationId xmlns:a16="http://schemas.microsoft.com/office/drawing/2014/main" id="{FAA4F819-D52A-7962-BEF4-C3A21121C3E0}"/>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sp>
              <p:nvSpPr>
                <p:cNvPr id="127" name="Google Shape;15659;p87">
                  <a:extLst>
                    <a:ext uri="{FF2B5EF4-FFF2-40B4-BE49-F238E27FC236}">
                      <a16:creationId xmlns:a16="http://schemas.microsoft.com/office/drawing/2014/main" id="{371CEE44-F552-D977-5DAC-7129C8F17C58}"/>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w="19050">
                  <a:solidFill>
                    <a:schemeClr val="bg1"/>
                  </a:solidFill>
                </a:ln>
              </p:spPr>
              <p:txBody>
                <a:bodyPr spcFirstLastPara="1" wrap="square" lIns="121900" tIns="121900" rIns="121900" bIns="121900" anchor="ctr" anchorCtr="0">
                  <a:noAutofit/>
                </a:bodyPr>
                <a:lstStyle/>
                <a:p>
                  <a:endParaRPr sz="2400"/>
                </a:p>
              </p:txBody>
            </p:sp>
          </p:grpSp>
        </p:grpSp>
        <p:sp>
          <p:nvSpPr>
            <p:cNvPr id="70" name="TextBox 69">
              <a:extLst>
                <a:ext uri="{FF2B5EF4-FFF2-40B4-BE49-F238E27FC236}">
                  <a16:creationId xmlns:a16="http://schemas.microsoft.com/office/drawing/2014/main" id="{5340C2CC-DD2C-7857-0C26-BB933501E2E0}"/>
                </a:ext>
              </a:extLst>
            </p:cNvPr>
            <p:cNvSpPr txBox="1"/>
            <p:nvPr/>
          </p:nvSpPr>
          <p:spPr>
            <a:xfrm>
              <a:off x="7777871" y="4832731"/>
              <a:ext cx="3218689" cy="369332"/>
            </a:xfrm>
            <a:prstGeom prst="rect">
              <a:avLst/>
            </a:prstGeom>
            <a:noFill/>
            <a:ln w="19050">
              <a:solidFill>
                <a:schemeClr val="tx1"/>
              </a:solidFill>
            </a:ln>
          </p:spPr>
          <p:txBody>
            <a:bodyPr wrap="square">
              <a:spAutoFit/>
            </a:bodyPr>
            <a:lstStyle/>
            <a:p>
              <a:pPr algn="ctr"/>
              <a:r>
                <a:rPr lang="en-US" sz="1800" dirty="0">
                  <a:effectLst/>
                  <a:ea typeface="Calibri" panose="020F0502020204030204" pitchFamily="34" charset="0"/>
                  <a:cs typeface="Times New Roman" panose="02020603050405020304" pitchFamily="18" charset="0"/>
                </a:rPr>
                <a:t>Routine Chest X-ray Ratio</a:t>
              </a:r>
              <a:endParaRPr lang="en-US" dirty="0"/>
            </a:p>
          </p:txBody>
        </p:sp>
      </p:grpSp>
      <p:grpSp>
        <p:nvGrpSpPr>
          <p:cNvPr id="146" name="Group 145">
            <a:extLst>
              <a:ext uri="{FF2B5EF4-FFF2-40B4-BE49-F238E27FC236}">
                <a16:creationId xmlns:a16="http://schemas.microsoft.com/office/drawing/2014/main" id="{9CA5D8B0-AF93-8AD1-A58C-9D5CFABCBA02}"/>
              </a:ext>
            </a:extLst>
          </p:cNvPr>
          <p:cNvGrpSpPr/>
          <p:nvPr/>
        </p:nvGrpSpPr>
        <p:grpSpPr>
          <a:xfrm>
            <a:off x="842650" y="3916426"/>
            <a:ext cx="3218688" cy="2391156"/>
            <a:chOff x="842650" y="3916426"/>
            <a:chExt cx="3218688" cy="2391156"/>
          </a:xfrm>
        </p:grpSpPr>
        <p:grpSp>
          <p:nvGrpSpPr>
            <p:cNvPr id="135" name="Group 134">
              <a:extLst>
                <a:ext uri="{FF2B5EF4-FFF2-40B4-BE49-F238E27FC236}">
                  <a16:creationId xmlns:a16="http://schemas.microsoft.com/office/drawing/2014/main" id="{4CC99FDC-5097-0333-C325-3D12FB145119}"/>
                </a:ext>
              </a:extLst>
            </p:cNvPr>
            <p:cNvGrpSpPr/>
            <p:nvPr/>
          </p:nvGrpSpPr>
          <p:grpSpPr>
            <a:xfrm>
              <a:off x="842650" y="3916426"/>
              <a:ext cx="3218688" cy="2391156"/>
              <a:chOff x="842650" y="3916426"/>
              <a:chExt cx="3218688" cy="2391156"/>
            </a:xfrm>
          </p:grpSpPr>
          <p:grpSp>
            <p:nvGrpSpPr>
              <p:cNvPr id="61" name="Group 60">
                <a:extLst>
                  <a:ext uri="{FF2B5EF4-FFF2-40B4-BE49-F238E27FC236}">
                    <a16:creationId xmlns:a16="http://schemas.microsoft.com/office/drawing/2014/main" id="{04218C0A-6F30-F239-072D-CE8FC28B2756}"/>
                  </a:ext>
                </a:extLst>
              </p:cNvPr>
              <p:cNvGrpSpPr/>
              <p:nvPr/>
            </p:nvGrpSpPr>
            <p:grpSpPr>
              <a:xfrm>
                <a:off x="842650" y="3916426"/>
                <a:ext cx="3218688" cy="2391156"/>
                <a:chOff x="860013" y="3584059"/>
                <a:chExt cx="3218688" cy="2391156"/>
              </a:xfrm>
            </p:grpSpPr>
            <p:grpSp>
              <p:nvGrpSpPr>
                <p:cNvPr id="23" name="Group 22">
                  <a:extLst>
                    <a:ext uri="{FF2B5EF4-FFF2-40B4-BE49-F238E27FC236}">
                      <a16:creationId xmlns:a16="http://schemas.microsoft.com/office/drawing/2014/main" id="{5E3EB7DA-E5FF-CB4F-06D5-753A35E84312}"/>
                    </a:ext>
                  </a:extLst>
                </p:cNvPr>
                <p:cNvGrpSpPr/>
                <p:nvPr/>
              </p:nvGrpSpPr>
              <p:grpSpPr>
                <a:xfrm>
                  <a:off x="860013" y="3584059"/>
                  <a:ext cx="3218688" cy="2391156"/>
                  <a:chOff x="731520" y="2546287"/>
                  <a:chExt cx="3218688" cy="2391156"/>
                </a:xfrm>
              </p:grpSpPr>
              <p:sp>
                <p:nvSpPr>
                  <p:cNvPr id="24" name="Rectangle: Rounded Corners 23">
                    <a:extLst>
                      <a:ext uri="{FF2B5EF4-FFF2-40B4-BE49-F238E27FC236}">
                        <a16:creationId xmlns:a16="http://schemas.microsoft.com/office/drawing/2014/main" id="{9FF8C2B7-66A4-BA41-679F-6363E51EEDEC}"/>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BC5FABC8-C4E4-83BD-2022-2D6D533C97F2}"/>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57" name="TextBox 56">
                  <a:extLst>
                    <a:ext uri="{FF2B5EF4-FFF2-40B4-BE49-F238E27FC236}">
                      <a16:creationId xmlns:a16="http://schemas.microsoft.com/office/drawing/2014/main" id="{46FBFD22-9594-ABFE-B7A0-960A3021C6CC}"/>
                    </a:ext>
                  </a:extLst>
                </p:cNvPr>
                <p:cNvSpPr txBox="1"/>
                <p:nvPr/>
              </p:nvSpPr>
              <p:spPr>
                <a:xfrm>
                  <a:off x="860327" y="4492037"/>
                  <a:ext cx="3218374" cy="369332"/>
                </a:xfrm>
                <a:prstGeom prst="rect">
                  <a:avLst/>
                </a:prstGeom>
                <a:noFill/>
                <a:ln w="19050">
                  <a:solidFill>
                    <a:schemeClr val="tx1"/>
                  </a:solidFill>
                </a:ln>
              </p:spPr>
              <p:txBody>
                <a:bodyPr wrap="square" rtlCol="0">
                  <a:spAutoFit/>
                </a:bodyPr>
                <a:lstStyle/>
                <a:p>
                  <a:pPr algn="ctr"/>
                  <a:r>
                    <a:rPr lang="en-US" sz="1800" dirty="0">
                      <a:effectLst/>
                      <a:ea typeface="Calibri" panose="020F0502020204030204" pitchFamily="34" charset="0"/>
                      <a:cs typeface="Times New Roman" panose="02020603050405020304" pitchFamily="18" charset="0"/>
                    </a:rPr>
                    <a:t>Infection Risk</a:t>
                  </a:r>
                </a:p>
              </p:txBody>
            </p:sp>
          </p:grpSp>
          <p:sp>
            <p:nvSpPr>
              <p:cNvPr id="129" name="TextBox 128">
                <a:extLst>
                  <a:ext uri="{FF2B5EF4-FFF2-40B4-BE49-F238E27FC236}">
                    <a16:creationId xmlns:a16="http://schemas.microsoft.com/office/drawing/2014/main" id="{B9E37A54-FF4D-5FE2-71BC-75F5A47793C7}"/>
                  </a:ext>
                </a:extLst>
              </p:cNvPr>
              <p:cNvSpPr txBox="1"/>
              <p:nvPr/>
            </p:nvSpPr>
            <p:spPr>
              <a:xfrm>
                <a:off x="1387226" y="5219123"/>
                <a:ext cx="2155543" cy="923330"/>
              </a:xfrm>
              <a:prstGeom prst="rect">
                <a:avLst/>
              </a:prstGeom>
              <a:noFill/>
            </p:spPr>
            <p:txBody>
              <a:bodyPr wrap="square">
                <a:spAutoFit/>
              </a:bodyPr>
              <a:lstStyle/>
              <a:p>
                <a:pPr algn="ctr"/>
                <a:r>
                  <a:rPr lang="en-US" dirty="0"/>
                  <a:t>Average estimated probability of hospital infection</a:t>
                </a:r>
              </a:p>
            </p:txBody>
          </p:sp>
        </p:grpSp>
        <p:grpSp>
          <p:nvGrpSpPr>
            <p:cNvPr id="142" name="Google Shape;6780;p54">
              <a:extLst>
                <a:ext uri="{FF2B5EF4-FFF2-40B4-BE49-F238E27FC236}">
                  <a16:creationId xmlns:a16="http://schemas.microsoft.com/office/drawing/2014/main" id="{7ACD93DA-6AA5-5704-0D77-F1065122B158}"/>
                </a:ext>
              </a:extLst>
            </p:cNvPr>
            <p:cNvGrpSpPr/>
            <p:nvPr/>
          </p:nvGrpSpPr>
          <p:grpSpPr>
            <a:xfrm>
              <a:off x="2205851" y="4114891"/>
              <a:ext cx="481195" cy="471750"/>
              <a:chOff x="-22863675" y="3131775"/>
              <a:chExt cx="299300" cy="293425"/>
            </a:xfrm>
            <a:solidFill>
              <a:schemeClr val="tx1"/>
            </a:solidFill>
          </p:grpSpPr>
          <p:sp>
            <p:nvSpPr>
              <p:cNvPr id="143" name="Google Shape;6781;p54">
                <a:extLst>
                  <a:ext uri="{FF2B5EF4-FFF2-40B4-BE49-F238E27FC236}">
                    <a16:creationId xmlns:a16="http://schemas.microsoft.com/office/drawing/2014/main" id="{E0AD8E58-7F4F-D364-1B9A-83B0EDB0C311}"/>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6782;p54">
                <a:extLst>
                  <a:ext uri="{FF2B5EF4-FFF2-40B4-BE49-F238E27FC236}">
                    <a16:creationId xmlns:a16="http://schemas.microsoft.com/office/drawing/2014/main" id="{20F19CE8-2D72-CF5D-D953-59D230D75796}"/>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accent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6783;p54">
                <a:extLst>
                  <a:ext uri="{FF2B5EF4-FFF2-40B4-BE49-F238E27FC236}">
                    <a16:creationId xmlns:a16="http://schemas.microsoft.com/office/drawing/2014/main" id="{65732925-47EF-CDF2-7CDF-6281DE69E2EA}"/>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28057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4FE5-E3CE-3226-D559-7886BB7E853D}"/>
              </a:ext>
            </a:extLst>
          </p:cNvPr>
          <p:cNvSpPr>
            <a:spLocks noGrp="1"/>
          </p:cNvSpPr>
          <p:nvPr>
            <p:ph type="title"/>
          </p:nvPr>
        </p:nvSpPr>
        <p:spPr/>
        <p:txBody>
          <a:bodyPr/>
          <a:lstStyle/>
          <a:p>
            <a:r>
              <a:rPr lang="en-US" dirty="0"/>
              <a:t>Define variables </a:t>
            </a:r>
          </a:p>
        </p:txBody>
      </p:sp>
      <p:grpSp>
        <p:nvGrpSpPr>
          <p:cNvPr id="253" name="Group 252">
            <a:extLst>
              <a:ext uri="{FF2B5EF4-FFF2-40B4-BE49-F238E27FC236}">
                <a16:creationId xmlns:a16="http://schemas.microsoft.com/office/drawing/2014/main" id="{BDC075B1-0274-04CF-D9F6-05ED1417CB5D}"/>
              </a:ext>
            </a:extLst>
          </p:cNvPr>
          <p:cNvGrpSpPr/>
          <p:nvPr/>
        </p:nvGrpSpPr>
        <p:grpSpPr>
          <a:xfrm>
            <a:off x="859861" y="1343148"/>
            <a:ext cx="3218688" cy="2391156"/>
            <a:chOff x="859861" y="1343148"/>
            <a:chExt cx="3218688" cy="2391156"/>
          </a:xfrm>
        </p:grpSpPr>
        <p:grpSp>
          <p:nvGrpSpPr>
            <p:cNvPr id="117" name="Group 116">
              <a:extLst>
                <a:ext uri="{FF2B5EF4-FFF2-40B4-BE49-F238E27FC236}">
                  <a16:creationId xmlns:a16="http://schemas.microsoft.com/office/drawing/2014/main" id="{21DCF0A5-951D-8A2C-05A0-7F275C4E0306}"/>
                </a:ext>
              </a:extLst>
            </p:cNvPr>
            <p:cNvGrpSpPr/>
            <p:nvPr/>
          </p:nvGrpSpPr>
          <p:grpSpPr>
            <a:xfrm>
              <a:off x="859861" y="1343148"/>
              <a:ext cx="3218688" cy="2391156"/>
              <a:chOff x="521865" y="1267207"/>
              <a:chExt cx="3218688" cy="2391156"/>
            </a:xfrm>
          </p:grpSpPr>
          <p:grpSp>
            <p:nvGrpSpPr>
              <p:cNvPr id="9" name="Group 8">
                <a:extLst>
                  <a:ext uri="{FF2B5EF4-FFF2-40B4-BE49-F238E27FC236}">
                    <a16:creationId xmlns:a16="http://schemas.microsoft.com/office/drawing/2014/main" id="{4A803892-2D20-163E-D7E8-BA75C5D7D3E4}"/>
                  </a:ext>
                </a:extLst>
              </p:cNvPr>
              <p:cNvGrpSpPr/>
              <p:nvPr/>
            </p:nvGrpSpPr>
            <p:grpSpPr>
              <a:xfrm>
                <a:off x="521865" y="1267207"/>
                <a:ext cx="3218688" cy="2391156"/>
                <a:chOff x="731520" y="2546287"/>
                <a:chExt cx="3218688" cy="2391156"/>
              </a:xfrm>
            </p:grpSpPr>
            <p:sp>
              <p:nvSpPr>
                <p:cNvPr id="7" name="Rectangle: Rounded Corners 6">
                  <a:extLst>
                    <a:ext uri="{FF2B5EF4-FFF2-40B4-BE49-F238E27FC236}">
                      <a16:creationId xmlns:a16="http://schemas.microsoft.com/office/drawing/2014/main" id="{73D2D4A2-E183-676C-6714-A39A4D73859F}"/>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CB32FA49-0EB9-9F15-90CD-BF9CCD284C58}"/>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AB20F974-986A-BA9B-9930-FAC30A815666}"/>
                  </a:ext>
                </a:extLst>
              </p:cNvPr>
              <p:cNvGrpSpPr/>
              <p:nvPr/>
            </p:nvGrpSpPr>
            <p:grpSpPr>
              <a:xfrm>
                <a:off x="521865" y="1544846"/>
                <a:ext cx="3218688" cy="1010634"/>
                <a:chOff x="8840323" y="363451"/>
                <a:chExt cx="3218688" cy="1010634"/>
              </a:xfrm>
            </p:grpSpPr>
            <p:sp>
              <p:nvSpPr>
                <p:cNvPr id="23" name="Google Shape;15642;p87">
                  <a:extLst>
                    <a:ext uri="{FF2B5EF4-FFF2-40B4-BE49-F238E27FC236}">
                      <a16:creationId xmlns:a16="http://schemas.microsoft.com/office/drawing/2014/main" id="{ACC45570-DD24-B594-7496-5A5AF1B3983A}"/>
                    </a:ext>
                  </a:extLst>
                </p:cNvPr>
                <p:cNvSpPr/>
                <p:nvPr/>
              </p:nvSpPr>
              <p:spPr>
                <a:xfrm>
                  <a:off x="10193510" y="363451"/>
                  <a:ext cx="470444" cy="322485"/>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solidFill>
                    <a:schemeClr val="tx1"/>
                  </a:solidFill>
                </a:ln>
              </p:spPr>
              <p:txBody>
                <a:bodyPr spcFirstLastPara="1" wrap="square" lIns="121900" tIns="121900" rIns="121900" bIns="121900" anchor="ctr" anchorCtr="0">
                  <a:noAutofit/>
                </a:bodyPr>
                <a:lstStyle/>
                <a:p>
                  <a:endParaRPr sz="2400"/>
                </a:p>
              </p:txBody>
            </p:sp>
            <p:sp>
              <p:nvSpPr>
                <p:cNvPr id="24" name="TextBox 23">
                  <a:extLst>
                    <a:ext uri="{FF2B5EF4-FFF2-40B4-BE49-F238E27FC236}">
                      <a16:creationId xmlns:a16="http://schemas.microsoft.com/office/drawing/2014/main" id="{0D9EE86E-4027-218E-3D1D-735ABD29D069}"/>
                    </a:ext>
                  </a:extLst>
                </p:cNvPr>
                <p:cNvSpPr txBox="1"/>
                <p:nvPr/>
              </p:nvSpPr>
              <p:spPr>
                <a:xfrm>
                  <a:off x="8840323" y="1004753"/>
                  <a:ext cx="3218688" cy="369332"/>
                </a:xfrm>
                <a:prstGeom prst="rect">
                  <a:avLst/>
                </a:prstGeom>
                <a:noFill/>
                <a:ln w="19050">
                  <a:solidFill>
                    <a:schemeClr val="tx1"/>
                  </a:solidFill>
                </a:ln>
              </p:spPr>
              <p:txBody>
                <a:bodyPr wrap="square" rtlCol="0">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Beds</a:t>
                  </a:r>
                </a:p>
              </p:txBody>
            </p:sp>
          </p:grpSp>
        </p:grpSp>
        <p:sp>
          <p:nvSpPr>
            <p:cNvPr id="250" name="TextBox 249">
              <a:extLst>
                <a:ext uri="{FF2B5EF4-FFF2-40B4-BE49-F238E27FC236}">
                  <a16:creationId xmlns:a16="http://schemas.microsoft.com/office/drawing/2014/main" id="{5676CC06-52A9-5F09-F255-BC7A1BD35EDD}"/>
                </a:ext>
              </a:extLst>
            </p:cNvPr>
            <p:cNvSpPr txBox="1"/>
            <p:nvPr/>
          </p:nvSpPr>
          <p:spPr>
            <a:xfrm>
              <a:off x="1486245" y="2646168"/>
              <a:ext cx="1924050" cy="923330"/>
            </a:xfrm>
            <a:prstGeom prst="rect">
              <a:avLst/>
            </a:prstGeom>
            <a:noFill/>
          </p:spPr>
          <p:txBody>
            <a:bodyPr wrap="square">
              <a:spAutoFit/>
            </a:bodyPr>
            <a:lstStyle/>
            <a:p>
              <a:pPr algn="ctr"/>
              <a:r>
                <a:rPr lang="en-US" dirty="0"/>
                <a:t>Average number of beds in the hospital</a:t>
              </a:r>
            </a:p>
          </p:txBody>
        </p:sp>
      </p:grpSp>
      <p:grpSp>
        <p:nvGrpSpPr>
          <p:cNvPr id="265" name="Group 264">
            <a:extLst>
              <a:ext uri="{FF2B5EF4-FFF2-40B4-BE49-F238E27FC236}">
                <a16:creationId xmlns:a16="http://schemas.microsoft.com/office/drawing/2014/main" id="{4D909465-F698-14D4-3C18-2B84D55267E8}"/>
              </a:ext>
            </a:extLst>
          </p:cNvPr>
          <p:cNvGrpSpPr/>
          <p:nvPr/>
        </p:nvGrpSpPr>
        <p:grpSpPr>
          <a:xfrm>
            <a:off x="7777872" y="3916426"/>
            <a:ext cx="3218688" cy="2391156"/>
            <a:chOff x="7777872" y="3916426"/>
            <a:chExt cx="3218688" cy="2391156"/>
          </a:xfrm>
        </p:grpSpPr>
        <p:grpSp>
          <p:nvGrpSpPr>
            <p:cNvPr id="113" name="Group 112">
              <a:extLst>
                <a:ext uri="{FF2B5EF4-FFF2-40B4-BE49-F238E27FC236}">
                  <a16:creationId xmlns:a16="http://schemas.microsoft.com/office/drawing/2014/main" id="{50939708-B48C-AAC3-8078-54CE16B31432}"/>
                </a:ext>
              </a:extLst>
            </p:cNvPr>
            <p:cNvGrpSpPr/>
            <p:nvPr/>
          </p:nvGrpSpPr>
          <p:grpSpPr>
            <a:xfrm>
              <a:off x="7777872" y="3916426"/>
              <a:ext cx="3218688" cy="2391156"/>
              <a:chOff x="8225028" y="3859406"/>
              <a:chExt cx="3218688" cy="2391156"/>
            </a:xfrm>
          </p:grpSpPr>
          <p:grpSp>
            <p:nvGrpSpPr>
              <p:cNvPr id="19" name="Group 18">
                <a:extLst>
                  <a:ext uri="{FF2B5EF4-FFF2-40B4-BE49-F238E27FC236}">
                    <a16:creationId xmlns:a16="http://schemas.microsoft.com/office/drawing/2014/main" id="{4B8A9F99-BD2C-FB6B-DCEE-F7A794969668}"/>
                  </a:ext>
                </a:extLst>
              </p:cNvPr>
              <p:cNvGrpSpPr/>
              <p:nvPr/>
            </p:nvGrpSpPr>
            <p:grpSpPr>
              <a:xfrm>
                <a:off x="8225028" y="3859406"/>
                <a:ext cx="3218688" cy="2391156"/>
                <a:chOff x="731520" y="2546287"/>
                <a:chExt cx="3218688" cy="2391156"/>
              </a:xfrm>
            </p:grpSpPr>
            <p:sp>
              <p:nvSpPr>
                <p:cNvPr id="20" name="Rectangle: Rounded Corners 19">
                  <a:extLst>
                    <a:ext uri="{FF2B5EF4-FFF2-40B4-BE49-F238E27FC236}">
                      <a16:creationId xmlns:a16="http://schemas.microsoft.com/office/drawing/2014/main" id="{9253D655-F03E-7BE5-191F-8D03ABCAC8CC}"/>
                    </a:ext>
                  </a:extLst>
                </p:cNvPr>
                <p:cNvSpPr>
                  <a:spLocks/>
                </p:cNvSpPr>
                <p:nvPr/>
              </p:nvSpPr>
              <p:spPr>
                <a:xfrm>
                  <a:off x="731520" y="2980627"/>
                  <a:ext cx="3218688" cy="1956816"/>
                </a:xfrm>
                <a:prstGeom prst="roundRect">
                  <a:avLst/>
                </a:prstGeom>
                <a:solidFill>
                  <a:schemeClr val="bg2">
                    <a:lumMod val="60000"/>
                    <a:lumOff val="4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4F79C172-9D0B-F767-AEFC-03F04289764D}"/>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97" name="Group 96">
                <a:extLst>
                  <a:ext uri="{FF2B5EF4-FFF2-40B4-BE49-F238E27FC236}">
                    <a16:creationId xmlns:a16="http://schemas.microsoft.com/office/drawing/2014/main" id="{C8A4F329-9BBD-D970-EDD0-340A96DA22F2}"/>
                  </a:ext>
                </a:extLst>
              </p:cNvPr>
              <p:cNvGrpSpPr/>
              <p:nvPr/>
            </p:nvGrpSpPr>
            <p:grpSpPr>
              <a:xfrm>
                <a:off x="8226295" y="4069149"/>
                <a:ext cx="3217421" cy="1093277"/>
                <a:chOff x="8932862" y="1568478"/>
                <a:chExt cx="3217421" cy="1093277"/>
              </a:xfrm>
            </p:grpSpPr>
            <p:grpSp>
              <p:nvGrpSpPr>
                <p:cNvPr id="89" name="Google Shape;6702;p54">
                  <a:extLst>
                    <a:ext uri="{FF2B5EF4-FFF2-40B4-BE49-F238E27FC236}">
                      <a16:creationId xmlns:a16="http://schemas.microsoft.com/office/drawing/2014/main" id="{7DAF18F3-15F2-0FA4-82DE-C584618DB0A6}"/>
                    </a:ext>
                  </a:extLst>
                </p:cNvPr>
                <p:cNvGrpSpPr/>
                <p:nvPr/>
              </p:nvGrpSpPr>
              <p:grpSpPr>
                <a:xfrm>
                  <a:off x="10298724" y="1568478"/>
                  <a:ext cx="484430" cy="483121"/>
                  <a:chOff x="-23599325" y="1971025"/>
                  <a:chExt cx="296175" cy="295375"/>
                </a:xfrm>
                <a:solidFill>
                  <a:schemeClr val="tx1"/>
                </a:solidFill>
              </p:grpSpPr>
              <p:sp>
                <p:nvSpPr>
                  <p:cNvPr id="90" name="Google Shape;6703;p54">
                    <a:extLst>
                      <a:ext uri="{FF2B5EF4-FFF2-40B4-BE49-F238E27FC236}">
                        <a16:creationId xmlns:a16="http://schemas.microsoft.com/office/drawing/2014/main" id="{3D63D962-DEA6-0A33-DD82-A8F6E8B66F4F}"/>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6704;p54">
                    <a:extLst>
                      <a:ext uri="{FF2B5EF4-FFF2-40B4-BE49-F238E27FC236}">
                        <a16:creationId xmlns:a16="http://schemas.microsoft.com/office/drawing/2014/main" id="{031F2957-2120-02E4-EC5D-873ABCCF3FD2}"/>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TextBox 91">
                  <a:extLst>
                    <a:ext uri="{FF2B5EF4-FFF2-40B4-BE49-F238E27FC236}">
                      <a16:creationId xmlns:a16="http://schemas.microsoft.com/office/drawing/2014/main" id="{45143A60-2934-7139-2589-0C0D099BED47}"/>
                    </a:ext>
                  </a:extLst>
                </p:cNvPr>
                <p:cNvSpPr txBox="1"/>
                <p:nvPr/>
              </p:nvSpPr>
              <p:spPr>
                <a:xfrm>
                  <a:off x="8932862" y="2292423"/>
                  <a:ext cx="3217421" cy="369332"/>
                </a:xfrm>
                <a:prstGeom prst="rect">
                  <a:avLst/>
                </a:prstGeom>
                <a:noFill/>
                <a:ln w="19050">
                  <a:solidFill>
                    <a:schemeClr val="tx1"/>
                  </a:solidFill>
                </a:ln>
              </p:spPr>
              <p:txBody>
                <a:bodyPr wrap="square">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Available Facilities</a:t>
                  </a:r>
                </a:p>
              </p:txBody>
            </p:sp>
          </p:grpSp>
        </p:grpSp>
        <p:sp>
          <p:nvSpPr>
            <p:cNvPr id="259" name="TextBox 258">
              <a:extLst>
                <a:ext uri="{FF2B5EF4-FFF2-40B4-BE49-F238E27FC236}">
                  <a16:creationId xmlns:a16="http://schemas.microsoft.com/office/drawing/2014/main" id="{C7DCEC0E-0EC4-17EA-D439-9AE9C21CE043}"/>
                </a:ext>
              </a:extLst>
            </p:cNvPr>
            <p:cNvSpPr txBox="1"/>
            <p:nvPr/>
          </p:nvSpPr>
          <p:spPr>
            <a:xfrm>
              <a:off x="7777872" y="5284454"/>
              <a:ext cx="3217421" cy="830997"/>
            </a:xfrm>
            <a:prstGeom prst="rect">
              <a:avLst/>
            </a:prstGeom>
            <a:noFill/>
          </p:spPr>
          <p:txBody>
            <a:bodyPr wrap="square">
              <a:spAutoFit/>
            </a:bodyPr>
            <a:lstStyle/>
            <a:p>
              <a:pPr algn="ctr"/>
              <a:r>
                <a:rPr lang="en-US" sz="1600" dirty="0">
                  <a:effectLst/>
                  <a:ea typeface="Calibri" panose="020F0502020204030204" pitchFamily="34" charset="0"/>
                  <a:cs typeface="Times New Roman" panose="02020603050405020304" pitchFamily="18" charset="0"/>
                </a:rPr>
                <a:t>Percent of 35 potential facilities and services that are provided by the hospital</a:t>
              </a:r>
              <a:endParaRPr lang="en-US" sz="1600" dirty="0"/>
            </a:p>
          </p:txBody>
        </p:sp>
      </p:grpSp>
      <p:grpSp>
        <p:nvGrpSpPr>
          <p:cNvPr id="266" name="Group 265">
            <a:extLst>
              <a:ext uri="{FF2B5EF4-FFF2-40B4-BE49-F238E27FC236}">
                <a16:creationId xmlns:a16="http://schemas.microsoft.com/office/drawing/2014/main" id="{C0D4AA82-6D6F-B892-A02C-86B040C84AA8}"/>
              </a:ext>
            </a:extLst>
          </p:cNvPr>
          <p:cNvGrpSpPr/>
          <p:nvPr/>
        </p:nvGrpSpPr>
        <p:grpSpPr>
          <a:xfrm>
            <a:off x="859861" y="3916426"/>
            <a:ext cx="3218688" cy="2391156"/>
            <a:chOff x="859861" y="3916426"/>
            <a:chExt cx="3218688" cy="2391156"/>
          </a:xfrm>
        </p:grpSpPr>
        <p:grpSp>
          <p:nvGrpSpPr>
            <p:cNvPr id="114" name="Group 113">
              <a:extLst>
                <a:ext uri="{FF2B5EF4-FFF2-40B4-BE49-F238E27FC236}">
                  <a16:creationId xmlns:a16="http://schemas.microsoft.com/office/drawing/2014/main" id="{D1A7EDDC-2AA7-A800-91FA-D1785D239F22}"/>
                </a:ext>
              </a:extLst>
            </p:cNvPr>
            <p:cNvGrpSpPr/>
            <p:nvPr/>
          </p:nvGrpSpPr>
          <p:grpSpPr>
            <a:xfrm>
              <a:off x="859861" y="3916426"/>
              <a:ext cx="3218688" cy="2391156"/>
              <a:chOff x="716280" y="3669222"/>
              <a:chExt cx="3218688" cy="2391156"/>
            </a:xfrm>
          </p:grpSpPr>
          <p:grpSp>
            <p:nvGrpSpPr>
              <p:cNvPr id="10" name="Group 9">
                <a:extLst>
                  <a:ext uri="{FF2B5EF4-FFF2-40B4-BE49-F238E27FC236}">
                    <a16:creationId xmlns:a16="http://schemas.microsoft.com/office/drawing/2014/main" id="{7703F4F2-8B90-DC07-58D0-82110F3C4DC4}"/>
                  </a:ext>
                </a:extLst>
              </p:cNvPr>
              <p:cNvGrpSpPr/>
              <p:nvPr/>
            </p:nvGrpSpPr>
            <p:grpSpPr>
              <a:xfrm>
                <a:off x="716280" y="3669222"/>
                <a:ext cx="3218688" cy="2391156"/>
                <a:chOff x="731520" y="2546287"/>
                <a:chExt cx="3218688" cy="2391156"/>
              </a:xfrm>
            </p:grpSpPr>
            <p:sp>
              <p:nvSpPr>
                <p:cNvPr id="11" name="Rectangle: Rounded Corners 10">
                  <a:extLst>
                    <a:ext uri="{FF2B5EF4-FFF2-40B4-BE49-F238E27FC236}">
                      <a16:creationId xmlns:a16="http://schemas.microsoft.com/office/drawing/2014/main" id="{E26CA0F9-FB6C-2565-18B5-84FA50953AC9}"/>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1D7E9E15-AFDF-06FC-1723-DFF2698C5F33}"/>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2BDFB919-D688-EECA-A62A-E61FACBF2623}"/>
                  </a:ext>
                </a:extLst>
              </p:cNvPr>
              <p:cNvGrpSpPr/>
              <p:nvPr/>
            </p:nvGrpSpPr>
            <p:grpSpPr>
              <a:xfrm>
                <a:off x="716280" y="3847210"/>
                <a:ext cx="3218688" cy="1125032"/>
                <a:chOff x="8783337" y="270236"/>
                <a:chExt cx="3218688" cy="1125032"/>
              </a:xfrm>
            </p:grpSpPr>
            <p:grpSp>
              <p:nvGrpSpPr>
                <p:cNvPr id="30" name="Google Shape;15595;p87">
                  <a:extLst>
                    <a:ext uri="{FF2B5EF4-FFF2-40B4-BE49-F238E27FC236}">
                      <a16:creationId xmlns:a16="http://schemas.microsoft.com/office/drawing/2014/main" id="{2EA0BC91-9F12-28D1-1AAB-00DF0DC6C217}"/>
                    </a:ext>
                  </a:extLst>
                </p:cNvPr>
                <p:cNvGrpSpPr/>
                <p:nvPr/>
              </p:nvGrpSpPr>
              <p:grpSpPr>
                <a:xfrm>
                  <a:off x="10213153" y="270236"/>
                  <a:ext cx="359057" cy="470763"/>
                  <a:chOff x="-27313750" y="3545275"/>
                  <a:chExt cx="226050" cy="296375"/>
                </a:xfrm>
                <a:solidFill>
                  <a:schemeClr val="tx1"/>
                </a:solidFill>
              </p:grpSpPr>
              <p:sp>
                <p:nvSpPr>
                  <p:cNvPr id="32" name="Google Shape;15596;p87">
                    <a:extLst>
                      <a:ext uri="{FF2B5EF4-FFF2-40B4-BE49-F238E27FC236}">
                        <a16:creationId xmlns:a16="http://schemas.microsoft.com/office/drawing/2014/main" id="{1E2CAA17-BCA3-CF93-81D2-00A2D870A6DD}"/>
                      </a:ext>
                    </a:extLst>
                  </p:cNvPr>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33" name="Google Shape;15597;p87">
                    <a:extLst>
                      <a:ext uri="{FF2B5EF4-FFF2-40B4-BE49-F238E27FC236}">
                        <a16:creationId xmlns:a16="http://schemas.microsoft.com/office/drawing/2014/main" id="{CE29B6E0-0480-E44C-0F07-322D9C4279C8}"/>
                      </a:ext>
                    </a:extLst>
                  </p:cNvPr>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sp>
                <p:nvSpPr>
                  <p:cNvPr id="34" name="Google Shape;15598;p87">
                    <a:extLst>
                      <a:ext uri="{FF2B5EF4-FFF2-40B4-BE49-F238E27FC236}">
                        <a16:creationId xmlns:a16="http://schemas.microsoft.com/office/drawing/2014/main" id="{8047F1EF-FEA2-145B-065B-72BFD78EE6B8}"/>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solidFill>
                      <a:schemeClr val="tx1"/>
                    </a:solidFill>
                  </a:ln>
                </p:spPr>
                <p:txBody>
                  <a:bodyPr spcFirstLastPara="1" wrap="square" lIns="121900" tIns="121900" rIns="121900" bIns="121900" anchor="ctr" anchorCtr="0">
                    <a:noAutofit/>
                  </a:bodyPr>
                  <a:lstStyle/>
                  <a:p>
                    <a:endParaRPr sz="2400"/>
                  </a:p>
                </p:txBody>
              </p:sp>
            </p:grpSp>
            <p:sp>
              <p:nvSpPr>
                <p:cNvPr id="31" name="TextBox 30">
                  <a:extLst>
                    <a:ext uri="{FF2B5EF4-FFF2-40B4-BE49-F238E27FC236}">
                      <a16:creationId xmlns:a16="http://schemas.microsoft.com/office/drawing/2014/main" id="{26EE6AF0-6C35-83A3-D159-D6048244CB9C}"/>
                    </a:ext>
                  </a:extLst>
                </p:cNvPr>
                <p:cNvSpPr txBox="1"/>
                <p:nvPr/>
              </p:nvSpPr>
              <p:spPr>
                <a:xfrm>
                  <a:off x="8783337" y="1025936"/>
                  <a:ext cx="3218688" cy="369332"/>
                </a:xfrm>
                <a:prstGeom prst="rect">
                  <a:avLst/>
                </a:prstGeom>
                <a:noFill/>
                <a:ln w="19050">
                  <a:solidFill>
                    <a:schemeClr val="tx1"/>
                  </a:solidFill>
                </a:ln>
              </p:spPr>
              <p:txBody>
                <a:bodyPr wrap="square">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Number of Nurses</a:t>
                  </a:r>
                  <a:endParaRPr lang="en-US" dirty="0"/>
                </a:p>
              </p:txBody>
            </p:sp>
          </p:grpSp>
        </p:grpSp>
        <p:sp>
          <p:nvSpPr>
            <p:cNvPr id="263" name="TextBox 262">
              <a:extLst>
                <a:ext uri="{FF2B5EF4-FFF2-40B4-BE49-F238E27FC236}">
                  <a16:creationId xmlns:a16="http://schemas.microsoft.com/office/drawing/2014/main" id="{291C1771-0297-563A-203F-6DFE2BA52B75}"/>
                </a:ext>
              </a:extLst>
            </p:cNvPr>
            <p:cNvSpPr txBox="1"/>
            <p:nvPr/>
          </p:nvSpPr>
          <p:spPr>
            <a:xfrm>
              <a:off x="1468907" y="5240758"/>
              <a:ext cx="2000595" cy="646331"/>
            </a:xfrm>
            <a:prstGeom prst="rect">
              <a:avLst/>
            </a:prstGeom>
            <a:noFill/>
          </p:spPr>
          <p:txBody>
            <a:bodyPr wrap="square">
              <a:spAutoFit/>
            </a:bodyPr>
            <a:lstStyle/>
            <a:p>
              <a:pPr algn="ctr"/>
              <a:r>
                <a:rPr lang="en-US" dirty="0"/>
                <a:t>Average number of full-time nurses</a:t>
              </a:r>
            </a:p>
          </p:txBody>
        </p:sp>
      </p:grpSp>
      <p:grpSp>
        <p:nvGrpSpPr>
          <p:cNvPr id="42" name="Group 41">
            <a:extLst>
              <a:ext uri="{FF2B5EF4-FFF2-40B4-BE49-F238E27FC236}">
                <a16:creationId xmlns:a16="http://schemas.microsoft.com/office/drawing/2014/main" id="{DFAAEF4B-9F0F-657A-5507-D2D435D9869D}"/>
              </a:ext>
            </a:extLst>
          </p:cNvPr>
          <p:cNvGrpSpPr/>
          <p:nvPr/>
        </p:nvGrpSpPr>
        <p:grpSpPr>
          <a:xfrm>
            <a:off x="7762867" y="1345849"/>
            <a:ext cx="3218688" cy="2391156"/>
            <a:chOff x="7762867" y="1345849"/>
            <a:chExt cx="3218688" cy="2391156"/>
          </a:xfrm>
        </p:grpSpPr>
        <p:grpSp>
          <p:nvGrpSpPr>
            <p:cNvPr id="264" name="Group 263">
              <a:extLst>
                <a:ext uri="{FF2B5EF4-FFF2-40B4-BE49-F238E27FC236}">
                  <a16:creationId xmlns:a16="http://schemas.microsoft.com/office/drawing/2014/main" id="{722D7DD8-D847-702C-E8C1-AE20445B2D75}"/>
                </a:ext>
              </a:extLst>
            </p:cNvPr>
            <p:cNvGrpSpPr/>
            <p:nvPr/>
          </p:nvGrpSpPr>
          <p:grpSpPr>
            <a:xfrm>
              <a:off x="7762867" y="1345849"/>
              <a:ext cx="3218688" cy="2391156"/>
              <a:chOff x="7762867" y="1345849"/>
              <a:chExt cx="3218688" cy="2391156"/>
            </a:xfrm>
          </p:grpSpPr>
          <p:grpSp>
            <p:nvGrpSpPr>
              <p:cNvPr id="112" name="Group 111">
                <a:extLst>
                  <a:ext uri="{FF2B5EF4-FFF2-40B4-BE49-F238E27FC236}">
                    <a16:creationId xmlns:a16="http://schemas.microsoft.com/office/drawing/2014/main" id="{6E147971-2CFD-AB3C-B0C3-498C5D855D0E}"/>
                  </a:ext>
                </a:extLst>
              </p:cNvPr>
              <p:cNvGrpSpPr/>
              <p:nvPr/>
            </p:nvGrpSpPr>
            <p:grpSpPr>
              <a:xfrm>
                <a:off x="7762867" y="1345849"/>
                <a:ext cx="3218688" cy="2391156"/>
                <a:chOff x="7749752" y="1126875"/>
                <a:chExt cx="3218688" cy="2391156"/>
              </a:xfrm>
            </p:grpSpPr>
            <p:grpSp>
              <p:nvGrpSpPr>
                <p:cNvPr id="16" name="Group 15">
                  <a:extLst>
                    <a:ext uri="{FF2B5EF4-FFF2-40B4-BE49-F238E27FC236}">
                      <a16:creationId xmlns:a16="http://schemas.microsoft.com/office/drawing/2014/main" id="{61428EA7-2E2B-A2D7-C818-C5CD737BF020}"/>
                    </a:ext>
                  </a:extLst>
                </p:cNvPr>
                <p:cNvGrpSpPr/>
                <p:nvPr/>
              </p:nvGrpSpPr>
              <p:grpSpPr>
                <a:xfrm>
                  <a:off x="7749752" y="1126875"/>
                  <a:ext cx="3218688" cy="2391156"/>
                  <a:chOff x="731520" y="2546287"/>
                  <a:chExt cx="3218688" cy="2391156"/>
                </a:xfrm>
              </p:grpSpPr>
              <p:sp>
                <p:nvSpPr>
                  <p:cNvPr id="17" name="Rectangle: Rounded Corners 16">
                    <a:extLst>
                      <a:ext uri="{FF2B5EF4-FFF2-40B4-BE49-F238E27FC236}">
                        <a16:creationId xmlns:a16="http://schemas.microsoft.com/office/drawing/2014/main" id="{1653665E-33F1-1F39-55A8-F26F20C20F67}"/>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017288D2-B805-2A36-B8F3-CB9CDF2345CA}"/>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2996592C-20DB-D8CD-931C-3F23FEE90A38}"/>
                    </a:ext>
                  </a:extLst>
                </p:cNvPr>
                <p:cNvSpPr txBox="1"/>
                <p:nvPr/>
              </p:nvSpPr>
              <p:spPr>
                <a:xfrm>
                  <a:off x="7749752" y="2043115"/>
                  <a:ext cx="3218688" cy="369332"/>
                </a:xfrm>
                <a:prstGeom prst="rect">
                  <a:avLst/>
                </a:prstGeom>
                <a:noFill/>
                <a:ln w="19050">
                  <a:solidFill>
                    <a:schemeClr val="tx1"/>
                  </a:solidFill>
                </a:ln>
              </p:spPr>
              <p:txBody>
                <a:bodyPr wrap="square">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Average Daily Census</a:t>
                  </a:r>
                  <a:endParaRPr lang="en-US" dirty="0"/>
                </a:p>
              </p:txBody>
            </p:sp>
          </p:grpSp>
          <p:sp>
            <p:nvSpPr>
              <p:cNvPr id="261" name="TextBox 260">
                <a:extLst>
                  <a:ext uri="{FF2B5EF4-FFF2-40B4-BE49-F238E27FC236}">
                    <a16:creationId xmlns:a16="http://schemas.microsoft.com/office/drawing/2014/main" id="{D76567BE-F0C2-0EB9-6EBA-A0F323F4FA2B}"/>
                  </a:ext>
                </a:extLst>
              </p:cNvPr>
              <p:cNvSpPr txBox="1"/>
              <p:nvPr/>
            </p:nvSpPr>
            <p:spPr>
              <a:xfrm>
                <a:off x="7768347" y="2646168"/>
                <a:ext cx="3203683" cy="646331"/>
              </a:xfrm>
              <a:prstGeom prst="rect">
                <a:avLst/>
              </a:prstGeom>
              <a:noFill/>
            </p:spPr>
            <p:txBody>
              <a:bodyPr wrap="square">
                <a:spAutoFit/>
              </a:bodyPr>
              <a:lstStyle/>
              <a:p>
                <a:pPr algn="ctr"/>
                <a:r>
                  <a:rPr lang="en-US" dirty="0"/>
                  <a:t>Average number of patients in hospital per day</a:t>
                </a:r>
              </a:p>
            </p:txBody>
          </p:sp>
        </p:grpSp>
        <p:grpSp>
          <p:nvGrpSpPr>
            <p:cNvPr id="35" name="Google Shape;15628;p87">
              <a:extLst>
                <a:ext uri="{FF2B5EF4-FFF2-40B4-BE49-F238E27FC236}">
                  <a16:creationId xmlns:a16="http://schemas.microsoft.com/office/drawing/2014/main" id="{57522734-E68C-68D7-BD42-21F06E89F476}"/>
                </a:ext>
              </a:extLst>
            </p:cNvPr>
            <p:cNvGrpSpPr/>
            <p:nvPr/>
          </p:nvGrpSpPr>
          <p:grpSpPr>
            <a:xfrm>
              <a:off x="9132592" y="1533060"/>
              <a:ext cx="534907" cy="438230"/>
              <a:chOff x="-26981375" y="3951875"/>
              <a:chExt cx="296150" cy="242625"/>
            </a:xfrm>
            <a:solidFill>
              <a:schemeClr val="tx1"/>
            </a:solidFill>
          </p:grpSpPr>
          <p:sp>
            <p:nvSpPr>
              <p:cNvPr id="36" name="Google Shape;15629;p87">
                <a:extLst>
                  <a:ext uri="{FF2B5EF4-FFF2-40B4-BE49-F238E27FC236}">
                    <a16:creationId xmlns:a16="http://schemas.microsoft.com/office/drawing/2014/main" id="{94E79FF4-EBE2-5FF3-E820-02D70D39D149}"/>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630;p87">
                <a:extLst>
                  <a:ext uri="{FF2B5EF4-FFF2-40B4-BE49-F238E27FC236}">
                    <a16:creationId xmlns:a16="http://schemas.microsoft.com/office/drawing/2014/main" id="{B074AC79-D2EF-9604-9217-632AE35E7027}"/>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38" name="Google Shape;15631;p87">
                <a:extLst>
                  <a:ext uri="{FF2B5EF4-FFF2-40B4-BE49-F238E27FC236}">
                    <a16:creationId xmlns:a16="http://schemas.microsoft.com/office/drawing/2014/main" id="{877833A6-5872-4218-7FC2-A1E689A636FA}"/>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grpSp>
      <p:grpSp>
        <p:nvGrpSpPr>
          <p:cNvPr id="46" name="Group 45">
            <a:extLst>
              <a:ext uri="{FF2B5EF4-FFF2-40B4-BE49-F238E27FC236}">
                <a16:creationId xmlns:a16="http://schemas.microsoft.com/office/drawing/2014/main" id="{44F89644-8689-D77F-D07B-F409879F2EE2}"/>
              </a:ext>
            </a:extLst>
          </p:cNvPr>
          <p:cNvGrpSpPr/>
          <p:nvPr/>
        </p:nvGrpSpPr>
        <p:grpSpPr>
          <a:xfrm>
            <a:off x="4311364" y="3916426"/>
            <a:ext cx="3233692" cy="2391156"/>
            <a:chOff x="4311364" y="3916426"/>
            <a:chExt cx="3233692" cy="2391156"/>
          </a:xfrm>
        </p:grpSpPr>
        <p:grpSp>
          <p:nvGrpSpPr>
            <p:cNvPr id="257" name="Group 256">
              <a:extLst>
                <a:ext uri="{FF2B5EF4-FFF2-40B4-BE49-F238E27FC236}">
                  <a16:creationId xmlns:a16="http://schemas.microsoft.com/office/drawing/2014/main" id="{A2A0CEED-030F-6E39-1407-34B7E7751CB2}"/>
                </a:ext>
              </a:extLst>
            </p:cNvPr>
            <p:cNvGrpSpPr/>
            <p:nvPr/>
          </p:nvGrpSpPr>
          <p:grpSpPr>
            <a:xfrm>
              <a:off x="4311364" y="3916426"/>
              <a:ext cx="3233692" cy="2391156"/>
              <a:chOff x="4311364" y="3916426"/>
              <a:chExt cx="3233692" cy="2391156"/>
            </a:xfrm>
          </p:grpSpPr>
          <p:grpSp>
            <p:nvGrpSpPr>
              <p:cNvPr id="115" name="Group 114">
                <a:extLst>
                  <a:ext uri="{FF2B5EF4-FFF2-40B4-BE49-F238E27FC236}">
                    <a16:creationId xmlns:a16="http://schemas.microsoft.com/office/drawing/2014/main" id="{C0D20F4B-0F88-804C-8B15-31B53EA878B3}"/>
                  </a:ext>
                </a:extLst>
              </p:cNvPr>
              <p:cNvGrpSpPr/>
              <p:nvPr/>
            </p:nvGrpSpPr>
            <p:grpSpPr>
              <a:xfrm>
                <a:off x="4311364" y="3916426"/>
                <a:ext cx="3218688" cy="2391156"/>
                <a:chOff x="4120896" y="3859406"/>
                <a:chExt cx="3218688" cy="2391156"/>
              </a:xfrm>
            </p:grpSpPr>
            <p:grpSp>
              <p:nvGrpSpPr>
                <p:cNvPr id="4" name="Group 3">
                  <a:extLst>
                    <a:ext uri="{FF2B5EF4-FFF2-40B4-BE49-F238E27FC236}">
                      <a16:creationId xmlns:a16="http://schemas.microsoft.com/office/drawing/2014/main" id="{4CEE7CF1-882B-0D1D-D6AB-AF82C734AF81}"/>
                    </a:ext>
                  </a:extLst>
                </p:cNvPr>
                <p:cNvGrpSpPr/>
                <p:nvPr/>
              </p:nvGrpSpPr>
              <p:grpSpPr>
                <a:xfrm>
                  <a:off x="4120896" y="3859406"/>
                  <a:ext cx="3218688" cy="2391156"/>
                  <a:chOff x="731520" y="2546287"/>
                  <a:chExt cx="3218688" cy="2391156"/>
                </a:xfrm>
              </p:grpSpPr>
              <p:sp>
                <p:nvSpPr>
                  <p:cNvPr id="5" name="Rectangle: Rounded Corners 4">
                    <a:extLst>
                      <a:ext uri="{FF2B5EF4-FFF2-40B4-BE49-F238E27FC236}">
                        <a16:creationId xmlns:a16="http://schemas.microsoft.com/office/drawing/2014/main" id="{4C88847A-37D3-65CB-8BF3-080B5503E70B}"/>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81653ABA-748F-9DD9-7772-401676B0D207}"/>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78D2B52C-2083-AD12-FAC3-852C9E6984DE}"/>
                    </a:ext>
                  </a:extLst>
                </p:cNvPr>
                <p:cNvGrpSpPr/>
                <p:nvPr/>
              </p:nvGrpSpPr>
              <p:grpSpPr>
                <a:xfrm>
                  <a:off x="4122840" y="4014529"/>
                  <a:ext cx="3213370" cy="1147897"/>
                  <a:chOff x="8824436" y="325140"/>
                  <a:chExt cx="3213370" cy="1147897"/>
                </a:xfrm>
              </p:grpSpPr>
              <p:grpSp>
                <p:nvGrpSpPr>
                  <p:cNvPr id="39" name="Google Shape;3619;p48">
                    <a:extLst>
                      <a:ext uri="{FF2B5EF4-FFF2-40B4-BE49-F238E27FC236}">
                        <a16:creationId xmlns:a16="http://schemas.microsoft.com/office/drawing/2014/main" id="{65DEFFA5-9EE8-B380-FC63-129ECDF3B34D}"/>
                      </a:ext>
                    </a:extLst>
                  </p:cNvPr>
                  <p:cNvGrpSpPr/>
                  <p:nvPr/>
                </p:nvGrpSpPr>
                <p:grpSpPr>
                  <a:xfrm>
                    <a:off x="10214826" y="325140"/>
                    <a:ext cx="427273" cy="486147"/>
                    <a:chOff x="1529350" y="258825"/>
                    <a:chExt cx="423475" cy="481825"/>
                  </a:xfrm>
                  <a:solidFill>
                    <a:schemeClr val="tx1"/>
                  </a:solidFill>
                </p:grpSpPr>
                <p:sp>
                  <p:nvSpPr>
                    <p:cNvPr id="40" name="Google Shape;3620;p48">
                      <a:extLst>
                        <a:ext uri="{FF2B5EF4-FFF2-40B4-BE49-F238E27FC236}">
                          <a16:creationId xmlns:a16="http://schemas.microsoft.com/office/drawing/2014/main" id="{954867D1-AA13-AE5C-3DA5-28E81BCF4D6E}"/>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3621;p48">
                      <a:extLst>
                        <a:ext uri="{FF2B5EF4-FFF2-40B4-BE49-F238E27FC236}">
                          <a16:creationId xmlns:a16="http://schemas.microsoft.com/office/drawing/2014/main" id="{456EBB89-CC15-16C2-B33F-E63AE450370F}"/>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3" name="TextBox 62">
                    <a:extLst>
                      <a:ext uri="{FF2B5EF4-FFF2-40B4-BE49-F238E27FC236}">
                        <a16:creationId xmlns:a16="http://schemas.microsoft.com/office/drawing/2014/main" id="{A75DBEFE-B9A8-7C94-DDF4-4AC5F5BF91E6}"/>
                      </a:ext>
                    </a:extLst>
                  </p:cNvPr>
                  <p:cNvSpPr txBox="1"/>
                  <p:nvPr/>
                </p:nvSpPr>
                <p:spPr>
                  <a:xfrm>
                    <a:off x="8824436" y="1103705"/>
                    <a:ext cx="3213370" cy="369332"/>
                  </a:xfrm>
                  <a:prstGeom prst="rect">
                    <a:avLst/>
                  </a:prstGeom>
                  <a:noFill/>
                  <a:ln w="19050">
                    <a:solidFill>
                      <a:schemeClr val="tx1"/>
                    </a:solidFill>
                  </a:ln>
                </p:spPr>
                <p:txBody>
                  <a:bodyPr wrap="square">
                    <a:spAutoFit/>
                  </a:bodyPr>
                  <a:lstStyle/>
                  <a:p>
                    <a:pPr algn="ctr"/>
                    <a:r>
                      <a:rPr lang="en-US" sz="1800" dirty="0">
                        <a:effectLst/>
                        <a:latin typeface="Calibri" panose="020F0502020204030204" pitchFamily="34" charset="0"/>
                        <a:ea typeface="Calibri" panose="020F0502020204030204" pitchFamily="34" charset="0"/>
                        <a:cs typeface="Times New Roman" panose="02020603050405020304" pitchFamily="18" charset="0"/>
                      </a:rPr>
                      <a:t>Region</a:t>
                    </a:r>
                    <a:endParaRPr lang="en-US" dirty="0"/>
                  </a:p>
                </p:txBody>
              </p:sp>
            </p:grpSp>
          </p:grpSp>
          <p:sp>
            <p:nvSpPr>
              <p:cNvPr id="256" name="TextBox 255">
                <a:extLst>
                  <a:ext uri="{FF2B5EF4-FFF2-40B4-BE49-F238E27FC236}">
                    <a16:creationId xmlns:a16="http://schemas.microsoft.com/office/drawing/2014/main" id="{9420D798-5C15-D7D5-5E03-7FC22137310A}"/>
                  </a:ext>
                </a:extLst>
              </p:cNvPr>
              <p:cNvSpPr txBox="1"/>
              <p:nvPr/>
            </p:nvSpPr>
            <p:spPr>
              <a:xfrm>
                <a:off x="4326369" y="5234144"/>
                <a:ext cx="3218687" cy="923330"/>
              </a:xfrm>
              <a:prstGeom prst="rect">
                <a:avLst/>
              </a:prstGeom>
              <a:noFill/>
            </p:spPr>
            <p:txBody>
              <a:bodyPr wrap="square">
                <a:spAutoFit/>
              </a:bodyPr>
              <a:lstStyle/>
              <a:p>
                <a:pPr algn="ctr"/>
                <a:r>
                  <a:rPr lang="en-US" dirty="0"/>
                  <a:t>Geographic region</a:t>
                </a:r>
                <a:br>
                  <a:rPr lang="en-US" dirty="0"/>
                </a:br>
                <a:r>
                  <a:rPr lang="en-US" dirty="0"/>
                  <a:t>Northeast, North Central, South, West</a:t>
                </a:r>
              </a:p>
            </p:txBody>
          </p:sp>
        </p:grpSp>
        <p:sp>
          <p:nvSpPr>
            <p:cNvPr id="28" name="TextBox 27">
              <a:extLst>
                <a:ext uri="{FF2B5EF4-FFF2-40B4-BE49-F238E27FC236}">
                  <a16:creationId xmlns:a16="http://schemas.microsoft.com/office/drawing/2014/main" id="{3A3D813D-F4A4-72FE-AA16-4FC03349A174}"/>
                </a:ext>
              </a:extLst>
            </p:cNvPr>
            <p:cNvSpPr txBox="1"/>
            <p:nvPr/>
          </p:nvSpPr>
          <p:spPr>
            <a:xfrm>
              <a:off x="6693236" y="4398834"/>
              <a:ext cx="373224" cy="369332"/>
            </a:xfrm>
            <a:prstGeom prst="rect">
              <a:avLst/>
            </a:prstGeom>
            <a:noFill/>
          </p:spPr>
          <p:txBody>
            <a:bodyPr wrap="square" rtlCol="0">
              <a:spAutoFit/>
            </a:bodyPr>
            <a:lstStyle/>
            <a:p>
              <a:r>
                <a:rPr lang="en-US" dirty="0"/>
                <a:t>C</a:t>
              </a:r>
            </a:p>
          </p:txBody>
        </p:sp>
      </p:grpSp>
      <p:grpSp>
        <p:nvGrpSpPr>
          <p:cNvPr id="45" name="Group 44">
            <a:extLst>
              <a:ext uri="{FF2B5EF4-FFF2-40B4-BE49-F238E27FC236}">
                <a16:creationId xmlns:a16="http://schemas.microsoft.com/office/drawing/2014/main" id="{9842259D-B632-09F5-AC8D-DBCD876B0BF2}"/>
              </a:ext>
            </a:extLst>
          </p:cNvPr>
          <p:cNvGrpSpPr/>
          <p:nvPr/>
        </p:nvGrpSpPr>
        <p:grpSpPr>
          <a:xfrm>
            <a:off x="4311364" y="1343148"/>
            <a:ext cx="3218688" cy="2391156"/>
            <a:chOff x="4311364" y="1343148"/>
            <a:chExt cx="3218688" cy="2391156"/>
          </a:xfrm>
        </p:grpSpPr>
        <p:grpSp>
          <p:nvGrpSpPr>
            <p:cNvPr id="43" name="Group 42">
              <a:extLst>
                <a:ext uri="{FF2B5EF4-FFF2-40B4-BE49-F238E27FC236}">
                  <a16:creationId xmlns:a16="http://schemas.microsoft.com/office/drawing/2014/main" id="{2EC4DF86-9E28-440A-4368-2B2F2B4C29B3}"/>
                </a:ext>
              </a:extLst>
            </p:cNvPr>
            <p:cNvGrpSpPr/>
            <p:nvPr/>
          </p:nvGrpSpPr>
          <p:grpSpPr>
            <a:xfrm>
              <a:off x="4311364" y="1343148"/>
              <a:ext cx="3218688" cy="2391156"/>
              <a:chOff x="4311364" y="1343148"/>
              <a:chExt cx="3218688" cy="2391156"/>
            </a:xfrm>
          </p:grpSpPr>
          <p:grpSp>
            <p:nvGrpSpPr>
              <p:cNvPr id="254" name="Group 253">
                <a:extLst>
                  <a:ext uri="{FF2B5EF4-FFF2-40B4-BE49-F238E27FC236}">
                    <a16:creationId xmlns:a16="http://schemas.microsoft.com/office/drawing/2014/main" id="{53E80044-44DB-63E2-8669-DE69C363DA06}"/>
                  </a:ext>
                </a:extLst>
              </p:cNvPr>
              <p:cNvGrpSpPr/>
              <p:nvPr/>
            </p:nvGrpSpPr>
            <p:grpSpPr>
              <a:xfrm>
                <a:off x="4311364" y="1343148"/>
                <a:ext cx="3218688" cy="2391156"/>
                <a:chOff x="4311364" y="1343148"/>
                <a:chExt cx="3218688" cy="2391156"/>
              </a:xfrm>
            </p:grpSpPr>
            <p:grpSp>
              <p:nvGrpSpPr>
                <p:cNvPr id="116" name="Group 115">
                  <a:extLst>
                    <a:ext uri="{FF2B5EF4-FFF2-40B4-BE49-F238E27FC236}">
                      <a16:creationId xmlns:a16="http://schemas.microsoft.com/office/drawing/2014/main" id="{30AF63B9-EA89-E408-8B69-3486D897D7C3}"/>
                    </a:ext>
                  </a:extLst>
                </p:cNvPr>
                <p:cNvGrpSpPr/>
                <p:nvPr/>
              </p:nvGrpSpPr>
              <p:grpSpPr>
                <a:xfrm>
                  <a:off x="4311364" y="1343148"/>
                  <a:ext cx="3218688" cy="2391156"/>
                  <a:chOff x="4120896" y="1310421"/>
                  <a:chExt cx="3218688" cy="2391156"/>
                </a:xfrm>
              </p:grpSpPr>
              <p:grpSp>
                <p:nvGrpSpPr>
                  <p:cNvPr id="13" name="Group 12">
                    <a:extLst>
                      <a:ext uri="{FF2B5EF4-FFF2-40B4-BE49-F238E27FC236}">
                        <a16:creationId xmlns:a16="http://schemas.microsoft.com/office/drawing/2014/main" id="{C9376B1C-EEE2-D2F3-D23C-B4F349618C0F}"/>
                      </a:ext>
                    </a:extLst>
                  </p:cNvPr>
                  <p:cNvGrpSpPr/>
                  <p:nvPr/>
                </p:nvGrpSpPr>
                <p:grpSpPr>
                  <a:xfrm>
                    <a:off x="4120896" y="1310421"/>
                    <a:ext cx="3218688" cy="2391156"/>
                    <a:chOff x="731520" y="2546287"/>
                    <a:chExt cx="3218688" cy="2391156"/>
                  </a:xfrm>
                </p:grpSpPr>
                <p:sp>
                  <p:nvSpPr>
                    <p:cNvPr id="14" name="Rectangle: Rounded Corners 13">
                      <a:extLst>
                        <a:ext uri="{FF2B5EF4-FFF2-40B4-BE49-F238E27FC236}">
                          <a16:creationId xmlns:a16="http://schemas.microsoft.com/office/drawing/2014/main" id="{31722DB4-F1FC-66DF-69EA-0D20348FA70E}"/>
                        </a:ext>
                      </a:extLst>
                    </p:cNvPr>
                    <p:cNvSpPr>
                      <a:spLocks/>
                    </p:cNvSpPr>
                    <p:nvPr/>
                  </p:nvSpPr>
                  <p:spPr>
                    <a:xfrm>
                      <a:off x="731520" y="2980627"/>
                      <a:ext cx="3218688" cy="1956816"/>
                    </a:xfrm>
                    <a:prstGeom prst="roundRect">
                      <a:avLst/>
                    </a:prstGeom>
                    <a:solidFill>
                      <a:schemeClr val="bg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5AD9077B-3381-46EC-0FAF-108EDB2A6639}"/>
                        </a:ext>
                      </a:extLst>
                    </p:cNvPr>
                    <p:cNvSpPr>
                      <a:spLocks/>
                    </p:cNvSpPr>
                    <p:nvPr/>
                  </p:nvSpPr>
                  <p:spPr>
                    <a:xfrm>
                      <a:off x="1906524" y="2546287"/>
                      <a:ext cx="868680" cy="86868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FE6006D5-DD69-142C-1E7E-95CC79B4F7B1}"/>
                      </a:ext>
                    </a:extLst>
                  </p:cNvPr>
                  <p:cNvGrpSpPr/>
                  <p:nvPr/>
                </p:nvGrpSpPr>
                <p:grpSpPr>
                  <a:xfrm>
                    <a:off x="4122284" y="1503626"/>
                    <a:ext cx="3213926" cy="1092875"/>
                    <a:chOff x="8820507" y="332992"/>
                    <a:chExt cx="3213926" cy="1092875"/>
                  </a:xfrm>
                </p:grpSpPr>
                <p:sp>
                  <p:nvSpPr>
                    <p:cNvPr id="26" name="Google Shape;15542;p87">
                      <a:extLst>
                        <a:ext uri="{FF2B5EF4-FFF2-40B4-BE49-F238E27FC236}">
                          <a16:creationId xmlns:a16="http://schemas.microsoft.com/office/drawing/2014/main" id="{C066CAEB-28FD-7721-77C0-C9B94728BAB3}"/>
                        </a:ext>
                      </a:extLst>
                    </p:cNvPr>
                    <p:cNvSpPr/>
                    <p:nvPr/>
                  </p:nvSpPr>
                  <p:spPr>
                    <a:xfrm>
                      <a:off x="10235790" y="332992"/>
                      <a:ext cx="385345" cy="470444"/>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solidFill>
                        <a:schemeClr val="tx1"/>
                      </a:solidFill>
                    </a:ln>
                  </p:spPr>
                  <p:txBody>
                    <a:bodyPr spcFirstLastPara="1" wrap="square" lIns="121900" tIns="121900" rIns="121900" bIns="121900" anchor="ctr" anchorCtr="0">
                      <a:noAutofit/>
                    </a:bodyPr>
                    <a:lstStyle/>
                    <a:p>
                      <a:endParaRPr sz="2400"/>
                    </a:p>
                  </p:txBody>
                </p:sp>
                <p:sp>
                  <p:nvSpPr>
                    <p:cNvPr id="27" name="TextBox 26">
                      <a:extLst>
                        <a:ext uri="{FF2B5EF4-FFF2-40B4-BE49-F238E27FC236}">
                          <a16:creationId xmlns:a16="http://schemas.microsoft.com/office/drawing/2014/main" id="{8B9E7337-7DAF-41A8-59BE-39B8F815243D}"/>
                        </a:ext>
                      </a:extLst>
                    </p:cNvPr>
                    <p:cNvSpPr txBox="1"/>
                    <p:nvPr/>
                  </p:nvSpPr>
                  <p:spPr>
                    <a:xfrm>
                      <a:off x="8820507" y="1056535"/>
                      <a:ext cx="3213926" cy="369332"/>
                    </a:xfrm>
                    <a:prstGeom prst="rect">
                      <a:avLst/>
                    </a:prstGeom>
                    <a:noFill/>
                    <a:ln w="19050">
                      <a:solidFill>
                        <a:schemeClr val="tx1"/>
                      </a:solidFill>
                    </a:ln>
                  </p:spPr>
                  <p:txBody>
                    <a:bodyPr wrap="square">
                      <a:spAutoFit/>
                    </a:bodyPr>
                    <a:lstStyle/>
                    <a:p>
                      <a:pPr algn="ctr"/>
                      <a:r>
                        <a:rPr lang="en-US" dirty="0"/>
                        <a:t>Medical School Affiliation</a:t>
                      </a:r>
                    </a:p>
                  </p:txBody>
                </p:sp>
              </p:grpSp>
            </p:grpSp>
            <p:sp>
              <p:nvSpPr>
                <p:cNvPr id="252" name="TextBox 251">
                  <a:extLst>
                    <a:ext uri="{FF2B5EF4-FFF2-40B4-BE49-F238E27FC236}">
                      <a16:creationId xmlns:a16="http://schemas.microsoft.com/office/drawing/2014/main" id="{0AF82048-4AA1-2C33-AA85-67F9D8850B20}"/>
                    </a:ext>
                  </a:extLst>
                </p:cNvPr>
                <p:cNvSpPr txBox="1"/>
                <p:nvPr/>
              </p:nvSpPr>
              <p:spPr>
                <a:xfrm>
                  <a:off x="4522858" y="2664231"/>
                  <a:ext cx="2788952" cy="830997"/>
                </a:xfrm>
                <a:prstGeom prst="rect">
                  <a:avLst/>
                </a:prstGeom>
                <a:noFill/>
              </p:spPr>
              <p:txBody>
                <a:bodyPr wrap="square">
                  <a:spAutoFit/>
                </a:bodyPr>
                <a:lstStyle/>
                <a:p>
                  <a:pPr algn="ctr"/>
                  <a:r>
                    <a:rPr lang="en-US" sz="1600" dirty="0"/>
                    <a:t>Whether or not the hospital is associated with a medical school</a:t>
                  </a:r>
                </a:p>
              </p:txBody>
            </p:sp>
          </p:grpSp>
          <p:sp>
            <p:nvSpPr>
              <p:cNvPr id="3" name="Google Shape;6704;p54">
                <a:extLst>
                  <a:ext uri="{FF2B5EF4-FFF2-40B4-BE49-F238E27FC236}">
                    <a16:creationId xmlns:a16="http://schemas.microsoft.com/office/drawing/2014/main" id="{3B5026D4-0B0A-CD36-798E-424CC988CBD9}"/>
                  </a:ext>
                </a:extLst>
              </p:cNvPr>
              <p:cNvSpPr/>
              <p:nvPr/>
            </p:nvSpPr>
            <p:spPr>
              <a:xfrm>
                <a:off x="5905500" y="1714384"/>
                <a:ext cx="115652" cy="115652"/>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TextBox 43">
              <a:extLst>
                <a:ext uri="{FF2B5EF4-FFF2-40B4-BE49-F238E27FC236}">
                  <a16:creationId xmlns:a16="http://schemas.microsoft.com/office/drawing/2014/main" id="{ACA64F14-CE38-374F-AAB3-A45302225CD7}"/>
                </a:ext>
              </a:extLst>
            </p:cNvPr>
            <p:cNvSpPr txBox="1"/>
            <p:nvPr/>
          </p:nvSpPr>
          <p:spPr>
            <a:xfrm>
              <a:off x="6694953" y="1855561"/>
              <a:ext cx="373224" cy="369332"/>
            </a:xfrm>
            <a:prstGeom prst="rect">
              <a:avLst/>
            </a:prstGeom>
            <a:noFill/>
          </p:spPr>
          <p:txBody>
            <a:bodyPr wrap="square" rtlCol="0">
              <a:spAutoFit/>
            </a:bodyPr>
            <a:lstStyle/>
            <a:p>
              <a:r>
                <a:rPr lang="en-US" dirty="0"/>
                <a:t>C</a:t>
              </a:r>
            </a:p>
          </p:txBody>
        </p:sp>
      </p:grpSp>
    </p:spTree>
    <p:extLst>
      <p:ext uri="{BB962C8B-B14F-4D97-AF65-F5344CB8AC3E}">
        <p14:creationId xmlns:p14="http://schemas.microsoft.com/office/powerpoint/2010/main" val="257690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EFBAB-471C-CDB8-B24A-323206CDBE44}"/>
            </a:ext>
          </a:extLst>
        </p:cNvPr>
        <p:cNvGrpSpPr/>
        <p:nvPr/>
      </p:nvGrpSpPr>
      <p:grpSpPr>
        <a:xfrm>
          <a:off x="0" y="0"/>
          <a:ext cx="0" cy="0"/>
          <a:chOff x="0" y="0"/>
          <a:chExt cx="0" cy="0"/>
        </a:xfrm>
      </p:grpSpPr>
      <p:sp>
        <p:nvSpPr>
          <p:cNvPr id="57" name="Rectangle 56">
            <a:extLst>
              <a:ext uri="{FF2B5EF4-FFF2-40B4-BE49-F238E27FC236}">
                <a16:creationId xmlns:a16="http://schemas.microsoft.com/office/drawing/2014/main" id="{BCB256C9-54B2-1F1C-AA05-672E7EEBF613}"/>
              </a:ext>
            </a:extLst>
          </p:cNvPr>
          <p:cNvSpPr/>
          <p:nvPr/>
        </p:nvSpPr>
        <p:spPr>
          <a:xfrm>
            <a:off x="302027" y="1278911"/>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3CDBA1A6-3D15-E59D-2EA8-A5471CC6DCC9}"/>
              </a:ext>
            </a:extLst>
          </p:cNvPr>
          <p:cNvSpPr/>
          <p:nvPr/>
        </p:nvSpPr>
        <p:spPr>
          <a:xfrm>
            <a:off x="514349" y="1409653"/>
            <a:ext cx="763945"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A44CC935-93E5-D16B-77D7-EE70EFC9AC0B}"/>
              </a:ext>
            </a:extLst>
          </p:cNvPr>
          <p:cNvGrpSpPr/>
          <p:nvPr/>
        </p:nvGrpSpPr>
        <p:grpSpPr>
          <a:xfrm>
            <a:off x="594004" y="4625176"/>
            <a:ext cx="601627" cy="601627"/>
            <a:chOff x="584076" y="5016588"/>
            <a:chExt cx="488910" cy="488910"/>
          </a:xfrm>
        </p:grpSpPr>
        <p:sp>
          <p:nvSpPr>
            <p:cNvPr id="6" name="Oval 5">
              <a:extLst>
                <a:ext uri="{FF2B5EF4-FFF2-40B4-BE49-F238E27FC236}">
                  <a16:creationId xmlns:a16="http://schemas.microsoft.com/office/drawing/2014/main" id="{6621ED67-1903-873B-D40E-8259C9FB615A}"/>
                </a:ext>
              </a:extLst>
            </p:cNvPr>
            <p:cNvSpPr>
              <a:spLocks/>
            </p:cNvSpPr>
            <p:nvPr/>
          </p:nvSpPr>
          <p:spPr>
            <a:xfrm>
              <a:off x="584076" y="501658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0" name="Google Shape;15595;p87">
              <a:extLst>
                <a:ext uri="{FF2B5EF4-FFF2-40B4-BE49-F238E27FC236}">
                  <a16:creationId xmlns:a16="http://schemas.microsoft.com/office/drawing/2014/main" id="{1317CA62-6690-F789-1870-BA2ABF22F2BD}"/>
                </a:ext>
              </a:extLst>
            </p:cNvPr>
            <p:cNvGrpSpPr/>
            <p:nvPr/>
          </p:nvGrpSpPr>
          <p:grpSpPr>
            <a:xfrm>
              <a:off x="716822" y="5098326"/>
              <a:ext cx="231878" cy="304017"/>
              <a:chOff x="-27313777" y="3545275"/>
              <a:chExt cx="226051" cy="296375"/>
            </a:xfrm>
            <a:solidFill>
              <a:schemeClr val="tx1"/>
            </a:solidFill>
          </p:grpSpPr>
          <p:sp>
            <p:nvSpPr>
              <p:cNvPr id="11" name="Google Shape;15596;p87">
                <a:extLst>
                  <a:ext uri="{FF2B5EF4-FFF2-40B4-BE49-F238E27FC236}">
                    <a16:creationId xmlns:a16="http://schemas.microsoft.com/office/drawing/2014/main" id="{4146F764-F6B9-3AE1-6BA1-0D750A3DB7C6}"/>
                  </a:ext>
                </a:extLst>
              </p:cNvPr>
              <p:cNvSpPr/>
              <p:nvPr/>
            </p:nvSpPr>
            <p:spPr>
              <a:xfrm>
                <a:off x="-27305168"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12" name="Google Shape;15597;p87">
                <a:extLst>
                  <a:ext uri="{FF2B5EF4-FFF2-40B4-BE49-F238E27FC236}">
                    <a16:creationId xmlns:a16="http://schemas.microsoft.com/office/drawing/2014/main" id="{19C47F45-EF71-8AFB-182C-3FAF6EF79BA3}"/>
                  </a:ext>
                </a:extLst>
              </p:cNvPr>
              <p:cNvSpPr/>
              <p:nvPr/>
            </p:nvSpPr>
            <p:spPr>
              <a:xfrm>
                <a:off x="-27313777" y="3770725"/>
                <a:ext cx="226051"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598;p87">
                <a:extLst>
                  <a:ext uri="{FF2B5EF4-FFF2-40B4-BE49-F238E27FC236}">
                    <a16:creationId xmlns:a16="http://schemas.microsoft.com/office/drawing/2014/main" id="{90E1512C-F771-E0EF-D8D7-3722220C6DC6}"/>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56" name="Title 55">
            <a:extLst>
              <a:ext uri="{FF2B5EF4-FFF2-40B4-BE49-F238E27FC236}">
                <a16:creationId xmlns:a16="http://schemas.microsoft.com/office/drawing/2014/main" id="{045326F7-4D99-5EC4-05F6-CAC61AEBC829}"/>
              </a:ext>
            </a:extLst>
          </p:cNvPr>
          <p:cNvSpPr>
            <a:spLocks noGrp="1"/>
          </p:cNvSpPr>
          <p:nvPr>
            <p:ph type="title"/>
          </p:nvPr>
        </p:nvSpPr>
        <p:spPr>
          <a:xfrm>
            <a:off x="838200" y="365125"/>
            <a:ext cx="10515600" cy="948267"/>
          </a:xfrm>
        </p:spPr>
        <p:txBody>
          <a:bodyPr/>
          <a:lstStyle/>
          <a:p>
            <a:r>
              <a:rPr lang="en-US" dirty="0"/>
              <a:t>EDA and Summary Information</a:t>
            </a:r>
          </a:p>
        </p:txBody>
      </p:sp>
      <p:grpSp>
        <p:nvGrpSpPr>
          <p:cNvPr id="2" name="Group 1">
            <a:extLst>
              <a:ext uri="{FF2B5EF4-FFF2-40B4-BE49-F238E27FC236}">
                <a16:creationId xmlns:a16="http://schemas.microsoft.com/office/drawing/2014/main" id="{9CD86CE8-5C40-0E60-7989-63A457A97380}"/>
              </a:ext>
            </a:extLst>
          </p:cNvPr>
          <p:cNvGrpSpPr/>
          <p:nvPr/>
        </p:nvGrpSpPr>
        <p:grpSpPr>
          <a:xfrm>
            <a:off x="588267" y="1534424"/>
            <a:ext cx="601627" cy="601627"/>
            <a:chOff x="596240" y="1496601"/>
            <a:chExt cx="488910" cy="488910"/>
          </a:xfrm>
        </p:grpSpPr>
        <p:sp>
          <p:nvSpPr>
            <p:cNvPr id="4" name="Oval 3">
              <a:extLst>
                <a:ext uri="{FF2B5EF4-FFF2-40B4-BE49-F238E27FC236}">
                  <a16:creationId xmlns:a16="http://schemas.microsoft.com/office/drawing/2014/main" id="{01366FCA-62DE-C323-D479-9510F6D71209}"/>
                </a:ext>
              </a:extLst>
            </p:cNvPr>
            <p:cNvSpPr>
              <a:spLocks/>
            </p:cNvSpPr>
            <p:nvPr/>
          </p:nvSpPr>
          <p:spPr>
            <a:xfrm>
              <a:off x="596240" y="1496601"/>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Google Shape;15642;p87">
              <a:extLst>
                <a:ext uri="{FF2B5EF4-FFF2-40B4-BE49-F238E27FC236}">
                  <a16:creationId xmlns:a16="http://schemas.microsoft.com/office/drawing/2014/main" id="{2A68F7C3-0890-69DB-8962-11F4FA67A40D}"/>
                </a:ext>
              </a:extLst>
            </p:cNvPr>
            <p:cNvSpPr/>
            <p:nvPr/>
          </p:nvSpPr>
          <p:spPr>
            <a:xfrm>
              <a:off x="677681" y="1637609"/>
              <a:ext cx="301341" cy="206567"/>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sp>
        <p:nvSpPr>
          <p:cNvPr id="59" name="TextBox 58">
            <a:extLst>
              <a:ext uri="{FF2B5EF4-FFF2-40B4-BE49-F238E27FC236}">
                <a16:creationId xmlns:a16="http://schemas.microsoft.com/office/drawing/2014/main" id="{9BF01D04-8F41-7A82-417D-C025F7A3C713}"/>
              </a:ext>
            </a:extLst>
          </p:cNvPr>
          <p:cNvSpPr txBox="1"/>
          <p:nvPr/>
        </p:nvSpPr>
        <p:spPr>
          <a:xfrm>
            <a:off x="1428892" y="1604203"/>
            <a:ext cx="3590975"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Number of Beds</a:t>
            </a:r>
          </a:p>
        </p:txBody>
      </p:sp>
      <p:grpSp>
        <p:nvGrpSpPr>
          <p:cNvPr id="3" name="Group 2">
            <a:extLst>
              <a:ext uri="{FF2B5EF4-FFF2-40B4-BE49-F238E27FC236}">
                <a16:creationId xmlns:a16="http://schemas.microsoft.com/office/drawing/2014/main" id="{2ED84D64-A040-29DB-3922-3914B4904A55}"/>
              </a:ext>
            </a:extLst>
          </p:cNvPr>
          <p:cNvGrpSpPr/>
          <p:nvPr/>
        </p:nvGrpSpPr>
        <p:grpSpPr>
          <a:xfrm>
            <a:off x="592691" y="2156831"/>
            <a:ext cx="601627" cy="601627"/>
            <a:chOff x="592692" y="1999563"/>
            <a:chExt cx="488910" cy="488910"/>
          </a:xfrm>
        </p:grpSpPr>
        <p:sp>
          <p:nvSpPr>
            <p:cNvPr id="29" name="Oval 28">
              <a:extLst>
                <a:ext uri="{FF2B5EF4-FFF2-40B4-BE49-F238E27FC236}">
                  <a16:creationId xmlns:a16="http://schemas.microsoft.com/office/drawing/2014/main" id="{223130FA-4749-5B41-A9A6-577308D35711}"/>
                </a:ext>
              </a:extLst>
            </p:cNvPr>
            <p:cNvSpPr>
              <a:spLocks/>
            </p:cNvSpPr>
            <p:nvPr/>
          </p:nvSpPr>
          <p:spPr>
            <a:xfrm>
              <a:off x="592692" y="199956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0" name="Google Shape;15648;p87">
              <a:extLst>
                <a:ext uri="{FF2B5EF4-FFF2-40B4-BE49-F238E27FC236}">
                  <a16:creationId xmlns:a16="http://schemas.microsoft.com/office/drawing/2014/main" id="{AABDAB4B-2110-6BDC-F22D-BDAD4E59680F}"/>
                </a:ext>
              </a:extLst>
            </p:cNvPr>
            <p:cNvGrpSpPr/>
            <p:nvPr/>
          </p:nvGrpSpPr>
          <p:grpSpPr>
            <a:xfrm>
              <a:off x="692329" y="2098531"/>
              <a:ext cx="290213" cy="290974"/>
              <a:chOff x="-23244900" y="3888100"/>
              <a:chExt cx="295375" cy="296150"/>
            </a:xfrm>
            <a:solidFill>
              <a:schemeClr val="tx1"/>
            </a:solidFill>
          </p:grpSpPr>
          <p:sp>
            <p:nvSpPr>
              <p:cNvPr id="31" name="Google Shape;15649;p87">
                <a:extLst>
                  <a:ext uri="{FF2B5EF4-FFF2-40B4-BE49-F238E27FC236}">
                    <a16:creationId xmlns:a16="http://schemas.microsoft.com/office/drawing/2014/main" id="{AB0D59C4-875E-D192-78D7-CF7D0C1BFC52}"/>
                  </a:ext>
                </a:extLst>
              </p:cNvPr>
              <p:cNvSpPr/>
              <p:nvPr/>
            </p:nvSpPr>
            <p:spPr>
              <a:xfrm>
                <a:off x="-23106275" y="3958975"/>
                <a:ext cx="18150" cy="17350"/>
              </a:xfrm>
              <a:custGeom>
                <a:avLst/>
                <a:gdLst/>
                <a:ahLst/>
                <a:cxnLst/>
                <a:rect l="l" t="t" r="r" b="b"/>
                <a:pathLst>
                  <a:path w="726" h="694" extrusionOk="0">
                    <a:moveTo>
                      <a:pt x="0" y="0"/>
                    </a:moveTo>
                    <a:lnTo>
                      <a:pt x="0" y="694"/>
                    </a:lnTo>
                    <a:lnTo>
                      <a:pt x="725" y="694"/>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2" name="Google Shape;15650;p87">
                <a:extLst>
                  <a:ext uri="{FF2B5EF4-FFF2-40B4-BE49-F238E27FC236}">
                    <a16:creationId xmlns:a16="http://schemas.microsoft.com/office/drawing/2014/main" id="{D5F4E756-E55E-7DE5-9A01-466A247502FF}"/>
                  </a:ext>
                </a:extLst>
              </p:cNvPr>
              <p:cNvSpPr/>
              <p:nvPr/>
            </p:nvSpPr>
            <p:spPr>
              <a:xfrm>
                <a:off x="-23106275" y="399285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3" name="Google Shape;15651;p87">
                <a:extLst>
                  <a:ext uri="{FF2B5EF4-FFF2-40B4-BE49-F238E27FC236}">
                    <a16:creationId xmlns:a16="http://schemas.microsoft.com/office/drawing/2014/main" id="{19B4708A-4B9D-231D-9E41-5C85366AB6D4}"/>
                  </a:ext>
                </a:extLst>
              </p:cNvPr>
              <p:cNvSpPr/>
              <p:nvPr/>
            </p:nvSpPr>
            <p:spPr>
              <a:xfrm>
                <a:off x="-23106275" y="4062950"/>
                <a:ext cx="18150" cy="34675"/>
              </a:xfrm>
              <a:custGeom>
                <a:avLst/>
                <a:gdLst/>
                <a:ahLst/>
                <a:cxnLst/>
                <a:rect l="l" t="t" r="r" b="b"/>
                <a:pathLst>
                  <a:path w="726" h="1387" extrusionOk="0">
                    <a:moveTo>
                      <a:pt x="0" y="0"/>
                    </a:moveTo>
                    <a:lnTo>
                      <a:pt x="0" y="1040"/>
                    </a:lnTo>
                    <a:cubicBezTo>
                      <a:pt x="0" y="1229"/>
                      <a:pt x="158" y="1386"/>
                      <a:pt x="379" y="1386"/>
                    </a:cubicBezTo>
                    <a:cubicBezTo>
                      <a:pt x="568" y="1386"/>
                      <a:pt x="725" y="1229"/>
                      <a:pt x="725" y="1040"/>
                    </a:cubicBez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4" name="Google Shape;15652;p87">
                <a:extLst>
                  <a:ext uri="{FF2B5EF4-FFF2-40B4-BE49-F238E27FC236}">
                    <a16:creationId xmlns:a16="http://schemas.microsoft.com/office/drawing/2014/main" id="{36AD4624-07ED-AD84-53FD-DE80E542EB24}"/>
                  </a:ext>
                </a:extLst>
              </p:cNvPr>
              <p:cNvSpPr/>
              <p:nvPr/>
            </p:nvSpPr>
            <p:spPr>
              <a:xfrm>
                <a:off x="-23070825" y="3940850"/>
                <a:ext cx="52775" cy="26825"/>
              </a:xfrm>
              <a:custGeom>
                <a:avLst/>
                <a:gdLst/>
                <a:ahLst/>
                <a:cxnLst/>
                <a:rect l="l" t="t" r="r" b="b"/>
                <a:pathLst>
                  <a:path w="2111" h="1073" extrusionOk="0">
                    <a:moveTo>
                      <a:pt x="0" y="1"/>
                    </a:moveTo>
                    <a:lnTo>
                      <a:pt x="0" y="725"/>
                    </a:lnTo>
                    <a:lnTo>
                      <a:pt x="1040" y="725"/>
                    </a:lnTo>
                    <a:cubicBezTo>
                      <a:pt x="1386" y="725"/>
                      <a:pt x="1701" y="883"/>
                      <a:pt x="1985" y="1072"/>
                    </a:cubicBezTo>
                    <a:cubicBezTo>
                      <a:pt x="2048" y="946"/>
                      <a:pt x="2111" y="851"/>
                      <a:pt x="2111" y="725"/>
                    </a:cubicBezTo>
                    <a:cubicBezTo>
                      <a:pt x="2111" y="316"/>
                      <a:pt x="1764" y="1"/>
                      <a:pt x="1386" y="1"/>
                    </a:cubicBezTo>
                    <a:close/>
                  </a:path>
                </a:pathLst>
              </a:custGeom>
              <a:grpFill/>
              <a:ln>
                <a:noFill/>
              </a:ln>
            </p:spPr>
            <p:txBody>
              <a:bodyPr spcFirstLastPara="1" wrap="square" lIns="121900" tIns="121900" rIns="121900" bIns="121900" anchor="ctr" anchorCtr="0">
                <a:noAutofit/>
              </a:bodyPr>
              <a:lstStyle/>
              <a:p>
                <a:endParaRPr sz="2400"/>
              </a:p>
            </p:txBody>
          </p:sp>
          <p:sp>
            <p:nvSpPr>
              <p:cNvPr id="35" name="Google Shape;15653;p87">
                <a:extLst>
                  <a:ext uri="{FF2B5EF4-FFF2-40B4-BE49-F238E27FC236}">
                    <a16:creationId xmlns:a16="http://schemas.microsoft.com/office/drawing/2014/main" id="{2DF0AAAD-83F3-DAA0-8032-6395CD830640}"/>
                  </a:ext>
                </a:extLst>
              </p:cNvPr>
              <p:cNvSpPr/>
              <p:nvPr/>
            </p:nvSpPr>
            <p:spPr>
              <a:xfrm>
                <a:off x="-23106275" y="3923525"/>
                <a:ext cx="18150" cy="17350"/>
              </a:xfrm>
              <a:custGeom>
                <a:avLst/>
                <a:gdLst/>
                <a:ahLst/>
                <a:cxnLst/>
                <a:rect l="l" t="t" r="r" b="b"/>
                <a:pathLst>
                  <a:path w="726" h="694" extrusionOk="0">
                    <a:moveTo>
                      <a:pt x="347" y="1"/>
                    </a:moveTo>
                    <a:cubicBezTo>
                      <a:pt x="158" y="1"/>
                      <a:pt x="0" y="158"/>
                      <a:pt x="0" y="347"/>
                    </a:cubicBezTo>
                    <a:lnTo>
                      <a:pt x="0" y="694"/>
                    </a:lnTo>
                    <a:lnTo>
                      <a:pt x="725" y="694"/>
                    </a:lnTo>
                    <a:lnTo>
                      <a:pt x="725" y="347"/>
                    </a:lnTo>
                    <a:cubicBezTo>
                      <a:pt x="725" y="158"/>
                      <a:pt x="568" y="1"/>
                      <a:pt x="347" y="1"/>
                    </a:cubicBezTo>
                    <a:close/>
                  </a:path>
                </a:pathLst>
              </a:custGeom>
              <a:grpFill/>
              <a:ln>
                <a:noFill/>
              </a:ln>
            </p:spPr>
            <p:txBody>
              <a:bodyPr spcFirstLastPara="1" wrap="square" lIns="121900" tIns="121900" rIns="121900" bIns="121900" anchor="ctr" anchorCtr="0">
                <a:noAutofit/>
              </a:bodyPr>
              <a:lstStyle/>
              <a:p>
                <a:endParaRPr sz="2400"/>
              </a:p>
            </p:txBody>
          </p:sp>
          <p:sp>
            <p:nvSpPr>
              <p:cNvPr id="36" name="Google Shape;15654;p87">
                <a:extLst>
                  <a:ext uri="{FF2B5EF4-FFF2-40B4-BE49-F238E27FC236}">
                    <a16:creationId xmlns:a16="http://schemas.microsoft.com/office/drawing/2014/main" id="{A8197F78-D772-A231-BB6A-250A2695EB54}"/>
                  </a:ext>
                </a:extLst>
              </p:cNvPr>
              <p:cNvSpPr/>
              <p:nvPr/>
            </p:nvSpPr>
            <p:spPr>
              <a:xfrm>
                <a:off x="-23106275" y="4027500"/>
                <a:ext cx="18150" cy="18125"/>
              </a:xfrm>
              <a:custGeom>
                <a:avLst/>
                <a:gdLst/>
                <a:ahLst/>
                <a:cxnLst/>
                <a:rect l="l" t="t" r="r" b="b"/>
                <a:pathLst>
                  <a:path w="726" h="725" extrusionOk="0">
                    <a:moveTo>
                      <a:pt x="0" y="0"/>
                    </a:moveTo>
                    <a:lnTo>
                      <a:pt x="0" y="725"/>
                    </a:lnTo>
                    <a:lnTo>
                      <a:pt x="725" y="725"/>
                    </a:lnTo>
                    <a:lnTo>
                      <a:pt x="725" y="0"/>
                    </a:lnTo>
                    <a:close/>
                  </a:path>
                </a:pathLst>
              </a:custGeom>
              <a:grpFill/>
              <a:ln>
                <a:noFill/>
              </a:ln>
            </p:spPr>
            <p:txBody>
              <a:bodyPr spcFirstLastPara="1" wrap="square" lIns="121900" tIns="121900" rIns="121900" bIns="121900" anchor="ctr" anchorCtr="0">
                <a:noAutofit/>
              </a:bodyPr>
              <a:lstStyle/>
              <a:p>
                <a:endParaRPr sz="2400"/>
              </a:p>
            </p:txBody>
          </p:sp>
          <p:sp>
            <p:nvSpPr>
              <p:cNvPr id="37" name="Google Shape;15655;p87">
                <a:extLst>
                  <a:ext uri="{FF2B5EF4-FFF2-40B4-BE49-F238E27FC236}">
                    <a16:creationId xmlns:a16="http://schemas.microsoft.com/office/drawing/2014/main" id="{412B04EA-E941-0E2D-4F71-A535E69F7AA5}"/>
                  </a:ext>
                </a:extLst>
              </p:cNvPr>
              <p:cNvSpPr/>
              <p:nvPr/>
            </p:nvSpPr>
            <p:spPr>
              <a:xfrm>
                <a:off x="-23244900" y="3888100"/>
                <a:ext cx="295375" cy="296150"/>
              </a:xfrm>
              <a:custGeom>
                <a:avLst/>
                <a:gdLst/>
                <a:ahLst/>
                <a:cxnLst/>
                <a:rect l="l" t="t" r="r" b="b"/>
                <a:pathLst>
                  <a:path w="11815" h="11846" extrusionOk="0">
                    <a:moveTo>
                      <a:pt x="5892" y="725"/>
                    </a:moveTo>
                    <a:cubicBezTo>
                      <a:pt x="6333" y="725"/>
                      <a:pt x="6743" y="1008"/>
                      <a:pt x="6900" y="1449"/>
                    </a:cubicBezTo>
                    <a:lnTo>
                      <a:pt x="8349" y="1449"/>
                    </a:lnTo>
                    <a:cubicBezTo>
                      <a:pt x="9106" y="1449"/>
                      <a:pt x="9736" y="2079"/>
                      <a:pt x="9736" y="2835"/>
                    </a:cubicBezTo>
                    <a:cubicBezTo>
                      <a:pt x="9736" y="3214"/>
                      <a:pt x="9578" y="3529"/>
                      <a:pt x="9295" y="3812"/>
                    </a:cubicBezTo>
                    <a:cubicBezTo>
                      <a:pt x="9326" y="3938"/>
                      <a:pt x="9358" y="4096"/>
                      <a:pt x="9358" y="4190"/>
                    </a:cubicBezTo>
                    <a:cubicBezTo>
                      <a:pt x="9358" y="4600"/>
                      <a:pt x="9200" y="4915"/>
                      <a:pt x="8948" y="5198"/>
                    </a:cubicBezTo>
                    <a:cubicBezTo>
                      <a:pt x="8980" y="5324"/>
                      <a:pt x="9011" y="5450"/>
                      <a:pt x="9011" y="5576"/>
                    </a:cubicBezTo>
                    <a:cubicBezTo>
                      <a:pt x="9011" y="6333"/>
                      <a:pt x="8381" y="6963"/>
                      <a:pt x="7625" y="6963"/>
                    </a:cubicBezTo>
                    <a:cubicBezTo>
                      <a:pt x="7436" y="6963"/>
                      <a:pt x="7278" y="6805"/>
                      <a:pt x="7278" y="6616"/>
                    </a:cubicBezTo>
                    <a:cubicBezTo>
                      <a:pt x="7278" y="6427"/>
                      <a:pt x="7436" y="6269"/>
                      <a:pt x="7625" y="6269"/>
                    </a:cubicBezTo>
                    <a:cubicBezTo>
                      <a:pt x="8034" y="6269"/>
                      <a:pt x="8349" y="5954"/>
                      <a:pt x="8349" y="5545"/>
                    </a:cubicBezTo>
                    <a:cubicBezTo>
                      <a:pt x="8349" y="5167"/>
                      <a:pt x="8034" y="4852"/>
                      <a:pt x="7625" y="4852"/>
                    </a:cubicBezTo>
                    <a:lnTo>
                      <a:pt x="6932" y="4852"/>
                    </a:lnTo>
                    <a:lnTo>
                      <a:pt x="6932" y="7593"/>
                    </a:lnTo>
                    <a:lnTo>
                      <a:pt x="7940" y="7593"/>
                    </a:lnTo>
                    <a:cubicBezTo>
                      <a:pt x="8538" y="7593"/>
                      <a:pt x="8980" y="8065"/>
                      <a:pt x="8980" y="8632"/>
                    </a:cubicBezTo>
                    <a:cubicBezTo>
                      <a:pt x="8980" y="9105"/>
                      <a:pt x="8664" y="9514"/>
                      <a:pt x="8192" y="9609"/>
                    </a:cubicBezTo>
                    <a:cubicBezTo>
                      <a:pt x="7562" y="9767"/>
                      <a:pt x="7058" y="10145"/>
                      <a:pt x="6680" y="10586"/>
                    </a:cubicBezTo>
                    <a:cubicBezTo>
                      <a:pt x="6459" y="10869"/>
                      <a:pt x="6176" y="11027"/>
                      <a:pt x="5861" y="11027"/>
                    </a:cubicBezTo>
                    <a:cubicBezTo>
                      <a:pt x="5545" y="11027"/>
                      <a:pt x="5230" y="10869"/>
                      <a:pt x="5041" y="10586"/>
                    </a:cubicBezTo>
                    <a:cubicBezTo>
                      <a:pt x="4695" y="10113"/>
                      <a:pt x="4128" y="9767"/>
                      <a:pt x="3529" y="9609"/>
                    </a:cubicBezTo>
                    <a:cubicBezTo>
                      <a:pt x="3057" y="9483"/>
                      <a:pt x="2742" y="9042"/>
                      <a:pt x="2742" y="8569"/>
                    </a:cubicBezTo>
                    <a:cubicBezTo>
                      <a:pt x="2742" y="8002"/>
                      <a:pt x="3214" y="7561"/>
                      <a:pt x="3781" y="7561"/>
                    </a:cubicBezTo>
                    <a:lnTo>
                      <a:pt x="4789" y="7561"/>
                    </a:lnTo>
                    <a:lnTo>
                      <a:pt x="4789" y="4789"/>
                    </a:lnTo>
                    <a:lnTo>
                      <a:pt x="4096" y="4789"/>
                    </a:lnTo>
                    <a:cubicBezTo>
                      <a:pt x="3687" y="4789"/>
                      <a:pt x="3372" y="5104"/>
                      <a:pt x="3372" y="5513"/>
                    </a:cubicBezTo>
                    <a:cubicBezTo>
                      <a:pt x="3372" y="5891"/>
                      <a:pt x="3687" y="6206"/>
                      <a:pt x="4096" y="6206"/>
                    </a:cubicBezTo>
                    <a:cubicBezTo>
                      <a:pt x="4285" y="6206"/>
                      <a:pt x="4443" y="6364"/>
                      <a:pt x="4443" y="6553"/>
                    </a:cubicBezTo>
                    <a:cubicBezTo>
                      <a:pt x="4443" y="6774"/>
                      <a:pt x="4285" y="6931"/>
                      <a:pt x="4096" y="6931"/>
                    </a:cubicBezTo>
                    <a:cubicBezTo>
                      <a:pt x="3340" y="6931"/>
                      <a:pt x="2710" y="6301"/>
                      <a:pt x="2710" y="5545"/>
                    </a:cubicBezTo>
                    <a:cubicBezTo>
                      <a:pt x="2710" y="5387"/>
                      <a:pt x="2742" y="5261"/>
                      <a:pt x="2805" y="5135"/>
                    </a:cubicBezTo>
                    <a:cubicBezTo>
                      <a:pt x="2521" y="4883"/>
                      <a:pt x="2363" y="4568"/>
                      <a:pt x="2363" y="4159"/>
                    </a:cubicBezTo>
                    <a:cubicBezTo>
                      <a:pt x="2363" y="4001"/>
                      <a:pt x="2395" y="3875"/>
                      <a:pt x="2426" y="3781"/>
                    </a:cubicBezTo>
                    <a:cubicBezTo>
                      <a:pt x="2174" y="3497"/>
                      <a:pt x="2017" y="3182"/>
                      <a:pt x="2017" y="2772"/>
                    </a:cubicBezTo>
                    <a:cubicBezTo>
                      <a:pt x="2080" y="2048"/>
                      <a:pt x="2710" y="1449"/>
                      <a:pt x="3466" y="1449"/>
                    </a:cubicBezTo>
                    <a:lnTo>
                      <a:pt x="4915" y="1449"/>
                    </a:lnTo>
                    <a:cubicBezTo>
                      <a:pt x="5073" y="1040"/>
                      <a:pt x="5419" y="725"/>
                      <a:pt x="5892" y="725"/>
                    </a:cubicBezTo>
                    <a:close/>
                    <a:moveTo>
                      <a:pt x="1009" y="0"/>
                    </a:moveTo>
                    <a:cubicBezTo>
                      <a:pt x="473" y="32"/>
                      <a:pt x="1" y="504"/>
                      <a:pt x="1" y="1040"/>
                    </a:cubicBezTo>
                    <a:lnTo>
                      <a:pt x="1" y="10838"/>
                    </a:lnTo>
                    <a:cubicBezTo>
                      <a:pt x="1" y="11405"/>
                      <a:pt x="473" y="11846"/>
                      <a:pt x="1009" y="11846"/>
                    </a:cubicBezTo>
                    <a:lnTo>
                      <a:pt x="10807" y="11846"/>
                    </a:lnTo>
                    <a:cubicBezTo>
                      <a:pt x="11374" y="11846"/>
                      <a:pt x="11815" y="11373"/>
                      <a:pt x="11815" y="10775"/>
                    </a:cubicBezTo>
                    <a:lnTo>
                      <a:pt x="11815" y="1071"/>
                    </a:lnTo>
                    <a:cubicBezTo>
                      <a:pt x="11815" y="504"/>
                      <a:pt x="11342" y="32"/>
                      <a:pt x="10807" y="32"/>
                    </a:cubicBezTo>
                    <a:lnTo>
                      <a:pt x="1009" y="0"/>
                    </a:lnTo>
                    <a:close/>
                  </a:path>
                </a:pathLst>
              </a:custGeom>
              <a:grpFill/>
              <a:ln>
                <a:noFill/>
              </a:ln>
            </p:spPr>
            <p:txBody>
              <a:bodyPr spcFirstLastPara="1" wrap="square" lIns="121900" tIns="121900" rIns="121900" bIns="121900" anchor="ctr" anchorCtr="0">
                <a:noAutofit/>
              </a:bodyPr>
              <a:lstStyle/>
              <a:p>
                <a:endParaRPr sz="2400"/>
              </a:p>
            </p:txBody>
          </p:sp>
          <p:sp>
            <p:nvSpPr>
              <p:cNvPr id="38" name="Google Shape;15656;p87">
                <a:extLst>
                  <a:ext uri="{FF2B5EF4-FFF2-40B4-BE49-F238E27FC236}">
                    <a16:creationId xmlns:a16="http://schemas.microsoft.com/office/drawing/2014/main" id="{259BEEE3-C6FD-F0FF-B453-31ADA77BBD4F}"/>
                  </a:ext>
                </a:extLst>
              </p:cNvPr>
              <p:cNvSpPr/>
              <p:nvPr/>
            </p:nvSpPr>
            <p:spPr>
              <a:xfrm>
                <a:off x="-23070825" y="3975525"/>
                <a:ext cx="43325" cy="26800"/>
              </a:xfrm>
              <a:custGeom>
                <a:avLst/>
                <a:gdLst/>
                <a:ahLst/>
                <a:cxnLst/>
                <a:rect l="l" t="t" r="r" b="b"/>
                <a:pathLst>
                  <a:path w="1733" h="1072" extrusionOk="0">
                    <a:moveTo>
                      <a:pt x="0" y="0"/>
                    </a:moveTo>
                    <a:lnTo>
                      <a:pt x="0" y="725"/>
                    </a:lnTo>
                    <a:lnTo>
                      <a:pt x="725" y="725"/>
                    </a:lnTo>
                    <a:cubicBezTo>
                      <a:pt x="748" y="722"/>
                      <a:pt x="772" y="721"/>
                      <a:pt x="795" y="721"/>
                    </a:cubicBezTo>
                    <a:cubicBezTo>
                      <a:pt x="1086" y="721"/>
                      <a:pt x="1374" y="896"/>
                      <a:pt x="1607" y="1071"/>
                    </a:cubicBezTo>
                    <a:cubicBezTo>
                      <a:pt x="1701" y="945"/>
                      <a:pt x="1733" y="819"/>
                      <a:pt x="1733" y="725"/>
                    </a:cubicBezTo>
                    <a:cubicBezTo>
                      <a:pt x="1733" y="315"/>
                      <a:pt x="1418" y="0"/>
                      <a:pt x="1040" y="0"/>
                    </a:cubicBezTo>
                    <a:close/>
                  </a:path>
                </a:pathLst>
              </a:custGeom>
              <a:grpFill/>
              <a:ln>
                <a:noFill/>
              </a:ln>
            </p:spPr>
            <p:txBody>
              <a:bodyPr spcFirstLastPara="1" wrap="square" lIns="121900" tIns="121900" rIns="121900" bIns="121900" anchor="ctr" anchorCtr="0">
                <a:noAutofit/>
              </a:bodyPr>
              <a:lstStyle/>
              <a:p>
                <a:endParaRPr sz="2400"/>
              </a:p>
            </p:txBody>
          </p:sp>
          <p:sp>
            <p:nvSpPr>
              <p:cNvPr id="39" name="Google Shape;15657;p87">
                <a:extLst>
                  <a:ext uri="{FF2B5EF4-FFF2-40B4-BE49-F238E27FC236}">
                    <a16:creationId xmlns:a16="http://schemas.microsoft.com/office/drawing/2014/main" id="{3179AFE0-3349-356B-67B1-53E0A9725841}"/>
                  </a:ext>
                </a:extLst>
              </p:cNvPr>
              <p:cNvSpPr/>
              <p:nvPr/>
            </p:nvSpPr>
            <p:spPr>
              <a:xfrm>
                <a:off x="-23158250" y="4097600"/>
                <a:ext cx="121300" cy="52000"/>
              </a:xfrm>
              <a:custGeom>
                <a:avLst/>
                <a:gdLst/>
                <a:ahLst/>
                <a:cxnLst/>
                <a:rect l="l" t="t" r="r" b="b"/>
                <a:pathLst>
                  <a:path w="4852" h="2080" extrusionOk="0">
                    <a:moveTo>
                      <a:pt x="315" y="0"/>
                    </a:moveTo>
                    <a:cubicBezTo>
                      <a:pt x="158" y="0"/>
                      <a:pt x="0" y="158"/>
                      <a:pt x="0" y="347"/>
                    </a:cubicBezTo>
                    <a:cubicBezTo>
                      <a:pt x="0" y="567"/>
                      <a:pt x="158" y="662"/>
                      <a:pt x="284" y="693"/>
                    </a:cubicBezTo>
                    <a:cubicBezTo>
                      <a:pt x="1008" y="914"/>
                      <a:pt x="1701" y="1355"/>
                      <a:pt x="2174" y="1922"/>
                    </a:cubicBezTo>
                    <a:cubicBezTo>
                      <a:pt x="2205" y="2017"/>
                      <a:pt x="2269" y="2080"/>
                      <a:pt x="2426" y="2080"/>
                    </a:cubicBezTo>
                    <a:cubicBezTo>
                      <a:pt x="2584" y="2080"/>
                      <a:pt x="2678" y="2017"/>
                      <a:pt x="2710" y="1922"/>
                    </a:cubicBezTo>
                    <a:cubicBezTo>
                      <a:pt x="3151" y="1355"/>
                      <a:pt x="3812" y="882"/>
                      <a:pt x="4568" y="662"/>
                    </a:cubicBezTo>
                    <a:cubicBezTo>
                      <a:pt x="4726" y="630"/>
                      <a:pt x="4852" y="504"/>
                      <a:pt x="4852" y="347"/>
                    </a:cubicBezTo>
                    <a:cubicBezTo>
                      <a:pt x="4852" y="158"/>
                      <a:pt x="4694" y="0"/>
                      <a:pt x="4474" y="0"/>
                    </a:cubicBezTo>
                    <a:lnTo>
                      <a:pt x="3371" y="0"/>
                    </a:lnTo>
                    <a:cubicBezTo>
                      <a:pt x="3214" y="410"/>
                      <a:pt x="2867" y="725"/>
                      <a:pt x="2395" y="725"/>
                    </a:cubicBezTo>
                    <a:cubicBezTo>
                      <a:pt x="1922" y="725"/>
                      <a:pt x="1575" y="441"/>
                      <a:pt x="1418" y="0"/>
                    </a:cubicBezTo>
                    <a:close/>
                  </a:path>
                </a:pathLst>
              </a:custGeom>
              <a:grpFill/>
              <a:ln>
                <a:noFill/>
              </a:ln>
            </p:spPr>
            <p:txBody>
              <a:bodyPr spcFirstLastPara="1" wrap="square" lIns="121900" tIns="121900" rIns="121900" bIns="121900" anchor="ctr" anchorCtr="0">
                <a:noAutofit/>
              </a:bodyPr>
              <a:lstStyle/>
              <a:p>
                <a:endParaRPr sz="2400"/>
              </a:p>
            </p:txBody>
          </p:sp>
          <p:sp>
            <p:nvSpPr>
              <p:cNvPr id="40" name="Google Shape;15658;p87">
                <a:extLst>
                  <a:ext uri="{FF2B5EF4-FFF2-40B4-BE49-F238E27FC236}">
                    <a16:creationId xmlns:a16="http://schemas.microsoft.com/office/drawing/2014/main" id="{5B7DEADB-23EB-1BB7-C570-A15E367CF6D8}"/>
                  </a:ext>
                </a:extLst>
              </p:cNvPr>
              <p:cNvSpPr/>
              <p:nvPr/>
            </p:nvSpPr>
            <p:spPr>
              <a:xfrm>
                <a:off x="-23176375" y="3940850"/>
                <a:ext cx="52800" cy="26825"/>
              </a:xfrm>
              <a:custGeom>
                <a:avLst/>
                <a:gdLst/>
                <a:ahLst/>
                <a:cxnLst/>
                <a:rect l="l" t="t" r="r" b="b"/>
                <a:pathLst>
                  <a:path w="2112" h="1073" extrusionOk="0">
                    <a:moveTo>
                      <a:pt x="725" y="1"/>
                    </a:moveTo>
                    <a:cubicBezTo>
                      <a:pt x="316" y="1"/>
                      <a:pt x="1" y="316"/>
                      <a:pt x="1" y="725"/>
                    </a:cubicBezTo>
                    <a:cubicBezTo>
                      <a:pt x="1" y="851"/>
                      <a:pt x="64" y="978"/>
                      <a:pt x="127" y="1072"/>
                    </a:cubicBezTo>
                    <a:cubicBezTo>
                      <a:pt x="410" y="883"/>
                      <a:pt x="725" y="725"/>
                      <a:pt x="1072" y="725"/>
                    </a:cubicBezTo>
                    <a:lnTo>
                      <a:pt x="2111" y="725"/>
                    </a:lnTo>
                    <a:lnTo>
                      <a:pt x="2111" y="1"/>
                    </a:lnTo>
                    <a:close/>
                  </a:path>
                </a:pathLst>
              </a:custGeom>
              <a:grpFill/>
              <a:ln>
                <a:noFill/>
              </a:ln>
            </p:spPr>
            <p:txBody>
              <a:bodyPr spcFirstLastPara="1" wrap="square" lIns="121900" tIns="121900" rIns="121900" bIns="121900" anchor="ctr" anchorCtr="0">
                <a:noAutofit/>
              </a:bodyPr>
              <a:lstStyle/>
              <a:p>
                <a:endParaRPr sz="2400"/>
              </a:p>
            </p:txBody>
          </p:sp>
          <p:sp>
            <p:nvSpPr>
              <p:cNvPr id="41" name="Google Shape;15659;p87">
                <a:extLst>
                  <a:ext uri="{FF2B5EF4-FFF2-40B4-BE49-F238E27FC236}">
                    <a16:creationId xmlns:a16="http://schemas.microsoft.com/office/drawing/2014/main" id="{0EEB4178-C274-C5B7-F575-7FE08071689E}"/>
                  </a:ext>
                </a:extLst>
              </p:cNvPr>
              <p:cNvSpPr/>
              <p:nvPr/>
            </p:nvSpPr>
            <p:spPr>
              <a:xfrm>
                <a:off x="-23166125" y="3976300"/>
                <a:ext cx="44125" cy="26800"/>
              </a:xfrm>
              <a:custGeom>
                <a:avLst/>
                <a:gdLst/>
                <a:ahLst/>
                <a:cxnLst/>
                <a:rect l="l" t="t" r="r" b="b"/>
                <a:pathLst>
                  <a:path w="1765" h="1072" extrusionOk="0">
                    <a:moveTo>
                      <a:pt x="693" y="1"/>
                    </a:moveTo>
                    <a:cubicBezTo>
                      <a:pt x="315" y="1"/>
                      <a:pt x="0" y="316"/>
                      <a:pt x="0" y="725"/>
                    </a:cubicBezTo>
                    <a:cubicBezTo>
                      <a:pt x="0" y="851"/>
                      <a:pt x="32" y="1009"/>
                      <a:pt x="126" y="1072"/>
                    </a:cubicBezTo>
                    <a:cubicBezTo>
                      <a:pt x="347" y="820"/>
                      <a:pt x="693" y="725"/>
                      <a:pt x="1071" y="725"/>
                    </a:cubicBezTo>
                    <a:lnTo>
                      <a:pt x="1764" y="725"/>
                    </a:lnTo>
                    <a:lnTo>
                      <a:pt x="1764" y="1"/>
                    </a:lnTo>
                    <a:close/>
                  </a:path>
                </a:pathLst>
              </a:custGeom>
              <a:grpFill/>
              <a:ln>
                <a:noFill/>
              </a:ln>
            </p:spPr>
            <p:txBody>
              <a:bodyPr spcFirstLastPara="1" wrap="square" lIns="121900" tIns="121900" rIns="121900" bIns="121900" anchor="ctr" anchorCtr="0">
                <a:noAutofit/>
              </a:bodyPr>
              <a:lstStyle/>
              <a:p>
                <a:endParaRPr sz="2400"/>
              </a:p>
            </p:txBody>
          </p:sp>
        </p:grpSp>
      </p:grpSp>
      <p:sp>
        <p:nvSpPr>
          <p:cNvPr id="62" name="TextBox 61">
            <a:extLst>
              <a:ext uri="{FF2B5EF4-FFF2-40B4-BE49-F238E27FC236}">
                <a16:creationId xmlns:a16="http://schemas.microsoft.com/office/drawing/2014/main" id="{7FE5F34A-2BC7-6802-4EF3-B0C58D20E1B9}"/>
              </a:ext>
            </a:extLst>
          </p:cNvPr>
          <p:cNvSpPr txBox="1"/>
          <p:nvPr/>
        </p:nvSpPr>
        <p:spPr>
          <a:xfrm>
            <a:off x="1428894" y="2228662"/>
            <a:ext cx="359097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Routine Chest X-ray Ratio</a:t>
            </a:r>
          </a:p>
        </p:txBody>
      </p:sp>
      <p:grpSp>
        <p:nvGrpSpPr>
          <p:cNvPr id="53" name="Group 52">
            <a:extLst>
              <a:ext uri="{FF2B5EF4-FFF2-40B4-BE49-F238E27FC236}">
                <a16:creationId xmlns:a16="http://schemas.microsoft.com/office/drawing/2014/main" id="{92944EAF-91FD-3D35-616F-457A1390D887}"/>
              </a:ext>
            </a:extLst>
          </p:cNvPr>
          <p:cNvGrpSpPr/>
          <p:nvPr/>
        </p:nvGrpSpPr>
        <p:grpSpPr>
          <a:xfrm>
            <a:off x="592691" y="2777460"/>
            <a:ext cx="601627" cy="601627"/>
            <a:chOff x="597680" y="3007040"/>
            <a:chExt cx="488910" cy="488910"/>
          </a:xfrm>
        </p:grpSpPr>
        <p:sp>
          <p:nvSpPr>
            <p:cNvPr id="9" name="Oval 8">
              <a:extLst>
                <a:ext uri="{FF2B5EF4-FFF2-40B4-BE49-F238E27FC236}">
                  <a16:creationId xmlns:a16="http://schemas.microsoft.com/office/drawing/2014/main" id="{20DCF8C5-4899-785D-13CC-3B786B1BC778}"/>
                </a:ext>
              </a:extLst>
            </p:cNvPr>
            <p:cNvSpPr>
              <a:spLocks/>
            </p:cNvSpPr>
            <p:nvPr/>
          </p:nvSpPr>
          <p:spPr>
            <a:xfrm>
              <a:off x="597680" y="30070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grpSp>
          <p:nvGrpSpPr>
            <p:cNvPr id="24" name="Google Shape;6780;p54">
              <a:extLst>
                <a:ext uri="{FF2B5EF4-FFF2-40B4-BE49-F238E27FC236}">
                  <a16:creationId xmlns:a16="http://schemas.microsoft.com/office/drawing/2014/main" id="{15FAAA6D-B5A8-2FCC-DC3D-1C6CA2956BBD}"/>
                </a:ext>
              </a:extLst>
            </p:cNvPr>
            <p:cNvGrpSpPr/>
            <p:nvPr/>
          </p:nvGrpSpPr>
          <p:grpSpPr>
            <a:xfrm>
              <a:off x="683380" y="3086547"/>
              <a:ext cx="325864" cy="329896"/>
              <a:chOff x="-22863675" y="3131775"/>
              <a:chExt cx="299300" cy="293425"/>
            </a:xfrm>
            <a:solidFill>
              <a:schemeClr val="tx1"/>
            </a:solidFill>
          </p:grpSpPr>
          <p:sp>
            <p:nvSpPr>
              <p:cNvPr id="25" name="Google Shape;6781;p54">
                <a:extLst>
                  <a:ext uri="{FF2B5EF4-FFF2-40B4-BE49-F238E27FC236}">
                    <a16:creationId xmlns:a16="http://schemas.microsoft.com/office/drawing/2014/main" id="{1882C020-926A-3404-4E99-26AFBD3C9C15}"/>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782;p54">
                <a:extLst>
                  <a:ext uri="{FF2B5EF4-FFF2-40B4-BE49-F238E27FC236}">
                    <a16:creationId xmlns:a16="http://schemas.microsoft.com/office/drawing/2014/main" id="{6F67CD34-7FF1-22D3-E77E-33A1179563C0}"/>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783;p54">
                <a:extLst>
                  <a:ext uri="{FF2B5EF4-FFF2-40B4-BE49-F238E27FC236}">
                    <a16:creationId xmlns:a16="http://schemas.microsoft.com/office/drawing/2014/main" id="{4F41F4D2-14AB-399D-2A9D-F1481307BB9C}"/>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 name="TextBox 63">
            <a:extLst>
              <a:ext uri="{FF2B5EF4-FFF2-40B4-BE49-F238E27FC236}">
                <a16:creationId xmlns:a16="http://schemas.microsoft.com/office/drawing/2014/main" id="{7CC661B1-94A1-6B75-78FC-BA76BC4A6960}"/>
              </a:ext>
            </a:extLst>
          </p:cNvPr>
          <p:cNvSpPr txBox="1"/>
          <p:nvPr/>
        </p:nvSpPr>
        <p:spPr>
          <a:xfrm>
            <a:off x="1430914" y="2847440"/>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Infection Risk</a:t>
            </a:r>
          </a:p>
        </p:txBody>
      </p:sp>
      <p:grpSp>
        <p:nvGrpSpPr>
          <p:cNvPr id="55" name="Group 54">
            <a:extLst>
              <a:ext uri="{FF2B5EF4-FFF2-40B4-BE49-F238E27FC236}">
                <a16:creationId xmlns:a16="http://schemas.microsoft.com/office/drawing/2014/main" id="{044A911F-BDF7-F0E4-2C51-6E568F3EF3DD}"/>
              </a:ext>
            </a:extLst>
          </p:cNvPr>
          <p:cNvGrpSpPr/>
          <p:nvPr/>
        </p:nvGrpSpPr>
        <p:grpSpPr>
          <a:xfrm>
            <a:off x="596374" y="3391909"/>
            <a:ext cx="601627" cy="601627"/>
            <a:chOff x="603414" y="3507923"/>
            <a:chExt cx="488910" cy="488910"/>
          </a:xfrm>
        </p:grpSpPr>
        <p:sp>
          <p:nvSpPr>
            <p:cNvPr id="28" name="Oval 27">
              <a:extLst>
                <a:ext uri="{FF2B5EF4-FFF2-40B4-BE49-F238E27FC236}">
                  <a16:creationId xmlns:a16="http://schemas.microsoft.com/office/drawing/2014/main" id="{4A280450-6DF9-1816-269F-A219C725EF47}"/>
                </a:ext>
              </a:extLst>
            </p:cNvPr>
            <p:cNvSpPr>
              <a:spLocks/>
            </p:cNvSpPr>
            <p:nvPr/>
          </p:nvSpPr>
          <p:spPr>
            <a:xfrm>
              <a:off x="603414" y="350792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2" name="Google Shape;15513;p87">
              <a:extLst>
                <a:ext uri="{FF2B5EF4-FFF2-40B4-BE49-F238E27FC236}">
                  <a16:creationId xmlns:a16="http://schemas.microsoft.com/office/drawing/2014/main" id="{13304AC4-F877-02A6-1B12-43BE9AEF4F7C}"/>
                </a:ext>
              </a:extLst>
            </p:cNvPr>
            <p:cNvGrpSpPr/>
            <p:nvPr/>
          </p:nvGrpSpPr>
          <p:grpSpPr>
            <a:xfrm>
              <a:off x="751350" y="3614434"/>
              <a:ext cx="217595" cy="264775"/>
              <a:chOff x="-24709100" y="3888875"/>
              <a:chExt cx="243400" cy="296175"/>
            </a:xfrm>
            <a:solidFill>
              <a:schemeClr val="tx1"/>
            </a:solidFill>
          </p:grpSpPr>
          <p:sp>
            <p:nvSpPr>
              <p:cNvPr id="43" name="Google Shape;15514;p87">
                <a:extLst>
                  <a:ext uri="{FF2B5EF4-FFF2-40B4-BE49-F238E27FC236}">
                    <a16:creationId xmlns:a16="http://schemas.microsoft.com/office/drawing/2014/main" id="{A99BAB12-F6AE-04C1-7D96-B464E654D1AC}"/>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44" name="Google Shape;15515;p87">
                <a:extLst>
                  <a:ext uri="{FF2B5EF4-FFF2-40B4-BE49-F238E27FC236}">
                    <a16:creationId xmlns:a16="http://schemas.microsoft.com/office/drawing/2014/main" id="{6514680D-A0F8-3ED8-7703-A1FEC63CE7AD}"/>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45" name="Google Shape;15516;p87">
                <a:extLst>
                  <a:ext uri="{FF2B5EF4-FFF2-40B4-BE49-F238E27FC236}">
                    <a16:creationId xmlns:a16="http://schemas.microsoft.com/office/drawing/2014/main" id="{3612B46B-8CC0-D537-51A0-455B1D606760}"/>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grpSp>
      <p:sp>
        <p:nvSpPr>
          <p:cNvPr id="65" name="TextBox 64">
            <a:extLst>
              <a:ext uri="{FF2B5EF4-FFF2-40B4-BE49-F238E27FC236}">
                <a16:creationId xmlns:a16="http://schemas.microsoft.com/office/drawing/2014/main" id="{A9E65C5B-3E0C-ACA6-77B9-46C7246207B8}"/>
              </a:ext>
            </a:extLst>
          </p:cNvPr>
          <p:cNvSpPr txBox="1"/>
          <p:nvPr/>
        </p:nvSpPr>
        <p:spPr>
          <a:xfrm>
            <a:off x="1429211" y="3456980"/>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Routine Culturing Ratio</a:t>
            </a:r>
          </a:p>
        </p:txBody>
      </p:sp>
      <p:grpSp>
        <p:nvGrpSpPr>
          <p:cNvPr id="58" name="Group 57">
            <a:extLst>
              <a:ext uri="{FF2B5EF4-FFF2-40B4-BE49-F238E27FC236}">
                <a16:creationId xmlns:a16="http://schemas.microsoft.com/office/drawing/2014/main" id="{32892DC5-2FB2-A073-0AC1-1B350D3A7E50}"/>
              </a:ext>
            </a:extLst>
          </p:cNvPr>
          <p:cNvGrpSpPr/>
          <p:nvPr/>
        </p:nvGrpSpPr>
        <p:grpSpPr>
          <a:xfrm>
            <a:off x="593940" y="5245767"/>
            <a:ext cx="601627" cy="601627"/>
            <a:chOff x="599874" y="4007444"/>
            <a:chExt cx="488910" cy="488910"/>
          </a:xfrm>
        </p:grpSpPr>
        <p:sp>
          <p:nvSpPr>
            <p:cNvPr id="7" name="Oval 6">
              <a:extLst>
                <a:ext uri="{FF2B5EF4-FFF2-40B4-BE49-F238E27FC236}">
                  <a16:creationId xmlns:a16="http://schemas.microsoft.com/office/drawing/2014/main" id="{C50D5F38-82F7-632A-8783-55D4C583D101}"/>
                </a:ext>
              </a:extLst>
            </p:cNvPr>
            <p:cNvSpPr>
              <a:spLocks/>
            </p:cNvSpPr>
            <p:nvPr/>
          </p:nvSpPr>
          <p:spPr>
            <a:xfrm>
              <a:off x="599874" y="4007444"/>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1" name="Google Shape;14939;p86">
              <a:extLst>
                <a:ext uri="{FF2B5EF4-FFF2-40B4-BE49-F238E27FC236}">
                  <a16:creationId xmlns:a16="http://schemas.microsoft.com/office/drawing/2014/main" id="{3E9664FA-B601-69BD-7BAB-393A3F849E2F}"/>
                </a:ext>
              </a:extLst>
            </p:cNvPr>
            <p:cNvGrpSpPr/>
            <p:nvPr/>
          </p:nvGrpSpPr>
          <p:grpSpPr>
            <a:xfrm>
              <a:off x="717038" y="4122705"/>
              <a:ext cx="254584" cy="254584"/>
              <a:chOff x="5660400" y="238125"/>
              <a:chExt cx="481825" cy="481825"/>
            </a:xfrm>
            <a:solidFill>
              <a:schemeClr val="tx1"/>
            </a:solidFill>
          </p:grpSpPr>
          <p:sp>
            <p:nvSpPr>
              <p:cNvPr id="22" name="Google Shape;14940;p86">
                <a:extLst>
                  <a:ext uri="{FF2B5EF4-FFF2-40B4-BE49-F238E27FC236}">
                    <a16:creationId xmlns:a16="http://schemas.microsoft.com/office/drawing/2014/main" id="{5CD8B029-95B4-6ADD-1C25-33BAE4D7808F}"/>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23" name="Google Shape;14941;p86">
                <a:extLst>
                  <a:ext uri="{FF2B5EF4-FFF2-40B4-BE49-F238E27FC236}">
                    <a16:creationId xmlns:a16="http://schemas.microsoft.com/office/drawing/2014/main" id="{945EE1A1-C1AD-E9DD-B8F1-D20F85E0A17F}"/>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sp>
        <p:nvSpPr>
          <p:cNvPr id="66" name="TextBox 65">
            <a:extLst>
              <a:ext uri="{FF2B5EF4-FFF2-40B4-BE49-F238E27FC236}">
                <a16:creationId xmlns:a16="http://schemas.microsoft.com/office/drawing/2014/main" id="{F9D0237E-6F39-D902-9DF2-51245A3BB9C9}"/>
              </a:ext>
            </a:extLst>
          </p:cNvPr>
          <p:cNvSpPr txBox="1"/>
          <p:nvPr/>
        </p:nvSpPr>
        <p:spPr>
          <a:xfrm>
            <a:off x="1428892" y="5320204"/>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Age</a:t>
            </a:r>
          </a:p>
        </p:txBody>
      </p:sp>
      <p:grpSp>
        <p:nvGrpSpPr>
          <p:cNvPr id="60" name="Group 59">
            <a:extLst>
              <a:ext uri="{FF2B5EF4-FFF2-40B4-BE49-F238E27FC236}">
                <a16:creationId xmlns:a16="http://schemas.microsoft.com/office/drawing/2014/main" id="{D305AC3E-8DA7-4DE4-CCE7-79A7014624A9}"/>
              </a:ext>
            </a:extLst>
          </p:cNvPr>
          <p:cNvGrpSpPr/>
          <p:nvPr/>
        </p:nvGrpSpPr>
        <p:grpSpPr>
          <a:xfrm>
            <a:off x="596373" y="4009628"/>
            <a:ext cx="601627" cy="601627"/>
            <a:chOff x="597680" y="4508728"/>
            <a:chExt cx="488910" cy="488910"/>
          </a:xfrm>
        </p:grpSpPr>
        <p:sp>
          <p:nvSpPr>
            <p:cNvPr id="46" name="Oval 45">
              <a:extLst>
                <a:ext uri="{FF2B5EF4-FFF2-40B4-BE49-F238E27FC236}">
                  <a16:creationId xmlns:a16="http://schemas.microsoft.com/office/drawing/2014/main" id="{7EA58FEB-BFC2-6E02-E95E-2090A3C24CE9}"/>
                </a:ext>
              </a:extLst>
            </p:cNvPr>
            <p:cNvSpPr>
              <a:spLocks/>
            </p:cNvSpPr>
            <p:nvPr/>
          </p:nvSpPr>
          <p:spPr>
            <a:xfrm>
              <a:off x="597680" y="450872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49" name="Google Shape;15628;p87">
              <a:extLst>
                <a:ext uri="{FF2B5EF4-FFF2-40B4-BE49-F238E27FC236}">
                  <a16:creationId xmlns:a16="http://schemas.microsoft.com/office/drawing/2014/main" id="{1DC4BE2D-E216-A2C1-2F56-593BA87715F6}"/>
                </a:ext>
              </a:extLst>
            </p:cNvPr>
            <p:cNvGrpSpPr/>
            <p:nvPr/>
          </p:nvGrpSpPr>
          <p:grpSpPr>
            <a:xfrm>
              <a:off x="682468" y="4615821"/>
              <a:ext cx="339602" cy="278224"/>
              <a:chOff x="-26981375" y="3951875"/>
              <a:chExt cx="296150" cy="242625"/>
            </a:xfrm>
            <a:solidFill>
              <a:schemeClr val="tx1"/>
            </a:solidFill>
          </p:grpSpPr>
          <p:sp>
            <p:nvSpPr>
              <p:cNvPr id="50" name="Google Shape;15629;p87">
                <a:extLst>
                  <a:ext uri="{FF2B5EF4-FFF2-40B4-BE49-F238E27FC236}">
                    <a16:creationId xmlns:a16="http://schemas.microsoft.com/office/drawing/2014/main" id="{9CC1B445-C6FB-F1D7-3101-222DC2331109}"/>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51" name="Google Shape;15630;p87">
                <a:extLst>
                  <a:ext uri="{FF2B5EF4-FFF2-40B4-BE49-F238E27FC236}">
                    <a16:creationId xmlns:a16="http://schemas.microsoft.com/office/drawing/2014/main" id="{87ADCB5E-1D11-CB1A-4D4E-73D9EC8B3F0E}"/>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52" name="Google Shape;15631;p87">
                <a:extLst>
                  <a:ext uri="{FF2B5EF4-FFF2-40B4-BE49-F238E27FC236}">
                    <a16:creationId xmlns:a16="http://schemas.microsoft.com/office/drawing/2014/main" id="{324BCA49-BC08-C21B-5507-EB0CC4D96282}"/>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grpSp>
      <p:sp>
        <p:nvSpPr>
          <p:cNvPr id="67" name="TextBox 66">
            <a:extLst>
              <a:ext uri="{FF2B5EF4-FFF2-40B4-BE49-F238E27FC236}">
                <a16:creationId xmlns:a16="http://schemas.microsoft.com/office/drawing/2014/main" id="{42716794-2AA9-E38D-605D-2EFFC163DFDA}"/>
              </a:ext>
            </a:extLst>
          </p:cNvPr>
          <p:cNvSpPr txBox="1"/>
          <p:nvPr/>
        </p:nvSpPr>
        <p:spPr>
          <a:xfrm>
            <a:off x="1428892" y="4074210"/>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Average Daily Census</a:t>
            </a:r>
          </a:p>
        </p:txBody>
      </p:sp>
      <p:sp>
        <p:nvSpPr>
          <p:cNvPr id="68" name="TextBox 67">
            <a:extLst>
              <a:ext uri="{FF2B5EF4-FFF2-40B4-BE49-F238E27FC236}">
                <a16:creationId xmlns:a16="http://schemas.microsoft.com/office/drawing/2014/main" id="{4A142417-C4B6-4949-4B70-4A8D2C1F1520}"/>
              </a:ext>
            </a:extLst>
          </p:cNvPr>
          <p:cNvSpPr txBox="1"/>
          <p:nvPr/>
        </p:nvSpPr>
        <p:spPr>
          <a:xfrm>
            <a:off x="1428892" y="4697919"/>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Number of Nurses</a:t>
            </a:r>
          </a:p>
        </p:txBody>
      </p:sp>
      <p:grpSp>
        <p:nvGrpSpPr>
          <p:cNvPr id="80" name="Group 79">
            <a:extLst>
              <a:ext uri="{FF2B5EF4-FFF2-40B4-BE49-F238E27FC236}">
                <a16:creationId xmlns:a16="http://schemas.microsoft.com/office/drawing/2014/main" id="{A9CE0C4E-4DB2-F5F4-4440-7ADCD0F6E6C1}"/>
              </a:ext>
            </a:extLst>
          </p:cNvPr>
          <p:cNvGrpSpPr/>
          <p:nvPr/>
        </p:nvGrpSpPr>
        <p:grpSpPr>
          <a:xfrm>
            <a:off x="592691" y="5864585"/>
            <a:ext cx="601627" cy="601627"/>
            <a:chOff x="592692" y="6032540"/>
            <a:chExt cx="488910" cy="488910"/>
          </a:xfrm>
        </p:grpSpPr>
        <p:sp>
          <p:nvSpPr>
            <p:cNvPr id="8" name="Oval 7">
              <a:extLst>
                <a:ext uri="{FF2B5EF4-FFF2-40B4-BE49-F238E27FC236}">
                  <a16:creationId xmlns:a16="http://schemas.microsoft.com/office/drawing/2014/main" id="{CC8D54D5-C376-250E-0948-CEB6BC9A7DAD}"/>
                </a:ext>
              </a:extLst>
            </p:cNvPr>
            <p:cNvSpPr>
              <a:spLocks/>
            </p:cNvSpPr>
            <p:nvPr/>
          </p:nvSpPr>
          <p:spPr>
            <a:xfrm>
              <a:off x="592692" y="6032540"/>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oogle Shape;6702;p54">
              <a:extLst>
                <a:ext uri="{FF2B5EF4-FFF2-40B4-BE49-F238E27FC236}">
                  <a16:creationId xmlns:a16="http://schemas.microsoft.com/office/drawing/2014/main" id="{C0C457DE-FB10-0CFF-F9F0-E8CEA491770C}"/>
                </a:ext>
              </a:extLst>
            </p:cNvPr>
            <p:cNvGrpSpPr/>
            <p:nvPr/>
          </p:nvGrpSpPr>
          <p:grpSpPr>
            <a:xfrm>
              <a:off x="707770" y="6124978"/>
              <a:ext cx="264081" cy="263367"/>
              <a:chOff x="-23599325" y="1971025"/>
              <a:chExt cx="296175" cy="295375"/>
            </a:xfrm>
            <a:solidFill>
              <a:schemeClr val="tx1"/>
            </a:solidFill>
          </p:grpSpPr>
          <p:sp>
            <p:nvSpPr>
              <p:cNvPr id="19" name="Google Shape;6703;p54">
                <a:extLst>
                  <a:ext uri="{FF2B5EF4-FFF2-40B4-BE49-F238E27FC236}">
                    <a16:creationId xmlns:a16="http://schemas.microsoft.com/office/drawing/2014/main" id="{F32FFA3A-1318-33C3-5CF9-5639114AB7AB}"/>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04;p54">
                <a:extLst>
                  <a:ext uri="{FF2B5EF4-FFF2-40B4-BE49-F238E27FC236}">
                    <a16:creationId xmlns:a16="http://schemas.microsoft.com/office/drawing/2014/main" id="{F41D3EED-438F-877D-512B-D85D96E893ED}"/>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0" name="TextBox 69">
            <a:extLst>
              <a:ext uri="{FF2B5EF4-FFF2-40B4-BE49-F238E27FC236}">
                <a16:creationId xmlns:a16="http://schemas.microsoft.com/office/drawing/2014/main" id="{200B1E69-40F0-FDFE-F833-D9FD5814D72E}"/>
              </a:ext>
            </a:extLst>
          </p:cNvPr>
          <p:cNvSpPr txBox="1"/>
          <p:nvPr/>
        </p:nvSpPr>
        <p:spPr>
          <a:xfrm>
            <a:off x="1428892" y="5934565"/>
            <a:ext cx="3588953"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Services Provided</a:t>
            </a:r>
          </a:p>
        </p:txBody>
      </p:sp>
      <p:sp>
        <p:nvSpPr>
          <p:cNvPr id="104" name="TextBox 103">
            <a:extLst>
              <a:ext uri="{FF2B5EF4-FFF2-40B4-BE49-F238E27FC236}">
                <a16:creationId xmlns:a16="http://schemas.microsoft.com/office/drawing/2014/main" id="{93A1F484-4A25-4010-8368-BF5206B7FBF9}"/>
              </a:ext>
            </a:extLst>
          </p:cNvPr>
          <p:cNvSpPr txBox="1"/>
          <p:nvPr/>
        </p:nvSpPr>
        <p:spPr>
          <a:xfrm>
            <a:off x="5178778" y="1596091"/>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-0.004851</a:t>
            </a:r>
            <a:r>
              <a:rPr lang="en-US" sz="2400" dirty="0"/>
              <a:t>  </a:t>
            </a:r>
            <a:r>
              <a:rPr lang="en-US" sz="2400" dirty="0" err="1"/>
              <a:t>P</a:t>
            </a:r>
            <a:r>
              <a:rPr lang="en-US" sz="2400" baseline="-25000" dirty="0" err="1"/>
              <a:t>value</a:t>
            </a:r>
            <a:r>
              <a:rPr lang="en-US" sz="2400" baseline="-25000" dirty="0"/>
              <a:t> </a:t>
            </a:r>
            <a:r>
              <a:rPr lang="en-US" sz="2400" dirty="0"/>
              <a:t>: 0.065222</a:t>
            </a:r>
            <a:endParaRPr lang="en-US" sz="2400" baseline="-25000" dirty="0"/>
          </a:p>
        </p:txBody>
      </p:sp>
      <p:sp>
        <p:nvSpPr>
          <p:cNvPr id="108" name="TextBox 107">
            <a:extLst>
              <a:ext uri="{FF2B5EF4-FFF2-40B4-BE49-F238E27FC236}">
                <a16:creationId xmlns:a16="http://schemas.microsoft.com/office/drawing/2014/main" id="{4171C6BC-0DDA-2A8C-6576-37520F5D16D7}"/>
              </a:ext>
            </a:extLst>
          </p:cNvPr>
          <p:cNvSpPr txBox="1"/>
          <p:nvPr/>
        </p:nvSpPr>
        <p:spPr>
          <a:xfrm>
            <a:off x="5178779" y="2218515"/>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0.012688</a:t>
            </a:r>
            <a:r>
              <a:rPr lang="en-US" sz="2400" dirty="0"/>
              <a:t>  </a:t>
            </a:r>
            <a:r>
              <a:rPr lang="en-US" sz="2400" dirty="0" err="1"/>
              <a:t>P</a:t>
            </a:r>
            <a:r>
              <a:rPr lang="en-US" sz="2400" baseline="-25000" dirty="0" err="1"/>
              <a:t>value</a:t>
            </a:r>
            <a:r>
              <a:rPr lang="en-US" sz="2400" baseline="-25000" dirty="0"/>
              <a:t> </a:t>
            </a:r>
            <a:r>
              <a:rPr lang="en-US" sz="2400" dirty="0"/>
              <a:t>: 0.078892</a:t>
            </a:r>
            <a:endParaRPr lang="en-US" sz="2400" baseline="-25000" dirty="0"/>
          </a:p>
        </p:txBody>
      </p:sp>
      <p:sp>
        <p:nvSpPr>
          <p:cNvPr id="110" name="TextBox 109">
            <a:extLst>
              <a:ext uri="{FF2B5EF4-FFF2-40B4-BE49-F238E27FC236}">
                <a16:creationId xmlns:a16="http://schemas.microsoft.com/office/drawing/2014/main" id="{BF8EFE02-9C26-395F-B3AD-2CDB293111B1}"/>
              </a:ext>
            </a:extLst>
          </p:cNvPr>
          <p:cNvSpPr txBox="1"/>
          <p:nvPr/>
        </p:nvSpPr>
        <p:spPr>
          <a:xfrm>
            <a:off x="5178779" y="2839776"/>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0.439665</a:t>
            </a:r>
            <a:r>
              <a:rPr lang="en-US" sz="2400" dirty="0"/>
              <a:t>  </a:t>
            </a:r>
            <a:r>
              <a:rPr lang="en-US" sz="2400" dirty="0" err="1"/>
              <a:t>P</a:t>
            </a:r>
            <a:r>
              <a:rPr lang="en-US" sz="2400" baseline="-25000" dirty="0" err="1"/>
              <a:t>value</a:t>
            </a:r>
            <a:r>
              <a:rPr lang="en-US" sz="2400" baseline="-25000" dirty="0"/>
              <a:t> </a:t>
            </a:r>
            <a:r>
              <a:rPr lang="en-US" sz="2400" dirty="0"/>
              <a:t>: 0.000812</a:t>
            </a:r>
            <a:endParaRPr lang="en-US" sz="2400" baseline="-25000" dirty="0"/>
          </a:p>
        </p:txBody>
      </p:sp>
      <p:sp>
        <p:nvSpPr>
          <p:cNvPr id="111" name="TextBox 110">
            <a:extLst>
              <a:ext uri="{FF2B5EF4-FFF2-40B4-BE49-F238E27FC236}">
                <a16:creationId xmlns:a16="http://schemas.microsoft.com/office/drawing/2014/main" id="{542AFA3B-A3D8-AD45-4F54-89BDFD14969B}"/>
              </a:ext>
            </a:extLst>
          </p:cNvPr>
          <p:cNvSpPr txBox="1"/>
          <p:nvPr/>
        </p:nvSpPr>
        <p:spPr>
          <a:xfrm>
            <a:off x="5178778" y="3449406"/>
            <a:ext cx="536146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0.005546</a:t>
            </a:r>
            <a:r>
              <a:rPr lang="en-US" sz="2400" dirty="0"/>
              <a:t>  </a:t>
            </a:r>
            <a:r>
              <a:rPr lang="en-US" sz="2400" dirty="0" err="1"/>
              <a:t>P</a:t>
            </a:r>
            <a:r>
              <a:rPr lang="en-US" sz="2400" baseline="-25000" dirty="0" err="1"/>
              <a:t>value</a:t>
            </a:r>
            <a:r>
              <a:rPr lang="en-US" sz="2400" baseline="-25000" dirty="0"/>
              <a:t> </a:t>
            </a:r>
            <a:r>
              <a:rPr lang="en-US" sz="2400" dirty="0"/>
              <a:t>: 0.729299</a:t>
            </a:r>
            <a:endParaRPr lang="en-US" sz="2400" baseline="-25000" dirty="0"/>
          </a:p>
        </p:txBody>
      </p:sp>
      <p:sp>
        <p:nvSpPr>
          <p:cNvPr id="112" name="TextBox 111">
            <a:extLst>
              <a:ext uri="{FF2B5EF4-FFF2-40B4-BE49-F238E27FC236}">
                <a16:creationId xmlns:a16="http://schemas.microsoft.com/office/drawing/2014/main" id="{DFFE927D-FF56-6D13-885E-DD80DFBC557F}"/>
              </a:ext>
            </a:extLst>
          </p:cNvPr>
          <p:cNvSpPr txBox="1"/>
          <p:nvPr/>
        </p:nvSpPr>
        <p:spPr>
          <a:xfrm>
            <a:off x="5178778" y="5320204"/>
            <a:ext cx="5361466"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 0.079922</a:t>
            </a:r>
            <a:r>
              <a:rPr lang="en-US" sz="2400" dirty="0"/>
              <a:t>  </a:t>
            </a:r>
            <a:r>
              <a:rPr lang="en-US" sz="2400" dirty="0" err="1"/>
              <a:t>P</a:t>
            </a:r>
            <a:r>
              <a:rPr lang="en-US" sz="2400" baseline="-25000" dirty="0" err="1"/>
              <a:t>value</a:t>
            </a:r>
            <a:r>
              <a:rPr lang="en-US" sz="2400" baseline="-25000" dirty="0"/>
              <a:t> </a:t>
            </a:r>
            <a:r>
              <a:rPr lang="en-US" sz="2400" dirty="0"/>
              <a:t>: 0.005668</a:t>
            </a:r>
            <a:endParaRPr lang="en-US" sz="2400" baseline="-25000" dirty="0"/>
          </a:p>
        </p:txBody>
      </p:sp>
      <p:sp>
        <p:nvSpPr>
          <p:cNvPr id="113" name="TextBox 112">
            <a:extLst>
              <a:ext uri="{FF2B5EF4-FFF2-40B4-BE49-F238E27FC236}">
                <a16:creationId xmlns:a16="http://schemas.microsoft.com/office/drawing/2014/main" id="{EE16E5A5-DFD3-4BBC-0E18-4B768ECF3DBB}"/>
              </a:ext>
            </a:extLst>
          </p:cNvPr>
          <p:cNvSpPr txBox="1"/>
          <p:nvPr/>
        </p:nvSpPr>
        <p:spPr>
          <a:xfrm>
            <a:off x="5178779" y="4070667"/>
            <a:ext cx="534614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0.015182</a:t>
            </a:r>
            <a:r>
              <a:rPr lang="en-US" sz="2400" dirty="0"/>
              <a:t>  </a:t>
            </a:r>
            <a:r>
              <a:rPr lang="en-US" sz="2400" dirty="0" err="1"/>
              <a:t>P</a:t>
            </a:r>
            <a:r>
              <a:rPr lang="en-US" sz="2400" baseline="-25000" dirty="0" err="1"/>
              <a:t>value</a:t>
            </a:r>
            <a:r>
              <a:rPr lang="en-US" sz="2400" baseline="-25000" dirty="0"/>
              <a:t> </a:t>
            </a:r>
            <a:r>
              <a:rPr lang="en-US" sz="2400" dirty="0"/>
              <a:t>: 0.000872</a:t>
            </a:r>
            <a:endParaRPr lang="en-US" sz="2400" baseline="-25000" dirty="0"/>
          </a:p>
        </p:txBody>
      </p:sp>
      <p:sp>
        <p:nvSpPr>
          <p:cNvPr id="114" name="TextBox 113">
            <a:extLst>
              <a:ext uri="{FF2B5EF4-FFF2-40B4-BE49-F238E27FC236}">
                <a16:creationId xmlns:a16="http://schemas.microsoft.com/office/drawing/2014/main" id="{B8892FAF-12C8-0D45-8202-1087449C4A4D}"/>
              </a:ext>
            </a:extLst>
          </p:cNvPr>
          <p:cNvSpPr txBox="1"/>
          <p:nvPr/>
        </p:nvSpPr>
        <p:spPr>
          <a:xfrm>
            <a:off x="5178777" y="4687990"/>
            <a:ext cx="534614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-0.005891  </a:t>
            </a:r>
            <a:r>
              <a:rPr lang="en-US" sz="2400" dirty="0" err="1"/>
              <a:t>P</a:t>
            </a:r>
            <a:r>
              <a:rPr lang="en-US" sz="2400" baseline="-25000" dirty="0" err="1"/>
              <a:t>value</a:t>
            </a:r>
            <a:r>
              <a:rPr lang="en-US" sz="2400" baseline="-25000" dirty="0"/>
              <a:t> </a:t>
            </a:r>
            <a:r>
              <a:rPr lang="en-US" sz="2400" dirty="0"/>
              <a:t>: 0.009203</a:t>
            </a:r>
            <a:endParaRPr lang="en-US" sz="2400" baseline="-25000" dirty="0"/>
          </a:p>
        </p:txBody>
      </p:sp>
      <p:sp>
        <p:nvSpPr>
          <p:cNvPr id="117" name="TextBox 116">
            <a:extLst>
              <a:ext uri="{FF2B5EF4-FFF2-40B4-BE49-F238E27FC236}">
                <a16:creationId xmlns:a16="http://schemas.microsoft.com/office/drawing/2014/main" id="{DFD26CF2-9E30-DC35-0CA3-B7F6288E3E4C}"/>
              </a:ext>
            </a:extLst>
          </p:cNvPr>
          <p:cNvSpPr txBox="1"/>
          <p:nvPr/>
        </p:nvSpPr>
        <p:spPr>
          <a:xfrm>
            <a:off x="5178777" y="5934564"/>
            <a:ext cx="5361467"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a:t>
            </a:r>
            <a:r>
              <a:rPr lang="en-US" sz="2400" dirty="0">
                <a:solidFill>
                  <a:schemeClr val="tx2"/>
                </a:solidFill>
              </a:rPr>
              <a:t>-0.012179  </a:t>
            </a:r>
            <a:r>
              <a:rPr lang="en-US" sz="2400" dirty="0" err="1"/>
              <a:t>P</a:t>
            </a:r>
            <a:r>
              <a:rPr lang="en-US" sz="2400" baseline="-25000" dirty="0" err="1"/>
              <a:t>value</a:t>
            </a:r>
            <a:r>
              <a:rPr lang="en-US" sz="2400" baseline="-25000" dirty="0"/>
              <a:t> </a:t>
            </a:r>
            <a:r>
              <a:rPr lang="en-US" sz="2400" dirty="0"/>
              <a:t>: 0.378698</a:t>
            </a:r>
            <a:endParaRPr lang="en-US" sz="2400" baseline="-25000" dirty="0"/>
          </a:p>
        </p:txBody>
      </p:sp>
    </p:spTree>
    <p:extLst>
      <p:ext uri="{BB962C8B-B14F-4D97-AF65-F5344CB8AC3E}">
        <p14:creationId xmlns:p14="http://schemas.microsoft.com/office/powerpoint/2010/main" val="386466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0-#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anim calcmode="lin" valueType="num">
                                      <p:cBhvr additive="base">
                                        <p:cTn id="15" dur="500" fill="hold"/>
                                        <p:tgtEl>
                                          <p:spTgt spid="64"/>
                                        </p:tgtEl>
                                        <p:attrNameLst>
                                          <p:attrName>ppt_x</p:attrName>
                                        </p:attrNameLst>
                                      </p:cBhvr>
                                      <p:tavLst>
                                        <p:tav tm="0">
                                          <p:val>
                                            <p:strVal val="0-#ppt_w/2"/>
                                          </p:val>
                                        </p:tav>
                                        <p:tav tm="100000">
                                          <p:val>
                                            <p:strVal val="#ppt_x"/>
                                          </p:val>
                                        </p:tav>
                                      </p:tavLst>
                                    </p:anim>
                                    <p:anim calcmode="lin" valueType="num">
                                      <p:cBhvr additive="base">
                                        <p:cTn id="16" dur="500" fill="hold"/>
                                        <p:tgtEl>
                                          <p:spTgt spid="6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 calcmode="lin" valueType="num">
                                      <p:cBhvr additive="base">
                                        <p:cTn id="19" dur="500" fill="hold"/>
                                        <p:tgtEl>
                                          <p:spTgt spid="65"/>
                                        </p:tgtEl>
                                        <p:attrNameLst>
                                          <p:attrName>ppt_x</p:attrName>
                                        </p:attrNameLst>
                                      </p:cBhvr>
                                      <p:tavLst>
                                        <p:tav tm="0">
                                          <p:val>
                                            <p:strVal val="0-#ppt_w/2"/>
                                          </p:val>
                                        </p:tav>
                                        <p:tav tm="100000">
                                          <p:val>
                                            <p:strVal val="#ppt_x"/>
                                          </p:val>
                                        </p:tav>
                                      </p:tavLst>
                                    </p:anim>
                                    <p:anim calcmode="lin" valueType="num">
                                      <p:cBhvr additive="base">
                                        <p:cTn id="20" dur="500" fill="hold"/>
                                        <p:tgtEl>
                                          <p:spTgt spid="65"/>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66"/>
                                        </p:tgtEl>
                                        <p:attrNameLst>
                                          <p:attrName>style.visibility</p:attrName>
                                        </p:attrNameLst>
                                      </p:cBhvr>
                                      <p:to>
                                        <p:strVal val="visible"/>
                                      </p:to>
                                    </p:set>
                                    <p:anim calcmode="lin" valueType="num">
                                      <p:cBhvr additive="base">
                                        <p:cTn id="23" dur="500" fill="hold"/>
                                        <p:tgtEl>
                                          <p:spTgt spid="66"/>
                                        </p:tgtEl>
                                        <p:attrNameLst>
                                          <p:attrName>ppt_x</p:attrName>
                                        </p:attrNameLst>
                                      </p:cBhvr>
                                      <p:tavLst>
                                        <p:tav tm="0">
                                          <p:val>
                                            <p:strVal val="0-#ppt_w/2"/>
                                          </p:val>
                                        </p:tav>
                                        <p:tav tm="100000">
                                          <p:val>
                                            <p:strVal val="#ppt_x"/>
                                          </p:val>
                                        </p:tav>
                                      </p:tavLst>
                                    </p:anim>
                                    <p:anim calcmode="lin" valueType="num">
                                      <p:cBhvr additive="base">
                                        <p:cTn id="24" dur="500" fill="hold"/>
                                        <p:tgtEl>
                                          <p:spTgt spid="66"/>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 calcmode="lin" valueType="num">
                                      <p:cBhvr additive="base">
                                        <p:cTn id="27" dur="500" fill="hold"/>
                                        <p:tgtEl>
                                          <p:spTgt spid="67"/>
                                        </p:tgtEl>
                                        <p:attrNameLst>
                                          <p:attrName>ppt_x</p:attrName>
                                        </p:attrNameLst>
                                      </p:cBhvr>
                                      <p:tavLst>
                                        <p:tav tm="0">
                                          <p:val>
                                            <p:strVal val="0-#ppt_w/2"/>
                                          </p:val>
                                        </p:tav>
                                        <p:tav tm="100000">
                                          <p:val>
                                            <p:strVal val="#ppt_x"/>
                                          </p:val>
                                        </p:tav>
                                      </p:tavLst>
                                    </p:anim>
                                    <p:anim calcmode="lin" valueType="num">
                                      <p:cBhvr additive="base">
                                        <p:cTn id="28" dur="500" fill="hold"/>
                                        <p:tgtEl>
                                          <p:spTgt spid="6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 calcmode="lin" valueType="num">
                                      <p:cBhvr additive="base">
                                        <p:cTn id="31" dur="500" fill="hold"/>
                                        <p:tgtEl>
                                          <p:spTgt spid="68"/>
                                        </p:tgtEl>
                                        <p:attrNameLst>
                                          <p:attrName>ppt_x</p:attrName>
                                        </p:attrNameLst>
                                      </p:cBhvr>
                                      <p:tavLst>
                                        <p:tav tm="0">
                                          <p:val>
                                            <p:strVal val="0-#ppt_w/2"/>
                                          </p:val>
                                        </p:tav>
                                        <p:tav tm="100000">
                                          <p:val>
                                            <p:strVal val="#ppt_x"/>
                                          </p:val>
                                        </p:tav>
                                      </p:tavLst>
                                    </p:anim>
                                    <p:anim calcmode="lin" valueType="num">
                                      <p:cBhvr additive="base">
                                        <p:cTn id="32" dur="500" fill="hold"/>
                                        <p:tgtEl>
                                          <p:spTgt spid="68"/>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0-#ppt_w/2"/>
                                          </p:val>
                                        </p:tav>
                                        <p:tav tm="100000">
                                          <p:val>
                                            <p:strVal val="#ppt_x"/>
                                          </p:val>
                                        </p:tav>
                                      </p:tavLst>
                                    </p:anim>
                                    <p:anim calcmode="lin" valueType="num">
                                      <p:cBhvr additive="base">
                                        <p:cTn id="36" dur="500" fill="hold"/>
                                        <p:tgtEl>
                                          <p:spTgt spid="70"/>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2" grpId="0" animBg="1"/>
      <p:bldP spid="64" grpId="0" animBg="1"/>
      <p:bldP spid="65" grpId="0" animBg="1"/>
      <p:bldP spid="66" grpId="0" animBg="1"/>
      <p:bldP spid="67" grpId="0" animBg="1"/>
      <p:bldP spid="68" grpId="0" animBg="1"/>
      <p:bldP spid="70" grpId="0" animBg="1"/>
      <p:bldP spid="104" grpId="0" animBg="1"/>
      <p:bldP spid="108" grpId="0" animBg="1"/>
      <p:bldP spid="110" grpId="0" animBg="1"/>
      <p:bldP spid="111" grpId="0" animBg="1"/>
      <p:bldP spid="112" grpId="0" animBg="1"/>
      <p:bldP spid="113" grpId="0" animBg="1"/>
      <p:bldP spid="114" grpId="0" animBg="1"/>
      <p:bldP spid="1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DED25-9133-8D07-44E3-F86565C235B1}"/>
            </a:ext>
          </a:extLst>
        </p:cNvPr>
        <p:cNvGrpSpPr/>
        <p:nvPr/>
      </p:nvGrpSpPr>
      <p:grpSpPr>
        <a:xfrm>
          <a:off x="0" y="0"/>
          <a:ext cx="0" cy="0"/>
          <a:chOff x="0" y="0"/>
          <a:chExt cx="0" cy="0"/>
        </a:xfrm>
      </p:grpSpPr>
      <p:sp>
        <p:nvSpPr>
          <p:cNvPr id="57" name="Rectangle 56">
            <a:extLst>
              <a:ext uri="{FF2B5EF4-FFF2-40B4-BE49-F238E27FC236}">
                <a16:creationId xmlns:a16="http://schemas.microsoft.com/office/drawing/2014/main" id="{B67548A7-4616-29C2-9EF9-AE9648BC4E15}"/>
              </a:ext>
            </a:extLst>
          </p:cNvPr>
          <p:cNvSpPr/>
          <p:nvPr/>
        </p:nvSpPr>
        <p:spPr>
          <a:xfrm>
            <a:off x="279567" y="1282207"/>
            <a:ext cx="11293599" cy="54292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6F02A7DA-CAC0-A7A0-25C4-D2D931E4945F}"/>
              </a:ext>
            </a:extLst>
          </p:cNvPr>
          <p:cNvSpPr/>
          <p:nvPr/>
        </p:nvSpPr>
        <p:spPr>
          <a:xfrm>
            <a:off x="509427" y="1406009"/>
            <a:ext cx="763945" cy="5181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itle 55">
            <a:extLst>
              <a:ext uri="{FF2B5EF4-FFF2-40B4-BE49-F238E27FC236}">
                <a16:creationId xmlns:a16="http://schemas.microsoft.com/office/drawing/2014/main" id="{A81DA63F-74F0-7EFF-7258-1517500823A9}"/>
              </a:ext>
            </a:extLst>
          </p:cNvPr>
          <p:cNvSpPr>
            <a:spLocks noGrp="1"/>
          </p:cNvSpPr>
          <p:nvPr>
            <p:ph type="title"/>
          </p:nvPr>
        </p:nvSpPr>
        <p:spPr>
          <a:xfrm>
            <a:off x="838200" y="365125"/>
            <a:ext cx="10515600" cy="948267"/>
          </a:xfrm>
        </p:spPr>
        <p:txBody>
          <a:bodyPr/>
          <a:lstStyle/>
          <a:p>
            <a:r>
              <a:rPr lang="en-US" dirty="0"/>
              <a:t>EDA and Summary Information</a:t>
            </a:r>
          </a:p>
        </p:txBody>
      </p:sp>
      <p:sp>
        <p:nvSpPr>
          <p:cNvPr id="63" name="TextBox 62">
            <a:extLst>
              <a:ext uri="{FF2B5EF4-FFF2-40B4-BE49-F238E27FC236}">
                <a16:creationId xmlns:a16="http://schemas.microsoft.com/office/drawing/2014/main" id="{BFC8863D-869E-F7AD-731E-2A761C7F2918}"/>
              </a:ext>
            </a:extLst>
          </p:cNvPr>
          <p:cNvSpPr txBox="1"/>
          <p:nvPr/>
        </p:nvSpPr>
        <p:spPr>
          <a:xfrm>
            <a:off x="1423083" y="2516273"/>
            <a:ext cx="4197708"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 Medical School Affiliation: no</a:t>
            </a:r>
          </a:p>
        </p:txBody>
      </p:sp>
      <p:sp>
        <p:nvSpPr>
          <p:cNvPr id="68" name="TextBox 67">
            <a:extLst>
              <a:ext uri="{FF2B5EF4-FFF2-40B4-BE49-F238E27FC236}">
                <a16:creationId xmlns:a16="http://schemas.microsoft.com/office/drawing/2014/main" id="{DE63F222-E88A-6868-D7CE-797F3F20E3A9}"/>
              </a:ext>
            </a:extLst>
          </p:cNvPr>
          <p:cNvSpPr txBox="1"/>
          <p:nvPr/>
        </p:nvSpPr>
        <p:spPr>
          <a:xfrm>
            <a:off x="1453702" y="3247862"/>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2 NC</a:t>
            </a:r>
          </a:p>
        </p:txBody>
      </p:sp>
      <p:sp>
        <p:nvSpPr>
          <p:cNvPr id="69" name="TextBox 68">
            <a:extLst>
              <a:ext uri="{FF2B5EF4-FFF2-40B4-BE49-F238E27FC236}">
                <a16:creationId xmlns:a16="http://schemas.microsoft.com/office/drawing/2014/main" id="{AAD4E9F0-EE19-804D-6E8B-C6BE8EA93407}"/>
              </a:ext>
            </a:extLst>
          </p:cNvPr>
          <p:cNvSpPr txBox="1"/>
          <p:nvPr/>
        </p:nvSpPr>
        <p:spPr>
          <a:xfrm>
            <a:off x="1453702" y="3937674"/>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3 S</a:t>
            </a:r>
          </a:p>
        </p:txBody>
      </p:sp>
      <p:sp>
        <p:nvSpPr>
          <p:cNvPr id="3" name="TextBox 2">
            <a:extLst>
              <a:ext uri="{FF2B5EF4-FFF2-40B4-BE49-F238E27FC236}">
                <a16:creationId xmlns:a16="http://schemas.microsoft.com/office/drawing/2014/main" id="{0EBB651B-EB90-D36B-AC83-04A3C96CEABE}"/>
              </a:ext>
            </a:extLst>
          </p:cNvPr>
          <p:cNvSpPr txBox="1"/>
          <p:nvPr/>
        </p:nvSpPr>
        <p:spPr>
          <a:xfrm>
            <a:off x="5782355" y="2503573"/>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-0.266644  </a:t>
            </a:r>
            <a:r>
              <a:rPr lang="en-US" sz="2400" dirty="0" err="1"/>
              <a:t>P</a:t>
            </a:r>
            <a:r>
              <a:rPr lang="en-US" sz="2400" baseline="-25000" dirty="0" err="1"/>
              <a:t>value</a:t>
            </a:r>
            <a:r>
              <a:rPr lang="en-US" sz="2400" baseline="-25000" dirty="0"/>
              <a:t> </a:t>
            </a:r>
            <a:r>
              <a:rPr lang="en-US" sz="2400" dirty="0"/>
              <a:t>: 0.546872 </a:t>
            </a:r>
            <a:endParaRPr lang="en-US" sz="2400" baseline="-25000" dirty="0"/>
          </a:p>
        </p:txBody>
      </p:sp>
      <p:grpSp>
        <p:nvGrpSpPr>
          <p:cNvPr id="83" name="Group 82">
            <a:extLst>
              <a:ext uri="{FF2B5EF4-FFF2-40B4-BE49-F238E27FC236}">
                <a16:creationId xmlns:a16="http://schemas.microsoft.com/office/drawing/2014/main" id="{D0131047-38F3-E5CE-B2AF-22AF640D0C3F}"/>
              </a:ext>
            </a:extLst>
          </p:cNvPr>
          <p:cNvGrpSpPr/>
          <p:nvPr/>
        </p:nvGrpSpPr>
        <p:grpSpPr>
          <a:xfrm>
            <a:off x="607564" y="3161696"/>
            <a:ext cx="554973" cy="554973"/>
            <a:chOff x="591854" y="3720373"/>
            <a:chExt cx="488910" cy="488910"/>
          </a:xfrm>
        </p:grpSpPr>
        <p:sp>
          <p:nvSpPr>
            <p:cNvPr id="53" name="Oval 52">
              <a:extLst>
                <a:ext uri="{FF2B5EF4-FFF2-40B4-BE49-F238E27FC236}">
                  <a16:creationId xmlns:a16="http://schemas.microsoft.com/office/drawing/2014/main" id="{D25DA44D-E420-7332-8C1C-427CF664B2BC}"/>
                </a:ext>
              </a:extLst>
            </p:cNvPr>
            <p:cNvSpPr>
              <a:spLocks/>
            </p:cNvSpPr>
            <p:nvPr/>
          </p:nvSpPr>
          <p:spPr>
            <a:xfrm>
              <a:off x="591854" y="372037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5" name="Google Shape;3619;p48">
              <a:extLst>
                <a:ext uri="{FF2B5EF4-FFF2-40B4-BE49-F238E27FC236}">
                  <a16:creationId xmlns:a16="http://schemas.microsoft.com/office/drawing/2014/main" id="{6278FB44-29D4-8E0B-A46E-E571B9EF7736}"/>
                </a:ext>
              </a:extLst>
            </p:cNvPr>
            <p:cNvGrpSpPr/>
            <p:nvPr/>
          </p:nvGrpSpPr>
          <p:grpSpPr>
            <a:xfrm>
              <a:off x="712354" y="3819110"/>
              <a:ext cx="270722" cy="308024"/>
              <a:chOff x="1529350" y="258825"/>
              <a:chExt cx="423475" cy="481825"/>
            </a:xfrm>
            <a:solidFill>
              <a:schemeClr val="tx1"/>
            </a:solidFill>
          </p:grpSpPr>
          <p:sp>
            <p:nvSpPr>
              <p:cNvPr id="58" name="Google Shape;3620;p48">
                <a:extLst>
                  <a:ext uri="{FF2B5EF4-FFF2-40B4-BE49-F238E27FC236}">
                    <a16:creationId xmlns:a16="http://schemas.microsoft.com/office/drawing/2014/main" id="{9958B25C-EB6A-0499-6DF5-93F8B4402BCB}"/>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0" name="Google Shape;3621;p48">
                <a:extLst>
                  <a:ext uri="{FF2B5EF4-FFF2-40B4-BE49-F238E27FC236}">
                    <a16:creationId xmlns:a16="http://schemas.microsoft.com/office/drawing/2014/main" id="{0AC7BE7B-D731-D3B6-64CA-611468E08512}"/>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4" name="Group 83">
            <a:extLst>
              <a:ext uri="{FF2B5EF4-FFF2-40B4-BE49-F238E27FC236}">
                <a16:creationId xmlns:a16="http://schemas.microsoft.com/office/drawing/2014/main" id="{01AA546F-A69D-09D3-44A6-344073AF7593}"/>
              </a:ext>
            </a:extLst>
          </p:cNvPr>
          <p:cNvGrpSpPr/>
          <p:nvPr/>
        </p:nvGrpSpPr>
        <p:grpSpPr>
          <a:xfrm>
            <a:off x="618834" y="3845024"/>
            <a:ext cx="554973" cy="554973"/>
            <a:chOff x="580287" y="4225317"/>
            <a:chExt cx="488910" cy="488910"/>
          </a:xfrm>
        </p:grpSpPr>
        <p:sp>
          <p:nvSpPr>
            <p:cNvPr id="61" name="Oval 60">
              <a:extLst>
                <a:ext uri="{FF2B5EF4-FFF2-40B4-BE49-F238E27FC236}">
                  <a16:creationId xmlns:a16="http://schemas.microsoft.com/office/drawing/2014/main" id="{FD82881B-3791-652B-37A8-E99566DA3127}"/>
                </a:ext>
              </a:extLst>
            </p:cNvPr>
            <p:cNvSpPr>
              <a:spLocks/>
            </p:cNvSpPr>
            <p:nvPr/>
          </p:nvSpPr>
          <p:spPr>
            <a:xfrm>
              <a:off x="580287" y="4225317"/>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71" name="Google Shape;3619;p48">
              <a:extLst>
                <a:ext uri="{FF2B5EF4-FFF2-40B4-BE49-F238E27FC236}">
                  <a16:creationId xmlns:a16="http://schemas.microsoft.com/office/drawing/2014/main" id="{4A2B7190-BC10-9993-5096-BB7804D978E2}"/>
                </a:ext>
              </a:extLst>
            </p:cNvPr>
            <p:cNvGrpSpPr/>
            <p:nvPr/>
          </p:nvGrpSpPr>
          <p:grpSpPr>
            <a:xfrm>
              <a:off x="693167" y="4324054"/>
              <a:ext cx="270722" cy="308024"/>
              <a:chOff x="1529350" y="258825"/>
              <a:chExt cx="423475" cy="481825"/>
            </a:xfrm>
            <a:solidFill>
              <a:schemeClr val="tx1"/>
            </a:solidFill>
          </p:grpSpPr>
          <p:sp>
            <p:nvSpPr>
              <p:cNvPr id="72" name="Google Shape;3620;p48">
                <a:extLst>
                  <a:ext uri="{FF2B5EF4-FFF2-40B4-BE49-F238E27FC236}">
                    <a16:creationId xmlns:a16="http://schemas.microsoft.com/office/drawing/2014/main" id="{FD1A25B4-6198-88B6-E8A4-88EE892F5E4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 name="Google Shape;3621;p48">
                <a:extLst>
                  <a:ext uri="{FF2B5EF4-FFF2-40B4-BE49-F238E27FC236}">
                    <a16:creationId xmlns:a16="http://schemas.microsoft.com/office/drawing/2014/main" id="{833A206C-E213-E5E1-9EBF-DEFF7BC71154}"/>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5" name="Group 84">
            <a:extLst>
              <a:ext uri="{FF2B5EF4-FFF2-40B4-BE49-F238E27FC236}">
                <a16:creationId xmlns:a16="http://schemas.microsoft.com/office/drawing/2014/main" id="{76D311CE-024F-59C0-A938-EFC7DD12EBDA}"/>
              </a:ext>
            </a:extLst>
          </p:cNvPr>
          <p:cNvGrpSpPr/>
          <p:nvPr/>
        </p:nvGrpSpPr>
        <p:grpSpPr>
          <a:xfrm>
            <a:off x="613914" y="4534833"/>
            <a:ext cx="554973" cy="554973"/>
            <a:chOff x="580287" y="4865343"/>
            <a:chExt cx="488910" cy="488910"/>
          </a:xfrm>
        </p:grpSpPr>
        <p:sp>
          <p:nvSpPr>
            <p:cNvPr id="74" name="Oval 73">
              <a:extLst>
                <a:ext uri="{FF2B5EF4-FFF2-40B4-BE49-F238E27FC236}">
                  <a16:creationId xmlns:a16="http://schemas.microsoft.com/office/drawing/2014/main" id="{3CC5E510-B0DD-25F3-FC14-8B95DC6C6ED8}"/>
                </a:ext>
              </a:extLst>
            </p:cNvPr>
            <p:cNvSpPr>
              <a:spLocks/>
            </p:cNvSpPr>
            <p:nvPr/>
          </p:nvSpPr>
          <p:spPr>
            <a:xfrm>
              <a:off x="580287" y="486534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75" name="Google Shape;3619;p48">
              <a:extLst>
                <a:ext uri="{FF2B5EF4-FFF2-40B4-BE49-F238E27FC236}">
                  <a16:creationId xmlns:a16="http://schemas.microsoft.com/office/drawing/2014/main" id="{45B31876-4748-AF0E-44C6-890333F310CF}"/>
                </a:ext>
              </a:extLst>
            </p:cNvPr>
            <p:cNvGrpSpPr/>
            <p:nvPr/>
          </p:nvGrpSpPr>
          <p:grpSpPr>
            <a:xfrm>
              <a:off x="693167" y="4964080"/>
              <a:ext cx="270722" cy="308024"/>
              <a:chOff x="1529350" y="258825"/>
              <a:chExt cx="423475" cy="481825"/>
            </a:xfrm>
            <a:solidFill>
              <a:schemeClr val="tx1"/>
            </a:solidFill>
          </p:grpSpPr>
          <p:sp>
            <p:nvSpPr>
              <p:cNvPr id="76" name="Google Shape;3620;p48">
                <a:extLst>
                  <a:ext uri="{FF2B5EF4-FFF2-40B4-BE49-F238E27FC236}">
                    <a16:creationId xmlns:a16="http://schemas.microsoft.com/office/drawing/2014/main" id="{BEA1FDAC-32DD-5207-F4C9-7E2B1DDCBEB6}"/>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3621;p48">
                <a:extLst>
                  <a:ext uri="{FF2B5EF4-FFF2-40B4-BE49-F238E27FC236}">
                    <a16:creationId xmlns:a16="http://schemas.microsoft.com/office/drawing/2014/main" id="{D96CEB9C-8652-7BDC-F0F5-E7A01217F11B}"/>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82" name="Group 81">
            <a:extLst>
              <a:ext uri="{FF2B5EF4-FFF2-40B4-BE49-F238E27FC236}">
                <a16:creationId xmlns:a16="http://schemas.microsoft.com/office/drawing/2014/main" id="{A30AC6FA-D21C-1586-6D9A-41E2BF67F258}"/>
              </a:ext>
            </a:extLst>
          </p:cNvPr>
          <p:cNvGrpSpPr/>
          <p:nvPr/>
        </p:nvGrpSpPr>
        <p:grpSpPr>
          <a:xfrm>
            <a:off x="600413" y="2485840"/>
            <a:ext cx="554973" cy="554973"/>
            <a:chOff x="580287" y="3038048"/>
            <a:chExt cx="488910" cy="488910"/>
          </a:xfrm>
        </p:grpSpPr>
        <p:sp>
          <p:nvSpPr>
            <p:cNvPr id="78" name="Oval 77">
              <a:extLst>
                <a:ext uri="{FF2B5EF4-FFF2-40B4-BE49-F238E27FC236}">
                  <a16:creationId xmlns:a16="http://schemas.microsoft.com/office/drawing/2014/main" id="{386B3E13-7748-476D-A4AC-764EF254B3A3}"/>
                </a:ext>
              </a:extLst>
            </p:cNvPr>
            <p:cNvSpPr>
              <a:spLocks/>
            </p:cNvSpPr>
            <p:nvPr/>
          </p:nvSpPr>
          <p:spPr>
            <a:xfrm>
              <a:off x="580287" y="3038048"/>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9" name="Google Shape;15542;p87">
              <a:extLst>
                <a:ext uri="{FF2B5EF4-FFF2-40B4-BE49-F238E27FC236}">
                  <a16:creationId xmlns:a16="http://schemas.microsoft.com/office/drawing/2014/main" id="{9816A178-8EFF-ACD3-E4A8-7E6C4841822A}"/>
                </a:ext>
              </a:extLst>
            </p:cNvPr>
            <p:cNvSpPr/>
            <p:nvPr/>
          </p:nvSpPr>
          <p:spPr>
            <a:xfrm>
              <a:off x="705831" y="3143929"/>
              <a:ext cx="234894" cy="286768"/>
            </a:xfrm>
            <a:custGeom>
              <a:avLst/>
              <a:gdLst/>
              <a:ahLst/>
              <a:cxnLst/>
              <a:rect l="l" t="t" r="r" b="b"/>
              <a:pathLst>
                <a:path w="9704" h="11847" extrusionOk="0">
                  <a:moveTo>
                    <a:pt x="7687" y="662"/>
                  </a:moveTo>
                  <a:cubicBezTo>
                    <a:pt x="7813" y="945"/>
                    <a:pt x="7971" y="1134"/>
                    <a:pt x="8160" y="1386"/>
                  </a:cubicBezTo>
                  <a:lnTo>
                    <a:pt x="1008" y="1386"/>
                  </a:lnTo>
                  <a:cubicBezTo>
                    <a:pt x="788" y="1386"/>
                    <a:pt x="630" y="1229"/>
                    <a:pt x="630" y="1040"/>
                  </a:cubicBezTo>
                  <a:cubicBezTo>
                    <a:pt x="630" y="819"/>
                    <a:pt x="788" y="662"/>
                    <a:pt x="1008" y="662"/>
                  </a:cubicBezTo>
                  <a:close/>
                  <a:moveTo>
                    <a:pt x="6553" y="3466"/>
                  </a:moveTo>
                  <a:cubicBezTo>
                    <a:pt x="6742" y="3466"/>
                    <a:pt x="6900" y="3623"/>
                    <a:pt x="6900" y="3812"/>
                  </a:cubicBezTo>
                  <a:lnTo>
                    <a:pt x="6900" y="4852"/>
                  </a:lnTo>
                  <a:lnTo>
                    <a:pt x="7939" y="4852"/>
                  </a:lnTo>
                  <a:cubicBezTo>
                    <a:pt x="8128" y="4852"/>
                    <a:pt x="8286" y="5009"/>
                    <a:pt x="8286" y="5199"/>
                  </a:cubicBezTo>
                  <a:lnTo>
                    <a:pt x="8286" y="6585"/>
                  </a:lnTo>
                  <a:cubicBezTo>
                    <a:pt x="8286" y="6774"/>
                    <a:pt x="8128" y="6931"/>
                    <a:pt x="7939" y="6931"/>
                  </a:cubicBezTo>
                  <a:lnTo>
                    <a:pt x="6900" y="6931"/>
                  </a:lnTo>
                  <a:lnTo>
                    <a:pt x="6900" y="7971"/>
                  </a:lnTo>
                  <a:cubicBezTo>
                    <a:pt x="6900" y="8160"/>
                    <a:pt x="6742" y="8317"/>
                    <a:pt x="6553" y="8317"/>
                  </a:cubicBezTo>
                  <a:lnTo>
                    <a:pt x="5167" y="8317"/>
                  </a:lnTo>
                  <a:cubicBezTo>
                    <a:pt x="4978" y="8317"/>
                    <a:pt x="4820" y="8160"/>
                    <a:pt x="4820" y="7971"/>
                  </a:cubicBezTo>
                  <a:lnTo>
                    <a:pt x="4820" y="6931"/>
                  </a:lnTo>
                  <a:lnTo>
                    <a:pt x="3781" y="6931"/>
                  </a:lnTo>
                  <a:cubicBezTo>
                    <a:pt x="3592" y="6931"/>
                    <a:pt x="3434" y="6774"/>
                    <a:pt x="3434" y="6585"/>
                  </a:cubicBezTo>
                  <a:lnTo>
                    <a:pt x="3434" y="5199"/>
                  </a:lnTo>
                  <a:cubicBezTo>
                    <a:pt x="3434" y="5009"/>
                    <a:pt x="3592" y="4852"/>
                    <a:pt x="3781" y="4852"/>
                  </a:cubicBezTo>
                  <a:lnTo>
                    <a:pt x="4820" y="4852"/>
                  </a:lnTo>
                  <a:lnTo>
                    <a:pt x="4820" y="3812"/>
                  </a:lnTo>
                  <a:cubicBezTo>
                    <a:pt x="4820" y="3623"/>
                    <a:pt x="4978" y="3466"/>
                    <a:pt x="5167" y="3466"/>
                  </a:cubicBezTo>
                  <a:close/>
                  <a:moveTo>
                    <a:pt x="7939" y="9735"/>
                  </a:moveTo>
                  <a:cubicBezTo>
                    <a:pt x="8128" y="9735"/>
                    <a:pt x="8286" y="9893"/>
                    <a:pt x="8286" y="10082"/>
                  </a:cubicBezTo>
                  <a:cubicBezTo>
                    <a:pt x="8286" y="10334"/>
                    <a:pt x="8128" y="10428"/>
                    <a:pt x="7939" y="10428"/>
                  </a:cubicBezTo>
                  <a:lnTo>
                    <a:pt x="3749" y="10428"/>
                  </a:lnTo>
                  <a:cubicBezTo>
                    <a:pt x="3560" y="10428"/>
                    <a:pt x="3403" y="10271"/>
                    <a:pt x="3403" y="10082"/>
                  </a:cubicBezTo>
                  <a:cubicBezTo>
                    <a:pt x="3403" y="9893"/>
                    <a:pt x="3560" y="9735"/>
                    <a:pt x="3749" y="9735"/>
                  </a:cubicBezTo>
                  <a:close/>
                  <a:moveTo>
                    <a:pt x="1040" y="0"/>
                  </a:moveTo>
                  <a:cubicBezTo>
                    <a:pt x="441" y="0"/>
                    <a:pt x="0" y="473"/>
                    <a:pt x="0" y="1040"/>
                  </a:cubicBezTo>
                  <a:lnTo>
                    <a:pt x="0" y="10428"/>
                  </a:lnTo>
                  <a:cubicBezTo>
                    <a:pt x="0" y="11184"/>
                    <a:pt x="630" y="11815"/>
                    <a:pt x="1386" y="11815"/>
                  </a:cubicBezTo>
                  <a:lnTo>
                    <a:pt x="1386" y="2048"/>
                  </a:lnTo>
                  <a:lnTo>
                    <a:pt x="2111" y="2048"/>
                  </a:lnTo>
                  <a:lnTo>
                    <a:pt x="2111" y="11815"/>
                  </a:lnTo>
                  <a:lnTo>
                    <a:pt x="9357" y="11815"/>
                  </a:lnTo>
                  <a:lnTo>
                    <a:pt x="9357" y="11846"/>
                  </a:lnTo>
                  <a:cubicBezTo>
                    <a:pt x="9546" y="11846"/>
                    <a:pt x="9704" y="11688"/>
                    <a:pt x="9704" y="11499"/>
                  </a:cubicBezTo>
                  <a:lnTo>
                    <a:pt x="9704" y="1733"/>
                  </a:lnTo>
                  <a:cubicBezTo>
                    <a:pt x="9704" y="1607"/>
                    <a:pt x="9609" y="1449"/>
                    <a:pt x="9452" y="1418"/>
                  </a:cubicBezTo>
                  <a:cubicBezTo>
                    <a:pt x="8822" y="1166"/>
                    <a:pt x="8443" y="756"/>
                    <a:pt x="8286" y="252"/>
                  </a:cubicBezTo>
                  <a:cubicBezTo>
                    <a:pt x="8254" y="95"/>
                    <a:pt x="8097" y="0"/>
                    <a:pt x="7971" y="0"/>
                  </a:cubicBezTo>
                  <a:close/>
                </a:path>
              </a:pathLst>
            </a:custGeom>
            <a:solidFill>
              <a:schemeClr val="tx1"/>
            </a:solidFill>
            <a:ln>
              <a:noFill/>
            </a:ln>
          </p:spPr>
          <p:txBody>
            <a:bodyPr spcFirstLastPara="1" wrap="square" lIns="121900" tIns="121900" rIns="121900" bIns="121900" anchor="ctr" anchorCtr="0">
              <a:noAutofit/>
            </a:bodyPr>
            <a:lstStyle/>
            <a:p>
              <a:endParaRPr sz="2400" dirty="0"/>
            </a:p>
          </p:txBody>
        </p:sp>
      </p:grpSp>
      <p:sp>
        <p:nvSpPr>
          <p:cNvPr id="90" name="TextBox 89">
            <a:extLst>
              <a:ext uri="{FF2B5EF4-FFF2-40B4-BE49-F238E27FC236}">
                <a16:creationId xmlns:a16="http://schemas.microsoft.com/office/drawing/2014/main" id="{381D63A1-A655-4C38-D3BE-2237FC22C14E}"/>
              </a:ext>
            </a:extLst>
          </p:cNvPr>
          <p:cNvSpPr txBox="1"/>
          <p:nvPr/>
        </p:nvSpPr>
        <p:spPr>
          <a:xfrm>
            <a:off x="5782355" y="3247861"/>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-0.812966  </a:t>
            </a:r>
            <a:r>
              <a:rPr lang="en-US" sz="2400" dirty="0" err="1"/>
              <a:t>P</a:t>
            </a:r>
            <a:r>
              <a:rPr lang="en-US" sz="2400" baseline="-25000" dirty="0" err="1"/>
              <a:t>value</a:t>
            </a:r>
            <a:r>
              <a:rPr lang="en-US" sz="2400" baseline="-25000" dirty="0"/>
              <a:t> </a:t>
            </a:r>
            <a:r>
              <a:rPr lang="en-US" sz="2400" dirty="0"/>
              <a:t>: 0.022744  </a:t>
            </a:r>
            <a:endParaRPr lang="en-US" sz="2400" baseline="-25000" dirty="0"/>
          </a:p>
        </p:txBody>
      </p:sp>
      <p:sp>
        <p:nvSpPr>
          <p:cNvPr id="91" name="TextBox 90">
            <a:extLst>
              <a:ext uri="{FF2B5EF4-FFF2-40B4-BE49-F238E27FC236}">
                <a16:creationId xmlns:a16="http://schemas.microsoft.com/office/drawing/2014/main" id="{D0F030E5-B145-3615-DF3A-1A40F91372C3}"/>
              </a:ext>
            </a:extLst>
          </p:cNvPr>
          <p:cNvSpPr txBox="1"/>
          <p:nvPr/>
        </p:nvSpPr>
        <p:spPr>
          <a:xfrm>
            <a:off x="5782355" y="3934751"/>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-1.158277  </a:t>
            </a:r>
            <a:r>
              <a:rPr lang="en-US" sz="2400" dirty="0" err="1"/>
              <a:t>P</a:t>
            </a:r>
            <a:r>
              <a:rPr lang="en-US" sz="2400" baseline="-25000" dirty="0" err="1"/>
              <a:t>value</a:t>
            </a:r>
            <a:r>
              <a:rPr lang="en-US" sz="2400" baseline="-25000" dirty="0"/>
              <a:t> </a:t>
            </a:r>
            <a:r>
              <a:rPr lang="en-US" sz="2400" dirty="0"/>
              <a:t>: 0.001370</a:t>
            </a:r>
            <a:endParaRPr lang="en-US" sz="2400" baseline="-25000" dirty="0"/>
          </a:p>
        </p:txBody>
      </p:sp>
      <p:sp>
        <p:nvSpPr>
          <p:cNvPr id="70" name="TextBox 69">
            <a:extLst>
              <a:ext uri="{FF2B5EF4-FFF2-40B4-BE49-F238E27FC236}">
                <a16:creationId xmlns:a16="http://schemas.microsoft.com/office/drawing/2014/main" id="{9AF1C6A5-757F-1915-7F1C-4149A815BE6A}"/>
              </a:ext>
            </a:extLst>
          </p:cNvPr>
          <p:cNvSpPr txBox="1"/>
          <p:nvPr/>
        </p:nvSpPr>
        <p:spPr>
          <a:xfrm>
            <a:off x="1441002" y="4643792"/>
            <a:ext cx="4167089"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Region 4 W</a:t>
            </a:r>
          </a:p>
        </p:txBody>
      </p:sp>
      <p:sp>
        <p:nvSpPr>
          <p:cNvPr id="92" name="TextBox 91">
            <a:extLst>
              <a:ext uri="{FF2B5EF4-FFF2-40B4-BE49-F238E27FC236}">
                <a16:creationId xmlns:a16="http://schemas.microsoft.com/office/drawing/2014/main" id="{B3E7BEB4-313F-9212-6DA9-793F7D6B68DA}"/>
              </a:ext>
            </a:extLst>
          </p:cNvPr>
          <p:cNvSpPr txBox="1"/>
          <p:nvPr/>
        </p:nvSpPr>
        <p:spPr>
          <a:xfrm>
            <a:off x="5782355" y="4643792"/>
            <a:ext cx="5321300" cy="461665"/>
          </a:xfrm>
          <a:prstGeom prst="rect">
            <a:avLst/>
          </a:prstGeom>
          <a:effectLst>
            <a:outerShdw blurRad="50800" dist="38100" dir="8100000" algn="t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sz="2400" dirty="0"/>
              <a:t>Coefficient: -1.880560  </a:t>
            </a:r>
            <a:r>
              <a:rPr lang="en-US" sz="2400" dirty="0" err="1"/>
              <a:t>P</a:t>
            </a:r>
            <a:r>
              <a:rPr lang="en-US" sz="2400" baseline="-25000" dirty="0" err="1"/>
              <a:t>value</a:t>
            </a:r>
            <a:r>
              <a:rPr lang="en-US" sz="2400" baseline="-25000" dirty="0"/>
              <a:t> </a:t>
            </a:r>
            <a:r>
              <a:rPr lang="en-US" sz="2400" dirty="0"/>
              <a:t>: 0.000051 </a:t>
            </a:r>
            <a:endParaRPr lang="en-US" sz="2400" baseline="-25000" dirty="0"/>
          </a:p>
        </p:txBody>
      </p:sp>
    </p:spTree>
    <p:extLst>
      <p:ext uri="{BB962C8B-B14F-4D97-AF65-F5344CB8AC3E}">
        <p14:creationId xmlns:p14="http://schemas.microsoft.com/office/powerpoint/2010/main" val="345285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additive="base">
                                        <p:cTn id="7" dur="500" fill="hold"/>
                                        <p:tgtEl>
                                          <p:spTgt spid="63"/>
                                        </p:tgtEl>
                                        <p:attrNameLst>
                                          <p:attrName>ppt_x</p:attrName>
                                        </p:attrNameLst>
                                      </p:cBhvr>
                                      <p:tavLst>
                                        <p:tav tm="0">
                                          <p:val>
                                            <p:strVal val="0-#ppt_w/2"/>
                                          </p:val>
                                        </p:tav>
                                        <p:tav tm="100000">
                                          <p:val>
                                            <p:strVal val="#ppt_x"/>
                                          </p:val>
                                        </p:tav>
                                      </p:tavLst>
                                    </p:anim>
                                    <p:anim calcmode="lin" valueType="num">
                                      <p:cBhvr additive="base">
                                        <p:cTn id="8" dur="500" fill="hold"/>
                                        <p:tgtEl>
                                          <p:spTgt spid="6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0-#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0-#ppt_w/2"/>
                                          </p:val>
                                        </p:tav>
                                        <p:tav tm="100000">
                                          <p:val>
                                            <p:strVal val="#ppt_x"/>
                                          </p:val>
                                        </p:tav>
                                      </p:tavLst>
                                    </p:anim>
                                    <p:anim calcmode="lin" valueType="num">
                                      <p:cBhvr additive="base">
                                        <p:cTn id="16" dur="500" fill="hold"/>
                                        <p:tgtEl>
                                          <p:spTgt spid="7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 calcmode="lin" valueType="num">
                                      <p:cBhvr additive="base">
                                        <p:cTn id="19" dur="500" fill="hold"/>
                                        <p:tgtEl>
                                          <p:spTgt spid="69"/>
                                        </p:tgtEl>
                                        <p:attrNameLst>
                                          <p:attrName>ppt_x</p:attrName>
                                        </p:attrNameLst>
                                      </p:cBhvr>
                                      <p:tavLst>
                                        <p:tav tm="0">
                                          <p:val>
                                            <p:strVal val="0-#ppt_w/2"/>
                                          </p:val>
                                        </p:tav>
                                        <p:tav tm="100000">
                                          <p:val>
                                            <p:strVal val="#ppt_x"/>
                                          </p:val>
                                        </p:tav>
                                      </p:tavLst>
                                    </p:anim>
                                    <p:anim calcmode="lin" valueType="num">
                                      <p:cBhvr additive="base">
                                        <p:cTn id="20" dur="500" fill="hold"/>
                                        <p:tgtEl>
                                          <p:spTgt spid="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anim calcmode="lin" valueType="num">
                                      <p:cBhvr additive="base">
                                        <p:cTn id="29" dur="500" fill="hold"/>
                                        <p:tgtEl>
                                          <p:spTgt spid="90"/>
                                        </p:tgtEl>
                                        <p:attrNameLst>
                                          <p:attrName>ppt_x</p:attrName>
                                        </p:attrNameLst>
                                      </p:cBhvr>
                                      <p:tavLst>
                                        <p:tav tm="0">
                                          <p:val>
                                            <p:strVal val="0-#ppt_w/2"/>
                                          </p:val>
                                        </p:tav>
                                        <p:tav tm="100000">
                                          <p:val>
                                            <p:strVal val="#ppt_x"/>
                                          </p:val>
                                        </p:tav>
                                      </p:tavLst>
                                    </p:anim>
                                    <p:anim calcmode="lin" valueType="num">
                                      <p:cBhvr additive="base">
                                        <p:cTn id="30" dur="500" fill="hold"/>
                                        <p:tgtEl>
                                          <p:spTgt spid="90"/>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91"/>
                                        </p:tgtEl>
                                        <p:attrNameLst>
                                          <p:attrName>style.visibility</p:attrName>
                                        </p:attrNameLst>
                                      </p:cBhvr>
                                      <p:to>
                                        <p:strVal val="visible"/>
                                      </p:to>
                                    </p:set>
                                    <p:anim calcmode="lin" valueType="num">
                                      <p:cBhvr additive="base">
                                        <p:cTn id="33" dur="500" fill="hold"/>
                                        <p:tgtEl>
                                          <p:spTgt spid="91"/>
                                        </p:tgtEl>
                                        <p:attrNameLst>
                                          <p:attrName>ppt_x</p:attrName>
                                        </p:attrNameLst>
                                      </p:cBhvr>
                                      <p:tavLst>
                                        <p:tav tm="0">
                                          <p:val>
                                            <p:strVal val="0-#ppt_w/2"/>
                                          </p:val>
                                        </p:tav>
                                        <p:tav tm="100000">
                                          <p:val>
                                            <p:strVal val="#ppt_x"/>
                                          </p:val>
                                        </p:tav>
                                      </p:tavLst>
                                    </p:anim>
                                    <p:anim calcmode="lin" valueType="num">
                                      <p:cBhvr additive="base">
                                        <p:cTn id="34" dur="500" fill="hold"/>
                                        <p:tgtEl>
                                          <p:spTgt spid="9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anim calcmode="lin" valueType="num">
                                      <p:cBhvr additive="base">
                                        <p:cTn id="37" dur="500" fill="hold"/>
                                        <p:tgtEl>
                                          <p:spTgt spid="92"/>
                                        </p:tgtEl>
                                        <p:attrNameLst>
                                          <p:attrName>ppt_x</p:attrName>
                                        </p:attrNameLst>
                                      </p:cBhvr>
                                      <p:tavLst>
                                        <p:tav tm="0">
                                          <p:val>
                                            <p:strVal val="0-#ppt_w/2"/>
                                          </p:val>
                                        </p:tav>
                                        <p:tav tm="100000">
                                          <p:val>
                                            <p:strVal val="#ppt_x"/>
                                          </p:val>
                                        </p:tav>
                                      </p:tavLst>
                                    </p:anim>
                                    <p:anim calcmode="lin" valueType="num">
                                      <p:cBhvr additive="base">
                                        <p:cTn id="38" dur="500" fill="hold"/>
                                        <p:tgtEl>
                                          <p:spTgt spid="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8" grpId="0" animBg="1"/>
      <p:bldP spid="69" grpId="0" animBg="1"/>
      <p:bldP spid="3" grpId="0" animBg="1"/>
      <p:bldP spid="90" grpId="0" animBg="1"/>
      <p:bldP spid="91" grpId="0" animBg="1"/>
      <p:bldP spid="70" grpId="0" animBg="1"/>
      <p:bldP spid="9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4">
            <a:extLst>
              <a:ext uri="{FF2B5EF4-FFF2-40B4-BE49-F238E27FC236}">
                <a16:creationId xmlns:a16="http://schemas.microsoft.com/office/drawing/2014/main" id="{EAFAEA6F-504E-F6D2-99ED-43CF3B765F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7" name="Group 6">
            <a:extLst>
              <a:ext uri="{FF2B5EF4-FFF2-40B4-BE49-F238E27FC236}">
                <a16:creationId xmlns:a16="http://schemas.microsoft.com/office/drawing/2014/main" id="{6758C8F0-C938-A9D5-1F82-0A91EF92C57A}"/>
              </a:ext>
            </a:extLst>
          </p:cNvPr>
          <p:cNvGrpSpPr/>
          <p:nvPr/>
        </p:nvGrpSpPr>
        <p:grpSpPr>
          <a:xfrm>
            <a:off x="805351" y="951444"/>
            <a:ext cx="4829175" cy="2636896"/>
            <a:chOff x="600075" y="690184"/>
            <a:chExt cx="4829175" cy="2636896"/>
          </a:xfrm>
        </p:grpSpPr>
        <p:grpSp>
          <p:nvGrpSpPr>
            <p:cNvPr id="2" name="Group 1">
              <a:extLst>
                <a:ext uri="{FF2B5EF4-FFF2-40B4-BE49-F238E27FC236}">
                  <a16:creationId xmlns:a16="http://schemas.microsoft.com/office/drawing/2014/main" id="{8F5117DA-CEE8-991A-A1D3-2321474CDEB1}"/>
                </a:ext>
              </a:extLst>
            </p:cNvPr>
            <p:cNvGrpSpPr/>
            <p:nvPr/>
          </p:nvGrpSpPr>
          <p:grpSpPr>
            <a:xfrm>
              <a:off x="600075" y="690184"/>
              <a:ext cx="4829175" cy="2636896"/>
              <a:chOff x="600075" y="690184"/>
              <a:chExt cx="4829175" cy="2636896"/>
            </a:xfrm>
          </p:grpSpPr>
          <p:sp>
            <p:nvSpPr>
              <p:cNvPr id="4" name="Rectangle 3">
                <a:extLst>
                  <a:ext uri="{FF2B5EF4-FFF2-40B4-BE49-F238E27FC236}">
                    <a16:creationId xmlns:a16="http://schemas.microsoft.com/office/drawing/2014/main" id="{53C891E1-BB80-3A89-D3D4-D38781ADA5DD}"/>
                  </a:ext>
                </a:extLst>
              </p:cNvPr>
              <p:cNvSpPr/>
              <p:nvPr/>
            </p:nvSpPr>
            <p:spPr>
              <a:xfrm>
                <a:off x="600075" y="690184"/>
                <a:ext cx="755650" cy="2636895"/>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428CE340-CB86-6C23-A28A-C91C9028778E}"/>
                  </a:ext>
                </a:extLst>
              </p:cNvPr>
              <p:cNvPicPr>
                <a:picLocks noChangeAspect="1"/>
              </p:cNvPicPr>
              <p:nvPr/>
            </p:nvPicPr>
            <p:blipFill>
              <a:blip r:embed="rId4"/>
              <a:stretch>
                <a:fillRect/>
              </a:stretch>
            </p:blipFill>
            <p:spPr>
              <a:xfrm>
                <a:off x="1507591" y="690185"/>
                <a:ext cx="3921659" cy="2636895"/>
              </a:xfrm>
              <a:prstGeom prst="rect">
                <a:avLst/>
              </a:prstGeom>
              <a:ln w="28575">
                <a:solidFill>
                  <a:schemeClr val="bg2"/>
                </a:solidFill>
              </a:ln>
              <a:effectLst>
                <a:outerShdw blurRad="50800" dist="38100" dir="5400000" algn="t" rotWithShape="0">
                  <a:prstClr val="black">
                    <a:alpha val="40000"/>
                  </a:prstClr>
                </a:outerShdw>
              </a:effectLst>
            </p:spPr>
          </p:pic>
        </p:grpSp>
        <p:sp>
          <p:nvSpPr>
            <p:cNvPr id="17" name="Oval 16">
              <a:extLst>
                <a:ext uri="{FF2B5EF4-FFF2-40B4-BE49-F238E27FC236}">
                  <a16:creationId xmlns:a16="http://schemas.microsoft.com/office/drawing/2014/main" id="{9E6F731A-2554-96EC-9539-D7C2CC5DF38C}"/>
                </a:ext>
              </a:extLst>
            </p:cNvPr>
            <p:cNvSpPr>
              <a:spLocks/>
            </p:cNvSpPr>
            <p:nvPr/>
          </p:nvSpPr>
          <p:spPr>
            <a:xfrm>
              <a:off x="706436" y="869520"/>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oogle Shape;3619;p48">
              <a:extLst>
                <a:ext uri="{FF2B5EF4-FFF2-40B4-BE49-F238E27FC236}">
                  <a16:creationId xmlns:a16="http://schemas.microsoft.com/office/drawing/2014/main" id="{3872E632-D904-7EA6-7862-355B999D7EE0}"/>
                </a:ext>
              </a:extLst>
            </p:cNvPr>
            <p:cNvGrpSpPr/>
            <p:nvPr/>
          </p:nvGrpSpPr>
          <p:grpSpPr>
            <a:xfrm>
              <a:off x="824035" y="965923"/>
              <a:ext cx="307721" cy="350121"/>
              <a:chOff x="1529350" y="258825"/>
              <a:chExt cx="423475" cy="481825"/>
            </a:xfrm>
            <a:solidFill>
              <a:schemeClr val="tx1"/>
            </a:solidFill>
          </p:grpSpPr>
          <p:sp>
            <p:nvSpPr>
              <p:cNvPr id="19" name="Google Shape;3620;p48">
                <a:extLst>
                  <a:ext uri="{FF2B5EF4-FFF2-40B4-BE49-F238E27FC236}">
                    <a16:creationId xmlns:a16="http://schemas.microsoft.com/office/drawing/2014/main" id="{1C2BB28C-DAFE-CFDB-C0CE-02C5E4CAE9E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3621;p48">
                <a:extLst>
                  <a:ext uri="{FF2B5EF4-FFF2-40B4-BE49-F238E27FC236}">
                    <a16:creationId xmlns:a16="http://schemas.microsoft.com/office/drawing/2014/main" id="{2A78A881-A008-7548-A31B-44AC9ECC83D6}"/>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1" name="Oval 40">
              <a:extLst>
                <a:ext uri="{FF2B5EF4-FFF2-40B4-BE49-F238E27FC236}">
                  <a16:creationId xmlns:a16="http://schemas.microsoft.com/office/drawing/2014/main" id="{1E9B6492-11D5-3E40-1D6D-92BA2D5D0880}"/>
                </a:ext>
              </a:extLst>
            </p:cNvPr>
            <p:cNvSpPr>
              <a:spLocks/>
            </p:cNvSpPr>
            <p:nvPr/>
          </p:nvSpPr>
          <p:spPr>
            <a:xfrm>
              <a:off x="698678" y="1555371"/>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8" name="Google Shape;14939;p86">
              <a:extLst>
                <a:ext uri="{FF2B5EF4-FFF2-40B4-BE49-F238E27FC236}">
                  <a16:creationId xmlns:a16="http://schemas.microsoft.com/office/drawing/2014/main" id="{61201581-F853-6419-B30E-33B025DF366C}"/>
                </a:ext>
              </a:extLst>
            </p:cNvPr>
            <p:cNvGrpSpPr/>
            <p:nvPr/>
          </p:nvGrpSpPr>
          <p:grpSpPr>
            <a:xfrm>
              <a:off x="810985" y="1672600"/>
              <a:ext cx="309659" cy="309659"/>
              <a:chOff x="5660400" y="238125"/>
              <a:chExt cx="481825" cy="481825"/>
            </a:xfrm>
            <a:solidFill>
              <a:schemeClr val="tx1"/>
            </a:solidFill>
          </p:grpSpPr>
          <p:sp>
            <p:nvSpPr>
              <p:cNvPr id="39" name="Google Shape;14940;p86">
                <a:extLst>
                  <a:ext uri="{FF2B5EF4-FFF2-40B4-BE49-F238E27FC236}">
                    <a16:creationId xmlns:a16="http://schemas.microsoft.com/office/drawing/2014/main" id="{AF0584DA-6E4A-6AEE-B1C8-035DE563AF26}"/>
                  </a:ext>
                </a:extLst>
              </p:cNvPr>
              <p:cNvSpPr/>
              <p:nvPr/>
            </p:nvSpPr>
            <p:spPr>
              <a:xfrm>
                <a:off x="5660400" y="436700"/>
                <a:ext cx="481825" cy="283250"/>
              </a:xfrm>
              <a:custGeom>
                <a:avLst/>
                <a:gdLst/>
                <a:ahLst/>
                <a:cxnLst/>
                <a:rect l="l" t="t" r="r" b="b"/>
                <a:pathLst>
                  <a:path w="19273" h="11330" extrusionOk="0">
                    <a:moveTo>
                      <a:pt x="5120" y="1130"/>
                    </a:moveTo>
                    <a:cubicBezTo>
                      <a:pt x="5433" y="1130"/>
                      <a:pt x="5683" y="1380"/>
                      <a:pt x="5683" y="1693"/>
                    </a:cubicBezTo>
                    <a:cubicBezTo>
                      <a:pt x="5683" y="2006"/>
                      <a:pt x="5433" y="2259"/>
                      <a:pt x="5120" y="2259"/>
                    </a:cubicBezTo>
                    <a:lnTo>
                      <a:pt x="2861" y="2259"/>
                    </a:lnTo>
                    <a:cubicBezTo>
                      <a:pt x="2548" y="2259"/>
                      <a:pt x="2298" y="2006"/>
                      <a:pt x="2298" y="1693"/>
                    </a:cubicBezTo>
                    <a:cubicBezTo>
                      <a:pt x="2298" y="1380"/>
                      <a:pt x="2548" y="1130"/>
                      <a:pt x="2861" y="1130"/>
                    </a:cubicBezTo>
                    <a:close/>
                    <a:moveTo>
                      <a:pt x="10766" y="1130"/>
                    </a:moveTo>
                    <a:cubicBezTo>
                      <a:pt x="11079" y="1130"/>
                      <a:pt x="11329" y="1380"/>
                      <a:pt x="11329" y="1693"/>
                    </a:cubicBezTo>
                    <a:cubicBezTo>
                      <a:pt x="11329" y="2006"/>
                      <a:pt x="11079" y="2259"/>
                      <a:pt x="10766" y="2259"/>
                    </a:cubicBezTo>
                    <a:lnTo>
                      <a:pt x="8507" y="2259"/>
                    </a:lnTo>
                    <a:cubicBezTo>
                      <a:pt x="8194" y="2259"/>
                      <a:pt x="7944" y="2006"/>
                      <a:pt x="7944" y="1693"/>
                    </a:cubicBezTo>
                    <a:cubicBezTo>
                      <a:pt x="7944" y="1380"/>
                      <a:pt x="8194" y="1130"/>
                      <a:pt x="8507" y="1130"/>
                    </a:cubicBezTo>
                    <a:close/>
                    <a:moveTo>
                      <a:pt x="16412" y="1130"/>
                    </a:moveTo>
                    <a:cubicBezTo>
                      <a:pt x="16725" y="1130"/>
                      <a:pt x="16975" y="1380"/>
                      <a:pt x="16975" y="1693"/>
                    </a:cubicBezTo>
                    <a:cubicBezTo>
                      <a:pt x="16975" y="2006"/>
                      <a:pt x="16725" y="2259"/>
                      <a:pt x="16412" y="2259"/>
                    </a:cubicBezTo>
                    <a:lnTo>
                      <a:pt x="14153" y="2259"/>
                    </a:lnTo>
                    <a:cubicBezTo>
                      <a:pt x="13840" y="2259"/>
                      <a:pt x="13590" y="2006"/>
                      <a:pt x="13590" y="1693"/>
                    </a:cubicBezTo>
                    <a:cubicBezTo>
                      <a:pt x="13590" y="1380"/>
                      <a:pt x="13840" y="1130"/>
                      <a:pt x="14153" y="1130"/>
                    </a:cubicBezTo>
                    <a:close/>
                    <a:moveTo>
                      <a:pt x="5120" y="4518"/>
                    </a:moveTo>
                    <a:cubicBezTo>
                      <a:pt x="5433" y="4518"/>
                      <a:pt x="5683" y="4767"/>
                      <a:pt x="5683" y="5081"/>
                    </a:cubicBezTo>
                    <a:cubicBezTo>
                      <a:pt x="5683" y="5394"/>
                      <a:pt x="5433" y="5647"/>
                      <a:pt x="5120" y="5647"/>
                    </a:cubicBezTo>
                    <a:lnTo>
                      <a:pt x="2861" y="5647"/>
                    </a:lnTo>
                    <a:cubicBezTo>
                      <a:pt x="2548" y="5647"/>
                      <a:pt x="2298" y="5394"/>
                      <a:pt x="2298" y="5081"/>
                    </a:cubicBezTo>
                    <a:cubicBezTo>
                      <a:pt x="2298" y="4767"/>
                      <a:pt x="2548" y="4518"/>
                      <a:pt x="2861" y="4518"/>
                    </a:cubicBezTo>
                    <a:close/>
                    <a:moveTo>
                      <a:pt x="10766" y="4518"/>
                    </a:moveTo>
                    <a:cubicBezTo>
                      <a:pt x="11079" y="4518"/>
                      <a:pt x="11329" y="4767"/>
                      <a:pt x="11329" y="5081"/>
                    </a:cubicBezTo>
                    <a:cubicBezTo>
                      <a:pt x="11329" y="5394"/>
                      <a:pt x="11079" y="5647"/>
                      <a:pt x="10766" y="5647"/>
                    </a:cubicBezTo>
                    <a:lnTo>
                      <a:pt x="8507" y="5647"/>
                    </a:lnTo>
                    <a:cubicBezTo>
                      <a:pt x="8194" y="5647"/>
                      <a:pt x="7944" y="5394"/>
                      <a:pt x="7944" y="5081"/>
                    </a:cubicBezTo>
                    <a:cubicBezTo>
                      <a:pt x="7944" y="4767"/>
                      <a:pt x="8194" y="4518"/>
                      <a:pt x="8507" y="4518"/>
                    </a:cubicBezTo>
                    <a:close/>
                    <a:moveTo>
                      <a:pt x="16412" y="4518"/>
                    </a:moveTo>
                    <a:cubicBezTo>
                      <a:pt x="16725" y="4518"/>
                      <a:pt x="16975" y="4767"/>
                      <a:pt x="16975" y="5081"/>
                    </a:cubicBezTo>
                    <a:cubicBezTo>
                      <a:pt x="16975" y="5394"/>
                      <a:pt x="16725" y="5647"/>
                      <a:pt x="16412" y="5647"/>
                    </a:cubicBezTo>
                    <a:lnTo>
                      <a:pt x="14153" y="5647"/>
                    </a:lnTo>
                    <a:cubicBezTo>
                      <a:pt x="13840" y="5647"/>
                      <a:pt x="13590" y="5394"/>
                      <a:pt x="13590" y="5081"/>
                    </a:cubicBezTo>
                    <a:cubicBezTo>
                      <a:pt x="13590" y="4767"/>
                      <a:pt x="13840" y="4518"/>
                      <a:pt x="14153" y="4518"/>
                    </a:cubicBezTo>
                    <a:close/>
                    <a:moveTo>
                      <a:pt x="5120" y="7941"/>
                    </a:moveTo>
                    <a:cubicBezTo>
                      <a:pt x="5433" y="7941"/>
                      <a:pt x="5683" y="8194"/>
                      <a:pt x="5683" y="8507"/>
                    </a:cubicBezTo>
                    <a:cubicBezTo>
                      <a:pt x="5683" y="8818"/>
                      <a:pt x="5433" y="9071"/>
                      <a:pt x="5120" y="9071"/>
                    </a:cubicBezTo>
                    <a:lnTo>
                      <a:pt x="2861" y="9071"/>
                    </a:lnTo>
                    <a:cubicBezTo>
                      <a:pt x="2548" y="9071"/>
                      <a:pt x="2298" y="8818"/>
                      <a:pt x="2298" y="8507"/>
                    </a:cubicBezTo>
                    <a:cubicBezTo>
                      <a:pt x="2298" y="8194"/>
                      <a:pt x="2548" y="7941"/>
                      <a:pt x="2861" y="7941"/>
                    </a:cubicBezTo>
                    <a:close/>
                    <a:moveTo>
                      <a:pt x="10766" y="7941"/>
                    </a:moveTo>
                    <a:cubicBezTo>
                      <a:pt x="11079" y="7941"/>
                      <a:pt x="11329" y="8194"/>
                      <a:pt x="11329" y="8507"/>
                    </a:cubicBezTo>
                    <a:cubicBezTo>
                      <a:pt x="11329" y="8818"/>
                      <a:pt x="11079" y="9071"/>
                      <a:pt x="10766" y="9071"/>
                    </a:cubicBezTo>
                    <a:lnTo>
                      <a:pt x="8507" y="9071"/>
                    </a:lnTo>
                    <a:cubicBezTo>
                      <a:pt x="8194" y="9071"/>
                      <a:pt x="7944" y="8818"/>
                      <a:pt x="7944" y="8507"/>
                    </a:cubicBezTo>
                    <a:cubicBezTo>
                      <a:pt x="7944" y="8194"/>
                      <a:pt x="8194" y="7941"/>
                      <a:pt x="8507" y="7941"/>
                    </a:cubicBezTo>
                    <a:close/>
                    <a:moveTo>
                      <a:pt x="16412" y="7941"/>
                    </a:moveTo>
                    <a:cubicBezTo>
                      <a:pt x="16725" y="7941"/>
                      <a:pt x="16975" y="8194"/>
                      <a:pt x="16975" y="8507"/>
                    </a:cubicBezTo>
                    <a:cubicBezTo>
                      <a:pt x="16975" y="8818"/>
                      <a:pt x="16725" y="9071"/>
                      <a:pt x="16412" y="9071"/>
                    </a:cubicBezTo>
                    <a:lnTo>
                      <a:pt x="14153" y="9071"/>
                    </a:lnTo>
                    <a:cubicBezTo>
                      <a:pt x="13840" y="9071"/>
                      <a:pt x="13590" y="8818"/>
                      <a:pt x="13590" y="8507"/>
                    </a:cubicBezTo>
                    <a:cubicBezTo>
                      <a:pt x="13590" y="8194"/>
                      <a:pt x="13840" y="7941"/>
                      <a:pt x="14153" y="7941"/>
                    </a:cubicBezTo>
                    <a:close/>
                    <a:moveTo>
                      <a:pt x="1" y="1"/>
                    </a:moveTo>
                    <a:lnTo>
                      <a:pt x="1" y="9637"/>
                    </a:lnTo>
                    <a:cubicBezTo>
                      <a:pt x="1" y="10570"/>
                      <a:pt x="759" y="11329"/>
                      <a:pt x="1696" y="11329"/>
                    </a:cubicBezTo>
                    <a:lnTo>
                      <a:pt x="17580" y="11329"/>
                    </a:lnTo>
                    <a:cubicBezTo>
                      <a:pt x="18514" y="11329"/>
                      <a:pt x="19273" y="10570"/>
                      <a:pt x="19273" y="9637"/>
                    </a:cubicBezTo>
                    <a:lnTo>
                      <a:pt x="19273" y="1"/>
                    </a:ln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sp>
            <p:nvSpPr>
              <p:cNvPr id="40" name="Google Shape;14941;p86">
                <a:extLst>
                  <a:ext uri="{FF2B5EF4-FFF2-40B4-BE49-F238E27FC236}">
                    <a16:creationId xmlns:a16="http://schemas.microsoft.com/office/drawing/2014/main" id="{4F0B879E-4B84-7CD3-201E-371445D57DC3}"/>
                  </a:ext>
                </a:extLst>
              </p:cNvPr>
              <p:cNvSpPr/>
              <p:nvPr/>
            </p:nvSpPr>
            <p:spPr>
              <a:xfrm>
                <a:off x="5660400" y="238125"/>
                <a:ext cx="481825" cy="170375"/>
              </a:xfrm>
              <a:custGeom>
                <a:avLst/>
                <a:gdLst/>
                <a:ahLst/>
                <a:cxnLst/>
                <a:rect l="l" t="t" r="r" b="b"/>
                <a:pathLst>
                  <a:path w="19273" h="6815" extrusionOk="0">
                    <a:moveTo>
                      <a:pt x="3990" y="1129"/>
                    </a:moveTo>
                    <a:cubicBezTo>
                      <a:pt x="4304" y="1129"/>
                      <a:pt x="4557" y="1382"/>
                      <a:pt x="4557" y="1695"/>
                    </a:cubicBezTo>
                    <a:lnTo>
                      <a:pt x="4557" y="3954"/>
                    </a:lnTo>
                    <a:cubicBezTo>
                      <a:pt x="4557" y="4264"/>
                      <a:pt x="4304" y="4517"/>
                      <a:pt x="3990" y="4517"/>
                    </a:cubicBezTo>
                    <a:cubicBezTo>
                      <a:pt x="3677" y="4517"/>
                      <a:pt x="3427" y="4264"/>
                      <a:pt x="3427" y="3954"/>
                    </a:cubicBezTo>
                    <a:lnTo>
                      <a:pt x="3427" y="1695"/>
                    </a:lnTo>
                    <a:cubicBezTo>
                      <a:pt x="3427" y="1382"/>
                      <a:pt x="3677" y="1129"/>
                      <a:pt x="3990" y="1129"/>
                    </a:cubicBezTo>
                    <a:close/>
                    <a:moveTo>
                      <a:pt x="9637" y="1129"/>
                    </a:moveTo>
                    <a:cubicBezTo>
                      <a:pt x="9950" y="1129"/>
                      <a:pt x="10203" y="1382"/>
                      <a:pt x="10203" y="1695"/>
                    </a:cubicBezTo>
                    <a:lnTo>
                      <a:pt x="10203" y="3954"/>
                    </a:lnTo>
                    <a:cubicBezTo>
                      <a:pt x="10203" y="4264"/>
                      <a:pt x="9950" y="4517"/>
                      <a:pt x="9637" y="4517"/>
                    </a:cubicBezTo>
                    <a:cubicBezTo>
                      <a:pt x="9323" y="4517"/>
                      <a:pt x="9073" y="4264"/>
                      <a:pt x="9073" y="3954"/>
                    </a:cubicBezTo>
                    <a:lnTo>
                      <a:pt x="9073" y="1695"/>
                    </a:lnTo>
                    <a:cubicBezTo>
                      <a:pt x="9073" y="1382"/>
                      <a:pt x="9323" y="1129"/>
                      <a:pt x="9637" y="1129"/>
                    </a:cubicBezTo>
                    <a:close/>
                    <a:moveTo>
                      <a:pt x="15283" y="1129"/>
                    </a:moveTo>
                    <a:cubicBezTo>
                      <a:pt x="15596" y="1129"/>
                      <a:pt x="15849" y="1382"/>
                      <a:pt x="15849" y="1695"/>
                    </a:cubicBezTo>
                    <a:lnTo>
                      <a:pt x="15849" y="3954"/>
                    </a:lnTo>
                    <a:cubicBezTo>
                      <a:pt x="15849" y="4264"/>
                      <a:pt x="15596" y="4517"/>
                      <a:pt x="15283" y="4517"/>
                    </a:cubicBezTo>
                    <a:cubicBezTo>
                      <a:pt x="14969" y="4517"/>
                      <a:pt x="14719" y="4264"/>
                      <a:pt x="14719" y="3954"/>
                    </a:cubicBezTo>
                    <a:lnTo>
                      <a:pt x="14719" y="1695"/>
                    </a:lnTo>
                    <a:cubicBezTo>
                      <a:pt x="14719" y="1382"/>
                      <a:pt x="14969" y="1129"/>
                      <a:pt x="15283" y="1129"/>
                    </a:cubicBezTo>
                    <a:close/>
                    <a:moveTo>
                      <a:pt x="3990" y="0"/>
                    </a:moveTo>
                    <a:cubicBezTo>
                      <a:pt x="3054" y="0"/>
                      <a:pt x="2298" y="759"/>
                      <a:pt x="2298" y="1695"/>
                    </a:cubicBezTo>
                    <a:lnTo>
                      <a:pt x="2298" y="2258"/>
                    </a:lnTo>
                    <a:lnTo>
                      <a:pt x="1696" y="2258"/>
                    </a:lnTo>
                    <a:cubicBezTo>
                      <a:pt x="759" y="2258"/>
                      <a:pt x="1" y="3017"/>
                      <a:pt x="1" y="3954"/>
                    </a:cubicBezTo>
                    <a:lnTo>
                      <a:pt x="1" y="6814"/>
                    </a:lnTo>
                    <a:lnTo>
                      <a:pt x="19273" y="6814"/>
                    </a:lnTo>
                    <a:lnTo>
                      <a:pt x="19273" y="3954"/>
                    </a:lnTo>
                    <a:cubicBezTo>
                      <a:pt x="19273" y="3017"/>
                      <a:pt x="18514" y="2258"/>
                      <a:pt x="17580" y="2258"/>
                    </a:cubicBezTo>
                    <a:lnTo>
                      <a:pt x="16978" y="2258"/>
                    </a:lnTo>
                    <a:lnTo>
                      <a:pt x="16978" y="1695"/>
                    </a:lnTo>
                    <a:cubicBezTo>
                      <a:pt x="16978" y="759"/>
                      <a:pt x="16219" y="0"/>
                      <a:pt x="15283" y="0"/>
                    </a:cubicBezTo>
                    <a:cubicBezTo>
                      <a:pt x="14346" y="0"/>
                      <a:pt x="13590" y="759"/>
                      <a:pt x="13590" y="1695"/>
                    </a:cubicBezTo>
                    <a:lnTo>
                      <a:pt x="13590" y="2258"/>
                    </a:lnTo>
                    <a:lnTo>
                      <a:pt x="11332" y="2258"/>
                    </a:lnTo>
                    <a:lnTo>
                      <a:pt x="11332" y="1695"/>
                    </a:lnTo>
                    <a:cubicBezTo>
                      <a:pt x="11332" y="759"/>
                      <a:pt x="10573" y="0"/>
                      <a:pt x="9637" y="0"/>
                    </a:cubicBezTo>
                    <a:cubicBezTo>
                      <a:pt x="8700" y="0"/>
                      <a:pt x="7944" y="759"/>
                      <a:pt x="7944" y="1695"/>
                    </a:cubicBezTo>
                    <a:lnTo>
                      <a:pt x="7944" y="2258"/>
                    </a:lnTo>
                    <a:lnTo>
                      <a:pt x="5686" y="2258"/>
                    </a:lnTo>
                    <a:lnTo>
                      <a:pt x="5686" y="1695"/>
                    </a:lnTo>
                    <a:cubicBezTo>
                      <a:pt x="5686" y="759"/>
                      <a:pt x="4927" y="0"/>
                      <a:pt x="3990" y="0"/>
                    </a:cubicBezTo>
                    <a:close/>
                  </a:path>
                </a:pathLst>
              </a:custGeom>
              <a:grpFill/>
              <a:ln>
                <a:noFill/>
              </a:ln>
            </p:spPr>
            <p:txBody>
              <a:bodyPr spcFirstLastPara="1" wrap="square" lIns="121900" tIns="121900" rIns="121900" bIns="121900" anchor="ctr" anchorCtr="0">
                <a:noAutofit/>
              </a:bodyPr>
              <a:lstStyle/>
              <a:p>
                <a:endParaRPr sz="2400">
                  <a:solidFill>
                    <a:srgbClr val="435D74"/>
                  </a:solidFill>
                </a:endParaRPr>
              </a:p>
            </p:txBody>
          </p:sp>
        </p:grpSp>
      </p:grpSp>
      <p:grpSp>
        <p:nvGrpSpPr>
          <p:cNvPr id="89" name="Group 88">
            <a:extLst>
              <a:ext uri="{FF2B5EF4-FFF2-40B4-BE49-F238E27FC236}">
                <a16:creationId xmlns:a16="http://schemas.microsoft.com/office/drawing/2014/main" id="{C58F30B2-BF9D-860F-0C61-73DB551904C5}"/>
              </a:ext>
            </a:extLst>
          </p:cNvPr>
          <p:cNvGrpSpPr/>
          <p:nvPr/>
        </p:nvGrpSpPr>
        <p:grpSpPr>
          <a:xfrm>
            <a:off x="807930" y="3789017"/>
            <a:ext cx="4835927" cy="2640058"/>
            <a:chOff x="600075" y="3527756"/>
            <a:chExt cx="4835927" cy="2640058"/>
          </a:xfrm>
          <a:effectLst/>
        </p:grpSpPr>
        <p:grpSp>
          <p:nvGrpSpPr>
            <p:cNvPr id="10" name="Group 9">
              <a:extLst>
                <a:ext uri="{FF2B5EF4-FFF2-40B4-BE49-F238E27FC236}">
                  <a16:creationId xmlns:a16="http://schemas.microsoft.com/office/drawing/2014/main" id="{337DE6DF-5D1A-C45D-B054-E3E20C86177C}"/>
                </a:ext>
              </a:extLst>
            </p:cNvPr>
            <p:cNvGrpSpPr/>
            <p:nvPr/>
          </p:nvGrpSpPr>
          <p:grpSpPr>
            <a:xfrm>
              <a:off x="600075" y="3530919"/>
              <a:ext cx="755650" cy="2636895"/>
              <a:chOff x="600075" y="3530919"/>
              <a:chExt cx="755650" cy="2636895"/>
            </a:xfrm>
          </p:grpSpPr>
          <p:sp>
            <p:nvSpPr>
              <p:cNvPr id="5" name="Rectangle 4">
                <a:extLst>
                  <a:ext uri="{FF2B5EF4-FFF2-40B4-BE49-F238E27FC236}">
                    <a16:creationId xmlns:a16="http://schemas.microsoft.com/office/drawing/2014/main" id="{A3968455-3DED-3B7D-9E96-9843EE8E8AB8}"/>
                  </a:ext>
                </a:extLst>
              </p:cNvPr>
              <p:cNvSpPr/>
              <p:nvPr/>
            </p:nvSpPr>
            <p:spPr>
              <a:xfrm>
                <a:off x="600075" y="3530919"/>
                <a:ext cx="755650" cy="2636895"/>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44196D8-571F-A7A0-068F-094956931FA6}"/>
                  </a:ext>
                </a:extLst>
              </p:cNvPr>
              <p:cNvSpPr>
                <a:spLocks/>
              </p:cNvSpPr>
              <p:nvPr/>
            </p:nvSpPr>
            <p:spPr>
              <a:xfrm>
                <a:off x="704849" y="3725487"/>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6" name="Google Shape;3619;p48">
                <a:extLst>
                  <a:ext uri="{FF2B5EF4-FFF2-40B4-BE49-F238E27FC236}">
                    <a16:creationId xmlns:a16="http://schemas.microsoft.com/office/drawing/2014/main" id="{1234928C-EA7A-47C0-0183-F1A489751A44}"/>
                  </a:ext>
                </a:extLst>
              </p:cNvPr>
              <p:cNvGrpSpPr/>
              <p:nvPr/>
            </p:nvGrpSpPr>
            <p:grpSpPr>
              <a:xfrm>
                <a:off x="822448" y="3821890"/>
                <a:ext cx="307721" cy="350121"/>
                <a:chOff x="1529350" y="258825"/>
                <a:chExt cx="423475" cy="481825"/>
              </a:xfrm>
              <a:solidFill>
                <a:schemeClr val="tx1"/>
              </a:solidFill>
            </p:grpSpPr>
            <p:sp>
              <p:nvSpPr>
                <p:cNvPr id="27" name="Google Shape;3620;p48">
                  <a:extLst>
                    <a:ext uri="{FF2B5EF4-FFF2-40B4-BE49-F238E27FC236}">
                      <a16:creationId xmlns:a16="http://schemas.microsoft.com/office/drawing/2014/main" id="{81B18486-D478-5BFE-83B1-2D358B814138}"/>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3621;p48">
                  <a:extLst>
                    <a:ext uri="{FF2B5EF4-FFF2-40B4-BE49-F238E27FC236}">
                      <a16:creationId xmlns:a16="http://schemas.microsoft.com/office/drawing/2014/main" id="{237C3933-B376-66C8-029C-B87BBAD255FF}"/>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pic>
          <p:nvPicPr>
            <p:cNvPr id="79" name="Content Placeholder 37">
              <a:extLst>
                <a:ext uri="{FF2B5EF4-FFF2-40B4-BE49-F238E27FC236}">
                  <a16:creationId xmlns:a16="http://schemas.microsoft.com/office/drawing/2014/main" id="{44C10167-F24C-9BA1-7D79-02156C9CA22A}"/>
                </a:ext>
              </a:extLst>
            </p:cNvPr>
            <p:cNvPicPr>
              <a:picLocks noChangeAspect="1"/>
            </p:cNvPicPr>
            <p:nvPr/>
          </p:nvPicPr>
          <p:blipFill>
            <a:blip r:embed="rId5"/>
            <a:stretch>
              <a:fillRect/>
            </a:stretch>
          </p:blipFill>
          <p:spPr>
            <a:xfrm>
              <a:off x="1514344" y="3527756"/>
              <a:ext cx="3921658" cy="2636894"/>
            </a:xfrm>
            <a:prstGeom prst="rect">
              <a:avLst/>
            </a:prstGeom>
            <a:ln w="28575">
              <a:solidFill>
                <a:schemeClr val="bg2"/>
              </a:solidFill>
            </a:ln>
            <a:effectLst>
              <a:outerShdw blurRad="50800" dist="38100" dir="5400000" algn="t" rotWithShape="0">
                <a:prstClr val="black">
                  <a:alpha val="40000"/>
                </a:prstClr>
              </a:outerShdw>
            </a:effectLst>
          </p:spPr>
        </p:pic>
        <p:sp>
          <p:nvSpPr>
            <p:cNvPr id="80" name="Oval 79">
              <a:extLst>
                <a:ext uri="{FF2B5EF4-FFF2-40B4-BE49-F238E27FC236}">
                  <a16:creationId xmlns:a16="http://schemas.microsoft.com/office/drawing/2014/main" id="{0C3B7614-C20C-976C-C461-CBE3754988AB}"/>
                </a:ext>
              </a:extLst>
            </p:cNvPr>
            <p:cNvSpPr>
              <a:spLocks/>
            </p:cNvSpPr>
            <p:nvPr/>
          </p:nvSpPr>
          <p:spPr>
            <a:xfrm>
              <a:off x="698678" y="4364818"/>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64328A84-80C7-FDA5-2FA4-4C8E6AAAC87B}"/>
                </a:ext>
              </a:extLst>
            </p:cNvPr>
            <p:cNvSpPr>
              <a:spLocks/>
            </p:cNvSpPr>
            <p:nvPr/>
          </p:nvSpPr>
          <p:spPr>
            <a:xfrm>
              <a:off x="706436" y="5004149"/>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82" name="Google Shape;16435;p89">
              <a:extLst>
                <a:ext uri="{FF2B5EF4-FFF2-40B4-BE49-F238E27FC236}">
                  <a16:creationId xmlns:a16="http://schemas.microsoft.com/office/drawing/2014/main" id="{3CB2BD2A-BCDA-0481-95AF-13C9986ACAEE}"/>
                </a:ext>
              </a:extLst>
            </p:cNvPr>
            <p:cNvGrpSpPr/>
            <p:nvPr/>
          </p:nvGrpSpPr>
          <p:grpSpPr>
            <a:xfrm>
              <a:off x="790823" y="4451924"/>
              <a:ext cx="358633" cy="357682"/>
              <a:chOff x="-30735200" y="3910925"/>
              <a:chExt cx="292225" cy="291450"/>
            </a:xfrm>
            <a:solidFill>
              <a:schemeClr val="tx1"/>
            </a:solidFill>
          </p:grpSpPr>
          <p:sp>
            <p:nvSpPr>
              <p:cNvPr id="83" name="Google Shape;16436;p89">
                <a:extLst>
                  <a:ext uri="{FF2B5EF4-FFF2-40B4-BE49-F238E27FC236}">
                    <a16:creationId xmlns:a16="http://schemas.microsoft.com/office/drawing/2014/main" id="{EFF1AF4C-997D-3F0A-C3FE-A8F8C30C0858}"/>
                  </a:ext>
                </a:extLst>
              </p:cNvPr>
              <p:cNvSpPr/>
              <p:nvPr/>
            </p:nvSpPr>
            <p:spPr>
              <a:xfrm>
                <a:off x="-30683225" y="3962900"/>
                <a:ext cx="188275" cy="186700"/>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grpFill/>
              <a:ln>
                <a:noFill/>
              </a:ln>
            </p:spPr>
            <p:txBody>
              <a:bodyPr spcFirstLastPara="1" wrap="square" lIns="121900" tIns="121900" rIns="121900" bIns="121900" anchor="ctr" anchorCtr="0">
                <a:noAutofit/>
              </a:bodyPr>
              <a:lstStyle/>
              <a:p>
                <a:endParaRPr sz="2400"/>
              </a:p>
            </p:txBody>
          </p:sp>
          <p:sp>
            <p:nvSpPr>
              <p:cNvPr id="84" name="Google Shape;16437;p89">
                <a:extLst>
                  <a:ext uri="{FF2B5EF4-FFF2-40B4-BE49-F238E27FC236}">
                    <a16:creationId xmlns:a16="http://schemas.microsoft.com/office/drawing/2014/main" id="{AC2649B6-1504-D1A8-F0F9-5993CC9D8B78}"/>
                  </a:ext>
                </a:extLst>
              </p:cNvPr>
              <p:cNvSpPr/>
              <p:nvPr/>
            </p:nvSpPr>
            <p:spPr>
              <a:xfrm>
                <a:off x="-30735200" y="3910925"/>
                <a:ext cx="292225" cy="291450"/>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grpFill/>
              <a:ln>
                <a:noFill/>
              </a:ln>
            </p:spPr>
            <p:txBody>
              <a:bodyPr spcFirstLastPara="1" wrap="square" lIns="121900" tIns="121900" rIns="121900" bIns="121900" anchor="ctr" anchorCtr="0">
                <a:noAutofit/>
              </a:bodyPr>
              <a:lstStyle/>
              <a:p>
                <a:endParaRPr sz="2400"/>
              </a:p>
            </p:txBody>
          </p:sp>
        </p:grpSp>
        <p:grpSp>
          <p:nvGrpSpPr>
            <p:cNvPr id="85" name="Google Shape;6780;p54">
              <a:extLst>
                <a:ext uri="{FF2B5EF4-FFF2-40B4-BE49-F238E27FC236}">
                  <a16:creationId xmlns:a16="http://schemas.microsoft.com/office/drawing/2014/main" id="{C82FECA3-EB2A-CF42-C0E7-98DCA629543C}"/>
                </a:ext>
              </a:extLst>
            </p:cNvPr>
            <p:cNvGrpSpPr/>
            <p:nvPr/>
          </p:nvGrpSpPr>
          <p:grpSpPr>
            <a:xfrm>
              <a:off x="774394" y="5082255"/>
              <a:ext cx="394459" cy="386716"/>
              <a:chOff x="-22863675" y="3131775"/>
              <a:chExt cx="299300" cy="293425"/>
            </a:xfrm>
            <a:solidFill>
              <a:schemeClr val="tx1"/>
            </a:solidFill>
          </p:grpSpPr>
          <p:sp>
            <p:nvSpPr>
              <p:cNvPr id="86" name="Google Shape;6781;p54">
                <a:extLst>
                  <a:ext uri="{FF2B5EF4-FFF2-40B4-BE49-F238E27FC236}">
                    <a16:creationId xmlns:a16="http://schemas.microsoft.com/office/drawing/2014/main" id="{75039660-8BB3-0AB3-CDF0-5AC39451CD94}"/>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6782;p54">
                <a:extLst>
                  <a:ext uri="{FF2B5EF4-FFF2-40B4-BE49-F238E27FC236}">
                    <a16:creationId xmlns:a16="http://schemas.microsoft.com/office/drawing/2014/main" id="{4436C9CF-1071-8FBA-CAFB-3C12E636F5E0}"/>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6783;p54">
                <a:extLst>
                  <a:ext uri="{FF2B5EF4-FFF2-40B4-BE49-F238E27FC236}">
                    <a16:creationId xmlns:a16="http://schemas.microsoft.com/office/drawing/2014/main" id="{C7B264F0-7371-0CCE-0CE2-A18B4385DFA3}"/>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roup 91">
            <a:extLst>
              <a:ext uri="{FF2B5EF4-FFF2-40B4-BE49-F238E27FC236}">
                <a16:creationId xmlns:a16="http://schemas.microsoft.com/office/drawing/2014/main" id="{973B8FDD-68A7-D339-6F0A-D28D8C6790C1}"/>
              </a:ext>
            </a:extLst>
          </p:cNvPr>
          <p:cNvGrpSpPr/>
          <p:nvPr/>
        </p:nvGrpSpPr>
        <p:grpSpPr>
          <a:xfrm>
            <a:off x="6096000" y="951445"/>
            <a:ext cx="5182832" cy="2636894"/>
            <a:chOff x="6096000" y="690185"/>
            <a:chExt cx="5182832" cy="2636894"/>
          </a:xfrm>
        </p:grpSpPr>
        <p:grpSp>
          <p:nvGrpSpPr>
            <p:cNvPr id="9" name="Group 8">
              <a:extLst>
                <a:ext uri="{FF2B5EF4-FFF2-40B4-BE49-F238E27FC236}">
                  <a16:creationId xmlns:a16="http://schemas.microsoft.com/office/drawing/2014/main" id="{A3828408-B5FF-77D2-EAAA-3E59E2EC6DE9}"/>
                </a:ext>
              </a:extLst>
            </p:cNvPr>
            <p:cNvGrpSpPr/>
            <p:nvPr/>
          </p:nvGrpSpPr>
          <p:grpSpPr>
            <a:xfrm>
              <a:off x="6096000" y="690185"/>
              <a:ext cx="755650" cy="2636894"/>
              <a:chOff x="6096000" y="690185"/>
              <a:chExt cx="755650" cy="2636894"/>
            </a:xfrm>
          </p:grpSpPr>
          <p:sp>
            <p:nvSpPr>
              <p:cNvPr id="6" name="Rectangle 5">
                <a:extLst>
                  <a:ext uri="{FF2B5EF4-FFF2-40B4-BE49-F238E27FC236}">
                    <a16:creationId xmlns:a16="http://schemas.microsoft.com/office/drawing/2014/main" id="{DCCD060C-B822-3D60-22F3-B5A44D4C0C9A}"/>
                  </a:ext>
                </a:extLst>
              </p:cNvPr>
              <p:cNvSpPr/>
              <p:nvPr/>
            </p:nvSpPr>
            <p:spPr>
              <a:xfrm>
                <a:off x="6096000" y="690185"/>
                <a:ext cx="755650" cy="2636894"/>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701BD864-6DCA-2EF4-7C4F-5C4418F9E0D2}"/>
                  </a:ext>
                </a:extLst>
              </p:cNvPr>
              <p:cNvGrpSpPr/>
              <p:nvPr/>
            </p:nvGrpSpPr>
            <p:grpSpPr>
              <a:xfrm>
                <a:off x="6207120" y="869520"/>
                <a:ext cx="547190" cy="1228779"/>
                <a:chOff x="6207120" y="869520"/>
                <a:chExt cx="547190" cy="1228779"/>
              </a:xfrm>
            </p:grpSpPr>
            <p:sp>
              <p:nvSpPr>
                <p:cNvPr id="29" name="Oval 28">
                  <a:extLst>
                    <a:ext uri="{FF2B5EF4-FFF2-40B4-BE49-F238E27FC236}">
                      <a16:creationId xmlns:a16="http://schemas.microsoft.com/office/drawing/2014/main" id="{E01D3A01-2781-6E73-9ED2-44650BAF0066}"/>
                    </a:ext>
                  </a:extLst>
                </p:cNvPr>
                <p:cNvSpPr>
                  <a:spLocks/>
                </p:cNvSpPr>
                <p:nvPr/>
              </p:nvSpPr>
              <p:spPr>
                <a:xfrm>
                  <a:off x="6207120" y="869520"/>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30" name="Google Shape;3619;p48">
                  <a:extLst>
                    <a:ext uri="{FF2B5EF4-FFF2-40B4-BE49-F238E27FC236}">
                      <a16:creationId xmlns:a16="http://schemas.microsoft.com/office/drawing/2014/main" id="{BA056021-49F8-D3BC-A373-DDCC5C5B5356}"/>
                    </a:ext>
                  </a:extLst>
                </p:cNvPr>
                <p:cNvGrpSpPr/>
                <p:nvPr/>
              </p:nvGrpSpPr>
              <p:grpSpPr>
                <a:xfrm>
                  <a:off x="6324719" y="965923"/>
                  <a:ext cx="307721" cy="350121"/>
                  <a:chOff x="1529350" y="258825"/>
                  <a:chExt cx="423475" cy="481825"/>
                </a:xfrm>
                <a:solidFill>
                  <a:schemeClr val="tx1"/>
                </a:solidFill>
              </p:grpSpPr>
              <p:sp>
                <p:nvSpPr>
                  <p:cNvPr id="31" name="Google Shape;3620;p48">
                    <a:extLst>
                      <a:ext uri="{FF2B5EF4-FFF2-40B4-BE49-F238E27FC236}">
                        <a16:creationId xmlns:a16="http://schemas.microsoft.com/office/drawing/2014/main" id="{5AF25512-CE5E-71A1-7676-F195939EAC60}"/>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3621;p48">
                    <a:extLst>
                      <a:ext uri="{FF2B5EF4-FFF2-40B4-BE49-F238E27FC236}">
                        <a16:creationId xmlns:a16="http://schemas.microsoft.com/office/drawing/2014/main" id="{D0B65AB7-1A13-9CB9-8C0F-164C9C64C918}"/>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7" name="Oval 36">
                  <a:extLst>
                    <a:ext uri="{FF2B5EF4-FFF2-40B4-BE49-F238E27FC236}">
                      <a16:creationId xmlns:a16="http://schemas.microsoft.com/office/drawing/2014/main" id="{59C73713-C9B2-F04A-73DF-CC2DFD5DB565}"/>
                    </a:ext>
                  </a:extLst>
                </p:cNvPr>
                <p:cNvSpPr>
                  <a:spLocks/>
                </p:cNvSpPr>
                <p:nvPr/>
              </p:nvSpPr>
              <p:spPr>
                <a:xfrm>
                  <a:off x="6211383" y="1555371"/>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6" name="Google Shape;15642;p87">
                  <a:extLst>
                    <a:ext uri="{FF2B5EF4-FFF2-40B4-BE49-F238E27FC236}">
                      <a16:creationId xmlns:a16="http://schemas.microsoft.com/office/drawing/2014/main" id="{FE8C90A6-F187-F35B-0F1C-198E4AA18E90}"/>
                    </a:ext>
                  </a:extLst>
                </p:cNvPr>
                <p:cNvSpPr/>
                <p:nvPr/>
              </p:nvSpPr>
              <p:spPr>
                <a:xfrm>
                  <a:off x="6282940" y="1694362"/>
                  <a:ext cx="384328" cy="263453"/>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grpSp>
        <p:pic>
          <p:nvPicPr>
            <p:cNvPr id="91" name="Picture 90">
              <a:extLst>
                <a:ext uri="{FF2B5EF4-FFF2-40B4-BE49-F238E27FC236}">
                  <a16:creationId xmlns:a16="http://schemas.microsoft.com/office/drawing/2014/main" id="{F69F57D7-816C-FB74-7FC0-2DDD511B0373}"/>
                </a:ext>
              </a:extLst>
            </p:cNvPr>
            <p:cNvPicPr>
              <a:picLocks noChangeAspect="1"/>
            </p:cNvPicPr>
            <p:nvPr/>
          </p:nvPicPr>
          <p:blipFill>
            <a:blip r:embed="rId6"/>
            <a:stretch>
              <a:fillRect/>
            </a:stretch>
          </p:blipFill>
          <p:spPr>
            <a:xfrm>
              <a:off x="7013575" y="694806"/>
              <a:ext cx="4265257" cy="2632273"/>
            </a:xfrm>
            <a:prstGeom prst="rect">
              <a:avLst/>
            </a:prstGeom>
            <a:ln w="28575">
              <a:solidFill>
                <a:schemeClr val="bg2"/>
              </a:solidFill>
            </a:ln>
            <a:effectLst>
              <a:outerShdw blurRad="50800" dist="38100" dir="5400000" algn="t" rotWithShape="0">
                <a:prstClr val="black">
                  <a:alpha val="40000"/>
                </a:prstClr>
              </a:outerShdw>
            </a:effectLst>
          </p:spPr>
        </p:pic>
      </p:grpSp>
      <p:sp>
        <p:nvSpPr>
          <p:cNvPr id="1620" name="Rectangle 1619">
            <a:extLst>
              <a:ext uri="{FF2B5EF4-FFF2-40B4-BE49-F238E27FC236}">
                <a16:creationId xmlns:a16="http://schemas.microsoft.com/office/drawing/2014/main" id="{6A0CEE8D-38C7-3F5D-0BF3-F47B580C105E}"/>
              </a:ext>
            </a:extLst>
          </p:cNvPr>
          <p:cNvSpPr/>
          <p:nvPr/>
        </p:nvSpPr>
        <p:spPr>
          <a:xfrm>
            <a:off x="6096000" y="3690260"/>
            <a:ext cx="5212702" cy="278518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oogle Shape;11584;p81">
            <a:extLst>
              <a:ext uri="{FF2B5EF4-FFF2-40B4-BE49-F238E27FC236}">
                <a16:creationId xmlns:a16="http://schemas.microsoft.com/office/drawing/2014/main" id="{39C173D9-F11F-3CF7-5E2B-5EB2B93B196A}"/>
              </a:ext>
            </a:extLst>
          </p:cNvPr>
          <p:cNvGrpSpPr/>
          <p:nvPr/>
        </p:nvGrpSpPr>
        <p:grpSpPr>
          <a:xfrm>
            <a:off x="6244158" y="3791317"/>
            <a:ext cx="4935047" cy="2564765"/>
            <a:chOff x="238125" y="1038125"/>
            <a:chExt cx="7146800" cy="3633625"/>
          </a:xfrm>
        </p:grpSpPr>
        <p:sp>
          <p:nvSpPr>
            <p:cNvPr id="16" name="Google Shape;11585;p81">
              <a:extLst>
                <a:ext uri="{FF2B5EF4-FFF2-40B4-BE49-F238E27FC236}">
                  <a16:creationId xmlns:a16="http://schemas.microsoft.com/office/drawing/2014/main" id="{6F7EA9FD-9FC8-08FD-5742-E8C243CC289B}"/>
                </a:ext>
              </a:extLst>
            </p:cNvPr>
            <p:cNvSpPr/>
            <p:nvPr/>
          </p:nvSpPr>
          <p:spPr>
            <a:xfrm>
              <a:off x="6256150" y="3780375"/>
              <a:ext cx="62400" cy="53425"/>
            </a:xfrm>
            <a:custGeom>
              <a:avLst/>
              <a:gdLst/>
              <a:ahLst/>
              <a:cxnLst/>
              <a:rect l="l" t="t" r="r" b="b"/>
              <a:pathLst>
                <a:path w="2496" h="2137" extrusionOk="0">
                  <a:moveTo>
                    <a:pt x="1065" y="0"/>
                  </a:moveTo>
                  <a:cubicBezTo>
                    <a:pt x="472"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 name="Google Shape;11586;p81">
              <a:extLst>
                <a:ext uri="{FF2B5EF4-FFF2-40B4-BE49-F238E27FC236}">
                  <a16:creationId xmlns:a16="http://schemas.microsoft.com/office/drawing/2014/main" id="{7E081201-43F0-CD7B-47CC-1579A07B8095}"/>
                </a:ext>
              </a:extLst>
            </p:cNvPr>
            <p:cNvSpPr/>
            <p:nvPr/>
          </p:nvSpPr>
          <p:spPr>
            <a:xfrm>
              <a:off x="6256150" y="3856775"/>
              <a:ext cx="62200" cy="53250"/>
            </a:xfrm>
            <a:custGeom>
              <a:avLst/>
              <a:gdLst/>
              <a:ahLst/>
              <a:cxnLst/>
              <a:rect l="l" t="t" r="r" b="b"/>
              <a:pathLst>
                <a:path w="2488" h="2130" extrusionOk="0">
                  <a:moveTo>
                    <a:pt x="1065" y="1"/>
                  </a:moveTo>
                  <a:cubicBezTo>
                    <a:pt x="480" y="1"/>
                    <a:pt x="0" y="472"/>
                    <a:pt x="0" y="1066"/>
                  </a:cubicBezTo>
                  <a:cubicBezTo>
                    <a:pt x="0" y="1704"/>
                    <a:pt x="524" y="2129"/>
                    <a:pt x="1070" y="2129"/>
                  </a:cubicBezTo>
                  <a:cubicBezTo>
                    <a:pt x="1331" y="2129"/>
                    <a:pt x="1597" y="2032"/>
                    <a:pt x="1813"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 name="Google Shape;11587;p81">
              <a:extLst>
                <a:ext uri="{FF2B5EF4-FFF2-40B4-BE49-F238E27FC236}">
                  <a16:creationId xmlns:a16="http://schemas.microsoft.com/office/drawing/2014/main" id="{ED7FC524-5B83-D290-3302-BA36A7D9BBE9}"/>
                </a:ext>
              </a:extLst>
            </p:cNvPr>
            <p:cNvSpPr/>
            <p:nvPr/>
          </p:nvSpPr>
          <p:spPr>
            <a:xfrm>
              <a:off x="6256150" y="3932800"/>
              <a:ext cx="62200" cy="53425"/>
            </a:xfrm>
            <a:custGeom>
              <a:avLst/>
              <a:gdLst/>
              <a:ahLst/>
              <a:cxnLst/>
              <a:rect l="l" t="t" r="r" b="b"/>
              <a:pathLst>
                <a:path w="2488" h="2137" extrusionOk="0">
                  <a:moveTo>
                    <a:pt x="1065" y="0"/>
                  </a:moveTo>
                  <a:cubicBezTo>
                    <a:pt x="472" y="0"/>
                    <a:pt x="0" y="480"/>
                    <a:pt x="0" y="1065"/>
                  </a:cubicBezTo>
                  <a:cubicBezTo>
                    <a:pt x="0" y="1709"/>
                    <a:pt x="525" y="2137"/>
                    <a:pt x="1071" y="2137"/>
                  </a:cubicBezTo>
                  <a:cubicBezTo>
                    <a:pt x="1332" y="2137"/>
                    <a:pt x="1597" y="2039"/>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 name="Google Shape;11588;p81">
              <a:extLst>
                <a:ext uri="{FF2B5EF4-FFF2-40B4-BE49-F238E27FC236}">
                  <a16:creationId xmlns:a16="http://schemas.microsoft.com/office/drawing/2014/main" id="{18C78BC6-BB3C-C70A-BFCE-DA118F105D9C}"/>
                </a:ext>
              </a:extLst>
            </p:cNvPr>
            <p:cNvSpPr/>
            <p:nvPr/>
          </p:nvSpPr>
          <p:spPr>
            <a:xfrm>
              <a:off x="6332350"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 name="Google Shape;11589;p81">
              <a:extLst>
                <a:ext uri="{FF2B5EF4-FFF2-40B4-BE49-F238E27FC236}">
                  <a16:creationId xmlns:a16="http://schemas.microsoft.com/office/drawing/2014/main" id="{3DCCB6EF-BF8E-F49F-4818-4B34D4EA77CC}"/>
                </a:ext>
              </a:extLst>
            </p:cNvPr>
            <p:cNvSpPr/>
            <p:nvPr/>
          </p:nvSpPr>
          <p:spPr>
            <a:xfrm>
              <a:off x="6332350"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3"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 name="Google Shape;11590;p81">
              <a:extLst>
                <a:ext uri="{FF2B5EF4-FFF2-40B4-BE49-F238E27FC236}">
                  <a16:creationId xmlns:a16="http://schemas.microsoft.com/office/drawing/2014/main" id="{2C3BEFB2-8246-226D-916C-8C83E522C5CA}"/>
                </a:ext>
              </a:extLst>
            </p:cNvPr>
            <p:cNvSpPr/>
            <p:nvPr/>
          </p:nvSpPr>
          <p:spPr>
            <a:xfrm>
              <a:off x="6408350" y="385677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 name="Google Shape;11591;p81">
              <a:extLst>
                <a:ext uri="{FF2B5EF4-FFF2-40B4-BE49-F238E27FC236}">
                  <a16:creationId xmlns:a16="http://schemas.microsoft.com/office/drawing/2014/main" id="{6D4B8EEF-6201-4B19-B8DF-BCDDF0124A34}"/>
                </a:ext>
              </a:extLst>
            </p:cNvPr>
            <p:cNvSpPr/>
            <p:nvPr/>
          </p:nvSpPr>
          <p:spPr>
            <a:xfrm>
              <a:off x="6408350" y="3932800"/>
              <a:ext cx="62425" cy="53425"/>
            </a:xfrm>
            <a:custGeom>
              <a:avLst/>
              <a:gdLst/>
              <a:ahLst/>
              <a:cxnLst/>
              <a:rect l="l" t="t" r="r" b="b"/>
              <a:pathLst>
                <a:path w="2497" h="2137" extrusionOk="0">
                  <a:moveTo>
                    <a:pt x="1074" y="0"/>
                  </a:moveTo>
                  <a:cubicBezTo>
                    <a:pt x="481" y="0"/>
                    <a:pt x="1" y="480"/>
                    <a:pt x="1" y="1065"/>
                  </a:cubicBezTo>
                  <a:cubicBezTo>
                    <a:pt x="1" y="1709"/>
                    <a:pt x="526" y="2137"/>
                    <a:pt x="1075" y="2137"/>
                  </a:cubicBezTo>
                  <a:cubicBezTo>
                    <a:pt x="1337" y="2137"/>
                    <a:pt x="1604" y="2039"/>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 name="Google Shape;11592;p81">
              <a:extLst>
                <a:ext uri="{FF2B5EF4-FFF2-40B4-BE49-F238E27FC236}">
                  <a16:creationId xmlns:a16="http://schemas.microsoft.com/office/drawing/2014/main" id="{2DD37A49-0033-E725-6B20-3C8D29933141}"/>
                </a:ext>
              </a:extLst>
            </p:cNvPr>
            <p:cNvSpPr/>
            <p:nvPr/>
          </p:nvSpPr>
          <p:spPr>
            <a:xfrm>
              <a:off x="6408350" y="4085225"/>
              <a:ext cx="62425" cy="53350"/>
            </a:xfrm>
            <a:custGeom>
              <a:avLst/>
              <a:gdLst/>
              <a:ahLst/>
              <a:cxnLst/>
              <a:rect l="l" t="t" r="r" b="b"/>
              <a:pathLst>
                <a:path w="2497" h="2134" extrusionOk="0">
                  <a:moveTo>
                    <a:pt x="1074" y="0"/>
                  </a:moveTo>
                  <a:cubicBezTo>
                    <a:pt x="481" y="0"/>
                    <a:pt x="9" y="480"/>
                    <a:pt x="1" y="1065"/>
                  </a:cubicBezTo>
                  <a:cubicBezTo>
                    <a:pt x="1" y="1709"/>
                    <a:pt x="526" y="2133"/>
                    <a:pt x="1075" y="2133"/>
                  </a:cubicBezTo>
                  <a:cubicBezTo>
                    <a:pt x="1337" y="2133"/>
                    <a:pt x="1604" y="2037"/>
                    <a:pt x="1822" y="1821"/>
                  </a:cubicBezTo>
                  <a:cubicBezTo>
                    <a:pt x="2497"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 name="Google Shape;11593;p81">
              <a:extLst>
                <a:ext uri="{FF2B5EF4-FFF2-40B4-BE49-F238E27FC236}">
                  <a16:creationId xmlns:a16="http://schemas.microsoft.com/office/drawing/2014/main" id="{14BACF71-3B9F-7312-D6B8-FB5B66F88D5A}"/>
                </a:ext>
              </a:extLst>
            </p:cNvPr>
            <p:cNvSpPr/>
            <p:nvPr/>
          </p:nvSpPr>
          <p:spPr>
            <a:xfrm>
              <a:off x="6484575" y="385677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 name="Google Shape;11594;p81">
              <a:extLst>
                <a:ext uri="{FF2B5EF4-FFF2-40B4-BE49-F238E27FC236}">
                  <a16:creationId xmlns:a16="http://schemas.microsoft.com/office/drawing/2014/main" id="{B03C3BB0-4E93-5F6C-4EE6-7593890056FE}"/>
                </a:ext>
              </a:extLst>
            </p:cNvPr>
            <p:cNvSpPr/>
            <p:nvPr/>
          </p:nvSpPr>
          <p:spPr>
            <a:xfrm>
              <a:off x="648457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 name="Google Shape;11595;p81">
              <a:extLst>
                <a:ext uri="{FF2B5EF4-FFF2-40B4-BE49-F238E27FC236}">
                  <a16:creationId xmlns:a16="http://schemas.microsoft.com/office/drawing/2014/main" id="{DDC2FA97-4A48-9A71-8519-52798949F60F}"/>
                </a:ext>
              </a:extLst>
            </p:cNvPr>
            <p:cNvSpPr/>
            <p:nvPr/>
          </p:nvSpPr>
          <p:spPr>
            <a:xfrm>
              <a:off x="6484575" y="4161425"/>
              <a:ext cx="62425" cy="53300"/>
            </a:xfrm>
            <a:custGeom>
              <a:avLst/>
              <a:gdLst/>
              <a:ahLst/>
              <a:cxnLst/>
              <a:rect l="l" t="t" r="r" b="b"/>
              <a:pathLst>
                <a:path w="2497" h="2132" extrusionOk="0">
                  <a:moveTo>
                    <a:pt x="1065" y="1"/>
                  </a:moveTo>
                  <a:cubicBezTo>
                    <a:pt x="480" y="1"/>
                    <a:pt x="1" y="472"/>
                    <a:pt x="1" y="1066"/>
                  </a:cubicBezTo>
                  <a:cubicBezTo>
                    <a:pt x="1" y="1708"/>
                    <a:pt x="523" y="2131"/>
                    <a:pt x="1070" y="2131"/>
                  </a:cubicBezTo>
                  <a:cubicBezTo>
                    <a:pt x="1333" y="2131"/>
                    <a:pt x="1602" y="2033"/>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 name="Google Shape;11596;p81">
              <a:extLst>
                <a:ext uri="{FF2B5EF4-FFF2-40B4-BE49-F238E27FC236}">
                  <a16:creationId xmlns:a16="http://schemas.microsoft.com/office/drawing/2014/main" id="{3EF4D26E-96C4-6222-C1FA-5CDB8A52199E}"/>
                </a:ext>
              </a:extLst>
            </p:cNvPr>
            <p:cNvSpPr/>
            <p:nvPr/>
          </p:nvSpPr>
          <p:spPr>
            <a:xfrm>
              <a:off x="6484575" y="40852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 name="Google Shape;11597;p81">
              <a:extLst>
                <a:ext uri="{FF2B5EF4-FFF2-40B4-BE49-F238E27FC236}">
                  <a16:creationId xmlns:a16="http://schemas.microsoft.com/office/drawing/2014/main" id="{018E3809-E686-C565-E1E5-4B443608F6DC}"/>
                </a:ext>
              </a:extLst>
            </p:cNvPr>
            <p:cNvSpPr/>
            <p:nvPr/>
          </p:nvSpPr>
          <p:spPr>
            <a:xfrm>
              <a:off x="6484575" y="4009000"/>
              <a:ext cx="62425" cy="53350"/>
            </a:xfrm>
            <a:custGeom>
              <a:avLst/>
              <a:gdLst/>
              <a:ahLst/>
              <a:cxnLst/>
              <a:rect l="l" t="t" r="r" b="b"/>
              <a:pathLst>
                <a:path w="2497" h="2134" extrusionOk="0">
                  <a:moveTo>
                    <a:pt x="1065" y="1"/>
                  </a:moveTo>
                  <a:cubicBezTo>
                    <a:pt x="480" y="1"/>
                    <a:pt x="1" y="480"/>
                    <a:pt x="1" y="1066"/>
                  </a:cubicBezTo>
                  <a:cubicBezTo>
                    <a:pt x="1" y="1710"/>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 name="Google Shape;11598;p81">
              <a:extLst>
                <a:ext uri="{FF2B5EF4-FFF2-40B4-BE49-F238E27FC236}">
                  <a16:creationId xmlns:a16="http://schemas.microsoft.com/office/drawing/2014/main" id="{B9FDADEA-F0A1-A0FF-2241-908770DF1F41}"/>
                </a:ext>
              </a:extLst>
            </p:cNvPr>
            <p:cNvSpPr/>
            <p:nvPr/>
          </p:nvSpPr>
          <p:spPr>
            <a:xfrm>
              <a:off x="6638425" y="3856775"/>
              <a:ext cx="62425" cy="53250"/>
            </a:xfrm>
            <a:custGeom>
              <a:avLst/>
              <a:gdLst/>
              <a:ahLst/>
              <a:cxnLst/>
              <a:rect l="l" t="t" r="r" b="b"/>
              <a:pathLst>
                <a:path w="2497" h="2130" extrusionOk="0">
                  <a:moveTo>
                    <a:pt x="1065" y="1"/>
                  </a:moveTo>
                  <a:cubicBezTo>
                    <a:pt x="480" y="1"/>
                    <a:pt x="9"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 name="Google Shape;11599;p81">
              <a:extLst>
                <a:ext uri="{FF2B5EF4-FFF2-40B4-BE49-F238E27FC236}">
                  <a16:creationId xmlns:a16="http://schemas.microsoft.com/office/drawing/2014/main" id="{352045CB-1350-62B6-0E91-D0A84937355F}"/>
                </a:ext>
              </a:extLst>
            </p:cNvPr>
            <p:cNvSpPr/>
            <p:nvPr/>
          </p:nvSpPr>
          <p:spPr>
            <a:xfrm>
              <a:off x="6638425" y="3932800"/>
              <a:ext cx="62425" cy="53425"/>
            </a:xfrm>
            <a:custGeom>
              <a:avLst/>
              <a:gdLst/>
              <a:ahLst/>
              <a:cxnLst/>
              <a:rect l="l" t="t" r="r" b="b"/>
              <a:pathLst>
                <a:path w="2497" h="2137" extrusionOk="0">
                  <a:moveTo>
                    <a:pt x="1065" y="0"/>
                  </a:moveTo>
                  <a:cubicBezTo>
                    <a:pt x="480"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 name="Google Shape;11600;p81">
              <a:extLst>
                <a:ext uri="{FF2B5EF4-FFF2-40B4-BE49-F238E27FC236}">
                  <a16:creationId xmlns:a16="http://schemas.microsoft.com/office/drawing/2014/main" id="{B337BC4B-B444-FD5A-EC30-5792477A96E3}"/>
                </a:ext>
              </a:extLst>
            </p:cNvPr>
            <p:cNvSpPr/>
            <p:nvPr/>
          </p:nvSpPr>
          <p:spPr>
            <a:xfrm>
              <a:off x="6638425" y="4161425"/>
              <a:ext cx="62425" cy="53300"/>
            </a:xfrm>
            <a:custGeom>
              <a:avLst/>
              <a:gdLst/>
              <a:ahLst/>
              <a:cxnLst/>
              <a:rect l="l" t="t" r="r" b="b"/>
              <a:pathLst>
                <a:path w="2497" h="2132" extrusionOk="0">
                  <a:moveTo>
                    <a:pt x="1065" y="1"/>
                  </a:moveTo>
                  <a:cubicBezTo>
                    <a:pt x="480" y="1"/>
                    <a:pt x="1" y="472"/>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 name="Google Shape;11601;p81">
              <a:extLst>
                <a:ext uri="{FF2B5EF4-FFF2-40B4-BE49-F238E27FC236}">
                  <a16:creationId xmlns:a16="http://schemas.microsoft.com/office/drawing/2014/main" id="{74B7BE24-75B2-8BFF-12CE-A9F380529141}"/>
                </a:ext>
              </a:extLst>
            </p:cNvPr>
            <p:cNvSpPr/>
            <p:nvPr/>
          </p:nvSpPr>
          <p:spPr>
            <a:xfrm>
              <a:off x="6638425" y="4085225"/>
              <a:ext cx="62425" cy="53350"/>
            </a:xfrm>
            <a:custGeom>
              <a:avLst/>
              <a:gdLst/>
              <a:ahLst/>
              <a:cxnLst/>
              <a:rect l="l" t="t" r="r" b="b"/>
              <a:pathLst>
                <a:path w="2497" h="2134" extrusionOk="0">
                  <a:moveTo>
                    <a:pt x="1065" y="0"/>
                  </a:moveTo>
                  <a:cubicBezTo>
                    <a:pt x="480" y="0"/>
                    <a:pt x="9" y="480"/>
                    <a:pt x="1" y="1065"/>
                  </a:cubicBezTo>
                  <a:cubicBezTo>
                    <a:pt x="1" y="1709"/>
                    <a:pt x="526" y="2133"/>
                    <a:pt x="1074"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 name="Google Shape;11602;p81">
              <a:extLst>
                <a:ext uri="{FF2B5EF4-FFF2-40B4-BE49-F238E27FC236}">
                  <a16:creationId xmlns:a16="http://schemas.microsoft.com/office/drawing/2014/main" id="{75B303E3-BCA4-DE19-0257-129CDD2705B7}"/>
                </a:ext>
              </a:extLst>
            </p:cNvPr>
            <p:cNvSpPr/>
            <p:nvPr/>
          </p:nvSpPr>
          <p:spPr>
            <a:xfrm>
              <a:off x="6638425" y="4009000"/>
              <a:ext cx="62425" cy="53350"/>
            </a:xfrm>
            <a:custGeom>
              <a:avLst/>
              <a:gdLst/>
              <a:ahLst/>
              <a:cxnLst/>
              <a:rect l="l" t="t" r="r" b="b"/>
              <a:pathLst>
                <a:path w="2497" h="2134" extrusionOk="0">
                  <a:moveTo>
                    <a:pt x="1065" y="1"/>
                  </a:moveTo>
                  <a:cubicBezTo>
                    <a:pt x="480" y="1"/>
                    <a:pt x="1" y="480"/>
                    <a:pt x="1" y="1066"/>
                  </a:cubicBezTo>
                  <a:cubicBezTo>
                    <a:pt x="1" y="1710"/>
                    <a:pt x="530" y="2134"/>
                    <a:pt x="1078" y="2134"/>
                  </a:cubicBezTo>
                  <a:cubicBezTo>
                    <a:pt x="1340" y="2134"/>
                    <a:pt x="1606"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 name="Google Shape;11603;p81">
              <a:extLst>
                <a:ext uri="{FF2B5EF4-FFF2-40B4-BE49-F238E27FC236}">
                  <a16:creationId xmlns:a16="http://schemas.microsoft.com/office/drawing/2014/main" id="{922B2947-B56D-7ECF-791C-7461A4656802}"/>
                </a:ext>
              </a:extLst>
            </p:cNvPr>
            <p:cNvSpPr/>
            <p:nvPr/>
          </p:nvSpPr>
          <p:spPr>
            <a:xfrm>
              <a:off x="6715450" y="393280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 name="Google Shape;11604;p81">
              <a:extLst>
                <a:ext uri="{FF2B5EF4-FFF2-40B4-BE49-F238E27FC236}">
                  <a16:creationId xmlns:a16="http://schemas.microsoft.com/office/drawing/2014/main" id="{ED444A9F-2AAE-1CC4-AC3D-B1C558D94663}"/>
                </a:ext>
              </a:extLst>
            </p:cNvPr>
            <p:cNvSpPr/>
            <p:nvPr/>
          </p:nvSpPr>
          <p:spPr>
            <a:xfrm>
              <a:off x="6715450" y="40852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 name="Google Shape;11605;p81">
              <a:extLst>
                <a:ext uri="{FF2B5EF4-FFF2-40B4-BE49-F238E27FC236}">
                  <a16:creationId xmlns:a16="http://schemas.microsoft.com/office/drawing/2014/main" id="{69E546F4-DFBF-1DC4-A7F2-C35E8DFD8BB5}"/>
                </a:ext>
              </a:extLst>
            </p:cNvPr>
            <p:cNvSpPr/>
            <p:nvPr/>
          </p:nvSpPr>
          <p:spPr>
            <a:xfrm>
              <a:off x="6715450" y="4009000"/>
              <a:ext cx="62225" cy="53350"/>
            </a:xfrm>
            <a:custGeom>
              <a:avLst/>
              <a:gdLst/>
              <a:ahLst/>
              <a:cxnLst/>
              <a:rect l="l" t="t" r="r" b="b"/>
              <a:pathLst>
                <a:path w="2489" h="2134" extrusionOk="0">
                  <a:moveTo>
                    <a:pt x="1066" y="1"/>
                  </a:moveTo>
                  <a:cubicBezTo>
                    <a:pt x="480" y="1"/>
                    <a:pt x="1" y="480"/>
                    <a:pt x="1" y="1066"/>
                  </a:cubicBezTo>
                  <a:cubicBezTo>
                    <a:pt x="1" y="1710"/>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 name="Google Shape;11606;p81">
              <a:extLst>
                <a:ext uri="{FF2B5EF4-FFF2-40B4-BE49-F238E27FC236}">
                  <a16:creationId xmlns:a16="http://schemas.microsoft.com/office/drawing/2014/main" id="{047B011B-B87C-C538-F804-E6897AF81FFC}"/>
                </a:ext>
              </a:extLst>
            </p:cNvPr>
            <p:cNvSpPr/>
            <p:nvPr/>
          </p:nvSpPr>
          <p:spPr>
            <a:xfrm>
              <a:off x="6408350" y="4009000"/>
              <a:ext cx="62425" cy="53350"/>
            </a:xfrm>
            <a:custGeom>
              <a:avLst/>
              <a:gdLst/>
              <a:ahLst/>
              <a:cxnLst/>
              <a:rect l="l" t="t" r="r" b="b"/>
              <a:pathLst>
                <a:path w="2497" h="2134" extrusionOk="0">
                  <a:moveTo>
                    <a:pt x="1074" y="1"/>
                  </a:moveTo>
                  <a:cubicBezTo>
                    <a:pt x="481" y="1"/>
                    <a:pt x="1"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 name="Google Shape;11607;p81">
              <a:extLst>
                <a:ext uri="{FF2B5EF4-FFF2-40B4-BE49-F238E27FC236}">
                  <a16:creationId xmlns:a16="http://schemas.microsoft.com/office/drawing/2014/main" id="{9BFA5B7D-8536-B10B-2F22-67501FA2087B}"/>
                </a:ext>
              </a:extLst>
            </p:cNvPr>
            <p:cNvSpPr/>
            <p:nvPr/>
          </p:nvSpPr>
          <p:spPr>
            <a:xfrm>
              <a:off x="6332350"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 name="Google Shape;11608;p81">
              <a:extLst>
                <a:ext uri="{FF2B5EF4-FFF2-40B4-BE49-F238E27FC236}">
                  <a16:creationId xmlns:a16="http://schemas.microsoft.com/office/drawing/2014/main" id="{45912404-3C3F-998D-F41E-A853E46CD36E}"/>
                </a:ext>
              </a:extLst>
            </p:cNvPr>
            <p:cNvSpPr/>
            <p:nvPr/>
          </p:nvSpPr>
          <p:spPr>
            <a:xfrm>
              <a:off x="6256150" y="4009000"/>
              <a:ext cx="62200" cy="53350"/>
            </a:xfrm>
            <a:custGeom>
              <a:avLst/>
              <a:gdLst/>
              <a:ahLst/>
              <a:cxnLst/>
              <a:rect l="l" t="t" r="r" b="b"/>
              <a:pathLst>
                <a:path w="2488" h="2134" extrusionOk="0">
                  <a:moveTo>
                    <a:pt x="1065" y="1"/>
                  </a:moveTo>
                  <a:cubicBezTo>
                    <a:pt x="472" y="1"/>
                    <a:pt x="0" y="480"/>
                    <a:pt x="0" y="1066"/>
                  </a:cubicBezTo>
                  <a:cubicBezTo>
                    <a:pt x="0" y="1710"/>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 name="Google Shape;11609;p81">
              <a:extLst>
                <a:ext uri="{FF2B5EF4-FFF2-40B4-BE49-F238E27FC236}">
                  <a16:creationId xmlns:a16="http://schemas.microsoft.com/office/drawing/2014/main" id="{0D4DB879-EEB9-516E-4485-E79494884487}"/>
                </a:ext>
              </a:extLst>
            </p:cNvPr>
            <p:cNvSpPr/>
            <p:nvPr/>
          </p:nvSpPr>
          <p:spPr>
            <a:xfrm>
              <a:off x="5951475" y="3932800"/>
              <a:ext cx="62225" cy="53425"/>
            </a:xfrm>
            <a:custGeom>
              <a:avLst/>
              <a:gdLst/>
              <a:ahLst/>
              <a:cxnLst/>
              <a:rect l="l" t="t" r="r" b="b"/>
              <a:pathLst>
                <a:path w="2489" h="2137" extrusionOk="0">
                  <a:moveTo>
                    <a:pt x="1066" y="0"/>
                  </a:moveTo>
                  <a:cubicBezTo>
                    <a:pt x="472" y="8"/>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 name="Google Shape;11610;p81">
              <a:extLst>
                <a:ext uri="{FF2B5EF4-FFF2-40B4-BE49-F238E27FC236}">
                  <a16:creationId xmlns:a16="http://schemas.microsoft.com/office/drawing/2014/main" id="{0AFC0BCE-841D-3181-20EB-05EAB0CD9E7E}"/>
                </a:ext>
              </a:extLst>
            </p:cNvPr>
            <p:cNvSpPr/>
            <p:nvPr/>
          </p:nvSpPr>
          <p:spPr>
            <a:xfrm>
              <a:off x="5951475" y="4009000"/>
              <a:ext cx="62225" cy="53350"/>
            </a:xfrm>
            <a:custGeom>
              <a:avLst/>
              <a:gdLst/>
              <a:ahLst/>
              <a:cxnLst/>
              <a:rect l="l" t="t" r="r" b="b"/>
              <a:pathLst>
                <a:path w="2489" h="2134" extrusionOk="0">
                  <a:moveTo>
                    <a:pt x="1066" y="1"/>
                  </a:moveTo>
                  <a:cubicBezTo>
                    <a:pt x="472"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 name="Google Shape;11611;p81">
              <a:extLst>
                <a:ext uri="{FF2B5EF4-FFF2-40B4-BE49-F238E27FC236}">
                  <a16:creationId xmlns:a16="http://schemas.microsoft.com/office/drawing/2014/main" id="{5E8B8909-7EFC-CD90-52F1-E8FBC8278FCF}"/>
                </a:ext>
              </a:extLst>
            </p:cNvPr>
            <p:cNvSpPr/>
            <p:nvPr/>
          </p:nvSpPr>
          <p:spPr>
            <a:xfrm>
              <a:off x="6027500" y="385677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 name="Google Shape;11612;p81">
              <a:extLst>
                <a:ext uri="{FF2B5EF4-FFF2-40B4-BE49-F238E27FC236}">
                  <a16:creationId xmlns:a16="http://schemas.microsoft.com/office/drawing/2014/main" id="{CBA0007D-890D-AB07-5E25-114B118895B0}"/>
                </a:ext>
              </a:extLst>
            </p:cNvPr>
            <p:cNvSpPr/>
            <p:nvPr/>
          </p:nvSpPr>
          <p:spPr>
            <a:xfrm>
              <a:off x="6027500" y="39328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5"/>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 name="Google Shape;11613;p81">
              <a:extLst>
                <a:ext uri="{FF2B5EF4-FFF2-40B4-BE49-F238E27FC236}">
                  <a16:creationId xmlns:a16="http://schemas.microsoft.com/office/drawing/2014/main" id="{04DBDD7A-203F-7E50-869D-96AFAC326948}"/>
                </a:ext>
              </a:extLst>
            </p:cNvPr>
            <p:cNvSpPr/>
            <p:nvPr/>
          </p:nvSpPr>
          <p:spPr>
            <a:xfrm>
              <a:off x="6027500" y="4009000"/>
              <a:ext cx="62425" cy="53350"/>
            </a:xfrm>
            <a:custGeom>
              <a:avLst/>
              <a:gdLst/>
              <a:ahLst/>
              <a:cxnLst/>
              <a:rect l="l" t="t" r="r" b="b"/>
              <a:pathLst>
                <a:path w="2497" h="2134" extrusionOk="0">
                  <a:moveTo>
                    <a:pt x="1073" y="1"/>
                  </a:moveTo>
                  <a:cubicBezTo>
                    <a:pt x="480" y="1"/>
                    <a:pt x="9" y="480"/>
                    <a:pt x="0" y="1066"/>
                  </a:cubicBezTo>
                  <a:cubicBezTo>
                    <a:pt x="0" y="1710"/>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 name="Google Shape;11614;p81">
              <a:extLst>
                <a:ext uri="{FF2B5EF4-FFF2-40B4-BE49-F238E27FC236}">
                  <a16:creationId xmlns:a16="http://schemas.microsoft.com/office/drawing/2014/main" id="{68ACB529-F4D8-63BE-9518-6950D9E6A844}"/>
                </a:ext>
              </a:extLst>
            </p:cNvPr>
            <p:cNvSpPr/>
            <p:nvPr/>
          </p:nvSpPr>
          <p:spPr>
            <a:xfrm>
              <a:off x="6103700" y="3780375"/>
              <a:ext cx="62425" cy="53475"/>
            </a:xfrm>
            <a:custGeom>
              <a:avLst/>
              <a:gdLst/>
              <a:ahLst/>
              <a:cxnLst/>
              <a:rect l="l" t="t" r="r" b="b"/>
              <a:pathLst>
                <a:path w="2497" h="2139" extrusionOk="0">
                  <a:moveTo>
                    <a:pt x="1066" y="0"/>
                  </a:moveTo>
                  <a:cubicBezTo>
                    <a:pt x="481" y="0"/>
                    <a:pt x="1" y="480"/>
                    <a:pt x="1" y="1073"/>
                  </a:cubicBezTo>
                  <a:cubicBezTo>
                    <a:pt x="6" y="1715"/>
                    <a:pt x="530" y="2139"/>
                    <a:pt x="1078" y="2139"/>
                  </a:cubicBezTo>
                  <a:cubicBezTo>
                    <a:pt x="1342" y="2139"/>
                    <a:pt x="1611" y="2040"/>
                    <a:pt x="1830"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 name="Google Shape;11615;p81">
              <a:extLst>
                <a:ext uri="{FF2B5EF4-FFF2-40B4-BE49-F238E27FC236}">
                  <a16:creationId xmlns:a16="http://schemas.microsoft.com/office/drawing/2014/main" id="{DEC1D0AF-9A7C-CEFE-77AE-23E871CE4B03}"/>
                </a:ext>
              </a:extLst>
            </p:cNvPr>
            <p:cNvSpPr/>
            <p:nvPr/>
          </p:nvSpPr>
          <p:spPr>
            <a:xfrm>
              <a:off x="6103700" y="3856775"/>
              <a:ext cx="62425" cy="53300"/>
            </a:xfrm>
            <a:custGeom>
              <a:avLst/>
              <a:gdLst/>
              <a:ahLst/>
              <a:cxnLst/>
              <a:rect l="l" t="t" r="r" b="b"/>
              <a:pathLst>
                <a:path w="2497" h="2132" extrusionOk="0">
                  <a:moveTo>
                    <a:pt x="1066" y="1"/>
                  </a:moveTo>
                  <a:cubicBezTo>
                    <a:pt x="481" y="1"/>
                    <a:pt x="1" y="480"/>
                    <a:pt x="1" y="1066"/>
                  </a:cubicBezTo>
                  <a:cubicBezTo>
                    <a:pt x="6" y="1708"/>
                    <a:pt x="530" y="2131"/>
                    <a:pt x="1075" y="2131"/>
                  </a:cubicBezTo>
                  <a:cubicBezTo>
                    <a:pt x="1338" y="2131"/>
                    <a:pt x="1605" y="2033"/>
                    <a:pt x="1822" y="1814"/>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 name="Google Shape;11616;p81">
              <a:extLst>
                <a:ext uri="{FF2B5EF4-FFF2-40B4-BE49-F238E27FC236}">
                  <a16:creationId xmlns:a16="http://schemas.microsoft.com/office/drawing/2014/main" id="{950CC28C-71E6-226E-A82B-9EB87195F389}"/>
                </a:ext>
              </a:extLst>
            </p:cNvPr>
            <p:cNvSpPr/>
            <p:nvPr/>
          </p:nvSpPr>
          <p:spPr>
            <a:xfrm>
              <a:off x="6103700" y="3932800"/>
              <a:ext cx="62425" cy="53475"/>
            </a:xfrm>
            <a:custGeom>
              <a:avLst/>
              <a:gdLst/>
              <a:ahLst/>
              <a:cxnLst/>
              <a:rect l="l" t="t" r="r" b="b"/>
              <a:pathLst>
                <a:path w="2497" h="2139" extrusionOk="0">
                  <a:moveTo>
                    <a:pt x="1066" y="0"/>
                  </a:moveTo>
                  <a:cubicBezTo>
                    <a:pt x="481" y="0"/>
                    <a:pt x="1" y="480"/>
                    <a:pt x="1" y="1073"/>
                  </a:cubicBezTo>
                  <a:cubicBezTo>
                    <a:pt x="6" y="1715"/>
                    <a:pt x="530" y="2139"/>
                    <a:pt x="1075" y="2139"/>
                  </a:cubicBezTo>
                  <a:cubicBezTo>
                    <a:pt x="1338" y="2139"/>
                    <a:pt x="1605" y="2041"/>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 name="Google Shape;11617;p81">
              <a:extLst>
                <a:ext uri="{FF2B5EF4-FFF2-40B4-BE49-F238E27FC236}">
                  <a16:creationId xmlns:a16="http://schemas.microsoft.com/office/drawing/2014/main" id="{17C8F367-C386-BCE5-3FF4-433733002A96}"/>
                </a:ext>
              </a:extLst>
            </p:cNvPr>
            <p:cNvSpPr/>
            <p:nvPr/>
          </p:nvSpPr>
          <p:spPr>
            <a:xfrm>
              <a:off x="6103700" y="4009000"/>
              <a:ext cx="62425" cy="53350"/>
            </a:xfrm>
            <a:custGeom>
              <a:avLst/>
              <a:gdLst/>
              <a:ahLst/>
              <a:cxnLst/>
              <a:rect l="l" t="t" r="r" b="b"/>
              <a:pathLst>
                <a:path w="2497" h="2134" extrusionOk="0">
                  <a:moveTo>
                    <a:pt x="1066" y="1"/>
                  </a:moveTo>
                  <a:cubicBezTo>
                    <a:pt x="481" y="1"/>
                    <a:pt x="1" y="480"/>
                    <a:pt x="1" y="1066"/>
                  </a:cubicBezTo>
                  <a:cubicBezTo>
                    <a:pt x="1" y="1710"/>
                    <a:pt x="530" y="2134"/>
                    <a:pt x="1079" y="2134"/>
                  </a:cubicBezTo>
                  <a:cubicBezTo>
                    <a:pt x="1340" y="2134"/>
                    <a:pt x="1607"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 name="Google Shape;11618;p81">
              <a:extLst>
                <a:ext uri="{FF2B5EF4-FFF2-40B4-BE49-F238E27FC236}">
                  <a16:creationId xmlns:a16="http://schemas.microsoft.com/office/drawing/2014/main" id="{508A3905-BAAF-6B1A-C9C6-9812C3282AE0}"/>
                </a:ext>
              </a:extLst>
            </p:cNvPr>
            <p:cNvSpPr/>
            <p:nvPr/>
          </p:nvSpPr>
          <p:spPr>
            <a:xfrm>
              <a:off x="61799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 name="Google Shape;11619;p81">
              <a:extLst>
                <a:ext uri="{FF2B5EF4-FFF2-40B4-BE49-F238E27FC236}">
                  <a16:creationId xmlns:a16="http://schemas.microsoft.com/office/drawing/2014/main" id="{91122A6E-3B9F-AD52-7170-8BE6958B2BA6}"/>
                </a:ext>
              </a:extLst>
            </p:cNvPr>
            <p:cNvSpPr/>
            <p:nvPr/>
          </p:nvSpPr>
          <p:spPr>
            <a:xfrm>
              <a:off x="61799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 name="Google Shape;11620;p81">
              <a:extLst>
                <a:ext uri="{FF2B5EF4-FFF2-40B4-BE49-F238E27FC236}">
                  <a16:creationId xmlns:a16="http://schemas.microsoft.com/office/drawing/2014/main" id="{BC327FB0-BAAA-885E-F977-E29F92F66685}"/>
                </a:ext>
              </a:extLst>
            </p:cNvPr>
            <p:cNvSpPr/>
            <p:nvPr/>
          </p:nvSpPr>
          <p:spPr>
            <a:xfrm>
              <a:off x="61799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 name="Google Shape;11621;p81">
              <a:extLst>
                <a:ext uri="{FF2B5EF4-FFF2-40B4-BE49-F238E27FC236}">
                  <a16:creationId xmlns:a16="http://schemas.microsoft.com/office/drawing/2014/main" id="{45E36B16-C13F-2AE0-C3E8-1F6740E166A6}"/>
                </a:ext>
              </a:extLst>
            </p:cNvPr>
            <p:cNvSpPr/>
            <p:nvPr/>
          </p:nvSpPr>
          <p:spPr>
            <a:xfrm>
              <a:off x="61799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 name="Google Shape;11622;p81">
              <a:extLst>
                <a:ext uri="{FF2B5EF4-FFF2-40B4-BE49-F238E27FC236}">
                  <a16:creationId xmlns:a16="http://schemas.microsoft.com/office/drawing/2014/main" id="{51D1C9BC-C5A4-9368-2EC2-2E91C86D3EC3}"/>
                </a:ext>
              </a:extLst>
            </p:cNvPr>
            <p:cNvSpPr/>
            <p:nvPr/>
          </p:nvSpPr>
          <p:spPr>
            <a:xfrm>
              <a:off x="61799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 name="Google Shape;11623;p81">
              <a:extLst>
                <a:ext uri="{FF2B5EF4-FFF2-40B4-BE49-F238E27FC236}">
                  <a16:creationId xmlns:a16="http://schemas.microsoft.com/office/drawing/2014/main" id="{ED7B5611-2FA5-3A4C-7951-8E458B453EF9}"/>
                </a:ext>
              </a:extLst>
            </p:cNvPr>
            <p:cNvSpPr/>
            <p:nvPr/>
          </p:nvSpPr>
          <p:spPr>
            <a:xfrm>
              <a:off x="717030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 name="Google Shape;11624;p81">
              <a:extLst>
                <a:ext uri="{FF2B5EF4-FFF2-40B4-BE49-F238E27FC236}">
                  <a16:creationId xmlns:a16="http://schemas.microsoft.com/office/drawing/2014/main" id="{AC225FEF-7CB9-5B2B-1839-7CA3BDC6548A}"/>
                </a:ext>
              </a:extLst>
            </p:cNvPr>
            <p:cNvSpPr/>
            <p:nvPr/>
          </p:nvSpPr>
          <p:spPr>
            <a:xfrm>
              <a:off x="68656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 name="Google Shape;11625;p81">
              <a:extLst>
                <a:ext uri="{FF2B5EF4-FFF2-40B4-BE49-F238E27FC236}">
                  <a16:creationId xmlns:a16="http://schemas.microsoft.com/office/drawing/2014/main" id="{CBAFD83D-9D55-8692-6D36-1CB802A1325F}"/>
                </a:ext>
              </a:extLst>
            </p:cNvPr>
            <p:cNvSpPr/>
            <p:nvPr/>
          </p:nvSpPr>
          <p:spPr>
            <a:xfrm>
              <a:off x="6865650" y="3780375"/>
              <a:ext cx="62400" cy="53425"/>
            </a:xfrm>
            <a:custGeom>
              <a:avLst/>
              <a:gdLst/>
              <a:ahLst/>
              <a:cxnLst/>
              <a:rect l="l" t="t" r="r" b="b"/>
              <a:pathLst>
                <a:path w="2496"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 name="Google Shape;11626;p81">
              <a:extLst>
                <a:ext uri="{FF2B5EF4-FFF2-40B4-BE49-F238E27FC236}">
                  <a16:creationId xmlns:a16="http://schemas.microsoft.com/office/drawing/2014/main" id="{0362E03B-8853-13CD-4F95-5E63F7A11275}"/>
                </a:ext>
              </a:extLst>
            </p:cNvPr>
            <p:cNvSpPr/>
            <p:nvPr/>
          </p:nvSpPr>
          <p:spPr>
            <a:xfrm>
              <a:off x="69418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 name="Google Shape;11627;p81">
              <a:extLst>
                <a:ext uri="{FF2B5EF4-FFF2-40B4-BE49-F238E27FC236}">
                  <a16:creationId xmlns:a16="http://schemas.microsoft.com/office/drawing/2014/main" id="{847CE0BB-5930-2A49-892D-0B98375F1D74}"/>
                </a:ext>
              </a:extLst>
            </p:cNvPr>
            <p:cNvSpPr/>
            <p:nvPr/>
          </p:nvSpPr>
          <p:spPr>
            <a:xfrm>
              <a:off x="6789225" y="3627950"/>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 name="Google Shape;11628;p81">
              <a:extLst>
                <a:ext uri="{FF2B5EF4-FFF2-40B4-BE49-F238E27FC236}">
                  <a16:creationId xmlns:a16="http://schemas.microsoft.com/office/drawing/2014/main" id="{97D87184-3829-B592-0BBE-117774BAB22E}"/>
                </a:ext>
              </a:extLst>
            </p:cNvPr>
            <p:cNvSpPr/>
            <p:nvPr/>
          </p:nvSpPr>
          <p:spPr>
            <a:xfrm>
              <a:off x="6637000" y="3475725"/>
              <a:ext cx="62225" cy="53350"/>
            </a:xfrm>
            <a:custGeom>
              <a:avLst/>
              <a:gdLst/>
              <a:ahLst/>
              <a:cxnLst/>
              <a:rect l="l" t="t" r="r" b="b"/>
              <a:pathLst>
                <a:path w="2489" h="2134" extrusionOk="0">
                  <a:moveTo>
                    <a:pt x="1066" y="0"/>
                  </a:moveTo>
                  <a:cubicBezTo>
                    <a:pt x="472" y="0"/>
                    <a:pt x="1" y="472"/>
                    <a:pt x="1" y="1065"/>
                  </a:cubicBezTo>
                  <a:cubicBezTo>
                    <a:pt x="1" y="1709"/>
                    <a:pt x="526" y="2133"/>
                    <a:pt x="1072" y="2133"/>
                  </a:cubicBezTo>
                  <a:cubicBezTo>
                    <a:pt x="1333" y="2133"/>
                    <a:pt x="1598" y="2037"/>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 name="Google Shape;11629;p81">
              <a:extLst>
                <a:ext uri="{FF2B5EF4-FFF2-40B4-BE49-F238E27FC236}">
                  <a16:creationId xmlns:a16="http://schemas.microsoft.com/office/drawing/2014/main" id="{C7CA1947-F32F-DEBB-95F4-BEFFE95DC2B1}"/>
                </a:ext>
              </a:extLst>
            </p:cNvPr>
            <p:cNvSpPr/>
            <p:nvPr/>
          </p:nvSpPr>
          <p:spPr>
            <a:xfrm>
              <a:off x="6256150" y="3399500"/>
              <a:ext cx="62200" cy="53350"/>
            </a:xfrm>
            <a:custGeom>
              <a:avLst/>
              <a:gdLst/>
              <a:ahLst/>
              <a:cxnLst/>
              <a:rect l="l" t="t" r="r" b="b"/>
              <a:pathLst>
                <a:path w="2488" h="2134" extrusionOk="0">
                  <a:moveTo>
                    <a:pt x="1065" y="1"/>
                  </a:moveTo>
                  <a:cubicBezTo>
                    <a:pt x="472" y="1"/>
                    <a:pt x="0" y="480"/>
                    <a:pt x="0" y="1066"/>
                  </a:cubicBezTo>
                  <a:cubicBezTo>
                    <a:pt x="0" y="1709"/>
                    <a:pt x="525" y="2134"/>
                    <a:pt x="1071"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 name="Google Shape;11630;p81">
              <a:extLst>
                <a:ext uri="{FF2B5EF4-FFF2-40B4-BE49-F238E27FC236}">
                  <a16:creationId xmlns:a16="http://schemas.microsoft.com/office/drawing/2014/main" id="{D04892D7-EA34-FC4A-23F1-DAC3E9C37E90}"/>
                </a:ext>
              </a:extLst>
            </p:cNvPr>
            <p:cNvSpPr/>
            <p:nvPr/>
          </p:nvSpPr>
          <p:spPr>
            <a:xfrm>
              <a:off x="6484575" y="3551925"/>
              <a:ext cx="62425" cy="53250"/>
            </a:xfrm>
            <a:custGeom>
              <a:avLst/>
              <a:gdLst/>
              <a:ahLst/>
              <a:cxnLst/>
              <a:rect l="l" t="t" r="r" b="b"/>
              <a:pathLst>
                <a:path w="2497" h="2130" extrusionOk="0">
                  <a:moveTo>
                    <a:pt x="1065" y="1"/>
                  </a:moveTo>
                  <a:cubicBezTo>
                    <a:pt x="480" y="1"/>
                    <a:pt x="1" y="472"/>
                    <a:pt x="1" y="1066"/>
                  </a:cubicBezTo>
                  <a:cubicBezTo>
                    <a:pt x="1" y="1704"/>
                    <a:pt x="525" y="2129"/>
                    <a:pt x="1073" y="2129"/>
                  </a:cubicBezTo>
                  <a:cubicBezTo>
                    <a:pt x="1335" y="2129"/>
                    <a:pt x="1603" y="2032"/>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 name="Google Shape;11631;p81">
              <a:extLst>
                <a:ext uri="{FF2B5EF4-FFF2-40B4-BE49-F238E27FC236}">
                  <a16:creationId xmlns:a16="http://schemas.microsoft.com/office/drawing/2014/main" id="{2D8CDC46-A5F7-2CC4-B1D8-8E07280A7963}"/>
                </a:ext>
              </a:extLst>
            </p:cNvPr>
            <p:cNvSpPr/>
            <p:nvPr/>
          </p:nvSpPr>
          <p:spPr>
            <a:xfrm>
              <a:off x="6484575" y="347572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 name="Google Shape;11632;p81">
              <a:extLst>
                <a:ext uri="{FF2B5EF4-FFF2-40B4-BE49-F238E27FC236}">
                  <a16:creationId xmlns:a16="http://schemas.microsoft.com/office/drawing/2014/main" id="{0463C359-7692-2951-CA3C-50F35CA95CF3}"/>
                </a:ext>
              </a:extLst>
            </p:cNvPr>
            <p:cNvSpPr/>
            <p:nvPr/>
          </p:nvSpPr>
          <p:spPr>
            <a:xfrm>
              <a:off x="6408350" y="3551925"/>
              <a:ext cx="62425" cy="53250"/>
            </a:xfrm>
            <a:custGeom>
              <a:avLst/>
              <a:gdLst/>
              <a:ahLst/>
              <a:cxnLst/>
              <a:rect l="l" t="t" r="r" b="b"/>
              <a:pathLst>
                <a:path w="2497" h="2130" extrusionOk="0">
                  <a:moveTo>
                    <a:pt x="1074" y="1"/>
                  </a:moveTo>
                  <a:cubicBezTo>
                    <a:pt x="481" y="1"/>
                    <a:pt x="9" y="472"/>
                    <a:pt x="1" y="1066"/>
                  </a:cubicBezTo>
                  <a:cubicBezTo>
                    <a:pt x="1" y="1704"/>
                    <a:pt x="525" y="2129"/>
                    <a:pt x="1074" y="2129"/>
                  </a:cubicBezTo>
                  <a:cubicBezTo>
                    <a:pt x="1336" y="2129"/>
                    <a:pt x="1604" y="2032"/>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 name="Google Shape;11633;p81">
              <a:extLst>
                <a:ext uri="{FF2B5EF4-FFF2-40B4-BE49-F238E27FC236}">
                  <a16:creationId xmlns:a16="http://schemas.microsoft.com/office/drawing/2014/main" id="{C0889C5B-3BCF-EAF7-7E62-05AD9598EA15}"/>
                </a:ext>
              </a:extLst>
            </p:cNvPr>
            <p:cNvSpPr/>
            <p:nvPr/>
          </p:nvSpPr>
          <p:spPr>
            <a:xfrm>
              <a:off x="6408350" y="3475725"/>
              <a:ext cx="62425" cy="53350"/>
            </a:xfrm>
            <a:custGeom>
              <a:avLst/>
              <a:gdLst/>
              <a:ahLst/>
              <a:cxnLst/>
              <a:rect l="l" t="t" r="r" b="b"/>
              <a:pathLst>
                <a:path w="2497" h="2134" extrusionOk="0">
                  <a:moveTo>
                    <a:pt x="1074" y="0"/>
                  </a:moveTo>
                  <a:cubicBezTo>
                    <a:pt x="481" y="0"/>
                    <a:pt x="1" y="472"/>
                    <a:pt x="1" y="1065"/>
                  </a:cubicBezTo>
                  <a:cubicBezTo>
                    <a:pt x="1" y="1709"/>
                    <a:pt x="526" y="2133"/>
                    <a:pt x="1075" y="2133"/>
                  </a:cubicBezTo>
                  <a:cubicBezTo>
                    <a:pt x="1337" y="2133"/>
                    <a:pt x="1604" y="2037"/>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 name="Google Shape;11634;p81">
              <a:extLst>
                <a:ext uri="{FF2B5EF4-FFF2-40B4-BE49-F238E27FC236}">
                  <a16:creationId xmlns:a16="http://schemas.microsoft.com/office/drawing/2014/main" id="{BD3C24AE-94D3-8B74-9E83-D8628F2A979C}"/>
                </a:ext>
              </a:extLst>
            </p:cNvPr>
            <p:cNvSpPr/>
            <p:nvPr/>
          </p:nvSpPr>
          <p:spPr>
            <a:xfrm>
              <a:off x="6332350"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 name="Google Shape;11635;p81">
              <a:extLst>
                <a:ext uri="{FF2B5EF4-FFF2-40B4-BE49-F238E27FC236}">
                  <a16:creationId xmlns:a16="http://schemas.microsoft.com/office/drawing/2014/main" id="{942C4C6C-EC7C-6A0B-9680-071888139B5F}"/>
                </a:ext>
              </a:extLst>
            </p:cNvPr>
            <p:cNvSpPr/>
            <p:nvPr/>
          </p:nvSpPr>
          <p:spPr>
            <a:xfrm>
              <a:off x="6332350" y="33995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 name="Google Shape;11636;p81">
              <a:extLst>
                <a:ext uri="{FF2B5EF4-FFF2-40B4-BE49-F238E27FC236}">
                  <a16:creationId xmlns:a16="http://schemas.microsoft.com/office/drawing/2014/main" id="{1C0C98C3-6FE0-CAED-7930-DC7C24306D2D}"/>
                </a:ext>
              </a:extLst>
            </p:cNvPr>
            <p:cNvSpPr/>
            <p:nvPr/>
          </p:nvSpPr>
          <p:spPr>
            <a:xfrm>
              <a:off x="7094075" y="4237450"/>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40"/>
                    <a:pt x="1822" y="1821"/>
                  </a:cubicBezTo>
                  <a:cubicBezTo>
                    <a:pt x="2496"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 name="Google Shape;11637;p81">
              <a:extLst>
                <a:ext uri="{FF2B5EF4-FFF2-40B4-BE49-F238E27FC236}">
                  <a16:creationId xmlns:a16="http://schemas.microsoft.com/office/drawing/2014/main" id="{27CD02D2-70D1-D852-4BA2-35AA837D7287}"/>
                </a:ext>
              </a:extLst>
            </p:cNvPr>
            <p:cNvSpPr/>
            <p:nvPr/>
          </p:nvSpPr>
          <p:spPr>
            <a:xfrm>
              <a:off x="7017875" y="4389875"/>
              <a:ext cx="62400" cy="53350"/>
            </a:xfrm>
            <a:custGeom>
              <a:avLst/>
              <a:gdLst/>
              <a:ahLst/>
              <a:cxnLst/>
              <a:rect l="l" t="t" r="r" b="b"/>
              <a:pathLst>
                <a:path w="2496" h="2134" extrusionOk="0">
                  <a:moveTo>
                    <a:pt x="1073" y="0"/>
                  </a:moveTo>
                  <a:cubicBezTo>
                    <a:pt x="480" y="0"/>
                    <a:pt x="8"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 name="Google Shape;11638;p81">
              <a:extLst>
                <a:ext uri="{FF2B5EF4-FFF2-40B4-BE49-F238E27FC236}">
                  <a16:creationId xmlns:a16="http://schemas.microsoft.com/office/drawing/2014/main" id="{55CAE5BB-20B2-65C5-E79A-C0B408571764}"/>
                </a:ext>
              </a:extLst>
            </p:cNvPr>
            <p:cNvSpPr/>
            <p:nvPr/>
          </p:nvSpPr>
          <p:spPr>
            <a:xfrm>
              <a:off x="7017875" y="4313650"/>
              <a:ext cx="62400" cy="53450"/>
            </a:xfrm>
            <a:custGeom>
              <a:avLst/>
              <a:gdLst/>
              <a:ahLst/>
              <a:cxnLst/>
              <a:rect l="l" t="t" r="r" b="b"/>
              <a:pathLst>
                <a:path w="2496" h="2138" extrusionOk="0">
                  <a:moveTo>
                    <a:pt x="1073" y="1"/>
                  </a:moveTo>
                  <a:cubicBezTo>
                    <a:pt x="480" y="1"/>
                    <a:pt x="8" y="480"/>
                    <a:pt x="0" y="1066"/>
                  </a:cubicBezTo>
                  <a:cubicBezTo>
                    <a:pt x="0" y="1709"/>
                    <a:pt x="529" y="2137"/>
                    <a:pt x="1078"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 name="Google Shape;11639;p81">
              <a:extLst>
                <a:ext uri="{FF2B5EF4-FFF2-40B4-BE49-F238E27FC236}">
                  <a16:creationId xmlns:a16="http://schemas.microsoft.com/office/drawing/2014/main" id="{0C73057F-BD18-892D-7819-0DE49272083C}"/>
                </a:ext>
              </a:extLst>
            </p:cNvPr>
            <p:cNvSpPr/>
            <p:nvPr/>
          </p:nvSpPr>
          <p:spPr>
            <a:xfrm>
              <a:off x="6941850" y="438987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 name="Google Shape;11640;p81">
              <a:extLst>
                <a:ext uri="{FF2B5EF4-FFF2-40B4-BE49-F238E27FC236}">
                  <a16:creationId xmlns:a16="http://schemas.microsoft.com/office/drawing/2014/main" id="{6D3A3494-A285-0EF1-D701-9376D76C1D84}"/>
                </a:ext>
              </a:extLst>
            </p:cNvPr>
            <p:cNvSpPr/>
            <p:nvPr/>
          </p:nvSpPr>
          <p:spPr>
            <a:xfrm>
              <a:off x="6484575" y="4389875"/>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7"/>
                    <a:pt x="1822" y="1821"/>
                  </a:cubicBezTo>
                  <a:cubicBezTo>
                    <a:pt x="2496"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 name="Google Shape;11641;p81">
              <a:extLst>
                <a:ext uri="{FF2B5EF4-FFF2-40B4-BE49-F238E27FC236}">
                  <a16:creationId xmlns:a16="http://schemas.microsoft.com/office/drawing/2014/main" id="{4896C1A1-54DA-1B57-A819-D1DA54F8334B}"/>
                </a:ext>
              </a:extLst>
            </p:cNvPr>
            <p:cNvSpPr/>
            <p:nvPr/>
          </p:nvSpPr>
          <p:spPr>
            <a:xfrm>
              <a:off x="6560800" y="42374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 name="Google Shape;11642;p81">
              <a:extLst>
                <a:ext uri="{FF2B5EF4-FFF2-40B4-BE49-F238E27FC236}">
                  <a16:creationId xmlns:a16="http://schemas.microsoft.com/office/drawing/2014/main" id="{EAA05E2C-75AD-E6E7-B8C8-35C724CA7316}"/>
                </a:ext>
              </a:extLst>
            </p:cNvPr>
            <p:cNvSpPr/>
            <p:nvPr/>
          </p:nvSpPr>
          <p:spPr>
            <a:xfrm>
              <a:off x="6560800" y="4161425"/>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 name="Google Shape;11643;p81">
              <a:extLst>
                <a:ext uri="{FF2B5EF4-FFF2-40B4-BE49-F238E27FC236}">
                  <a16:creationId xmlns:a16="http://schemas.microsoft.com/office/drawing/2014/main" id="{22CD48AF-2E3A-A400-B0AB-5C62E4E0DDE1}"/>
                </a:ext>
              </a:extLst>
            </p:cNvPr>
            <p:cNvSpPr/>
            <p:nvPr/>
          </p:nvSpPr>
          <p:spPr>
            <a:xfrm>
              <a:off x="6560800" y="40852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7"/>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 name="Google Shape;11644;p81">
              <a:extLst>
                <a:ext uri="{FF2B5EF4-FFF2-40B4-BE49-F238E27FC236}">
                  <a16:creationId xmlns:a16="http://schemas.microsoft.com/office/drawing/2014/main" id="{55819921-74D1-1DAF-B90C-7C9242F07864}"/>
                </a:ext>
              </a:extLst>
            </p:cNvPr>
            <p:cNvSpPr/>
            <p:nvPr/>
          </p:nvSpPr>
          <p:spPr>
            <a:xfrm>
              <a:off x="6560800" y="4009000"/>
              <a:ext cx="62200" cy="53350"/>
            </a:xfrm>
            <a:custGeom>
              <a:avLst/>
              <a:gdLst/>
              <a:ahLst/>
              <a:cxnLst/>
              <a:rect l="l" t="t" r="r" b="b"/>
              <a:pathLst>
                <a:path w="2488" h="2134" extrusionOk="0">
                  <a:moveTo>
                    <a:pt x="1065" y="1"/>
                  </a:moveTo>
                  <a:cubicBezTo>
                    <a:pt x="480"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 name="Google Shape;11645;p81">
              <a:extLst>
                <a:ext uri="{FF2B5EF4-FFF2-40B4-BE49-F238E27FC236}">
                  <a16:creationId xmlns:a16="http://schemas.microsoft.com/office/drawing/2014/main" id="{65573992-6A7B-CB3F-C278-193ED7FBEF03}"/>
                </a:ext>
              </a:extLst>
            </p:cNvPr>
            <p:cNvSpPr/>
            <p:nvPr/>
          </p:nvSpPr>
          <p:spPr>
            <a:xfrm>
              <a:off x="6560800" y="39328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 name="Google Shape;11646;p81">
              <a:extLst>
                <a:ext uri="{FF2B5EF4-FFF2-40B4-BE49-F238E27FC236}">
                  <a16:creationId xmlns:a16="http://schemas.microsoft.com/office/drawing/2014/main" id="{243DCD80-068A-B741-2726-139608D34D07}"/>
                </a:ext>
              </a:extLst>
            </p:cNvPr>
            <p:cNvSpPr/>
            <p:nvPr/>
          </p:nvSpPr>
          <p:spPr>
            <a:xfrm>
              <a:off x="65608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 name="Google Shape;11647;p81">
              <a:extLst>
                <a:ext uri="{FF2B5EF4-FFF2-40B4-BE49-F238E27FC236}">
                  <a16:creationId xmlns:a16="http://schemas.microsoft.com/office/drawing/2014/main" id="{3FE8DBC6-BCB9-5957-5BEA-0FE6A1F09539}"/>
                </a:ext>
              </a:extLst>
            </p:cNvPr>
            <p:cNvSpPr/>
            <p:nvPr/>
          </p:nvSpPr>
          <p:spPr>
            <a:xfrm>
              <a:off x="65608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 name="Google Shape;11648;p81">
              <a:extLst>
                <a:ext uri="{FF2B5EF4-FFF2-40B4-BE49-F238E27FC236}">
                  <a16:creationId xmlns:a16="http://schemas.microsoft.com/office/drawing/2014/main" id="{2E2A24BC-2022-BD9D-B2A3-CEE94716953D}"/>
                </a:ext>
              </a:extLst>
            </p:cNvPr>
            <p:cNvSpPr/>
            <p:nvPr/>
          </p:nvSpPr>
          <p:spPr>
            <a:xfrm>
              <a:off x="6484575" y="4237450"/>
              <a:ext cx="62425" cy="53425"/>
            </a:xfrm>
            <a:custGeom>
              <a:avLst/>
              <a:gdLst/>
              <a:ahLst/>
              <a:cxnLst/>
              <a:rect l="l" t="t" r="r" b="b"/>
              <a:pathLst>
                <a:path w="2497" h="2137" extrusionOk="0">
                  <a:moveTo>
                    <a:pt x="1065" y="0"/>
                  </a:moveTo>
                  <a:cubicBezTo>
                    <a:pt x="480" y="8"/>
                    <a:pt x="1" y="480"/>
                    <a:pt x="1" y="1073"/>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 name="Google Shape;11649;p81">
              <a:extLst>
                <a:ext uri="{FF2B5EF4-FFF2-40B4-BE49-F238E27FC236}">
                  <a16:creationId xmlns:a16="http://schemas.microsoft.com/office/drawing/2014/main" id="{EE29E42D-4318-7C8E-219F-2F7F2985C7A3}"/>
                </a:ext>
              </a:extLst>
            </p:cNvPr>
            <p:cNvSpPr/>
            <p:nvPr/>
          </p:nvSpPr>
          <p:spPr>
            <a:xfrm>
              <a:off x="6484575" y="3780375"/>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 name="Google Shape;11650;p81">
              <a:extLst>
                <a:ext uri="{FF2B5EF4-FFF2-40B4-BE49-F238E27FC236}">
                  <a16:creationId xmlns:a16="http://schemas.microsoft.com/office/drawing/2014/main" id="{9CFB8CEC-39BA-654D-0DEE-3775D82D5F82}"/>
                </a:ext>
              </a:extLst>
            </p:cNvPr>
            <p:cNvSpPr/>
            <p:nvPr/>
          </p:nvSpPr>
          <p:spPr>
            <a:xfrm>
              <a:off x="6484575" y="3704150"/>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 name="Google Shape;11651;p81">
              <a:extLst>
                <a:ext uri="{FF2B5EF4-FFF2-40B4-BE49-F238E27FC236}">
                  <a16:creationId xmlns:a16="http://schemas.microsoft.com/office/drawing/2014/main" id="{30F50385-3251-D428-46BA-AF8F8F40CCAF}"/>
                </a:ext>
              </a:extLst>
            </p:cNvPr>
            <p:cNvSpPr/>
            <p:nvPr/>
          </p:nvSpPr>
          <p:spPr>
            <a:xfrm>
              <a:off x="6408350" y="4237450"/>
              <a:ext cx="62425" cy="53425"/>
            </a:xfrm>
            <a:custGeom>
              <a:avLst/>
              <a:gdLst/>
              <a:ahLst/>
              <a:cxnLst/>
              <a:rect l="l" t="t" r="r" b="b"/>
              <a:pathLst>
                <a:path w="2497" h="2137" extrusionOk="0">
                  <a:moveTo>
                    <a:pt x="1074" y="0"/>
                  </a:moveTo>
                  <a:cubicBezTo>
                    <a:pt x="481" y="8"/>
                    <a:pt x="9" y="480"/>
                    <a:pt x="1" y="1073"/>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 name="Google Shape;11652;p81">
              <a:extLst>
                <a:ext uri="{FF2B5EF4-FFF2-40B4-BE49-F238E27FC236}">
                  <a16:creationId xmlns:a16="http://schemas.microsoft.com/office/drawing/2014/main" id="{93C995C3-2055-D3DD-0F4B-1056CCDDC860}"/>
                </a:ext>
              </a:extLst>
            </p:cNvPr>
            <p:cNvSpPr/>
            <p:nvPr/>
          </p:nvSpPr>
          <p:spPr>
            <a:xfrm>
              <a:off x="6408350" y="4161425"/>
              <a:ext cx="62425" cy="53300"/>
            </a:xfrm>
            <a:custGeom>
              <a:avLst/>
              <a:gdLst/>
              <a:ahLst/>
              <a:cxnLst/>
              <a:rect l="l" t="t" r="r" b="b"/>
              <a:pathLst>
                <a:path w="2497" h="2132" extrusionOk="0">
                  <a:moveTo>
                    <a:pt x="1074" y="1"/>
                  </a:moveTo>
                  <a:cubicBezTo>
                    <a:pt x="481" y="1"/>
                    <a:pt x="1"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 name="Google Shape;11653;p81">
              <a:extLst>
                <a:ext uri="{FF2B5EF4-FFF2-40B4-BE49-F238E27FC236}">
                  <a16:creationId xmlns:a16="http://schemas.microsoft.com/office/drawing/2014/main" id="{9EEADE3A-C457-A3CD-99A7-514230BC52AB}"/>
                </a:ext>
              </a:extLst>
            </p:cNvPr>
            <p:cNvSpPr/>
            <p:nvPr/>
          </p:nvSpPr>
          <p:spPr>
            <a:xfrm>
              <a:off x="6408350" y="3780375"/>
              <a:ext cx="62425" cy="53425"/>
            </a:xfrm>
            <a:custGeom>
              <a:avLst/>
              <a:gdLst/>
              <a:ahLst/>
              <a:cxnLst/>
              <a:rect l="l" t="t" r="r" b="b"/>
              <a:pathLst>
                <a:path w="2497" h="2137" extrusionOk="0">
                  <a:moveTo>
                    <a:pt x="1074" y="0"/>
                  </a:moveTo>
                  <a:cubicBezTo>
                    <a:pt x="481" y="0"/>
                    <a:pt x="1"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 name="Google Shape;11654;p81">
              <a:extLst>
                <a:ext uri="{FF2B5EF4-FFF2-40B4-BE49-F238E27FC236}">
                  <a16:creationId xmlns:a16="http://schemas.microsoft.com/office/drawing/2014/main" id="{F5E6643E-0A0C-53B4-C129-4F1DF4FB37D2}"/>
                </a:ext>
              </a:extLst>
            </p:cNvPr>
            <p:cNvSpPr/>
            <p:nvPr/>
          </p:nvSpPr>
          <p:spPr>
            <a:xfrm>
              <a:off x="6408350" y="3704150"/>
              <a:ext cx="62425" cy="53450"/>
            </a:xfrm>
            <a:custGeom>
              <a:avLst/>
              <a:gdLst/>
              <a:ahLst/>
              <a:cxnLst/>
              <a:rect l="l" t="t" r="r" b="b"/>
              <a:pathLst>
                <a:path w="2497" h="2138" extrusionOk="0">
                  <a:moveTo>
                    <a:pt x="1074" y="1"/>
                  </a:moveTo>
                  <a:cubicBezTo>
                    <a:pt x="481" y="1"/>
                    <a:pt x="9"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 name="Google Shape;11655;p81">
              <a:extLst>
                <a:ext uri="{FF2B5EF4-FFF2-40B4-BE49-F238E27FC236}">
                  <a16:creationId xmlns:a16="http://schemas.microsoft.com/office/drawing/2014/main" id="{22717D50-D5C7-CEA1-CA21-F7ECC706F451}"/>
                </a:ext>
              </a:extLst>
            </p:cNvPr>
            <p:cNvSpPr/>
            <p:nvPr/>
          </p:nvSpPr>
          <p:spPr>
            <a:xfrm>
              <a:off x="6332350"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3"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 name="Google Shape;11656;p81">
              <a:extLst>
                <a:ext uri="{FF2B5EF4-FFF2-40B4-BE49-F238E27FC236}">
                  <a16:creationId xmlns:a16="http://schemas.microsoft.com/office/drawing/2014/main" id="{D68BFCFE-2BB3-CED9-0D0C-56DFB465B201}"/>
                </a:ext>
              </a:extLst>
            </p:cNvPr>
            <p:cNvSpPr/>
            <p:nvPr/>
          </p:nvSpPr>
          <p:spPr>
            <a:xfrm>
              <a:off x="6332350"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3" y="1821"/>
                  </a:cubicBezTo>
                  <a:cubicBezTo>
                    <a:pt x="2488" y="1147"/>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 name="Google Shape;11657;p81">
              <a:extLst>
                <a:ext uri="{FF2B5EF4-FFF2-40B4-BE49-F238E27FC236}">
                  <a16:creationId xmlns:a16="http://schemas.microsoft.com/office/drawing/2014/main" id="{E3253C57-1C75-00A5-F6B5-C974058C637C}"/>
                </a:ext>
              </a:extLst>
            </p:cNvPr>
            <p:cNvSpPr/>
            <p:nvPr/>
          </p:nvSpPr>
          <p:spPr>
            <a:xfrm>
              <a:off x="633235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 name="Google Shape;11658;p81">
              <a:extLst>
                <a:ext uri="{FF2B5EF4-FFF2-40B4-BE49-F238E27FC236}">
                  <a16:creationId xmlns:a16="http://schemas.microsoft.com/office/drawing/2014/main" id="{F2186DF2-514F-5419-906C-7172C1F4E0D1}"/>
                </a:ext>
              </a:extLst>
            </p:cNvPr>
            <p:cNvSpPr/>
            <p:nvPr/>
          </p:nvSpPr>
          <p:spPr>
            <a:xfrm>
              <a:off x="633235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 name="Google Shape;11659;p81">
              <a:extLst>
                <a:ext uri="{FF2B5EF4-FFF2-40B4-BE49-F238E27FC236}">
                  <a16:creationId xmlns:a16="http://schemas.microsoft.com/office/drawing/2014/main" id="{DA0B3DF8-14D8-ED64-E8BB-7AD26100B8FD}"/>
                </a:ext>
              </a:extLst>
            </p:cNvPr>
            <p:cNvSpPr/>
            <p:nvPr/>
          </p:nvSpPr>
          <p:spPr>
            <a:xfrm>
              <a:off x="6256150" y="4085225"/>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 name="Google Shape;11660;p81">
              <a:extLst>
                <a:ext uri="{FF2B5EF4-FFF2-40B4-BE49-F238E27FC236}">
                  <a16:creationId xmlns:a16="http://schemas.microsoft.com/office/drawing/2014/main" id="{446B3886-92CC-D497-D051-17803D1942CD}"/>
                </a:ext>
              </a:extLst>
            </p:cNvPr>
            <p:cNvSpPr/>
            <p:nvPr/>
          </p:nvSpPr>
          <p:spPr>
            <a:xfrm>
              <a:off x="6256150" y="3704150"/>
              <a:ext cx="62200" cy="53450"/>
            </a:xfrm>
            <a:custGeom>
              <a:avLst/>
              <a:gdLst/>
              <a:ahLst/>
              <a:cxnLst/>
              <a:rect l="l" t="t" r="r" b="b"/>
              <a:pathLst>
                <a:path w="2488" h="2138" extrusionOk="0">
                  <a:moveTo>
                    <a:pt x="1065" y="1"/>
                  </a:moveTo>
                  <a:cubicBezTo>
                    <a:pt x="480" y="1"/>
                    <a:pt x="0" y="480"/>
                    <a:pt x="0" y="1066"/>
                  </a:cubicBezTo>
                  <a:cubicBezTo>
                    <a:pt x="0" y="1709"/>
                    <a:pt x="525" y="2137"/>
                    <a:pt x="1071" y="2137"/>
                  </a:cubicBezTo>
                  <a:cubicBezTo>
                    <a:pt x="1332" y="2137"/>
                    <a:pt x="1597"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 name="Google Shape;11661;p81">
              <a:extLst>
                <a:ext uri="{FF2B5EF4-FFF2-40B4-BE49-F238E27FC236}">
                  <a16:creationId xmlns:a16="http://schemas.microsoft.com/office/drawing/2014/main" id="{73FCFDCC-B067-53AA-5A44-E646D632D1F5}"/>
                </a:ext>
              </a:extLst>
            </p:cNvPr>
            <p:cNvSpPr/>
            <p:nvPr/>
          </p:nvSpPr>
          <p:spPr>
            <a:xfrm>
              <a:off x="6256150" y="3627950"/>
              <a:ext cx="62200" cy="53425"/>
            </a:xfrm>
            <a:custGeom>
              <a:avLst/>
              <a:gdLst/>
              <a:ahLst/>
              <a:cxnLst/>
              <a:rect l="l" t="t" r="r" b="b"/>
              <a:pathLst>
                <a:path w="2488" h="2137" extrusionOk="0">
                  <a:moveTo>
                    <a:pt x="1065" y="0"/>
                  </a:moveTo>
                  <a:cubicBezTo>
                    <a:pt x="472" y="8"/>
                    <a:pt x="0" y="480"/>
                    <a:pt x="0" y="1073"/>
                  </a:cubicBezTo>
                  <a:cubicBezTo>
                    <a:pt x="0" y="1711"/>
                    <a:pt x="524" y="2137"/>
                    <a:pt x="1070" y="2137"/>
                  </a:cubicBezTo>
                  <a:cubicBezTo>
                    <a:pt x="1331" y="2137"/>
                    <a:pt x="1597" y="2039"/>
                    <a:pt x="1813"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 name="Google Shape;11662;p81">
              <a:extLst>
                <a:ext uri="{FF2B5EF4-FFF2-40B4-BE49-F238E27FC236}">
                  <a16:creationId xmlns:a16="http://schemas.microsoft.com/office/drawing/2014/main" id="{C14E8643-DF7B-651E-27A3-E605D5D60623}"/>
                </a:ext>
              </a:extLst>
            </p:cNvPr>
            <p:cNvSpPr/>
            <p:nvPr/>
          </p:nvSpPr>
          <p:spPr>
            <a:xfrm>
              <a:off x="617992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 name="Google Shape;11663;p81">
              <a:extLst>
                <a:ext uri="{FF2B5EF4-FFF2-40B4-BE49-F238E27FC236}">
                  <a16:creationId xmlns:a16="http://schemas.microsoft.com/office/drawing/2014/main" id="{B4CD4B44-6D1C-0843-F08E-58EDE20CC053}"/>
                </a:ext>
              </a:extLst>
            </p:cNvPr>
            <p:cNvSpPr/>
            <p:nvPr/>
          </p:nvSpPr>
          <p:spPr>
            <a:xfrm>
              <a:off x="61799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 name="Google Shape;11664;p81">
              <a:extLst>
                <a:ext uri="{FF2B5EF4-FFF2-40B4-BE49-F238E27FC236}">
                  <a16:creationId xmlns:a16="http://schemas.microsoft.com/office/drawing/2014/main" id="{2F4AD88E-97EA-0E68-C353-7A7C9D5530EE}"/>
                </a:ext>
              </a:extLst>
            </p:cNvPr>
            <p:cNvSpPr/>
            <p:nvPr/>
          </p:nvSpPr>
          <p:spPr>
            <a:xfrm>
              <a:off x="6103700" y="4085225"/>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7"/>
                    <a:pt x="1822" y="1821"/>
                  </a:cubicBezTo>
                  <a:cubicBezTo>
                    <a:pt x="2497"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 name="Google Shape;11665;p81">
              <a:extLst>
                <a:ext uri="{FF2B5EF4-FFF2-40B4-BE49-F238E27FC236}">
                  <a16:creationId xmlns:a16="http://schemas.microsoft.com/office/drawing/2014/main" id="{8FA50896-2E24-F3E0-21DB-5A6FF157952D}"/>
                </a:ext>
              </a:extLst>
            </p:cNvPr>
            <p:cNvSpPr/>
            <p:nvPr/>
          </p:nvSpPr>
          <p:spPr>
            <a:xfrm>
              <a:off x="6103700" y="3704150"/>
              <a:ext cx="62425" cy="53450"/>
            </a:xfrm>
            <a:custGeom>
              <a:avLst/>
              <a:gdLst/>
              <a:ahLst/>
              <a:cxnLst/>
              <a:rect l="l" t="t" r="r" b="b"/>
              <a:pathLst>
                <a:path w="2497" h="2138" extrusionOk="0">
                  <a:moveTo>
                    <a:pt x="1066" y="1"/>
                  </a:moveTo>
                  <a:cubicBezTo>
                    <a:pt x="481" y="1"/>
                    <a:pt x="9"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 name="Google Shape;11666;p81">
              <a:extLst>
                <a:ext uri="{FF2B5EF4-FFF2-40B4-BE49-F238E27FC236}">
                  <a16:creationId xmlns:a16="http://schemas.microsoft.com/office/drawing/2014/main" id="{623951CB-2303-C383-B462-A77CFDCF7A0F}"/>
                </a:ext>
              </a:extLst>
            </p:cNvPr>
            <p:cNvSpPr/>
            <p:nvPr/>
          </p:nvSpPr>
          <p:spPr>
            <a:xfrm>
              <a:off x="6027500" y="4085225"/>
              <a:ext cx="62425" cy="53350"/>
            </a:xfrm>
            <a:custGeom>
              <a:avLst/>
              <a:gdLst/>
              <a:ahLst/>
              <a:cxnLst/>
              <a:rect l="l" t="t" r="r" b="b"/>
              <a:pathLst>
                <a:path w="2497" h="2134" extrusionOk="0">
                  <a:moveTo>
                    <a:pt x="1073" y="0"/>
                  </a:moveTo>
                  <a:cubicBezTo>
                    <a:pt x="480" y="0"/>
                    <a:pt x="9" y="480"/>
                    <a:pt x="0" y="1065"/>
                  </a:cubicBezTo>
                  <a:cubicBezTo>
                    <a:pt x="0" y="1709"/>
                    <a:pt x="529" y="2133"/>
                    <a:pt x="1078" y="2133"/>
                  </a:cubicBezTo>
                  <a:cubicBezTo>
                    <a:pt x="1340" y="2133"/>
                    <a:pt x="1606" y="2037"/>
                    <a:pt x="1821" y="1821"/>
                  </a:cubicBezTo>
                  <a:cubicBezTo>
                    <a:pt x="2496" y="1147"/>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 name="Google Shape;11667;p81">
              <a:extLst>
                <a:ext uri="{FF2B5EF4-FFF2-40B4-BE49-F238E27FC236}">
                  <a16:creationId xmlns:a16="http://schemas.microsoft.com/office/drawing/2014/main" id="{444B4BD7-66D4-2F0A-69A6-BA888D025227}"/>
                </a:ext>
              </a:extLst>
            </p:cNvPr>
            <p:cNvSpPr/>
            <p:nvPr/>
          </p:nvSpPr>
          <p:spPr>
            <a:xfrm>
              <a:off x="6027500" y="3780375"/>
              <a:ext cx="62425" cy="53425"/>
            </a:xfrm>
            <a:custGeom>
              <a:avLst/>
              <a:gdLst/>
              <a:ahLst/>
              <a:cxnLst/>
              <a:rect l="l" t="t" r="r" b="b"/>
              <a:pathLst>
                <a:path w="2497" h="2137" extrusionOk="0">
                  <a:moveTo>
                    <a:pt x="1073" y="0"/>
                  </a:moveTo>
                  <a:cubicBezTo>
                    <a:pt x="480" y="0"/>
                    <a:pt x="9" y="480"/>
                    <a:pt x="0" y="1065"/>
                  </a:cubicBezTo>
                  <a:cubicBezTo>
                    <a:pt x="0" y="1709"/>
                    <a:pt x="529" y="2137"/>
                    <a:pt x="1080" y="2137"/>
                  </a:cubicBezTo>
                  <a:cubicBezTo>
                    <a:pt x="1343" y="2137"/>
                    <a:pt x="1611" y="2039"/>
                    <a:pt x="1830" y="1821"/>
                  </a:cubicBezTo>
                  <a:cubicBezTo>
                    <a:pt x="2496" y="1146"/>
                    <a:pt x="2025"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 name="Google Shape;11668;p81">
              <a:extLst>
                <a:ext uri="{FF2B5EF4-FFF2-40B4-BE49-F238E27FC236}">
                  <a16:creationId xmlns:a16="http://schemas.microsoft.com/office/drawing/2014/main" id="{8078B0FF-03A4-BE87-C1DB-E3D8F7E46D2D}"/>
                </a:ext>
              </a:extLst>
            </p:cNvPr>
            <p:cNvSpPr/>
            <p:nvPr/>
          </p:nvSpPr>
          <p:spPr>
            <a:xfrm>
              <a:off x="6027500" y="3704150"/>
              <a:ext cx="62425" cy="53450"/>
            </a:xfrm>
            <a:custGeom>
              <a:avLst/>
              <a:gdLst/>
              <a:ahLst/>
              <a:cxnLst/>
              <a:rect l="l" t="t" r="r" b="b"/>
              <a:pathLst>
                <a:path w="2497" h="2138" extrusionOk="0">
                  <a:moveTo>
                    <a:pt x="1073" y="1"/>
                  </a:moveTo>
                  <a:cubicBezTo>
                    <a:pt x="480" y="1"/>
                    <a:pt x="9" y="480"/>
                    <a:pt x="0" y="1066"/>
                  </a:cubicBezTo>
                  <a:cubicBezTo>
                    <a:pt x="0" y="1709"/>
                    <a:pt x="529" y="2137"/>
                    <a:pt x="1078" y="2137"/>
                  </a:cubicBezTo>
                  <a:cubicBezTo>
                    <a:pt x="1340" y="2137"/>
                    <a:pt x="1606"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 name="Google Shape;11669;p81">
              <a:extLst>
                <a:ext uri="{FF2B5EF4-FFF2-40B4-BE49-F238E27FC236}">
                  <a16:creationId xmlns:a16="http://schemas.microsoft.com/office/drawing/2014/main" id="{A5300942-72F0-EDD0-36EB-FF99A61D6C4B}"/>
                </a:ext>
              </a:extLst>
            </p:cNvPr>
            <p:cNvSpPr/>
            <p:nvPr/>
          </p:nvSpPr>
          <p:spPr>
            <a:xfrm>
              <a:off x="59514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 name="Google Shape;11670;p81">
              <a:extLst>
                <a:ext uri="{FF2B5EF4-FFF2-40B4-BE49-F238E27FC236}">
                  <a16:creationId xmlns:a16="http://schemas.microsoft.com/office/drawing/2014/main" id="{4DA53C73-5348-1AA6-3054-789AA60DA357}"/>
                </a:ext>
              </a:extLst>
            </p:cNvPr>
            <p:cNvSpPr/>
            <p:nvPr/>
          </p:nvSpPr>
          <p:spPr>
            <a:xfrm>
              <a:off x="5951475" y="385677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 name="Google Shape;11671;p81">
              <a:extLst>
                <a:ext uri="{FF2B5EF4-FFF2-40B4-BE49-F238E27FC236}">
                  <a16:creationId xmlns:a16="http://schemas.microsoft.com/office/drawing/2014/main" id="{FCE8C444-0834-909A-0DA9-A9C050625E5F}"/>
                </a:ext>
              </a:extLst>
            </p:cNvPr>
            <p:cNvSpPr/>
            <p:nvPr/>
          </p:nvSpPr>
          <p:spPr>
            <a:xfrm>
              <a:off x="5951475" y="3780375"/>
              <a:ext cx="62425" cy="53425"/>
            </a:xfrm>
            <a:custGeom>
              <a:avLst/>
              <a:gdLst/>
              <a:ahLst/>
              <a:cxnLst/>
              <a:rect l="l" t="t" r="r" b="b"/>
              <a:pathLst>
                <a:path w="2497" h="2137" extrusionOk="0">
                  <a:moveTo>
                    <a:pt x="1066" y="0"/>
                  </a:moveTo>
                  <a:cubicBezTo>
                    <a:pt x="472"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 name="Google Shape;11672;p81">
              <a:extLst>
                <a:ext uri="{FF2B5EF4-FFF2-40B4-BE49-F238E27FC236}">
                  <a16:creationId xmlns:a16="http://schemas.microsoft.com/office/drawing/2014/main" id="{20F31FD7-6A29-6B26-CA6D-344544E47D86}"/>
                </a:ext>
              </a:extLst>
            </p:cNvPr>
            <p:cNvSpPr/>
            <p:nvPr/>
          </p:nvSpPr>
          <p:spPr>
            <a:xfrm>
              <a:off x="5875275" y="40852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 name="Google Shape;11673;p81">
              <a:extLst>
                <a:ext uri="{FF2B5EF4-FFF2-40B4-BE49-F238E27FC236}">
                  <a16:creationId xmlns:a16="http://schemas.microsoft.com/office/drawing/2014/main" id="{17FA77CD-933E-E332-4AEF-BA7C4E27DC33}"/>
                </a:ext>
              </a:extLst>
            </p:cNvPr>
            <p:cNvSpPr/>
            <p:nvPr/>
          </p:nvSpPr>
          <p:spPr>
            <a:xfrm>
              <a:off x="587527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 name="Google Shape;11674;p81">
              <a:extLst>
                <a:ext uri="{FF2B5EF4-FFF2-40B4-BE49-F238E27FC236}">
                  <a16:creationId xmlns:a16="http://schemas.microsoft.com/office/drawing/2014/main" id="{941888A2-08CB-8286-795E-D1F1082F0516}"/>
                </a:ext>
              </a:extLst>
            </p:cNvPr>
            <p:cNvSpPr/>
            <p:nvPr/>
          </p:nvSpPr>
          <p:spPr>
            <a:xfrm>
              <a:off x="587527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 name="Google Shape;11675;p81">
              <a:extLst>
                <a:ext uri="{FF2B5EF4-FFF2-40B4-BE49-F238E27FC236}">
                  <a16:creationId xmlns:a16="http://schemas.microsoft.com/office/drawing/2014/main" id="{5DF0B903-9609-A2B1-5D8E-9EC1ACC46AE5}"/>
                </a:ext>
              </a:extLst>
            </p:cNvPr>
            <p:cNvSpPr/>
            <p:nvPr/>
          </p:nvSpPr>
          <p:spPr>
            <a:xfrm>
              <a:off x="587527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 name="Google Shape;11676;p81">
              <a:extLst>
                <a:ext uri="{FF2B5EF4-FFF2-40B4-BE49-F238E27FC236}">
                  <a16:creationId xmlns:a16="http://schemas.microsoft.com/office/drawing/2014/main" id="{033116D7-8C49-4967-0A47-134B25D80A75}"/>
                </a:ext>
              </a:extLst>
            </p:cNvPr>
            <p:cNvSpPr/>
            <p:nvPr/>
          </p:nvSpPr>
          <p:spPr>
            <a:xfrm>
              <a:off x="4504050" y="3856775"/>
              <a:ext cx="62200" cy="53250"/>
            </a:xfrm>
            <a:custGeom>
              <a:avLst/>
              <a:gdLst/>
              <a:ahLst/>
              <a:cxnLst/>
              <a:rect l="l" t="t" r="r" b="b"/>
              <a:pathLst>
                <a:path w="2488"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 name="Google Shape;11677;p81">
              <a:extLst>
                <a:ext uri="{FF2B5EF4-FFF2-40B4-BE49-F238E27FC236}">
                  <a16:creationId xmlns:a16="http://schemas.microsoft.com/office/drawing/2014/main" id="{CDB14687-639A-5C9D-F600-FC481A3EF79B}"/>
                </a:ext>
              </a:extLst>
            </p:cNvPr>
            <p:cNvSpPr/>
            <p:nvPr/>
          </p:nvSpPr>
          <p:spPr>
            <a:xfrm>
              <a:off x="450405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 name="Google Shape;11678;p81">
              <a:extLst>
                <a:ext uri="{FF2B5EF4-FFF2-40B4-BE49-F238E27FC236}">
                  <a16:creationId xmlns:a16="http://schemas.microsoft.com/office/drawing/2014/main" id="{39A30A2A-AEDB-D490-CEE4-849201C22A1D}"/>
                </a:ext>
              </a:extLst>
            </p:cNvPr>
            <p:cNvSpPr/>
            <p:nvPr/>
          </p:nvSpPr>
          <p:spPr>
            <a:xfrm>
              <a:off x="450405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 name="Google Shape;11679;p81">
              <a:extLst>
                <a:ext uri="{FF2B5EF4-FFF2-40B4-BE49-F238E27FC236}">
                  <a16:creationId xmlns:a16="http://schemas.microsoft.com/office/drawing/2014/main" id="{AEB7E603-B85F-87F5-5BEC-54CCB98F0A58}"/>
                </a:ext>
              </a:extLst>
            </p:cNvPr>
            <p:cNvSpPr/>
            <p:nvPr/>
          </p:nvSpPr>
          <p:spPr>
            <a:xfrm>
              <a:off x="4427825" y="39328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 name="Google Shape;11680;p81">
              <a:extLst>
                <a:ext uri="{FF2B5EF4-FFF2-40B4-BE49-F238E27FC236}">
                  <a16:creationId xmlns:a16="http://schemas.microsoft.com/office/drawing/2014/main" id="{614E1174-4469-F637-A3FB-E0C8DF7EF0C6}"/>
                </a:ext>
              </a:extLst>
            </p:cNvPr>
            <p:cNvSpPr/>
            <p:nvPr/>
          </p:nvSpPr>
          <p:spPr>
            <a:xfrm>
              <a:off x="4427825" y="3856775"/>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4"/>
                    <a:pt x="525" y="2129"/>
                    <a:pt x="1073" y="2129"/>
                  </a:cubicBezTo>
                  <a:cubicBezTo>
                    <a:pt x="1335" y="2129"/>
                    <a:pt x="1603" y="2032"/>
                    <a:pt x="1822" y="1814"/>
                  </a:cubicBezTo>
                  <a:cubicBezTo>
                    <a:pt x="2494"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 name="Google Shape;11681;p81">
              <a:extLst>
                <a:ext uri="{FF2B5EF4-FFF2-40B4-BE49-F238E27FC236}">
                  <a16:creationId xmlns:a16="http://schemas.microsoft.com/office/drawing/2014/main" id="{DE065040-94C8-D04C-4152-FCA09891AE09}"/>
                </a:ext>
              </a:extLst>
            </p:cNvPr>
            <p:cNvSpPr/>
            <p:nvPr/>
          </p:nvSpPr>
          <p:spPr>
            <a:xfrm>
              <a:off x="4427825" y="3780375"/>
              <a:ext cx="62425" cy="53425"/>
            </a:xfrm>
            <a:custGeom>
              <a:avLst/>
              <a:gdLst/>
              <a:ahLst/>
              <a:cxnLst/>
              <a:rect l="l" t="t" r="r" b="b"/>
              <a:pathLst>
                <a:path w="2497" h="2137" extrusionOk="0">
                  <a:moveTo>
                    <a:pt x="1065" y="0"/>
                  </a:moveTo>
                  <a:cubicBezTo>
                    <a:pt x="480" y="0"/>
                    <a:pt x="1" y="480"/>
                    <a:pt x="1" y="1065"/>
                  </a:cubicBezTo>
                  <a:cubicBezTo>
                    <a:pt x="1" y="1709"/>
                    <a:pt x="529" y="2137"/>
                    <a:pt x="1080" y="2137"/>
                  </a:cubicBezTo>
                  <a:cubicBezTo>
                    <a:pt x="1343" y="2137"/>
                    <a:pt x="1612" y="2039"/>
                    <a:pt x="1830"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 name="Google Shape;11682;p81">
              <a:extLst>
                <a:ext uri="{FF2B5EF4-FFF2-40B4-BE49-F238E27FC236}">
                  <a16:creationId xmlns:a16="http://schemas.microsoft.com/office/drawing/2014/main" id="{D8F7762D-192D-EDD5-F02E-69D6C36DE758}"/>
                </a:ext>
              </a:extLst>
            </p:cNvPr>
            <p:cNvSpPr/>
            <p:nvPr/>
          </p:nvSpPr>
          <p:spPr>
            <a:xfrm>
              <a:off x="4351600" y="3171075"/>
              <a:ext cx="62425" cy="53350"/>
            </a:xfrm>
            <a:custGeom>
              <a:avLst/>
              <a:gdLst/>
              <a:ahLst/>
              <a:cxnLst/>
              <a:rect l="l" t="t" r="r" b="b"/>
              <a:pathLst>
                <a:path w="2497" h="2134" extrusionOk="0">
                  <a:moveTo>
                    <a:pt x="1074" y="0"/>
                  </a:moveTo>
                  <a:cubicBezTo>
                    <a:pt x="481" y="0"/>
                    <a:pt x="9" y="472"/>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 name="Google Shape;11683;p81">
              <a:extLst>
                <a:ext uri="{FF2B5EF4-FFF2-40B4-BE49-F238E27FC236}">
                  <a16:creationId xmlns:a16="http://schemas.microsoft.com/office/drawing/2014/main" id="{B7B45BF9-5888-3F61-2C8A-B07958F603BF}"/>
                </a:ext>
              </a:extLst>
            </p:cNvPr>
            <p:cNvSpPr/>
            <p:nvPr/>
          </p:nvSpPr>
          <p:spPr>
            <a:xfrm>
              <a:off x="435160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 name="Google Shape;11684;p81">
              <a:extLst>
                <a:ext uri="{FF2B5EF4-FFF2-40B4-BE49-F238E27FC236}">
                  <a16:creationId xmlns:a16="http://schemas.microsoft.com/office/drawing/2014/main" id="{195AE4BD-76CD-342D-828B-70BD69BADEED}"/>
                </a:ext>
              </a:extLst>
            </p:cNvPr>
            <p:cNvSpPr/>
            <p:nvPr/>
          </p:nvSpPr>
          <p:spPr>
            <a:xfrm>
              <a:off x="3970950" y="27902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 name="Google Shape;11685;p81">
              <a:extLst>
                <a:ext uri="{FF2B5EF4-FFF2-40B4-BE49-F238E27FC236}">
                  <a16:creationId xmlns:a16="http://schemas.microsoft.com/office/drawing/2014/main" id="{95A6F1F6-CF05-A43A-055D-0C1998A3F099}"/>
                </a:ext>
              </a:extLst>
            </p:cNvPr>
            <p:cNvSpPr/>
            <p:nvPr/>
          </p:nvSpPr>
          <p:spPr>
            <a:xfrm>
              <a:off x="3970950" y="2866425"/>
              <a:ext cx="62225" cy="53275"/>
            </a:xfrm>
            <a:custGeom>
              <a:avLst/>
              <a:gdLst/>
              <a:ahLst/>
              <a:cxnLst/>
              <a:rect l="l" t="t" r="r" b="b"/>
              <a:pathLst>
                <a:path w="2489" h="2131" extrusionOk="0">
                  <a:moveTo>
                    <a:pt x="1065" y="0"/>
                  </a:moveTo>
                  <a:cubicBezTo>
                    <a:pt x="472" y="0"/>
                    <a:pt x="1" y="472"/>
                    <a:pt x="1" y="1065"/>
                  </a:cubicBezTo>
                  <a:cubicBezTo>
                    <a:pt x="1" y="1707"/>
                    <a:pt x="523" y="2131"/>
                    <a:pt x="1067" y="2131"/>
                  </a:cubicBezTo>
                  <a:cubicBezTo>
                    <a:pt x="1329" y="2131"/>
                    <a:pt x="1597" y="2032"/>
                    <a:pt x="1813"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 name="Google Shape;11686;p81">
              <a:extLst>
                <a:ext uri="{FF2B5EF4-FFF2-40B4-BE49-F238E27FC236}">
                  <a16:creationId xmlns:a16="http://schemas.microsoft.com/office/drawing/2014/main" id="{1A0F2EFC-8DBD-CCD8-A26B-EDE59BAA05E8}"/>
                </a:ext>
              </a:extLst>
            </p:cNvPr>
            <p:cNvSpPr/>
            <p:nvPr/>
          </p:nvSpPr>
          <p:spPr>
            <a:xfrm>
              <a:off x="3970950" y="2942425"/>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 name="Google Shape;11687;p81">
              <a:extLst>
                <a:ext uri="{FF2B5EF4-FFF2-40B4-BE49-F238E27FC236}">
                  <a16:creationId xmlns:a16="http://schemas.microsoft.com/office/drawing/2014/main" id="{7574F0BF-C53E-00B5-45FA-8004254719B3}"/>
                </a:ext>
              </a:extLst>
            </p:cNvPr>
            <p:cNvSpPr/>
            <p:nvPr/>
          </p:nvSpPr>
          <p:spPr>
            <a:xfrm>
              <a:off x="3970950" y="301865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 name="Google Shape;11688;p81">
              <a:extLst>
                <a:ext uri="{FF2B5EF4-FFF2-40B4-BE49-F238E27FC236}">
                  <a16:creationId xmlns:a16="http://schemas.microsoft.com/office/drawing/2014/main" id="{19D6DBBD-B001-1178-CB84-94F375ED1415}"/>
                </a:ext>
              </a:extLst>
            </p:cNvPr>
            <p:cNvSpPr/>
            <p:nvPr/>
          </p:nvSpPr>
          <p:spPr>
            <a:xfrm>
              <a:off x="3970950" y="309485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 name="Google Shape;11689;p81">
              <a:extLst>
                <a:ext uri="{FF2B5EF4-FFF2-40B4-BE49-F238E27FC236}">
                  <a16:creationId xmlns:a16="http://schemas.microsoft.com/office/drawing/2014/main" id="{ABB83E3C-08B4-DEE3-011D-9D3CD1C1C15D}"/>
                </a:ext>
              </a:extLst>
            </p:cNvPr>
            <p:cNvSpPr/>
            <p:nvPr/>
          </p:nvSpPr>
          <p:spPr>
            <a:xfrm>
              <a:off x="3970950" y="317107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 name="Google Shape;11690;p81">
              <a:extLst>
                <a:ext uri="{FF2B5EF4-FFF2-40B4-BE49-F238E27FC236}">
                  <a16:creationId xmlns:a16="http://schemas.microsoft.com/office/drawing/2014/main" id="{B63538C7-88CC-2532-0E9A-2F73BDF829D8}"/>
                </a:ext>
              </a:extLst>
            </p:cNvPr>
            <p:cNvSpPr/>
            <p:nvPr/>
          </p:nvSpPr>
          <p:spPr>
            <a:xfrm>
              <a:off x="3970950" y="3247075"/>
              <a:ext cx="62225" cy="53450"/>
            </a:xfrm>
            <a:custGeom>
              <a:avLst/>
              <a:gdLst/>
              <a:ahLst/>
              <a:cxnLst/>
              <a:rect l="l" t="t" r="r" b="b"/>
              <a:pathLst>
                <a:path w="2489" h="2138" extrusionOk="0">
                  <a:moveTo>
                    <a:pt x="1065" y="1"/>
                  </a:moveTo>
                  <a:cubicBezTo>
                    <a:pt x="472" y="9"/>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 name="Google Shape;11691;p81">
              <a:extLst>
                <a:ext uri="{FF2B5EF4-FFF2-40B4-BE49-F238E27FC236}">
                  <a16:creationId xmlns:a16="http://schemas.microsoft.com/office/drawing/2014/main" id="{C2B339E1-BAA6-BEE6-8C90-E65FAC6C58F0}"/>
                </a:ext>
              </a:extLst>
            </p:cNvPr>
            <p:cNvSpPr/>
            <p:nvPr/>
          </p:nvSpPr>
          <p:spPr>
            <a:xfrm>
              <a:off x="3970950" y="33233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 name="Google Shape;11692;p81">
              <a:extLst>
                <a:ext uri="{FF2B5EF4-FFF2-40B4-BE49-F238E27FC236}">
                  <a16:creationId xmlns:a16="http://schemas.microsoft.com/office/drawing/2014/main" id="{2405BBD1-F299-5F31-E88F-BAB08A046A04}"/>
                </a:ext>
              </a:extLst>
            </p:cNvPr>
            <p:cNvSpPr/>
            <p:nvPr/>
          </p:nvSpPr>
          <p:spPr>
            <a:xfrm>
              <a:off x="3970950" y="3399500"/>
              <a:ext cx="62225" cy="53350"/>
            </a:xfrm>
            <a:custGeom>
              <a:avLst/>
              <a:gdLst/>
              <a:ahLst/>
              <a:cxnLst/>
              <a:rect l="l" t="t" r="r" b="b"/>
              <a:pathLst>
                <a:path w="2489" h="2134" extrusionOk="0">
                  <a:moveTo>
                    <a:pt x="1065" y="1"/>
                  </a:moveTo>
                  <a:cubicBezTo>
                    <a:pt x="472" y="1"/>
                    <a:pt x="1" y="480"/>
                    <a:pt x="1" y="1066"/>
                  </a:cubicBezTo>
                  <a:cubicBezTo>
                    <a:pt x="1" y="1709"/>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 name="Google Shape;11693;p81">
              <a:extLst>
                <a:ext uri="{FF2B5EF4-FFF2-40B4-BE49-F238E27FC236}">
                  <a16:creationId xmlns:a16="http://schemas.microsoft.com/office/drawing/2014/main" id="{4AC87F46-645C-1A49-006B-AD808A8407D6}"/>
                </a:ext>
              </a:extLst>
            </p:cNvPr>
            <p:cNvSpPr/>
            <p:nvPr/>
          </p:nvSpPr>
          <p:spPr>
            <a:xfrm>
              <a:off x="3970950" y="3475725"/>
              <a:ext cx="62225" cy="53350"/>
            </a:xfrm>
            <a:custGeom>
              <a:avLst/>
              <a:gdLst/>
              <a:ahLst/>
              <a:cxnLst/>
              <a:rect l="l" t="t" r="r" b="b"/>
              <a:pathLst>
                <a:path w="2489" h="2134" extrusionOk="0">
                  <a:moveTo>
                    <a:pt x="1065" y="0"/>
                  </a:moveTo>
                  <a:cubicBezTo>
                    <a:pt x="472" y="0"/>
                    <a:pt x="1" y="472"/>
                    <a:pt x="1" y="1065"/>
                  </a:cubicBezTo>
                  <a:cubicBezTo>
                    <a:pt x="1" y="1709"/>
                    <a:pt x="526" y="2133"/>
                    <a:pt x="1072" y="2133"/>
                  </a:cubicBezTo>
                  <a:cubicBezTo>
                    <a:pt x="1333" y="2133"/>
                    <a:pt x="1598" y="2037"/>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 name="Google Shape;11694;p81">
              <a:extLst>
                <a:ext uri="{FF2B5EF4-FFF2-40B4-BE49-F238E27FC236}">
                  <a16:creationId xmlns:a16="http://schemas.microsoft.com/office/drawing/2014/main" id="{A2D3E7AF-4D4C-98D1-5E9C-EBAA0CEBA0AB}"/>
                </a:ext>
              </a:extLst>
            </p:cNvPr>
            <p:cNvSpPr/>
            <p:nvPr/>
          </p:nvSpPr>
          <p:spPr>
            <a:xfrm>
              <a:off x="3970950" y="355192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 name="Google Shape;11695;p81">
              <a:extLst>
                <a:ext uri="{FF2B5EF4-FFF2-40B4-BE49-F238E27FC236}">
                  <a16:creationId xmlns:a16="http://schemas.microsoft.com/office/drawing/2014/main" id="{DADE2E70-97AF-4E36-0047-59FB3CE88B18}"/>
                </a:ext>
              </a:extLst>
            </p:cNvPr>
            <p:cNvSpPr/>
            <p:nvPr/>
          </p:nvSpPr>
          <p:spPr>
            <a:xfrm>
              <a:off x="3970950" y="3627950"/>
              <a:ext cx="62225" cy="53425"/>
            </a:xfrm>
            <a:custGeom>
              <a:avLst/>
              <a:gdLst/>
              <a:ahLst/>
              <a:cxnLst/>
              <a:rect l="l" t="t" r="r" b="b"/>
              <a:pathLst>
                <a:path w="2489" h="2137" extrusionOk="0">
                  <a:moveTo>
                    <a:pt x="1065" y="0"/>
                  </a:moveTo>
                  <a:cubicBezTo>
                    <a:pt x="472" y="8"/>
                    <a:pt x="1" y="480"/>
                    <a:pt x="1" y="1073"/>
                  </a:cubicBezTo>
                  <a:cubicBezTo>
                    <a:pt x="1" y="1711"/>
                    <a:pt x="525" y="2137"/>
                    <a:pt x="1071" y="2137"/>
                  </a:cubicBezTo>
                  <a:cubicBezTo>
                    <a:pt x="1332" y="2137"/>
                    <a:pt x="1598" y="2039"/>
                    <a:pt x="1813"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 name="Google Shape;11696;p81">
              <a:extLst>
                <a:ext uri="{FF2B5EF4-FFF2-40B4-BE49-F238E27FC236}">
                  <a16:creationId xmlns:a16="http://schemas.microsoft.com/office/drawing/2014/main" id="{69B4E97E-5030-6933-F678-FE29DD1BFFC7}"/>
                </a:ext>
              </a:extLst>
            </p:cNvPr>
            <p:cNvSpPr/>
            <p:nvPr/>
          </p:nvSpPr>
          <p:spPr>
            <a:xfrm>
              <a:off x="3970950" y="3704150"/>
              <a:ext cx="62225" cy="53450"/>
            </a:xfrm>
            <a:custGeom>
              <a:avLst/>
              <a:gdLst/>
              <a:ahLst/>
              <a:cxnLst/>
              <a:rect l="l" t="t" r="r" b="b"/>
              <a:pathLst>
                <a:path w="2489" h="2138" extrusionOk="0">
                  <a:moveTo>
                    <a:pt x="1065" y="1"/>
                  </a:moveTo>
                  <a:cubicBezTo>
                    <a:pt x="472" y="1"/>
                    <a:pt x="1" y="480"/>
                    <a:pt x="1" y="1066"/>
                  </a:cubicBezTo>
                  <a:cubicBezTo>
                    <a:pt x="1" y="1709"/>
                    <a:pt x="526" y="2137"/>
                    <a:pt x="1072" y="2137"/>
                  </a:cubicBezTo>
                  <a:cubicBezTo>
                    <a:pt x="1332" y="2137"/>
                    <a:pt x="1598" y="2040"/>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 name="Google Shape;11697;p81">
              <a:extLst>
                <a:ext uri="{FF2B5EF4-FFF2-40B4-BE49-F238E27FC236}">
                  <a16:creationId xmlns:a16="http://schemas.microsoft.com/office/drawing/2014/main" id="{A620ABB9-AF9E-A27E-7453-91D5202E8C60}"/>
                </a:ext>
              </a:extLst>
            </p:cNvPr>
            <p:cNvSpPr/>
            <p:nvPr/>
          </p:nvSpPr>
          <p:spPr>
            <a:xfrm>
              <a:off x="3970950" y="3780375"/>
              <a:ext cx="62425" cy="53425"/>
            </a:xfrm>
            <a:custGeom>
              <a:avLst/>
              <a:gdLst/>
              <a:ahLst/>
              <a:cxnLst/>
              <a:rect l="l" t="t" r="r" b="b"/>
              <a:pathLst>
                <a:path w="2497" h="2137" extrusionOk="0">
                  <a:moveTo>
                    <a:pt x="1065" y="0"/>
                  </a:moveTo>
                  <a:cubicBezTo>
                    <a:pt x="472" y="0"/>
                    <a:pt x="1" y="480"/>
                    <a:pt x="1" y="1065"/>
                  </a:cubicBezTo>
                  <a:cubicBezTo>
                    <a:pt x="1" y="1709"/>
                    <a:pt x="526" y="2137"/>
                    <a:pt x="1074" y="2137"/>
                  </a:cubicBezTo>
                  <a:cubicBezTo>
                    <a:pt x="1336" y="2137"/>
                    <a:pt x="1603"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 name="Google Shape;11698;p81">
              <a:extLst>
                <a:ext uri="{FF2B5EF4-FFF2-40B4-BE49-F238E27FC236}">
                  <a16:creationId xmlns:a16="http://schemas.microsoft.com/office/drawing/2014/main" id="{7AF5C7C2-86C9-A339-C9DD-7BEA3343B1DB}"/>
                </a:ext>
              </a:extLst>
            </p:cNvPr>
            <p:cNvSpPr/>
            <p:nvPr/>
          </p:nvSpPr>
          <p:spPr>
            <a:xfrm>
              <a:off x="3970950" y="3856775"/>
              <a:ext cx="62225" cy="53250"/>
            </a:xfrm>
            <a:custGeom>
              <a:avLst/>
              <a:gdLst/>
              <a:ahLst/>
              <a:cxnLst/>
              <a:rect l="l" t="t" r="r" b="b"/>
              <a:pathLst>
                <a:path w="2489" h="2130" extrusionOk="0">
                  <a:moveTo>
                    <a:pt x="1065" y="1"/>
                  </a:moveTo>
                  <a:cubicBezTo>
                    <a:pt x="472" y="1"/>
                    <a:pt x="1" y="472"/>
                    <a:pt x="1" y="1066"/>
                  </a:cubicBezTo>
                  <a:cubicBezTo>
                    <a:pt x="1" y="1704"/>
                    <a:pt x="525" y="2129"/>
                    <a:pt x="1071" y="2129"/>
                  </a:cubicBezTo>
                  <a:cubicBezTo>
                    <a:pt x="1332" y="2129"/>
                    <a:pt x="1598" y="2032"/>
                    <a:pt x="1813"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2" name="Google Shape;11699;p81">
              <a:extLst>
                <a:ext uri="{FF2B5EF4-FFF2-40B4-BE49-F238E27FC236}">
                  <a16:creationId xmlns:a16="http://schemas.microsoft.com/office/drawing/2014/main" id="{018554B4-76EA-AD75-8EF2-EF4C9D236FF1}"/>
                </a:ext>
              </a:extLst>
            </p:cNvPr>
            <p:cNvSpPr/>
            <p:nvPr/>
          </p:nvSpPr>
          <p:spPr>
            <a:xfrm>
              <a:off x="3970950" y="4009000"/>
              <a:ext cx="62225" cy="53350"/>
            </a:xfrm>
            <a:custGeom>
              <a:avLst/>
              <a:gdLst/>
              <a:ahLst/>
              <a:cxnLst/>
              <a:rect l="l" t="t" r="r" b="b"/>
              <a:pathLst>
                <a:path w="2489" h="2134" extrusionOk="0">
                  <a:moveTo>
                    <a:pt x="1065" y="1"/>
                  </a:moveTo>
                  <a:cubicBezTo>
                    <a:pt x="472" y="1"/>
                    <a:pt x="1" y="480"/>
                    <a:pt x="1" y="1066"/>
                  </a:cubicBezTo>
                  <a:cubicBezTo>
                    <a:pt x="1" y="1710"/>
                    <a:pt x="526" y="2134"/>
                    <a:pt x="1072" y="2134"/>
                  </a:cubicBezTo>
                  <a:cubicBezTo>
                    <a:pt x="1333" y="2134"/>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3" name="Google Shape;11700;p81">
              <a:extLst>
                <a:ext uri="{FF2B5EF4-FFF2-40B4-BE49-F238E27FC236}">
                  <a16:creationId xmlns:a16="http://schemas.microsoft.com/office/drawing/2014/main" id="{4CBC87C5-2E8C-6FD1-8475-2FD4B3E0CBF4}"/>
                </a:ext>
              </a:extLst>
            </p:cNvPr>
            <p:cNvSpPr/>
            <p:nvPr/>
          </p:nvSpPr>
          <p:spPr>
            <a:xfrm>
              <a:off x="404695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4" name="Google Shape;11701;p81">
              <a:extLst>
                <a:ext uri="{FF2B5EF4-FFF2-40B4-BE49-F238E27FC236}">
                  <a16:creationId xmlns:a16="http://schemas.microsoft.com/office/drawing/2014/main" id="{E62368D2-E96A-BB6D-12E8-713F5C60740D}"/>
                </a:ext>
              </a:extLst>
            </p:cNvPr>
            <p:cNvSpPr/>
            <p:nvPr/>
          </p:nvSpPr>
          <p:spPr>
            <a:xfrm>
              <a:off x="4046950" y="286642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5" name="Google Shape;11702;p81">
              <a:extLst>
                <a:ext uri="{FF2B5EF4-FFF2-40B4-BE49-F238E27FC236}">
                  <a16:creationId xmlns:a16="http://schemas.microsoft.com/office/drawing/2014/main" id="{585A39F8-1F3B-C037-7ADB-22B441134EC9}"/>
                </a:ext>
              </a:extLst>
            </p:cNvPr>
            <p:cNvSpPr/>
            <p:nvPr/>
          </p:nvSpPr>
          <p:spPr>
            <a:xfrm>
              <a:off x="4046950" y="2942425"/>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6" name="Google Shape;11703;p81">
              <a:extLst>
                <a:ext uri="{FF2B5EF4-FFF2-40B4-BE49-F238E27FC236}">
                  <a16:creationId xmlns:a16="http://schemas.microsoft.com/office/drawing/2014/main" id="{AC63C5A2-AB88-D9C6-1662-D007714219B9}"/>
                </a:ext>
              </a:extLst>
            </p:cNvPr>
            <p:cNvSpPr/>
            <p:nvPr/>
          </p:nvSpPr>
          <p:spPr>
            <a:xfrm>
              <a:off x="404695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7" name="Google Shape;11704;p81">
              <a:extLst>
                <a:ext uri="{FF2B5EF4-FFF2-40B4-BE49-F238E27FC236}">
                  <a16:creationId xmlns:a16="http://schemas.microsoft.com/office/drawing/2014/main" id="{99491C2D-1942-5321-D4CF-472038DE5D2B}"/>
                </a:ext>
              </a:extLst>
            </p:cNvPr>
            <p:cNvSpPr/>
            <p:nvPr/>
          </p:nvSpPr>
          <p:spPr>
            <a:xfrm>
              <a:off x="404695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8" name="Google Shape;11705;p81">
              <a:extLst>
                <a:ext uri="{FF2B5EF4-FFF2-40B4-BE49-F238E27FC236}">
                  <a16:creationId xmlns:a16="http://schemas.microsoft.com/office/drawing/2014/main" id="{51AE0229-F19A-11DE-DC15-C0AF2E6A6D89}"/>
                </a:ext>
              </a:extLst>
            </p:cNvPr>
            <p:cNvSpPr/>
            <p:nvPr/>
          </p:nvSpPr>
          <p:spPr>
            <a:xfrm>
              <a:off x="4046950"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9" name="Google Shape;11706;p81">
              <a:extLst>
                <a:ext uri="{FF2B5EF4-FFF2-40B4-BE49-F238E27FC236}">
                  <a16:creationId xmlns:a16="http://schemas.microsoft.com/office/drawing/2014/main" id="{355A5D31-3EE7-63AB-05EC-6EC36ACD9D7F}"/>
                </a:ext>
              </a:extLst>
            </p:cNvPr>
            <p:cNvSpPr/>
            <p:nvPr/>
          </p:nvSpPr>
          <p:spPr>
            <a:xfrm>
              <a:off x="4046950" y="32470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0" name="Google Shape;11707;p81">
              <a:extLst>
                <a:ext uri="{FF2B5EF4-FFF2-40B4-BE49-F238E27FC236}">
                  <a16:creationId xmlns:a16="http://schemas.microsoft.com/office/drawing/2014/main" id="{C0472D14-0E15-F7AB-6332-354FF03562BB}"/>
                </a:ext>
              </a:extLst>
            </p:cNvPr>
            <p:cNvSpPr/>
            <p:nvPr/>
          </p:nvSpPr>
          <p:spPr>
            <a:xfrm>
              <a:off x="4046950" y="3323300"/>
              <a:ext cx="62425" cy="53425"/>
            </a:xfrm>
            <a:custGeom>
              <a:avLst/>
              <a:gdLst/>
              <a:ahLst/>
              <a:cxnLst/>
              <a:rect l="l" t="t" r="r" b="b"/>
              <a:pathLst>
                <a:path w="2497" h="2137" extrusionOk="0">
                  <a:moveTo>
                    <a:pt x="1074" y="0"/>
                  </a:moveTo>
                  <a:cubicBezTo>
                    <a:pt x="481" y="8"/>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1" name="Google Shape;11708;p81">
              <a:extLst>
                <a:ext uri="{FF2B5EF4-FFF2-40B4-BE49-F238E27FC236}">
                  <a16:creationId xmlns:a16="http://schemas.microsoft.com/office/drawing/2014/main" id="{F8F45445-B2D6-9C25-1F67-BE03ABB384DE}"/>
                </a:ext>
              </a:extLst>
            </p:cNvPr>
            <p:cNvSpPr/>
            <p:nvPr/>
          </p:nvSpPr>
          <p:spPr>
            <a:xfrm>
              <a:off x="404695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2" name="Google Shape;11709;p81">
              <a:extLst>
                <a:ext uri="{FF2B5EF4-FFF2-40B4-BE49-F238E27FC236}">
                  <a16:creationId xmlns:a16="http://schemas.microsoft.com/office/drawing/2014/main" id="{8BD5EAB1-9552-2A33-4E1B-8B445A3837F0}"/>
                </a:ext>
              </a:extLst>
            </p:cNvPr>
            <p:cNvSpPr/>
            <p:nvPr/>
          </p:nvSpPr>
          <p:spPr>
            <a:xfrm>
              <a:off x="4046950" y="34757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3" name="Google Shape;11710;p81">
              <a:extLst>
                <a:ext uri="{FF2B5EF4-FFF2-40B4-BE49-F238E27FC236}">
                  <a16:creationId xmlns:a16="http://schemas.microsoft.com/office/drawing/2014/main" id="{C5AF37E4-AC23-19BD-6C02-86EABDEEA86A}"/>
                </a:ext>
              </a:extLst>
            </p:cNvPr>
            <p:cNvSpPr/>
            <p:nvPr/>
          </p:nvSpPr>
          <p:spPr>
            <a:xfrm>
              <a:off x="4046950" y="355192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4" name="Google Shape;11711;p81">
              <a:extLst>
                <a:ext uri="{FF2B5EF4-FFF2-40B4-BE49-F238E27FC236}">
                  <a16:creationId xmlns:a16="http://schemas.microsoft.com/office/drawing/2014/main" id="{0323F969-CC8B-4197-508A-AB91A8A14419}"/>
                </a:ext>
              </a:extLst>
            </p:cNvPr>
            <p:cNvSpPr/>
            <p:nvPr/>
          </p:nvSpPr>
          <p:spPr>
            <a:xfrm>
              <a:off x="4046950"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5" name="Google Shape;11712;p81">
              <a:extLst>
                <a:ext uri="{FF2B5EF4-FFF2-40B4-BE49-F238E27FC236}">
                  <a16:creationId xmlns:a16="http://schemas.microsoft.com/office/drawing/2014/main" id="{EFFD6ECC-58DC-A84A-1299-E726B57057C0}"/>
                </a:ext>
              </a:extLst>
            </p:cNvPr>
            <p:cNvSpPr/>
            <p:nvPr/>
          </p:nvSpPr>
          <p:spPr>
            <a:xfrm>
              <a:off x="4046950"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6" name="Google Shape;11713;p81">
              <a:extLst>
                <a:ext uri="{FF2B5EF4-FFF2-40B4-BE49-F238E27FC236}">
                  <a16:creationId xmlns:a16="http://schemas.microsoft.com/office/drawing/2014/main" id="{4BF1A4EE-7580-3F16-6754-8E2C7088AF31}"/>
                </a:ext>
              </a:extLst>
            </p:cNvPr>
            <p:cNvSpPr/>
            <p:nvPr/>
          </p:nvSpPr>
          <p:spPr>
            <a:xfrm>
              <a:off x="41231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7" name="Google Shape;11714;p81">
              <a:extLst>
                <a:ext uri="{FF2B5EF4-FFF2-40B4-BE49-F238E27FC236}">
                  <a16:creationId xmlns:a16="http://schemas.microsoft.com/office/drawing/2014/main" id="{050D90F5-DF0E-DEAB-8350-F73C7BFE3958}"/>
                </a:ext>
              </a:extLst>
            </p:cNvPr>
            <p:cNvSpPr/>
            <p:nvPr/>
          </p:nvSpPr>
          <p:spPr>
            <a:xfrm>
              <a:off x="4123175" y="2866425"/>
              <a:ext cx="62425" cy="53275"/>
            </a:xfrm>
            <a:custGeom>
              <a:avLst/>
              <a:gdLst/>
              <a:ahLst/>
              <a:cxnLst/>
              <a:rect l="l" t="t" r="r" b="b"/>
              <a:pathLst>
                <a:path w="2497" h="2131" extrusionOk="0">
                  <a:moveTo>
                    <a:pt x="1065" y="0"/>
                  </a:moveTo>
                  <a:cubicBezTo>
                    <a:pt x="480" y="0"/>
                    <a:pt x="0" y="472"/>
                    <a:pt x="0" y="1065"/>
                  </a:cubicBezTo>
                  <a:cubicBezTo>
                    <a:pt x="0" y="1707"/>
                    <a:pt x="523" y="2131"/>
                    <a:pt x="1070" y="2131"/>
                  </a:cubicBezTo>
                  <a:cubicBezTo>
                    <a:pt x="1333" y="2131"/>
                    <a:pt x="1602" y="2032"/>
                    <a:pt x="1821" y="1813"/>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8" name="Google Shape;11715;p81">
              <a:extLst>
                <a:ext uri="{FF2B5EF4-FFF2-40B4-BE49-F238E27FC236}">
                  <a16:creationId xmlns:a16="http://schemas.microsoft.com/office/drawing/2014/main" id="{F77A260A-78C3-8B85-0325-0EBD6C0EB667}"/>
                </a:ext>
              </a:extLst>
            </p:cNvPr>
            <p:cNvSpPr/>
            <p:nvPr/>
          </p:nvSpPr>
          <p:spPr>
            <a:xfrm>
              <a:off x="4123175" y="29424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79" name="Google Shape;11716;p81">
              <a:extLst>
                <a:ext uri="{FF2B5EF4-FFF2-40B4-BE49-F238E27FC236}">
                  <a16:creationId xmlns:a16="http://schemas.microsoft.com/office/drawing/2014/main" id="{E059AB06-8BB2-F3D1-D71C-8AD2DE7D7B74}"/>
                </a:ext>
              </a:extLst>
            </p:cNvPr>
            <p:cNvSpPr/>
            <p:nvPr/>
          </p:nvSpPr>
          <p:spPr>
            <a:xfrm>
              <a:off x="4123175" y="301865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0" name="Google Shape;11717;p81">
              <a:extLst>
                <a:ext uri="{FF2B5EF4-FFF2-40B4-BE49-F238E27FC236}">
                  <a16:creationId xmlns:a16="http://schemas.microsoft.com/office/drawing/2014/main" id="{B226E9F4-5285-1A7E-63CC-D3A6EF7195E3}"/>
                </a:ext>
              </a:extLst>
            </p:cNvPr>
            <p:cNvSpPr/>
            <p:nvPr/>
          </p:nvSpPr>
          <p:spPr>
            <a:xfrm>
              <a:off x="41231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1" name="Google Shape;11718;p81">
              <a:extLst>
                <a:ext uri="{FF2B5EF4-FFF2-40B4-BE49-F238E27FC236}">
                  <a16:creationId xmlns:a16="http://schemas.microsoft.com/office/drawing/2014/main" id="{DAD4099C-D70E-9DDC-97C7-4ED1B17FD606}"/>
                </a:ext>
              </a:extLst>
            </p:cNvPr>
            <p:cNvSpPr/>
            <p:nvPr/>
          </p:nvSpPr>
          <p:spPr>
            <a:xfrm>
              <a:off x="4123175" y="317107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2" name="Google Shape;11719;p81">
              <a:extLst>
                <a:ext uri="{FF2B5EF4-FFF2-40B4-BE49-F238E27FC236}">
                  <a16:creationId xmlns:a16="http://schemas.microsoft.com/office/drawing/2014/main" id="{AFE21AE7-E73D-2394-76B8-55ADF0785C7E}"/>
                </a:ext>
              </a:extLst>
            </p:cNvPr>
            <p:cNvSpPr/>
            <p:nvPr/>
          </p:nvSpPr>
          <p:spPr>
            <a:xfrm>
              <a:off x="41231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3" name="Google Shape;11720;p81">
              <a:extLst>
                <a:ext uri="{FF2B5EF4-FFF2-40B4-BE49-F238E27FC236}">
                  <a16:creationId xmlns:a16="http://schemas.microsoft.com/office/drawing/2014/main" id="{A2E40CED-E837-DA53-8FAC-2FB93E8A1103}"/>
                </a:ext>
              </a:extLst>
            </p:cNvPr>
            <p:cNvSpPr/>
            <p:nvPr/>
          </p:nvSpPr>
          <p:spPr>
            <a:xfrm>
              <a:off x="4123175" y="33233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4" name="Google Shape;11721;p81">
              <a:extLst>
                <a:ext uri="{FF2B5EF4-FFF2-40B4-BE49-F238E27FC236}">
                  <a16:creationId xmlns:a16="http://schemas.microsoft.com/office/drawing/2014/main" id="{1FF5158A-1A7F-667D-5EFE-3F63EEF74750}"/>
                </a:ext>
              </a:extLst>
            </p:cNvPr>
            <p:cNvSpPr/>
            <p:nvPr/>
          </p:nvSpPr>
          <p:spPr>
            <a:xfrm>
              <a:off x="4123175" y="33995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5" name="Google Shape;11722;p81">
              <a:extLst>
                <a:ext uri="{FF2B5EF4-FFF2-40B4-BE49-F238E27FC236}">
                  <a16:creationId xmlns:a16="http://schemas.microsoft.com/office/drawing/2014/main" id="{0B29D86B-437D-9412-D863-B0AAB5C9190A}"/>
                </a:ext>
              </a:extLst>
            </p:cNvPr>
            <p:cNvSpPr/>
            <p:nvPr/>
          </p:nvSpPr>
          <p:spPr>
            <a:xfrm>
              <a:off x="4123175" y="3475725"/>
              <a:ext cx="62425" cy="53350"/>
            </a:xfrm>
            <a:custGeom>
              <a:avLst/>
              <a:gdLst/>
              <a:ahLst/>
              <a:cxnLst/>
              <a:rect l="l" t="t" r="r" b="b"/>
              <a:pathLst>
                <a:path w="2497" h="2134" extrusionOk="0">
                  <a:moveTo>
                    <a:pt x="1065" y="0"/>
                  </a:moveTo>
                  <a:cubicBezTo>
                    <a:pt x="480" y="0"/>
                    <a:pt x="0" y="472"/>
                    <a:pt x="0" y="1065"/>
                  </a:cubicBezTo>
                  <a:cubicBezTo>
                    <a:pt x="0" y="1709"/>
                    <a:pt x="526" y="2133"/>
                    <a:pt x="1074" y="2133"/>
                  </a:cubicBezTo>
                  <a:cubicBezTo>
                    <a:pt x="1336" y="2133"/>
                    <a:pt x="1604" y="2037"/>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6" name="Google Shape;11723;p81">
              <a:extLst>
                <a:ext uri="{FF2B5EF4-FFF2-40B4-BE49-F238E27FC236}">
                  <a16:creationId xmlns:a16="http://schemas.microsoft.com/office/drawing/2014/main" id="{F8714D84-D857-1080-72A0-18317217711B}"/>
                </a:ext>
              </a:extLst>
            </p:cNvPr>
            <p:cNvSpPr/>
            <p:nvPr/>
          </p:nvSpPr>
          <p:spPr>
            <a:xfrm>
              <a:off x="4123175" y="355192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7" name="Google Shape;11724;p81">
              <a:extLst>
                <a:ext uri="{FF2B5EF4-FFF2-40B4-BE49-F238E27FC236}">
                  <a16:creationId xmlns:a16="http://schemas.microsoft.com/office/drawing/2014/main" id="{6F0AF88F-D350-BD39-975E-48E2FA26B873}"/>
                </a:ext>
              </a:extLst>
            </p:cNvPr>
            <p:cNvSpPr/>
            <p:nvPr/>
          </p:nvSpPr>
          <p:spPr>
            <a:xfrm>
              <a:off x="4123175" y="3627950"/>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8" name="Google Shape;11725;p81">
              <a:extLst>
                <a:ext uri="{FF2B5EF4-FFF2-40B4-BE49-F238E27FC236}">
                  <a16:creationId xmlns:a16="http://schemas.microsoft.com/office/drawing/2014/main" id="{64A56FC6-5C84-C343-7390-A4DAC8728B1B}"/>
                </a:ext>
              </a:extLst>
            </p:cNvPr>
            <p:cNvSpPr/>
            <p:nvPr/>
          </p:nvSpPr>
          <p:spPr>
            <a:xfrm>
              <a:off x="4199400"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89" name="Google Shape;11726;p81">
              <a:extLst>
                <a:ext uri="{FF2B5EF4-FFF2-40B4-BE49-F238E27FC236}">
                  <a16:creationId xmlns:a16="http://schemas.microsoft.com/office/drawing/2014/main" id="{9FE6017D-35C9-C4C1-2F33-97C459033722}"/>
                </a:ext>
              </a:extLst>
            </p:cNvPr>
            <p:cNvSpPr/>
            <p:nvPr/>
          </p:nvSpPr>
          <p:spPr>
            <a:xfrm>
              <a:off x="419940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0" name="Google Shape;11727;p81">
              <a:extLst>
                <a:ext uri="{FF2B5EF4-FFF2-40B4-BE49-F238E27FC236}">
                  <a16:creationId xmlns:a16="http://schemas.microsoft.com/office/drawing/2014/main" id="{CCF16FF6-8275-94DC-B6B1-D95F9A27279A}"/>
                </a:ext>
              </a:extLst>
            </p:cNvPr>
            <p:cNvSpPr/>
            <p:nvPr/>
          </p:nvSpPr>
          <p:spPr>
            <a:xfrm>
              <a:off x="4199400" y="317107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1" name="Google Shape;11728;p81">
              <a:extLst>
                <a:ext uri="{FF2B5EF4-FFF2-40B4-BE49-F238E27FC236}">
                  <a16:creationId xmlns:a16="http://schemas.microsoft.com/office/drawing/2014/main" id="{99A6E797-A61B-CC60-8082-9F5B58408A74}"/>
                </a:ext>
              </a:extLst>
            </p:cNvPr>
            <p:cNvSpPr/>
            <p:nvPr/>
          </p:nvSpPr>
          <p:spPr>
            <a:xfrm>
              <a:off x="4199400" y="3247075"/>
              <a:ext cx="62200" cy="53450"/>
            </a:xfrm>
            <a:custGeom>
              <a:avLst/>
              <a:gdLst/>
              <a:ahLst/>
              <a:cxnLst/>
              <a:rect l="l" t="t" r="r" b="b"/>
              <a:pathLst>
                <a:path w="2488" h="2138" extrusionOk="0">
                  <a:moveTo>
                    <a:pt x="1065" y="1"/>
                  </a:moveTo>
                  <a:cubicBezTo>
                    <a:pt x="480" y="9"/>
                    <a:pt x="0" y="480"/>
                    <a:pt x="0" y="1074"/>
                  </a:cubicBezTo>
                  <a:cubicBezTo>
                    <a:pt x="0" y="1712"/>
                    <a:pt x="524"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2" name="Google Shape;11729;p81">
              <a:extLst>
                <a:ext uri="{FF2B5EF4-FFF2-40B4-BE49-F238E27FC236}">
                  <a16:creationId xmlns:a16="http://schemas.microsoft.com/office/drawing/2014/main" id="{3DD67083-F467-D33E-183D-57BD4A90E95F}"/>
                </a:ext>
              </a:extLst>
            </p:cNvPr>
            <p:cNvSpPr/>
            <p:nvPr/>
          </p:nvSpPr>
          <p:spPr>
            <a:xfrm>
              <a:off x="4275600" y="3018650"/>
              <a:ext cx="62225" cy="53425"/>
            </a:xfrm>
            <a:custGeom>
              <a:avLst/>
              <a:gdLst/>
              <a:ahLst/>
              <a:cxnLst/>
              <a:rect l="l" t="t" r="r" b="b"/>
              <a:pathLst>
                <a:path w="2489" h="2137" extrusionOk="0">
                  <a:moveTo>
                    <a:pt x="1066" y="0"/>
                  </a:moveTo>
                  <a:cubicBezTo>
                    <a:pt x="472"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3" name="Google Shape;11730;p81">
              <a:extLst>
                <a:ext uri="{FF2B5EF4-FFF2-40B4-BE49-F238E27FC236}">
                  <a16:creationId xmlns:a16="http://schemas.microsoft.com/office/drawing/2014/main" id="{D6894EF8-10AE-5DDE-FEE0-213E7AF27FD1}"/>
                </a:ext>
              </a:extLst>
            </p:cNvPr>
            <p:cNvSpPr/>
            <p:nvPr/>
          </p:nvSpPr>
          <p:spPr>
            <a:xfrm>
              <a:off x="4275600"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4" name="Google Shape;11731;p81">
              <a:extLst>
                <a:ext uri="{FF2B5EF4-FFF2-40B4-BE49-F238E27FC236}">
                  <a16:creationId xmlns:a16="http://schemas.microsoft.com/office/drawing/2014/main" id="{0AA89A94-DDDB-E3F4-4805-A29FCD12AA8F}"/>
                </a:ext>
              </a:extLst>
            </p:cNvPr>
            <p:cNvSpPr/>
            <p:nvPr/>
          </p:nvSpPr>
          <p:spPr>
            <a:xfrm>
              <a:off x="4275600" y="317107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29" y="2131"/>
                    <a:pt x="1597" y="2032"/>
                    <a:pt x="1813"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5" name="Google Shape;11732;p81">
              <a:extLst>
                <a:ext uri="{FF2B5EF4-FFF2-40B4-BE49-F238E27FC236}">
                  <a16:creationId xmlns:a16="http://schemas.microsoft.com/office/drawing/2014/main" id="{4F4251F0-E0A4-62EE-99B9-18C64200EC71}"/>
                </a:ext>
              </a:extLst>
            </p:cNvPr>
            <p:cNvSpPr/>
            <p:nvPr/>
          </p:nvSpPr>
          <p:spPr>
            <a:xfrm>
              <a:off x="4275600" y="32470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6" name="Google Shape;11733;p81">
              <a:extLst>
                <a:ext uri="{FF2B5EF4-FFF2-40B4-BE49-F238E27FC236}">
                  <a16:creationId xmlns:a16="http://schemas.microsoft.com/office/drawing/2014/main" id="{9B3838E8-62D6-FF76-279E-2249E1020CAD}"/>
                </a:ext>
              </a:extLst>
            </p:cNvPr>
            <p:cNvSpPr/>
            <p:nvPr/>
          </p:nvSpPr>
          <p:spPr>
            <a:xfrm>
              <a:off x="4275475" y="3323300"/>
              <a:ext cx="62350" cy="53425"/>
            </a:xfrm>
            <a:custGeom>
              <a:avLst/>
              <a:gdLst/>
              <a:ahLst/>
              <a:cxnLst/>
              <a:rect l="l" t="t" r="r" b="b"/>
              <a:pathLst>
                <a:path w="2494" h="2137" extrusionOk="0">
                  <a:moveTo>
                    <a:pt x="1071" y="0"/>
                  </a:moveTo>
                  <a:cubicBezTo>
                    <a:pt x="485" y="8"/>
                    <a:pt x="6" y="480"/>
                    <a:pt x="6" y="1065"/>
                  </a:cubicBezTo>
                  <a:cubicBezTo>
                    <a:pt x="0" y="1709"/>
                    <a:pt x="527" y="2137"/>
                    <a:pt x="1075" y="2137"/>
                  </a:cubicBezTo>
                  <a:cubicBezTo>
                    <a:pt x="1337" y="2137"/>
                    <a:pt x="1603" y="2039"/>
                    <a:pt x="1818" y="1821"/>
                  </a:cubicBezTo>
                  <a:cubicBezTo>
                    <a:pt x="2493"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7" name="Google Shape;11734;p81">
              <a:extLst>
                <a:ext uri="{FF2B5EF4-FFF2-40B4-BE49-F238E27FC236}">
                  <a16:creationId xmlns:a16="http://schemas.microsoft.com/office/drawing/2014/main" id="{A84E0E33-3B0A-931F-D491-EBD182F70CE3}"/>
                </a:ext>
              </a:extLst>
            </p:cNvPr>
            <p:cNvSpPr/>
            <p:nvPr/>
          </p:nvSpPr>
          <p:spPr>
            <a:xfrm>
              <a:off x="4199400" y="332330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8" name="Google Shape;11735;p81">
              <a:extLst>
                <a:ext uri="{FF2B5EF4-FFF2-40B4-BE49-F238E27FC236}">
                  <a16:creationId xmlns:a16="http://schemas.microsoft.com/office/drawing/2014/main" id="{1CC08FF4-ED76-7C06-A55F-D973E0DAD5AD}"/>
                </a:ext>
              </a:extLst>
            </p:cNvPr>
            <p:cNvSpPr/>
            <p:nvPr/>
          </p:nvSpPr>
          <p:spPr>
            <a:xfrm>
              <a:off x="4199400" y="33995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99" name="Google Shape;11736;p81">
              <a:extLst>
                <a:ext uri="{FF2B5EF4-FFF2-40B4-BE49-F238E27FC236}">
                  <a16:creationId xmlns:a16="http://schemas.microsoft.com/office/drawing/2014/main" id="{6981F82A-B46C-930D-7EF8-D5E2701D6685}"/>
                </a:ext>
              </a:extLst>
            </p:cNvPr>
            <p:cNvSpPr/>
            <p:nvPr/>
          </p:nvSpPr>
          <p:spPr>
            <a:xfrm>
              <a:off x="4199400" y="3475725"/>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0" name="Google Shape;11737;p81">
              <a:extLst>
                <a:ext uri="{FF2B5EF4-FFF2-40B4-BE49-F238E27FC236}">
                  <a16:creationId xmlns:a16="http://schemas.microsoft.com/office/drawing/2014/main" id="{D893FD2C-6F1B-2614-62DC-F0EB5280BC42}"/>
                </a:ext>
              </a:extLst>
            </p:cNvPr>
            <p:cNvSpPr/>
            <p:nvPr/>
          </p:nvSpPr>
          <p:spPr>
            <a:xfrm>
              <a:off x="4199400" y="355192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1" name="Google Shape;11738;p81">
              <a:extLst>
                <a:ext uri="{FF2B5EF4-FFF2-40B4-BE49-F238E27FC236}">
                  <a16:creationId xmlns:a16="http://schemas.microsoft.com/office/drawing/2014/main" id="{FDA314B0-E868-06F0-B9F3-6B9367366E5D}"/>
                </a:ext>
              </a:extLst>
            </p:cNvPr>
            <p:cNvSpPr/>
            <p:nvPr/>
          </p:nvSpPr>
          <p:spPr>
            <a:xfrm>
              <a:off x="4199400" y="3627950"/>
              <a:ext cx="62200" cy="53425"/>
            </a:xfrm>
            <a:custGeom>
              <a:avLst/>
              <a:gdLst/>
              <a:ahLst/>
              <a:cxnLst/>
              <a:rect l="l" t="t" r="r" b="b"/>
              <a:pathLst>
                <a:path w="2488" h="2137" extrusionOk="0">
                  <a:moveTo>
                    <a:pt x="1065" y="0"/>
                  </a:moveTo>
                  <a:cubicBezTo>
                    <a:pt x="480" y="8"/>
                    <a:pt x="0" y="480"/>
                    <a:pt x="0" y="1073"/>
                  </a:cubicBezTo>
                  <a:cubicBezTo>
                    <a:pt x="0" y="1711"/>
                    <a:pt x="524"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2" name="Google Shape;11739;p81">
              <a:extLst>
                <a:ext uri="{FF2B5EF4-FFF2-40B4-BE49-F238E27FC236}">
                  <a16:creationId xmlns:a16="http://schemas.microsoft.com/office/drawing/2014/main" id="{F0072EC9-AE08-8784-4106-5844B2E537FF}"/>
                </a:ext>
              </a:extLst>
            </p:cNvPr>
            <p:cNvSpPr/>
            <p:nvPr/>
          </p:nvSpPr>
          <p:spPr>
            <a:xfrm>
              <a:off x="4199400"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3" name="Google Shape;11740;p81">
              <a:extLst>
                <a:ext uri="{FF2B5EF4-FFF2-40B4-BE49-F238E27FC236}">
                  <a16:creationId xmlns:a16="http://schemas.microsoft.com/office/drawing/2014/main" id="{5C229DA7-9520-248F-E6D7-7330AA025EEC}"/>
                </a:ext>
              </a:extLst>
            </p:cNvPr>
            <p:cNvSpPr/>
            <p:nvPr/>
          </p:nvSpPr>
          <p:spPr>
            <a:xfrm>
              <a:off x="4123175" y="3704150"/>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4" name="Google Shape;11741;p81">
              <a:extLst>
                <a:ext uri="{FF2B5EF4-FFF2-40B4-BE49-F238E27FC236}">
                  <a16:creationId xmlns:a16="http://schemas.microsoft.com/office/drawing/2014/main" id="{A6E9F7FC-60F6-102F-B202-18A6A605D0FB}"/>
                </a:ext>
              </a:extLst>
            </p:cNvPr>
            <p:cNvSpPr/>
            <p:nvPr/>
          </p:nvSpPr>
          <p:spPr>
            <a:xfrm>
              <a:off x="412317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5" name="Google Shape;11742;p81">
              <a:extLst>
                <a:ext uri="{FF2B5EF4-FFF2-40B4-BE49-F238E27FC236}">
                  <a16:creationId xmlns:a16="http://schemas.microsoft.com/office/drawing/2014/main" id="{FB011733-0513-340D-3B6F-77840CFA8E7B}"/>
                </a:ext>
              </a:extLst>
            </p:cNvPr>
            <p:cNvSpPr/>
            <p:nvPr/>
          </p:nvSpPr>
          <p:spPr>
            <a:xfrm>
              <a:off x="4046950" y="3780375"/>
              <a:ext cx="62425" cy="53425"/>
            </a:xfrm>
            <a:custGeom>
              <a:avLst/>
              <a:gdLst/>
              <a:ahLst/>
              <a:cxnLst/>
              <a:rect l="l" t="t" r="r" b="b"/>
              <a:pathLst>
                <a:path w="2497" h="2137" extrusionOk="0">
                  <a:moveTo>
                    <a:pt x="1074" y="0"/>
                  </a:moveTo>
                  <a:cubicBezTo>
                    <a:pt x="481" y="0"/>
                    <a:pt x="9" y="480"/>
                    <a:pt x="1" y="1065"/>
                  </a:cubicBezTo>
                  <a:cubicBezTo>
                    <a:pt x="1" y="1709"/>
                    <a:pt x="530" y="2137"/>
                    <a:pt x="1081" y="2137"/>
                  </a:cubicBezTo>
                  <a:cubicBezTo>
                    <a:pt x="1344" y="2137"/>
                    <a:pt x="1612" y="2039"/>
                    <a:pt x="1830" y="1821"/>
                  </a:cubicBezTo>
                  <a:cubicBezTo>
                    <a:pt x="2497"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6" name="Google Shape;11743;p81">
              <a:extLst>
                <a:ext uri="{FF2B5EF4-FFF2-40B4-BE49-F238E27FC236}">
                  <a16:creationId xmlns:a16="http://schemas.microsoft.com/office/drawing/2014/main" id="{7A3158C3-08F3-920E-2BB8-A2E1F0B45B8E}"/>
                </a:ext>
              </a:extLst>
            </p:cNvPr>
            <p:cNvSpPr/>
            <p:nvPr/>
          </p:nvSpPr>
          <p:spPr>
            <a:xfrm>
              <a:off x="4046950" y="3856775"/>
              <a:ext cx="62425" cy="53250"/>
            </a:xfrm>
            <a:custGeom>
              <a:avLst/>
              <a:gdLst/>
              <a:ahLst/>
              <a:cxnLst/>
              <a:rect l="l" t="t" r="r" b="b"/>
              <a:pathLst>
                <a:path w="2497" h="2130" extrusionOk="0">
                  <a:moveTo>
                    <a:pt x="1074" y="1"/>
                  </a:moveTo>
                  <a:cubicBezTo>
                    <a:pt x="481" y="1"/>
                    <a:pt x="9" y="472"/>
                    <a:pt x="1" y="1066"/>
                  </a:cubicBezTo>
                  <a:cubicBezTo>
                    <a:pt x="1" y="1704"/>
                    <a:pt x="529" y="2129"/>
                    <a:pt x="1077" y="2129"/>
                  </a:cubicBezTo>
                  <a:cubicBezTo>
                    <a:pt x="1339" y="2129"/>
                    <a:pt x="1606" y="2032"/>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7" name="Google Shape;11744;p81">
              <a:extLst>
                <a:ext uri="{FF2B5EF4-FFF2-40B4-BE49-F238E27FC236}">
                  <a16:creationId xmlns:a16="http://schemas.microsoft.com/office/drawing/2014/main" id="{0713BA6C-9C3A-502A-D513-EB774BA41A2B}"/>
                </a:ext>
              </a:extLst>
            </p:cNvPr>
            <p:cNvSpPr/>
            <p:nvPr/>
          </p:nvSpPr>
          <p:spPr>
            <a:xfrm>
              <a:off x="4046950"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8" name="Google Shape;11745;p81">
              <a:extLst>
                <a:ext uri="{FF2B5EF4-FFF2-40B4-BE49-F238E27FC236}">
                  <a16:creationId xmlns:a16="http://schemas.microsoft.com/office/drawing/2014/main" id="{0D407377-2CE0-159F-698B-578098104339}"/>
                </a:ext>
              </a:extLst>
            </p:cNvPr>
            <p:cNvSpPr/>
            <p:nvPr/>
          </p:nvSpPr>
          <p:spPr>
            <a:xfrm>
              <a:off x="4046950" y="3932800"/>
              <a:ext cx="62425" cy="53425"/>
            </a:xfrm>
            <a:custGeom>
              <a:avLst/>
              <a:gdLst/>
              <a:ahLst/>
              <a:cxnLst/>
              <a:rect l="l" t="t" r="r" b="b"/>
              <a:pathLst>
                <a:path w="2497" h="2137" extrusionOk="0">
                  <a:moveTo>
                    <a:pt x="1074" y="0"/>
                  </a:moveTo>
                  <a:cubicBezTo>
                    <a:pt x="481" y="8"/>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09" name="Google Shape;11746;p81">
              <a:extLst>
                <a:ext uri="{FF2B5EF4-FFF2-40B4-BE49-F238E27FC236}">
                  <a16:creationId xmlns:a16="http://schemas.microsoft.com/office/drawing/2014/main" id="{2E9277CF-BD1A-5812-8EBC-5960ADFCC120}"/>
                </a:ext>
              </a:extLst>
            </p:cNvPr>
            <p:cNvSpPr/>
            <p:nvPr/>
          </p:nvSpPr>
          <p:spPr>
            <a:xfrm>
              <a:off x="3970950" y="3932800"/>
              <a:ext cx="62225" cy="53425"/>
            </a:xfrm>
            <a:custGeom>
              <a:avLst/>
              <a:gdLst/>
              <a:ahLst/>
              <a:cxnLst/>
              <a:rect l="l" t="t" r="r" b="b"/>
              <a:pathLst>
                <a:path w="2489" h="2137" extrusionOk="0">
                  <a:moveTo>
                    <a:pt x="1065" y="0"/>
                  </a:moveTo>
                  <a:cubicBezTo>
                    <a:pt x="472" y="0"/>
                    <a:pt x="1" y="480"/>
                    <a:pt x="1" y="1065"/>
                  </a:cubicBezTo>
                  <a:cubicBezTo>
                    <a:pt x="1" y="1709"/>
                    <a:pt x="526" y="2137"/>
                    <a:pt x="1072" y="2137"/>
                  </a:cubicBezTo>
                  <a:cubicBezTo>
                    <a:pt x="1332" y="2137"/>
                    <a:pt x="1598" y="2039"/>
                    <a:pt x="1813" y="1821"/>
                  </a:cubicBezTo>
                  <a:cubicBezTo>
                    <a:pt x="2488"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0" name="Google Shape;11747;p81">
              <a:extLst>
                <a:ext uri="{FF2B5EF4-FFF2-40B4-BE49-F238E27FC236}">
                  <a16:creationId xmlns:a16="http://schemas.microsoft.com/office/drawing/2014/main" id="{C66CF6B1-6CC7-1FE9-B777-533697336BFA}"/>
                </a:ext>
              </a:extLst>
            </p:cNvPr>
            <p:cNvSpPr/>
            <p:nvPr/>
          </p:nvSpPr>
          <p:spPr>
            <a:xfrm>
              <a:off x="35898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1" name="Google Shape;11748;p81">
              <a:extLst>
                <a:ext uri="{FF2B5EF4-FFF2-40B4-BE49-F238E27FC236}">
                  <a16:creationId xmlns:a16="http://schemas.microsoft.com/office/drawing/2014/main" id="{FE93A069-D005-E51A-3531-386F8D8F84CF}"/>
                </a:ext>
              </a:extLst>
            </p:cNvPr>
            <p:cNvSpPr/>
            <p:nvPr/>
          </p:nvSpPr>
          <p:spPr>
            <a:xfrm>
              <a:off x="35898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2" name="Google Shape;11749;p81">
              <a:extLst>
                <a:ext uri="{FF2B5EF4-FFF2-40B4-BE49-F238E27FC236}">
                  <a16:creationId xmlns:a16="http://schemas.microsoft.com/office/drawing/2014/main" id="{30C52360-9E8C-F86C-2D99-62F564AE6EBD}"/>
                </a:ext>
              </a:extLst>
            </p:cNvPr>
            <p:cNvSpPr/>
            <p:nvPr/>
          </p:nvSpPr>
          <p:spPr>
            <a:xfrm>
              <a:off x="358987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3" name="Google Shape;11750;p81">
              <a:extLst>
                <a:ext uri="{FF2B5EF4-FFF2-40B4-BE49-F238E27FC236}">
                  <a16:creationId xmlns:a16="http://schemas.microsoft.com/office/drawing/2014/main" id="{0F9461BE-A357-AF29-7773-BA517FDF2201}"/>
                </a:ext>
              </a:extLst>
            </p:cNvPr>
            <p:cNvSpPr/>
            <p:nvPr/>
          </p:nvSpPr>
          <p:spPr>
            <a:xfrm>
              <a:off x="358987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4" name="Google Shape;11751;p81">
              <a:extLst>
                <a:ext uri="{FF2B5EF4-FFF2-40B4-BE49-F238E27FC236}">
                  <a16:creationId xmlns:a16="http://schemas.microsoft.com/office/drawing/2014/main" id="{FA27414E-6DC2-07AC-3787-F0D81DD103CE}"/>
                </a:ext>
              </a:extLst>
            </p:cNvPr>
            <p:cNvSpPr/>
            <p:nvPr/>
          </p:nvSpPr>
          <p:spPr>
            <a:xfrm>
              <a:off x="358987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5" name="Google Shape;11752;p81">
              <a:extLst>
                <a:ext uri="{FF2B5EF4-FFF2-40B4-BE49-F238E27FC236}">
                  <a16:creationId xmlns:a16="http://schemas.microsoft.com/office/drawing/2014/main" id="{C5EB0CDE-A9A9-8941-1101-6C00747B81C8}"/>
                </a:ext>
              </a:extLst>
            </p:cNvPr>
            <p:cNvSpPr/>
            <p:nvPr/>
          </p:nvSpPr>
          <p:spPr>
            <a:xfrm>
              <a:off x="358987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7"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6" name="Google Shape;11753;p81">
              <a:extLst>
                <a:ext uri="{FF2B5EF4-FFF2-40B4-BE49-F238E27FC236}">
                  <a16:creationId xmlns:a16="http://schemas.microsoft.com/office/drawing/2014/main" id="{5100C4AF-8359-C494-B874-9DA5A31DD3D6}"/>
                </a:ext>
              </a:extLst>
            </p:cNvPr>
            <p:cNvSpPr/>
            <p:nvPr/>
          </p:nvSpPr>
          <p:spPr>
            <a:xfrm>
              <a:off x="358987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7" name="Google Shape;11754;p81">
              <a:extLst>
                <a:ext uri="{FF2B5EF4-FFF2-40B4-BE49-F238E27FC236}">
                  <a16:creationId xmlns:a16="http://schemas.microsoft.com/office/drawing/2014/main" id="{CDFD8DC2-07BB-9DC2-1B76-7B06FEB5DC78}"/>
                </a:ext>
              </a:extLst>
            </p:cNvPr>
            <p:cNvSpPr/>
            <p:nvPr/>
          </p:nvSpPr>
          <p:spPr>
            <a:xfrm>
              <a:off x="3285225"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8" name="Google Shape;11755;p81">
              <a:extLst>
                <a:ext uri="{FF2B5EF4-FFF2-40B4-BE49-F238E27FC236}">
                  <a16:creationId xmlns:a16="http://schemas.microsoft.com/office/drawing/2014/main" id="{DB56F0A9-2A5B-4EE3-B5A8-6F289D8309AE}"/>
                </a:ext>
              </a:extLst>
            </p:cNvPr>
            <p:cNvSpPr/>
            <p:nvPr/>
          </p:nvSpPr>
          <p:spPr>
            <a:xfrm>
              <a:off x="3285225" y="2942425"/>
              <a:ext cx="62225" cy="53450"/>
            </a:xfrm>
            <a:custGeom>
              <a:avLst/>
              <a:gdLst/>
              <a:ahLst/>
              <a:cxnLst/>
              <a:rect l="l" t="t" r="r" b="b"/>
              <a:pathLst>
                <a:path w="2489" h="2138" extrusionOk="0">
                  <a:moveTo>
                    <a:pt x="1066" y="1"/>
                  </a:moveTo>
                  <a:cubicBezTo>
                    <a:pt x="480" y="9"/>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19" name="Google Shape;11756;p81">
              <a:extLst>
                <a:ext uri="{FF2B5EF4-FFF2-40B4-BE49-F238E27FC236}">
                  <a16:creationId xmlns:a16="http://schemas.microsoft.com/office/drawing/2014/main" id="{209D3333-D847-3CAE-C43E-C2BF5EF84CF9}"/>
                </a:ext>
              </a:extLst>
            </p:cNvPr>
            <p:cNvSpPr/>
            <p:nvPr/>
          </p:nvSpPr>
          <p:spPr>
            <a:xfrm>
              <a:off x="3285225" y="3018650"/>
              <a:ext cx="62225" cy="53425"/>
            </a:xfrm>
            <a:custGeom>
              <a:avLst/>
              <a:gdLst/>
              <a:ahLst/>
              <a:cxnLst/>
              <a:rect l="l" t="t" r="r" b="b"/>
              <a:pathLst>
                <a:path w="2489" h="2137" extrusionOk="0">
                  <a:moveTo>
                    <a:pt x="1066" y="0"/>
                  </a:moveTo>
                  <a:cubicBezTo>
                    <a:pt x="480" y="0"/>
                    <a:pt x="1" y="480"/>
                    <a:pt x="1" y="1065"/>
                  </a:cubicBezTo>
                  <a:cubicBezTo>
                    <a:pt x="1" y="1709"/>
                    <a:pt x="526" y="2137"/>
                    <a:pt x="1075"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0" name="Google Shape;11757;p81">
              <a:extLst>
                <a:ext uri="{FF2B5EF4-FFF2-40B4-BE49-F238E27FC236}">
                  <a16:creationId xmlns:a16="http://schemas.microsoft.com/office/drawing/2014/main" id="{0F89C793-0C62-C646-A866-94C560EB02C7}"/>
                </a:ext>
              </a:extLst>
            </p:cNvPr>
            <p:cNvSpPr/>
            <p:nvPr/>
          </p:nvSpPr>
          <p:spPr>
            <a:xfrm>
              <a:off x="3361450" y="279020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1" name="Google Shape;11758;p81">
              <a:extLst>
                <a:ext uri="{FF2B5EF4-FFF2-40B4-BE49-F238E27FC236}">
                  <a16:creationId xmlns:a16="http://schemas.microsoft.com/office/drawing/2014/main" id="{D666D954-C3E5-28AA-A084-7547250F7BE2}"/>
                </a:ext>
              </a:extLst>
            </p:cNvPr>
            <p:cNvSpPr/>
            <p:nvPr/>
          </p:nvSpPr>
          <p:spPr>
            <a:xfrm>
              <a:off x="3361450" y="2866425"/>
              <a:ext cx="62200" cy="53275"/>
            </a:xfrm>
            <a:custGeom>
              <a:avLst/>
              <a:gdLst/>
              <a:ahLst/>
              <a:cxnLst/>
              <a:rect l="l" t="t" r="r" b="b"/>
              <a:pathLst>
                <a:path w="2488" h="2131" extrusionOk="0">
                  <a:moveTo>
                    <a:pt x="1065" y="0"/>
                  </a:moveTo>
                  <a:cubicBezTo>
                    <a:pt x="472"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2" name="Google Shape;11759;p81">
              <a:extLst>
                <a:ext uri="{FF2B5EF4-FFF2-40B4-BE49-F238E27FC236}">
                  <a16:creationId xmlns:a16="http://schemas.microsoft.com/office/drawing/2014/main" id="{D1F6930A-418B-1BB7-6AD3-1B5498492DC5}"/>
                </a:ext>
              </a:extLst>
            </p:cNvPr>
            <p:cNvSpPr/>
            <p:nvPr/>
          </p:nvSpPr>
          <p:spPr>
            <a:xfrm>
              <a:off x="3361450" y="2942425"/>
              <a:ext cx="62200" cy="53450"/>
            </a:xfrm>
            <a:custGeom>
              <a:avLst/>
              <a:gdLst/>
              <a:ahLst/>
              <a:cxnLst/>
              <a:rect l="l" t="t" r="r" b="b"/>
              <a:pathLst>
                <a:path w="2488" h="2138" extrusionOk="0">
                  <a:moveTo>
                    <a:pt x="1065" y="1"/>
                  </a:moveTo>
                  <a:cubicBezTo>
                    <a:pt x="472" y="9"/>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3" name="Google Shape;11760;p81">
              <a:extLst>
                <a:ext uri="{FF2B5EF4-FFF2-40B4-BE49-F238E27FC236}">
                  <a16:creationId xmlns:a16="http://schemas.microsoft.com/office/drawing/2014/main" id="{F7140C24-96A4-E3BC-4D7A-87CB69F46DF0}"/>
                </a:ext>
              </a:extLst>
            </p:cNvPr>
            <p:cNvSpPr/>
            <p:nvPr/>
          </p:nvSpPr>
          <p:spPr>
            <a:xfrm>
              <a:off x="3361450" y="3018650"/>
              <a:ext cx="62200" cy="53425"/>
            </a:xfrm>
            <a:custGeom>
              <a:avLst/>
              <a:gdLst/>
              <a:ahLst/>
              <a:cxnLst/>
              <a:rect l="l" t="t" r="r" b="b"/>
              <a:pathLst>
                <a:path w="2488" h="2137" extrusionOk="0">
                  <a:moveTo>
                    <a:pt x="1065" y="0"/>
                  </a:moveTo>
                  <a:cubicBezTo>
                    <a:pt x="472"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4" name="Google Shape;11761;p81">
              <a:extLst>
                <a:ext uri="{FF2B5EF4-FFF2-40B4-BE49-F238E27FC236}">
                  <a16:creationId xmlns:a16="http://schemas.microsoft.com/office/drawing/2014/main" id="{B2DF0D79-D5A6-2353-68B7-2B51306C997F}"/>
                </a:ext>
              </a:extLst>
            </p:cNvPr>
            <p:cNvSpPr/>
            <p:nvPr/>
          </p:nvSpPr>
          <p:spPr>
            <a:xfrm>
              <a:off x="3361450" y="3094850"/>
              <a:ext cx="62200" cy="53350"/>
            </a:xfrm>
            <a:custGeom>
              <a:avLst/>
              <a:gdLst/>
              <a:ahLst/>
              <a:cxnLst/>
              <a:rect l="l" t="t" r="r" b="b"/>
              <a:pathLst>
                <a:path w="2488" h="2134" extrusionOk="0">
                  <a:moveTo>
                    <a:pt x="1065" y="1"/>
                  </a:moveTo>
                  <a:cubicBezTo>
                    <a:pt x="472" y="1"/>
                    <a:pt x="0" y="480"/>
                    <a:pt x="0" y="1066"/>
                  </a:cubicBezTo>
                  <a:cubicBezTo>
                    <a:pt x="0" y="1709"/>
                    <a:pt x="526"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5" name="Google Shape;11762;p81">
              <a:extLst>
                <a:ext uri="{FF2B5EF4-FFF2-40B4-BE49-F238E27FC236}">
                  <a16:creationId xmlns:a16="http://schemas.microsoft.com/office/drawing/2014/main" id="{5546F035-F2BE-91E8-9DE8-C66C7CA7E193}"/>
                </a:ext>
              </a:extLst>
            </p:cNvPr>
            <p:cNvSpPr/>
            <p:nvPr/>
          </p:nvSpPr>
          <p:spPr>
            <a:xfrm>
              <a:off x="3437450"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6" name="Google Shape;11763;p81">
              <a:extLst>
                <a:ext uri="{FF2B5EF4-FFF2-40B4-BE49-F238E27FC236}">
                  <a16:creationId xmlns:a16="http://schemas.microsoft.com/office/drawing/2014/main" id="{07BE6CFC-3654-E042-E439-FA36B0DEE2E3}"/>
                </a:ext>
              </a:extLst>
            </p:cNvPr>
            <p:cNvSpPr/>
            <p:nvPr/>
          </p:nvSpPr>
          <p:spPr>
            <a:xfrm>
              <a:off x="3437450"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7" name="Google Shape;11764;p81">
              <a:extLst>
                <a:ext uri="{FF2B5EF4-FFF2-40B4-BE49-F238E27FC236}">
                  <a16:creationId xmlns:a16="http://schemas.microsoft.com/office/drawing/2014/main" id="{D7887395-476B-71A3-1126-0C704EA0CAAC}"/>
                </a:ext>
              </a:extLst>
            </p:cNvPr>
            <p:cNvSpPr/>
            <p:nvPr/>
          </p:nvSpPr>
          <p:spPr>
            <a:xfrm>
              <a:off x="3437450" y="279020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8" name="Google Shape;11765;p81">
              <a:extLst>
                <a:ext uri="{FF2B5EF4-FFF2-40B4-BE49-F238E27FC236}">
                  <a16:creationId xmlns:a16="http://schemas.microsoft.com/office/drawing/2014/main" id="{19549B63-41E6-2076-CB80-291E3B902937}"/>
                </a:ext>
              </a:extLst>
            </p:cNvPr>
            <p:cNvSpPr/>
            <p:nvPr/>
          </p:nvSpPr>
          <p:spPr>
            <a:xfrm>
              <a:off x="3437450" y="286642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29" name="Google Shape;11766;p81">
              <a:extLst>
                <a:ext uri="{FF2B5EF4-FFF2-40B4-BE49-F238E27FC236}">
                  <a16:creationId xmlns:a16="http://schemas.microsoft.com/office/drawing/2014/main" id="{50FDAE12-69FB-4E69-23AA-9A7341201519}"/>
                </a:ext>
              </a:extLst>
            </p:cNvPr>
            <p:cNvSpPr/>
            <p:nvPr/>
          </p:nvSpPr>
          <p:spPr>
            <a:xfrm>
              <a:off x="3437450" y="2942425"/>
              <a:ext cx="62425" cy="53450"/>
            </a:xfrm>
            <a:custGeom>
              <a:avLst/>
              <a:gdLst/>
              <a:ahLst/>
              <a:cxnLst/>
              <a:rect l="l" t="t" r="r" b="b"/>
              <a:pathLst>
                <a:path w="2497" h="2138" extrusionOk="0">
                  <a:moveTo>
                    <a:pt x="1074" y="1"/>
                  </a:moveTo>
                  <a:cubicBezTo>
                    <a:pt x="480" y="9"/>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0" name="Google Shape;11767;p81">
              <a:extLst>
                <a:ext uri="{FF2B5EF4-FFF2-40B4-BE49-F238E27FC236}">
                  <a16:creationId xmlns:a16="http://schemas.microsoft.com/office/drawing/2014/main" id="{A5F95090-A289-E7C6-9D0E-B49B5085E15B}"/>
                </a:ext>
              </a:extLst>
            </p:cNvPr>
            <p:cNvSpPr/>
            <p:nvPr/>
          </p:nvSpPr>
          <p:spPr>
            <a:xfrm>
              <a:off x="3437450" y="3018650"/>
              <a:ext cx="62425" cy="53425"/>
            </a:xfrm>
            <a:custGeom>
              <a:avLst/>
              <a:gdLst/>
              <a:ahLst/>
              <a:cxnLst/>
              <a:rect l="l" t="t" r="r" b="b"/>
              <a:pathLst>
                <a:path w="2497" h="2137" extrusionOk="0">
                  <a:moveTo>
                    <a:pt x="1074" y="0"/>
                  </a:moveTo>
                  <a:cubicBezTo>
                    <a:pt x="480" y="0"/>
                    <a:pt x="9" y="480"/>
                    <a:pt x="1" y="1065"/>
                  </a:cubicBezTo>
                  <a:cubicBezTo>
                    <a:pt x="1" y="1709"/>
                    <a:pt x="530" y="2137"/>
                    <a:pt x="1078" y="2137"/>
                  </a:cubicBezTo>
                  <a:cubicBezTo>
                    <a:pt x="1340" y="2137"/>
                    <a:pt x="1606" y="2039"/>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1" name="Google Shape;11768;p81">
              <a:extLst>
                <a:ext uri="{FF2B5EF4-FFF2-40B4-BE49-F238E27FC236}">
                  <a16:creationId xmlns:a16="http://schemas.microsoft.com/office/drawing/2014/main" id="{BBDF0A69-99DC-AFDF-ADDC-6185BB5C7AF0}"/>
                </a:ext>
              </a:extLst>
            </p:cNvPr>
            <p:cNvSpPr/>
            <p:nvPr/>
          </p:nvSpPr>
          <p:spPr>
            <a:xfrm>
              <a:off x="3437450" y="3094850"/>
              <a:ext cx="62425" cy="53350"/>
            </a:xfrm>
            <a:custGeom>
              <a:avLst/>
              <a:gdLst/>
              <a:ahLst/>
              <a:cxnLst/>
              <a:rect l="l" t="t" r="r" b="b"/>
              <a:pathLst>
                <a:path w="2497" h="2134" extrusionOk="0">
                  <a:moveTo>
                    <a:pt x="1074" y="1"/>
                  </a:moveTo>
                  <a:cubicBezTo>
                    <a:pt x="480" y="1"/>
                    <a:pt x="9" y="480"/>
                    <a:pt x="1" y="1066"/>
                  </a:cubicBezTo>
                  <a:cubicBezTo>
                    <a:pt x="1" y="1709"/>
                    <a:pt x="530" y="2134"/>
                    <a:pt x="1078" y="2134"/>
                  </a:cubicBezTo>
                  <a:cubicBezTo>
                    <a:pt x="1340" y="2134"/>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2" name="Google Shape;11769;p81">
              <a:extLst>
                <a:ext uri="{FF2B5EF4-FFF2-40B4-BE49-F238E27FC236}">
                  <a16:creationId xmlns:a16="http://schemas.microsoft.com/office/drawing/2014/main" id="{3E621922-38D0-C5C1-9E67-1451373D3E2F}"/>
                </a:ext>
              </a:extLst>
            </p:cNvPr>
            <p:cNvSpPr/>
            <p:nvPr/>
          </p:nvSpPr>
          <p:spPr>
            <a:xfrm>
              <a:off x="3513675" y="26377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3" name="Google Shape;11770;p81">
              <a:extLst>
                <a:ext uri="{FF2B5EF4-FFF2-40B4-BE49-F238E27FC236}">
                  <a16:creationId xmlns:a16="http://schemas.microsoft.com/office/drawing/2014/main" id="{6E30AF74-E7AA-D0C9-7B58-BC07AEE151B6}"/>
                </a:ext>
              </a:extLst>
            </p:cNvPr>
            <p:cNvSpPr/>
            <p:nvPr/>
          </p:nvSpPr>
          <p:spPr>
            <a:xfrm>
              <a:off x="35136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4" name="Google Shape;11771;p81">
              <a:extLst>
                <a:ext uri="{FF2B5EF4-FFF2-40B4-BE49-F238E27FC236}">
                  <a16:creationId xmlns:a16="http://schemas.microsoft.com/office/drawing/2014/main" id="{667F8C08-B4BC-C05A-439D-E37271408447}"/>
                </a:ext>
              </a:extLst>
            </p:cNvPr>
            <p:cNvSpPr/>
            <p:nvPr/>
          </p:nvSpPr>
          <p:spPr>
            <a:xfrm>
              <a:off x="3513675"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5" name="Google Shape;11772;p81">
              <a:extLst>
                <a:ext uri="{FF2B5EF4-FFF2-40B4-BE49-F238E27FC236}">
                  <a16:creationId xmlns:a16="http://schemas.microsoft.com/office/drawing/2014/main" id="{D61E81E4-5393-3B1E-9A2D-DCB0B7EF413B}"/>
                </a:ext>
              </a:extLst>
            </p:cNvPr>
            <p:cNvSpPr/>
            <p:nvPr/>
          </p:nvSpPr>
          <p:spPr>
            <a:xfrm>
              <a:off x="3513675" y="286642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6" name="Google Shape;11773;p81">
              <a:extLst>
                <a:ext uri="{FF2B5EF4-FFF2-40B4-BE49-F238E27FC236}">
                  <a16:creationId xmlns:a16="http://schemas.microsoft.com/office/drawing/2014/main" id="{9229FFCA-53A5-BC54-07B2-4D04F1F1BE27}"/>
                </a:ext>
              </a:extLst>
            </p:cNvPr>
            <p:cNvSpPr/>
            <p:nvPr/>
          </p:nvSpPr>
          <p:spPr>
            <a:xfrm>
              <a:off x="3513675" y="2942425"/>
              <a:ext cx="62425" cy="53450"/>
            </a:xfrm>
            <a:custGeom>
              <a:avLst/>
              <a:gdLst/>
              <a:ahLst/>
              <a:cxnLst/>
              <a:rect l="l" t="t" r="r" b="b"/>
              <a:pathLst>
                <a:path w="2497" h="2138" extrusionOk="0">
                  <a:moveTo>
                    <a:pt x="1065" y="1"/>
                  </a:moveTo>
                  <a:cubicBezTo>
                    <a:pt x="480" y="9"/>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7" name="Google Shape;11774;p81">
              <a:extLst>
                <a:ext uri="{FF2B5EF4-FFF2-40B4-BE49-F238E27FC236}">
                  <a16:creationId xmlns:a16="http://schemas.microsoft.com/office/drawing/2014/main" id="{AE2187F9-754E-B3E9-84B6-08F0C52E9375}"/>
                </a:ext>
              </a:extLst>
            </p:cNvPr>
            <p:cNvSpPr/>
            <p:nvPr/>
          </p:nvSpPr>
          <p:spPr>
            <a:xfrm>
              <a:off x="3513675" y="3018650"/>
              <a:ext cx="62425" cy="53425"/>
            </a:xfrm>
            <a:custGeom>
              <a:avLst/>
              <a:gdLst/>
              <a:ahLst/>
              <a:cxnLst/>
              <a:rect l="l" t="t" r="r" b="b"/>
              <a:pathLst>
                <a:path w="2497" h="2137" extrusionOk="0">
                  <a:moveTo>
                    <a:pt x="1065" y="0"/>
                  </a:moveTo>
                  <a:cubicBezTo>
                    <a:pt x="480" y="0"/>
                    <a:pt x="0" y="480"/>
                    <a:pt x="0" y="1065"/>
                  </a:cubicBezTo>
                  <a:cubicBezTo>
                    <a:pt x="0" y="1709"/>
                    <a:pt x="525"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8" name="Google Shape;11775;p81">
              <a:extLst>
                <a:ext uri="{FF2B5EF4-FFF2-40B4-BE49-F238E27FC236}">
                  <a16:creationId xmlns:a16="http://schemas.microsoft.com/office/drawing/2014/main" id="{FEF94F3E-DC9D-F5A8-2B6C-0D534BF853D4}"/>
                </a:ext>
              </a:extLst>
            </p:cNvPr>
            <p:cNvSpPr/>
            <p:nvPr/>
          </p:nvSpPr>
          <p:spPr>
            <a:xfrm>
              <a:off x="3513675" y="309485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39" name="Google Shape;11776;p81">
              <a:extLst>
                <a:ext uri="{FF2B5EF4-FFF2-40B4-BE49-F238E27FC236}">
                  <a16:creationId xmlns:a16="http://schemas.microsoft.com/office/drawing/2014/main" id="{4AA44488-968B-0CF0-1AC7-088496FE1CF3}"/>
                </a:ext>
              </a:extLst>
            </p:cNvPr>
            <p:cNvSpPr/>
            <p:nvPr/>
          </p:nvSpPr>
          <p:spPr>
            <a:xfrm>
              <a:off x="3513675" y="3171075"/>
              <a:ext cx="62425" cy="53275"/>
            </a:xfrm>
            <a:custGeom>
              <a:avLst/>
              <a:gdLst/>
              <a:ahLst/>
              <a:cxnLst/>
              <a:rect l="l" t="t" r="r" b="b"/>
              <a:pathLst>
                <a:path w="2497" h="2131" extrusionOk="0">
                  <a:moveTo>
                    <a:pt x="1065" y="0"/>
                  </a:moveTo>
                  <a:cubicBezTo>
                    <a:pt x="480" y="0"/>
                    <a:pt x="0" y="472"/>
                    <a:pt x="0" y="1065"/>
                  </a:cubicBezTo>
                  <a:cubicBezTo>
                    <a:pt x="0" y="1707"/>
                    <a:pt x="522" y="2131"/>
                    <a:pt x="1069" y="2131"/>
                  </a:cubicBezTo>
                  <a:cubicBezTo>
                    <a:pt x="1333" y="2131"/>
                    <a:pt x="1602" y="2032"/>
                    <a:pt x="1821" y="1813"/>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0" name="Google Shape;11777;p81">
              <a:extLst>
                <a:ext uri="{FF2B5EF4-FFF2-40B4-BE49-F238E27FC236}">
                  <a16:creationId xmlns:a16="http://schemas.microsoft.com/office/drawing/2014/main" id="{E52723DA-3831-B883-FAE4-3B1AFEDBA2B8}"/>
                </a:ext>
              </a:extLst>
            </p:cNvPr>
            <p:cNvSpPr/>
            <p:nvPr/>
          </p:nvSpPr>
          <p:spPr>
            <a:xfrm>
              <a:off x="358987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1" name="Google Shape;11778;p81">
              <a:extLst>
                <a:ext uri="{FF2B5EF4-FFF2-40B4-BE49-F238E27FC236}">
                  <a16:creationId xmlns:a16="http://schemas.microsoft.com/office/drawing/2014/main" id="{0BD2FFE2-EADE-9293-603A-2A9625FFC9DD}"/>
                </a:ext>
              </a:extLst>
            </p:cNvPr>
            <p:cNvSpPr/>
            <p:nvPr/>
          </p:nvSpPr>
          <p:spPr>
            <a:xfrm>
              <a:off x="3666100"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2" name="Google Shape;11779;p81">
              <a:extLst>
                <a:ext uri="{FF2B5EF4-FFF2-40B4-BE49-F238E27FC236}">
                  <a16:creationId xmlns:a16="http://schemas.microsoft.com/office/drawing/2014/main" id="{37BB83C2-CD2E-6FB9-4B1A-DBCA8B64A1C6}"/>
                </a:ext>
              </a:extLst>
            </p:cNvPr>
            <p:cNvSpPr/>
            <p:nvPr/>
          </p:nvSpPr>
          <p:spPr>
            <a:xfrm>
              <a:off x="3666100" y="271400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3" name="Google Shape;11780;p81">
              <a:extLst>
                <a:ext uri="{FF2B5EF4-FFF2-40B4-BE49-F238E27FC236}">
                  <a16:creationId xmlns:a16="http://schemas.microsoft.com/office/drawing/2014/main" id="{879C4389-959F-0124-0840-7E867CA45191}"/>
                </a:ext>
              </a:extLst>
            </p:cNvPr>
            <p:cNvSpPr/>
            <p:nvPr/>
          </p:nvSpPr>
          <p:spPr>
            <a:xfrm>
              <a:off x="3666100"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4" name="Google Shape;11781;p81">
              <a:extLst>
                <a:ext uri="{FF2B5EF4-FFF2-40B4-BE49-F238E27FC236}">
                  <a16:creationId xmlns:a16="http://schemas.microsoft.com/office/drawing/2014/main" id="{A4D7B1A7-8F60-034B-9A28-ACB821DDEA6F}"/>
                </a:ext>
              </a:extLst>
            </p:cNvPr>
            <p:cNvSpPr/>
            <p:nvPr/>
          </p:nvSpPr>
          <p:spPr>
            <a:xfrm>
              <a:off x="366610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5" name="Google Shape;11782;p81">
              <a:extLst>
                <a:ext uri="{FF2B5EF4-FFF2-40B4-BE49-F238E27FC236}">
                  <a16:creationId xmlns:a16="http://schemas.microsoft.com/office/drawing/2014/main" id="{9DFC2D05-F8F1-B56F-D14F-A8CFC3E12BCA}"/>
                </a:ext>
              </a:extLst>
            </p:cNvPr>
            <p:cNvSpPr/>
            <p:nvPr/>
          </p:nvSpPr>
          <p:spPr>
            <a:xfrm>
              <a:off x="3666100" y="3018650"/>
              <a:ext cx="62200" cy="53425"/>
            </a:xfrm>
            <a:custGeom>
              <a:avLst/>
              <a:gdLst/>
              <a:ahLst/>
              <a:cxnLst/>
              <a:rect l="l" t="t" r="r" b="b"/>
              <a:pathLst>
                <a:path w="2488"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6" name="Google Shape;11783;p81">
              <a:extLst>
                <a:ext uri="{FF2B5EF4-FFF2-40B4-BE49-F238E27FC236}">
                  <a16:creationId xmlns:a16="http://schemas.microsoft.com/office/drawing/2014/main" id="{69B3EE85-7682-3CF2-44AB-4C28CCD697E8}"/>
                </a:ext>
              </a:extLst>
            </p:cNvPr>
            <p:cNvSpPr/>
            <p:nvPr/>
          </p:nvSpPr>
          <p:spPr>
            <a:xfrm>
              <a:off x="3666100"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7" name="Google Shape;11784;p81">
              <a:extLst>
                <a:ext uri="{FF2B5EF4-FFF2-40B4-BE49-F238E27FC236}">
                  <a16:creationId xmlns:a16="http://schemas.microsoft.com/office/drawing/2014/main" id="{2899268E-F13D-4EE5-7B37-4B82D18CFF2B}"/>
                </a:ext>
              </a:extLst>
            </p:cNvPr>
            <p:cNvSpPr/>
            <p:nvPr/>
          </p:nvSpPr>
          <p:spPr>
            <a:xfrm>
              <a:off x="3666100" y="317107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8" name="Google Shape;11785;p81">
              <a:extLst>
                <a:ext uri="{FF2B5EF4-FFF2-40B4-BE49-F238E27FC236}">
                  <a16:creationId xmlns:a16="http://schemas.microsoft.com/office/drawing/2014/main" id="{3AA6347B-244F-BC3D-2643-78A0DD37B3BD}"/>
                </a:ext>
              </a:extLst>
            </p:cNvPr>
            <p:cNvSpPr/>
            <p:nvPr/>
          </p:nvSpPr>
          <p:spPr>
            <a:xfrm>
              <a:off x="3742300" y="2637775"/>
              <a:ext cx="62225" cy="53450"/>
            </a:xfrm>
            <a:custGeom>
              <a:avLst/>
              <a:gdLst/>
              <a:ahLst/>
              <a:cxnLst/>
              <a:rect l="l" t="t" r="r" b="b"/>
              <a:pathLst>
                <a:path w="2489" h="2138" extrusionOk="0">
                  <a:moveTo>
                    <a:pt x="1066" y="1"/>
                  </a:moveTo>
                  <a:cubicBezTo>
                    <a:pt x="481" y="1"/>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49" name="Google Shape;11786;p81">
              <a:extLst>
                <a:ext uri="{FF2B5EF4-FFF2-40B4-BE49-F238E27FC236}">
                  <a16:creationId xmlns:a16="http://schemas.microsoft.com/office/drawing/2014/main" id="{0102794A-8725-58FB-94BF-A00E3A22D2F9}"/>
                </a:ext>
              </a:extLst>
            </p:cNvPr>
            <p:cNvSpPr/>
            <p:nvPr/>
          </p:nvSpPr>
          <p:spPr>
            <a:xfrm>
              <a:off x="3742300" y="271400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0" name="Google Shape;11787;p81">
              <a:extLst>
                <a:ext uri="{FF2B5EF4-FFF2-40B4-BE49-F238E27FC236}">
                  <a16:creationId xmlns:a16="http://schemas.microsoft.com/office/drawing/2014/main" id="{BD452F55-BFD3-E03C-B6C0-F13F8DE2C968}"/>
                </a:ext>
              </a:extLst>
            </p:cNvPr>
            <p:cNvSpPr/>
            <p:nvPr/>
          </p:nvSpPr>
          <p:spPr>
            <a:xfrm>
              <a:off x="3742300" y="2790200"/>
              <a:ext cx="62225" cy="53350"/>
            </a:xfrm>
            <a:custGeom>
              <a:avLst/>
              <a:gdLst/>
              <a:ahLst/>
              <a:cxnLst/>
              <a:rect l="l" t="t" r="r" b="b"/>
              <a:pathLst>
                <a:path w="2489" h="2134" extrusionOk="0">
                  <a:moveTo>
                    <a:pt x="1066" y="1"/>
                  </a:moveTo>
                  <a:cubicBezTo>
                    <a:pt x="481" y="1"/>
                    <a:pt x="1" y="472"/>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1" name="Google Shape;11788;p81">
              <a:extLst>
                <a:ext uri="{FF2B5EF4-FFF2-40B4-BE49-F238E27FC236}">
                  <a16:creationId xmlns:a16="http://schemas.microsoft.com/office/drawing/2014/main" id="{3D97B1CB-8A9A-92E3-84FE-82D460C8CF37}"/>
                </a:ext>
              </a:extLst>
            </p:cNvPr>
            <p:cNvSpPr/>
            <p:nvPr/>
          </p:nvSpPr>
          <p:spPr>
            <a:xfrm>
              <a:off x="3742300" y="2942425"/>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2" name="Google Shape;11789;p81">
              <a:extLst>
                <a:ext uri="{FF2B5EF4-FFF2-40B4-BE49-F238E27FC236}">
                  <a16:creationId xmlns:a16="http://schemas.microsoft.com/office/drawing/2014/main" id="{778129CA-5444-F758-601E-B465ABB352CC}"/>
                </a:ext>
              </a:extLst>
            </p:cNvPr>
            <p:cNvSpPr/>
            <p:nvPr/>
          </p:nvSpPr>
          <p:spPr>
            <a:xfrm>
              <a:off x="3742300" y="3018650"/>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6"/>
                    <a:pt x="1814" y="1821"/>
                  </a:cubicBezTo>
                  <a:cubicBezTo>
                    <a:pt x="2489"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3" name="Google Shape;11790;p81">
              <a:extLst>
                <a:ext uri="{FF2B5EF4-FFF2-40B4-BE49-F238E27FC236}">
                  <a16:creationId xmlns:a16="http://schemas.microsoft.com/office/drawing/2014/main" id="{E28E537E-A1F6-47BC-EE22-D3C751F9E098}"/>
                </a:ext>
              </a:extLst>
            </p:cNvPr>
            <p:cNvSpPr/>
            <p:nvPr/>
          </p:nvSpPr>
          <p:spPr>
            <a:xfrm>
              <a:off x="3742300" y="309485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4" name="Google Shape;11791;p81">
              <a:extLst>
                <a:ext uri="{FF2B5EF4-FFF2-40B4-BE49-F238E27FC236}">
                  <a16:creationId xmlns:a16="http://schemas.microsoft.com/office/drawing/2014/main" id="{CE2FD45B-6835-6280-CF3A-4674ADA99CCF}"/>
                </a:ext>
              </a:extLst>
            </p:cNvPr>
            <p:cNvSpPr/>
            <p:nvPr/>
          </p:nvSpPr>
          <p:spPr>
            <a:xfrm>
              <a:off x="3742300" y="3171075"/>
              <a:ext cx="62225" cy="53300"/>
            </a:xfrm>
            <a:custGeom>
              <a:avLst/>
              <a:gdLst/>
              <a:ahLst/>
              <a:cxnLst/>
              <a:rect l="l" t="t" r="r" b="b"/>
              <a:pathLst>
                <a:path w="2489" h="2132" extrusionOk="0">
                  <a:moveTo>
                    <a:pt x="1066" y="0"/>
                  </a:moveTo>
                  <a:cubicBezTo>
                    <a:pt x="481" y="0"/>
                    <a:pt x="1" y="472"/>
                    <a:pt x="1" y="1065"/>
                  </a:cubicBezTo>
                  <a:cubicBezTo>
                    <a:pt x="1" y="1705"/>
                    <a:pt x="528" y="2131"/>
                    <a:pt x="1076" y="2131"/>
                  </a:cubicBezTo>
                  <a:cubicBezTo>
                    <a:pt x="1335" y="2131"/>
                    <a:pt x="1599"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5" name="Google Shape;11792;p81">
              <a:extLst>
                <a:ext uri="{FF2B5EF4-FFF2-40B4-BE49-F238E27FC236}">
                  <a16:creationId xmlns:a16="http://schemas.microsoft.com/office/drawing/2014/main" id="{A084C32E-F6F8-B5BC-F5E0-185E8BA4CF49}"/>
                </a:ext>
              </a:extLst>
            </p:cNvPr>
            <p:cNvSpPr/>
            <p:nvPr/>
          </p:nvSpPr>
          <p:spPr>
            <a:xfrm>
              <a:off x="3742300" y="3247075"/>
              <a:ext cx="62225" cy="53450"/>
            </a:xfrm>
            <a:custGeom>
              <a:avLst/>
              <a:gdLst/>
              <a:ahLst/>
              <a:cxnLst/>
              <a:rect l="l" t="t" r="r" b="b"/>
              <a:pathLst>
                <a:path w="2489" h="2138" extrusionOk="0">
                  <a:moveTo>
                    <a:pt x="1066" y="1"/>
                  </a:moveTo>
                  <a:cubicBezTo>
                    <a:pt x="481" y="9"/>
                    <a:pt x="1" y="480"/>
                    <a:pt x="1" y="1074"/>
                  </a:cubicBezTo>
                  <a:cubicBezTo>
                    <a:pt x="1" y="1712"/>
                    <a:pt x="525" y="2137"/>
                    <a:pt x="1071" y="2137"/>
                  </a:cubicBezTo>
                  <a:cubicBezTo>
                    <a:pt x="1332" y="2137"/>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6" name="Google Shape;11793;p81">
              <a:extLst>
                <a:ext uri="{FF2B5EF4-FFF2-40B4-BE49-F238E27FC236}">
                  <a16:creationId xmlns:a16="http://schemas.microsoft.com/office/drawing/2014/main" id="{7A4DE9EB-A2D2-936C-BA7F-46367A6B3BD8}"/>
                </a:ext>
              </a:extLst>
            </p:cNvPr>
            <p:cNvSpPr/>
            <p:nvPr/>
          </p:nvSpPr>
          <p:spPr>
            <a:xfrm>
              <a:off x="381852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7" name="Google Shape;11794;p81">
              <a:extLst>
                <a:ext uri="{FF2B5EF4-FFF2-40B4-BE49-F238E27FC236}">
                  <a16:creationId xmlns:a16="http://schemas.microsoft.com/office/drawing/2014/main" id="{4C3F8247-51CF-33C6-809F-CF64046F596D}"/>
                </a:ext>
              </a:extLst>
            </p:cNvPr>
            <p:cNvSpPr/>
            <p:nvPr/>
          </p:nvSpPr>
          <p:spPr>
            <a:xfrm>
              <a:off x="3818525" y="27902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8" name="Google Shape;11795;p81">
              <a:extLst>
                <a:ext uri="{FF2B5EF4-FFF2-40B4-BE49-F238E27FC236}">
                  <a16:creationId xmlns:a16="http://schemas.microsoft.com/office/drawing/2014/main" id="{DCC632B5-EC17-16BD-A735-02387D12DE9E}"/>
                </a:ext>
              </a:extLst>
            </p:cNvPr>
            <p:cNvSpPr/>
            <p:nvPr/>
          </p:nvSpPr>
          <p:spPr>
            <a:xfrm>
              <a:off x="3818525" y="29424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59" name="Google Shape;11796;p81">
              <a:extLst>
                <a:ext uri="{FF2B5EF4-FFF2-40B4-BE49-F238E27FC236}">
                  <a16:creationId xmlns:a16="http://schemas.microsoft.com/office/drawing/2014/main" id="{41DC82B0-5D33-0148-521F-CCBA54EDF344}"/>
                </a:ext>
              </a:extLst>
            </p:cNvPr>
            <p:cNvSpPr/>
            <p:nvPr/>
          </p:nvSpPr>
          <p:spPr>
            <a:xfrm>
              <a:off x="3818525" y="301865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0" name="Google Shape;11797;p81">
              <a:extLst>
                <a:ext uri="{FF2B5EF4-FFF2-40B4-BE49-F238E27FC236}">
                  <a16:creationId xmlns:a16="http://schemas.microsoft.com/office/drawing/2014/main" id="{C7850694-6DFE-FDBC-E6A4-B79AB530F197}"/>
                </a:ext>
              </a:extLst>
            </p:cNvPr>
            <p:cNvSpPr/>
            <p:nvPr/>
          </p:nvSpPr>
          <p:spPr>
            <a:xfrm>
              <a:off x="3818525" y="309485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1" name="Google Shape;11798;p81">
              <a:extLst>
                <a:ext uri="{FF2B5EF4-FFF2-40B4-BE49-F238E27FC236}">
                  <a16:creationId xmlns:a16="http://schemas.microsoft.com/office/drawing/2014/main" id="{D9559CDA-C0FE-E96B-DDF3-588CB6675EFF}"/>
                </a:ext>
              </a:extLst>
            </p:cNvPr>
            <p:cNvSpPr/>
            <p:nvPr/>
          </p:nvSpPr>
          <p:spPr>
            <a:xfrm>
              <a:off x="3818525"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2" name="Google Shape;11799;p81">
              <a:extLst>
                <a:ext uri="{FF2B5EF4-FFF2-40B4-BE49-F238E27FC236}">
                  <a16:creationId xmlns:a16="http://schemas.microsoft.com/office/drawing/2014/main" id="{A5F48B9A-E341-6969-A3F5-91E4D21F5142}"/>
                </a:ext>
              </a:extLst>
            </p:cNvPr>
            <p:cNvSpPr/>
            <p:nvPr/>
          </p:nvSpPr>
          <p:spPr>
            <a:xfrm>
              <a:off x="381852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3" name="Google Shape;11800;p81">
              <a:extLst>
                <a:ext uri="{FF2B5EF4-FFF2-40B4-BE49-F238E27FC236}">
                  <a16:creationId xmlns:a16="http://schemas.microsoft.com/office/drawing/2014/main" id="{17BCC0FA-33A5-007D-35FC-15746CB268D1}"/>
                </a:ext>
              </a:extLst>
            </p:cNvPr>
            <p:cNvSpPr/>
            <p:nvPr/>
          </p:nvSpPr>
          <p:spPr>
            <a:xfrm>
              <a:off x="381852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4" name="Google Shape;11801;p81">
              <a:extLst>
                <a:ext uri="{FF2B5EF4-FFF2-40B4-BE49-F238E27FC236}">
                  <a16:creationId xmlns:a16="http://schemas.microsoft.com/office/drawing/2014/main" id="{7781C7AF-DC75-1BB6-0E8D-9C9C32FBD852}"/>
                </a:ext>
              </a:extLst>
            </p:cNvPr>
            <p:cNvSpPr/>
            <p:nvPr/>
          </p:nvSpPr>
          <p:spPr>
            <a:xfrm>
              <a:off x="381852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5" name="Google Shape;11802;p81">
              <a:extLst>
                <a:ext uri="{FF2B5EF4-FFF2-40B4-BE49-F238E27FC236}">
                  <a16:creationId xmlns:a16="http://schemas.microsoft.com/office/drawing/2014/main" id="{6938DD9E-7787-8FA7-3AB5-CCDFC372BF95}"/>
                </a:ext>
              </a:extLst>
            </p:cNvPr>
            <p:cNvSpPr/>
            <p:nvPr/>
          </p:nvSpPr>
          <p:spPr>
            <a:xfrm>
              <a:off x="3818525" y="3780375"/>
              <a:ext cx="62425" cy="53425"/>
            </a:xfrm>
            <a:custGeom>
              <a:avLst/>
              <a:gdLst/>
              <a:ahLst/>
              <a:cxnLst/>
              <a:rect l="l" t="t" r="r" b="b"/>
              <a:pathLst>
                <a:path w="2497" h="2137" extrusionOk="0">
                  <a:moveTo>
                    <a:pt x="1065" y="0"/>
                  </a:moveTo>
                  <a:cubicBezTo>
                    <a:pt x="480" y="0"/>
                    <a:pt x="0" y="480"/>
                    <a:pt x="0" y="1065"/>
                  </a:cubicBezTo>
                  <a:cubicBezTo>
                    <a:pt x="0" y="1709"/>
                    <a:pt x="529" y="2137"/>
                    <a:pt x="1078" y="2137"/>
                  </a:cubicBezTo>
                  <a:cubicBezTo>
                    <a:pt x="1340" y="2137"/>
                    <a:pt x="1606" y="2039"/>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6" name="Google Shape;11803;p81">
              <a:extLst>
                <a:ext uri="{FF2B5EF4-FFF2-40B4-BE49-F238E27FC236}">
                  <a16:creationId xmlns:a16="http://schemas.microsoft.com/office/drawing/2014/main" id="{E63B7968-5580-282E-62B7-639DAADF2579}"/>
                </a:ext>
              </a:extLst>
            </p:cNvPr>
            <p:cNvSpPr/>
            <p:nvPr/>
          </p:nvSpPr>
          <p:spPr>
            <a:xfrm>
              <a:off x="3894725" y="27902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7" name="Google Shape;11804;p81">
              <a:extLst>
                <a:ext uri="{FF2B5EF4-FFF2-40B4-BE49-F238E27FC236}">
                  <a16:creationId xmlns:a16="http://schemas.microsoft.com/office/drawing/2014/main" id="{2C09DF93-1ABC-621E-F71D-75352C2AAE0D}"/>
                </a:ext>
              </a:extLst>
            </p:cNvPr>
            <p:cNvSpPr/>
            <p:nvPr/>
          </p:nvSpPr>
          <p:spPr>
            <a:xfrm>
              <a:off x="3894725" y="393280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8" name="Google Shape;11805;p81">
              <a:extLst>
                <a:ext uri="{FF2B5EF4-FFF2-40B4-BE49-F238E27FC236}">
                  <a16:creationId xmlns:a16="http://schemas.microsoft.com/office/drawing/2014/main" id="{E0A9FBB5-49AE-BB9A-C8B3-64DC47E43613}"/>
                </a:ext>
              </a:extLst>
            </p:cNvPr>
            <p:cNvSpPr/>
            <p:nvPr/>
          </p:nvSpPr>
          <p:spPr>
            <a:xfrm>
              <a:off x="3894725" y="385677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69" name="Google Shape;11806;p81">
              <a:extLst>
                <a:ext uri="{FF2B5EF4-FFF2-40B4-BE49-F238E27FC236}">
                  <a16:creationId xmlns:a16="http://schemas.microsoft.com/office/drawing/2014/main" id="{DBF294B7-5B94-3FAA-4557-E54F6E216B10}"/>
                </a:ext>
              </a:extLst>
            </p:cNvPr>
            <p:cNvSpPr/>
            <p:nvPr/>
          </p:nvSpPr>
          <p:spPr>
            <a:xfrm>
              <a:off x="3894725" y="3780375"/>
              <a:ext cx="62425" cy="53425"/>
            </a:xfrm>
            <a:custGeom>
              <a:avLst/>
              <a:gdLst/>
              <a:ahLst/>
              <a:cxnLst/>
              <a:rect l="l" t="t" r="r" b="b"/>
              <a:pathLst>
                <a:path w="2497" h="2137" extrusionOk="0">
                  <a:moveTo>
                    <a:pt x="1066" y="0"/>
                  </a:moveTo>
                  <a:cubicBezTo>
                    <a:pt x="481" y="0"/>
                    <a:pt x="1" y="480"/>
                    <a:pt x="1" y="1065"/>
                  </a:cubicBezTo>
                  <a:cubicBezTo>
                    <a:pt x="1" y="1709"/>
                    <a:pt x="526" y="2137"/>
                    <a:pt x="1075" y="2137"/>
                  </a:cubicBezTo>
                  <a:cubicBezTo>
                    <a:pt x="1337" y="2137"/>
                    <a:pt x="1604" y="2039"/>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0" name="Google Shape;11807;p81">
              <a:extLst>
                <a:ext uri="{FF2B5EF4-FFF2-40B4-BE49-F238E27FC236}">
                  <a16:creationId xmlns:a16="http://schemas.microsoft.com/office/drawing/2014/main" id="{112D26DC-020B-CF68-7D5A-340536349F67}"/>
                </a:ext>
              </a:extLst>
            </p:cNvPr>
            <p:cNvSpPr/>
            <p:nvPr/>
          </p:nvSpPr>
          <p:spPr>
            <a:xfrm>
              <a:off x="3894725" y="3704150"/>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1" name="Google Shape;11808;p81">
              <a:extLst>
                <a:ext uri="{FF2B5EF4-FFF2-40B4-BE49-F238E27FC236}">
                  <a16:creationId xmlns:a16="http://schemas.microsoft.com/office/drawing/2014/main" id="{55167AC4-6E2A-006D-D698-EB1AD8F72265}"/>
                </a:ext>
              </a:extLst>
            </p:cNvPr>
            <p:cNvSpPr/>
            <p:nvPr/>
          </p:nvSpPr>
          <p:spPr>
            <a:xfrm>
              <a:off x="3894725"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2" name="Google Shape;11809;p81">
              <a:extLst>
                <a:ext uri="{FF2B5EF4-FFF2-40B4-BE49-F238E27FC236}">
                  <a16:creationId xmlns:a16="http://schemas.microsoft.com/office/drawing/2014/main" id="{2BACF91D-5513-6A09-2A56-55B022402C0B}"/>
                </a:ext>
              </a:extLst>
            </p:cNvPr>
            <p:cNvSpPr/>
            <p:nvPr/>
          </p:nvSpPr>
          <p:spPr>
            <a:xfrm>
              <a:off x="3894725" y="3551925"/>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4"/>
                    <a:pt x="525" y="2129"/>
                    <a:pt x="1074" y="2129"/>
                  </a:cubicBezTo>
                  <a:cubicBezTo>
                    <a:pt x="1336" y="2129"/>
                    <a:pt x="1604" y="2032"/>
                    <a:pt x="1822" y="1814"/>
                  </a:cubicBezTo>
                  <a:cubicBezTo>
                    <a:pt x="2486" y="1149"/>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3" name="Google Shape;11810;p81">
              <a:extLst>
                <a:ext uri="{FF2B5EF4-FFF2-40B4-BE49-F238E27FC236}">
                  <a16:creationId xmlns:a16="http://schemas.microsoft.com/office/drawing/2014/main" id="{7531A0A2-759B-4ED9-DEA2-AF743DC871C1}"/>
                </a:ext>
              </a:extLst>
            </p:cNvPr>
            <p:cNvSpPr/>
            <p:nvPr/>
          </p:nvSpPr>
          <p:spPr>
            <a:xfrm>
              <a:off x="3894725"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4" name="Google Shape;11811;p81">
              <a:extLst>
                <a:ext uri="{FF2B5EF4-FFF2-40B4-BE49-F238E27FC236}">
                  <a16:creationId xmlns:a16="http://schemas.microsoft.com/office/drawing/2014/main" id="{131706B0-3B4F-4E86-4BC8-62C711A7C5AF}"/>
                </a:ext>
              </a:extLst>
            </p:cNvPr>
            <p:cNvSpPr/>
            <p:nvPr/>
          </p:nvSpPr>
          <p:spPr>
            <a:xfrm>
              <a:off x="3894725"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5" name="Google Shape;11812;p81">
              <a:extLst>
                <a:ext uri="{FF2B5EF4-FFF2-40B4-BE49-F238E27FC236}">
                  <a16:creationId xmlns:a16="http://schemas.microsoft.com/office/drawing/2014/main" id="{2D37A232-4151-1D69-D357-AA573338813A}"/>
                </a:ext>
              </a:extLst>
            </p:cNvPr>
            <p:cNvSpPr/>
            <p:nvPr/>
          </p:nvSpPr>
          <p:spPr>
            <a:xfrm>
              <a:off x="3894600" y="3323300"/>
              <a:ext cx="62350" cy="53425"/>
            </a:xfrm>
            <a:custGeom>
              <a:avLst/>
              <a:gdLst/>
              <a:ahLst/>
              <a:cxnLst/>
              <a:rect l="l" t="t" r="r" b="b"/>
              <a:pathLst>
                <a:path w="2494" h="2137" extrusionOk="0">
                  <a:moveTo>
                    <a:pt x="1071" y="0"/>
                  </a:moveTo>
                  <a:cubicBezTo>
                    <a:pt x="486" y="8"/>
                    <a:pt x="6" y="480"/>
                    <a:pt x="6" y="1065"/>
                  </a:cubicBezTo>
                  <a:cubicBezTo>
                    <a:pt x="0" y="1709"/>
                    <a:pt x="528" y="2137"/>
                    <a:pt x="1076"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6" name="Google Shape;11813;p81">
              <a:extLst>
                <a:ext uri="{FF2B5EF4-FFF2-40B4-BE49-F238E27FC236}">
                  <a16:creationId xmlns:a16="http://schemas.microsoft.com/office/drawing/2014/main" id="{F99F885D-59A0-11B7-D52E-D9128A7DD40E}"/>
                </a:ext>
              </a:extLst>
            </p:cNvPr>
            <p:cNvSpPr/>
            <p:nvPr/>
          </p:nvSpPr>
          <p:spPr>
            <a:xfrm>
              <a:off x="3894725" y="32470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7" name="Google Shape;11814;p81">
              <a:extLst>
                <a:ext uri="{FF2B5EF4-FFF2-40B4-BE49-F238E27FC236}">
                  <a16:creationId xmlns:a16="http://schemas.microsoft.com/office/drawing/2014/main" id="{B9A7E6D2-4189-FD83-31A2-17FB1785387B}"/>
                </a:ext>
              </a:extLst>
            </p:cNvPr>
            <p:cNvSpPr/>
            <p:nvPr/>
          </p:nvSpPr>
          <p:spPr>
            <a:xfrm>
              <a:off x="3894725"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8" name="Google Shape;11815;p81">
              <a:extLst>
                <a:ext uri="{FF2B5EF4-FFF2-40B4-BE49-F238E27FC236}">
                  <a16:creationId xmlns:a16="http://schemas.microsoft.com/office/drawing/2014/main" id="{43CED9BC-7F06-FBBF-2FB0-E791C7995494}"/>
                </a:ext>
              </a:extLst>
            </p:cNvPr>
            <p:cNvSpPr/>
            <p:nvPr/>
          </p:nvSpPr>
          <p:spPr>
            <a:xfrm>
              <a:off x="3894725" y="309485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79" name="Google Shape;11816;p81">
              <a:extLst>
                <a:ext uri="{FF2B5EF4-FFF2-40B4-BE49-F238E27FC236}">
                  <a16:creationId xmlns:a16="http://schemas.microsoft.com/office/drawing/2014/main" id="{DB436FA8-2770-6478-6EC1-4469A0EAC303}"/>
                </a:ext>
              </a:extLst>
            </p:cNvPr>
            <p:cNvSpPr/>
            <p:nvPr/>
          </p:nvSpPr>
          <p:spPr>
            <a:xfrm>
              <a:off x="3894725" y="3018650"/>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0" name="Google Shape;11817;p81">
              <a:extLst>
                <a:ext uri="{FF2B5EF4-FFF2-40B4-BE49-F238E27FC236}">
                  <a16:creationId xmlns:a16="http://schemas.microsoft.com/office/drawing/2014/main" id="{203FDD0A-69E0-75B0-5600-3FA84D5027CA}"/>
                </a:ext>
              </a:extLst>
            </p:cNvPr>
            <p:cNvSpPr/>
            <p:nvPr/>
          </p:nvSpPr>
          <p:spPr>
            <a:xfrm>
              <a:off x="3894725"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1" name="Google Shape;11818;p81">
              <a:extLst>
                <a:ext uri="{FF2B5EF4-FFF2-40B4-BE49-F238E27FC236}">
                  <a16:creationId xmlns:a16="http://schemas.microsoft.com/office/drawing/2014/main" id="{06B68DA5-3691-0C76-CD3E-C7692686D249}"/>
                </a:ext>
              </a:extLst>
            </p:cNvPr>
            <p:cNvSpPr/>
            <p:nvPr/>
          </p:nvSpPr>
          <p:spPr>
            <a:xfrm>
              <a:off x="3894725"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4"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2" name="Google Shape;11819;p81">
              <a:extLst>
                <a:ext uri="{FF2B5EF4-FFF2-40B4-BE49-F238E27FC236}">
                  <a16:creationId xmlns:a16="http://schemas.microsoft.com/office/drawing/2014/main" id="{078F0A4C-CCF0-F324-6181-D7F855B1152D}"/>
                </a:ext>
              </a:extLst>
            </p:cNvPr>
            <p:cNvSpPr/>
            <p:nvPr/>
          </p:nvSpPr>
          <p:spPr>
            <a:xfrm>
              <a:off x="3818525"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3" name="Google Shape;11820;p81">
              <a:extLst>
                <a:ext uri="{FF2B5EF4-FFF2-40B4-BE49-F238E27FC236}">
                  <a16:creationId xmlns:a16="http://schemas.microsoft.com/office/drawing/2014/main" id="{E5FF7DEF-78C7-F4DA-3736-6C3DB61853A0}"/>
                </a:ext>
              </a:extLst>
            </p:cNvPr>
            <p:cNvSpPr/>
            <p:nvPr/>
          </p:nvSpPr>
          <p:spPr>
            <a:xfrm>
              <a:off x="3742300" y="2866425"/>
              <a:ext cx="62225" cy="53225"/>
            </a:xfrm>
            <a:custGeom>
              <a:avLst/>
              <a:gdLst/>
              <a:ahLst/>
              <a:cxnLst/>
              <a:rect l="l" t="t" r="r" b="b"/>
              <a:pathLst>
                <a:path w="2489" h="2129" extrusionOk="0">
                  <a:moveTo>
                    <a:pt x="1066" y="0"/>
                  </a:moveTo>
                  <a:cubicBezTo>
                    <a:pt x="481" y="0"/>
                    <a:pt x="1" y="472"/>
                    <a:pt x="1" y="1065"/>
                  </a:cubicBezTo>
                  <a:cubicBezTo>
                    <a:pt x="1" y="1703"/>
                    <a:pt x="525" y="2129"/>
                    <a:pt x="1071" y="2129"/>
                  </a:cubicBezTo>
                  <a:cubicBezTo>
                    <a:pt x="1332" y="2129"/>
                    <a:pt x="1598" y="2031"/>
                    <a:pt x="1814"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4" name="Google Shape;11821;p81">
              <a:extLst>
                <a:ext uri="{FF2B5EF4-FFF2-40B4-BE49-F238E27FC236}">
                  <a16:creationId xmlns:a16="http://schemas.microsoft.com/office/drawing/2014/main" id="{46E056AD-2593-4CD8-B3CD-C69FB880F11E}"/>
                </a:ext>
              </a:extLst>
            </p:cNvPr>
            <p:cNvSpPr/>
            <p:nvPr/>
          </p:nvSpPr>
          <p:spPr>
            <a:xfrm>
              <a:off x="366610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5" name="Google Shape;11822;p81">
              <a:extLst>
                <a:ext uri="{FF2B5EF4-FFF2-40B4-BE49-F238E27FC236}">
                  <a16:creationId xmlns:a16="http://schemas.microsoft.com/office/drawing/2014/main" id="{2DF6A29F-78AD-A312-544A-E041AC1003E0}"/>
                </a:ext>
              </a:extLst>
            </p:cNvPr>
            <p:cNvSpPr/>
            <p:nvPr/>
          </p:nvSpPr>
          <p:spPr>
            <a:xfrm>
              <a:off x="450405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6" name="Google Shape;11823;p81">
              <a:extLst>
                <a:ext uri="{FF2B5EF4-FFF2-40B4-BE49-F238E27FC236}">
                  <a16:creationId xmlns:a16="http://schemas.microsoft.com/office/drawing/2014/main" id="{841A35FA-11B4-B9D6-49C2-C7520BF50B5A}"/>
                </a:ext>
              </a:extLst>
            </p:cNvPr>
            <p:cNvSpPr/>
            <p:nvPr/>
          </p:nvSpPr>
          <p:spPr>
            <a:xfrm>
              <a:off x="4504050" y="3171075"/>
              <a:ext cx="62200" cy="53350"/>
            </a:xfrm>
            <a:custGeom>
              <a:avLst/>
              <a:gdLst/>
              <a:ahLst/>
              <a:cxnLst/>
              <a:rect l="l" t="t" r="r" b="b"/>
              <a:pathLst>
                <a:path w="2488" h="2134" extrusionOk="0">
                  <a:moveTo>
                    <a:pt x="1065" y="0"/>
                  </a:moveTo>
                  <a:cubicBezTo>
                    <a:pt x="480" y="0"/>
                    <a:pt x="0" y="472"/>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7" name="Google Shape;11824;p81">
              <a:extLst>
                <a:ext uri="{FF2B5EF4-FFF2-40B4-BE49-F238E27FC236}">
                  <a16:creationId xmlns:a16="http://schemas.microsoft.com/office/drawing/2014/main" id="{0B4AD1C8-D697-207F-94E5-B4D00180D9BE}"/>
                </a:ext>
              </a:extLst>
            </p:cNvPr>
            <p:cNvSpPr/>
            <p:nvPr/>
          </p:nvSpPr>
          <p:spPr>
            <a:xfrm>
              <a:off x="4504050" y="309485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8" name="Google Shape;11825;p81">
              <a:extLst>
                <a:ext uri="{FF2B5EF4-FFF2-40B4-BE49-F238E27FC236}">
                  <a16:creationId xmlns:a16="http://schemas.microsoft.com/office/drawing/2014/main" id="{F17A2368-DBBC-F70E-D3AD-2C3F62A27F0B}"/>
                </a:ext>
              </a:extLst>
            </p:cNvPr>
            <p:cNvSpPr/>
            <p:nvPr/>
          </p:nvSpPr>
          <p:spPr>
            <a:xfrm>
              <a:off x="4427825" y="3323300"/>
              <a:ext cx="62425" cy="53425"/>
            </a:xfrm>
            <a:custGeom>
              <a:avLst/>
              <a:gdLst/>
              <a:ahLst/>
              <a:cxnLst/>
              <a:rect l="l" t="t" r="r" b="b"/>
              <a:pathLst>
                <a:path w="2497" h="2137" extrusionOk="0">
                  <a:moveTo>
                    <a:pt x="1065" y="0"/>
                  </a:moveTo>
                  <a:cubicBezTo>
                    <a:pt x="480" y="8"/>
                    <a:pt x="9" y="480"/>
                    <a:pt x="1" y="1065"/>
                  </a:cubicBezTo>
                  <a:cubicBezTo>
                    <a:pt x="1" y="1709"/>
                    <a:pt x="526" y="2137"/>
                    <a:pt x="1074" y="2137"/>
                  </a:cubicBezTo>
                  <a:cubicBezTo>
                    <a:pt x="1336" y="2137"/>
                    <a:pt x="1603" y="2039"/>
                    <a:pt x="1822" y="1821"/>
                  </a:cubicBezTo>
                  <a:cubicBezTo>
                    <a:pt x="2496"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89" name="Google Shape;11826;p81">
              <a:extLst>
                <a:ext uri="{FF2B5EF4-FFF2-40B4-BE49-F238E27FC236}">
                  <a16:creationId xmlns:a16="http://schemas.microsoft.com/office/drawing/2014/main" id="{36F02511-E697-36C4-EC3F-B8CBB5081E0D}"/>
                </a:ext>
              </a:extLst>
            </p:cNvPr>
            <p:cNvSpPr/>
            <p:nvPr/>
          </p:nvSpPr>
          <p:spPr>
            <a:xfrm>
              <a:off x="4427825" y="32470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0" name="Google Shape;11827;p81">
              <a:extLst>
                <a:ext uri="{FF2B5EF4-FFF2-40B4-BE49-F238E27FC236}">
                  <a16:creationId xmlns:a16="http://schemas.microsoft.com/office/drawing/2014/main" id="{627038C5-5139-3CEA-D5E8-B169C874DD66}"/>
                </a:ext>
              </a:extLst>
            </p:cNvPr>
            <p:cNvSpPr/>
            <p:nvPr/>
          </p:nvSpPr>
          <p:spPr>
            <a:xfrm>
              <a:off x="4427825" y="3171075"/>
              <a:ext cx="62425" cy="53275"/>
            </a:xfrm>
            <a:custGeom>
              <a:avLst/>
              <a:gdLst/>
              <a:ahLst/>
              <a:cxnLst/>
              <a:rect l="l" t="t" r="r" b="b"/>
              <a:pathLst>
                <a:path w="2497" h="2131" extrusionOk="0">
                  <a:moveTo>
                    <a:pt x="1065" y="0"/>
                  </a:moveTo>
                  <a:cubicBezTo>
                    <a:pt x="480" y="0"/>
                    <a:pt x="9" y="472"/>
                    <a:pt x="1" y="1065"/>
                  </a:cubicBezTo>
                  <a:cubicBezTo>
                    <a:pt x="1" y="1707"/>
                    <a:pt x="523" y="2131"/>
                    <a:pt x="1070" y="2131"/>
                  </a:cubicBezTo>
                  <a:cubicBezTo>
                    <a:pt x="1333" y="2131"/>
                    <a:pt x="1602" y="2032"/>
                    <a:pt x="1822" y="1813"/>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1" name="Google Shape;11828;p81">
              <a:extLst>
                <a:ext uri="{FF2B5EF4-FFF2-40B4-BE49-F238E27FC236}">
                  <a16:creationId xmlns:a16="http://schemas.microsoft.com/office/drawing/2014/main" id="{972E2344-7ADB-B189-D8BB-4FCCF8932626}"/>
                </a:ext>
              </a:extLst>
            </p:cNvPr>
            <p:cNvSpPr/>
            <p:nvPr/>
          </p:nvSpPr>
          <p:spPr>
            <a:xfrm>
              <a:off x="4427825" y="3094850"/>
              <a:ext cx="62425" cy="53350"/>
            </a:xfrm>
            <a:custGeom>
              <a:avLst/>
              <a:gdLst/>
              <a:ahLst/>
              <a:cxnLst/>
              <a:rect l="l" t="t" r="r" b="b"/>
              <a:pathLst>
                <a:path w="2497" h="2134" extrusionOk="0">
                  <a:moveTo>
                    <a:pt x="1065" y="1"/>
                  </a:moveTo>
                  <a:cubicBezTo>
                    <a:pt x="480" y="1"/>
                    <a:pt x="1"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2" name="Google Shape;11829;p81">
              <a:extLst>
                <a:ext uri="{FF2B5EF4-FFF2-40B4-BE49-F238E27FC236}">
                  <a16:creationId xmlns:a16="http://schemas.microsoft.com/office/drawing/2014/main" id="{31605D4B-62A7-9012-538A-80DC39BE85C6}"/>
                </a:ext>
              </a:extLst>
            </p:cNvPr>
            <p:cNvSpPr/>
            <p:nvPr/>
          </p:nvSpPr>
          <p:spPr>
            <a:xfrm>
              <a:off x="4427825" y="3018650"/>
              <a:ext cx="62425" cy="53425"/>
            </a:xfrm>
            <a:custGeom>
              <a:avLst/>
              <a:gdLst/>
              <a:ahLst/>
              <a:cxnLst/>
              <a:rect l="l" t="t" r="r" b="b"/>
              <a:pathLst>
                <a:path w="2497" h="2137" extrusionOk="0">
                  <a:moveTo>
                    <a:pt x="1065" y="0"/>
                  </a:moveTo>
                  <a:cubicBezTo>
                    <a:pt x="480" y="0"/>
                    <a:pt x="1" y="480"/>
                    <a:pt x="1" y="1065"/>
                  </a:cubicBezTo>
                  <a:cubicBezTo>
                    <a:pt x="1" y="1709"/>
                    <a:pt x="529" y="2137"/>
                    <a:pt x="1078" y="2137"/>
                  </a:cubicBezTo>
                  <a:cubicBezTo>
                    <a:pt x="1340" y="2137"/>
                    <a:pt x="1606" y="2039"/>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3" name="Google Shape;11830;p81">
              <a:extLst>
                <a:ext uri="{FF2B5EF4-FFF2-40B4-BE49-F238E27FC236}">
                  <a16:creationId xmlns:a16="http://schemas.microsoft.com/office/drawing/2014/main" id="{9F1C7193-7882-668B-998B-F508D4844FF7}"/>
                </a:ext>
              </a:extLst>
            </p:cNvPr>
            <p:cNvSpPr/>
            <p:nvPr/>
          </p:nvSpPr>
          <p:spPr>
            <a:xfrm>
              <a:off x="4351600" y="33995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4" name="Google Shape;11831;p81">
              <a:extLst>
                <a:ext uri="{FF2B5EF4-FFF2-40B4-BE49-F238E27FC236}">
                  <a16:creationId xmlns:a16="http://schemas.microsoft.com/office/drawing/2014/main" id="{AA4BB980-D457-9DB4-4F90-7534D0380917}"/>
                </a:ext>
              </a:extLst>
            </p:cNvPr>
            <p:cNvSpPr/>
            <p:nvPr/>
          </p:nvSpPr>
          <p:spPr>
            <a:xfrm>
              <a:off x="4351600" y="332330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5" name="Google Shape;11832;p81">
              <a:extLst>
                <a:ext uri="{FF2B5EF4-FFF2-40B4-BE49-F238E27FC236}">
                  <a16:creationId xmlns:a16="http://schemas.microsoft.com/office/drawing/2014/main" id="{4B2D8D70-733B-B52E-A22B-D48F7225ABB8}"/>
                </a:ext>
              </a:extLst>
            </p:cNvPr>
            <p:cNvSpPr/>
            <p:nvPr/>
          </p:nvSpPr>
          <p:spPr>
            <a:xfrm>
              <a:off x="4351600" y="309485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6" name="Google Shape;11833;p81">
              <a:extLst>
                <a:ext uri="{FF2B5EF4-FFF2-40B4-BE49-F238E27FC236}">
                  <a16:creationId xmlns:a16="http://schemas.microsoft.com/office/drawing/2014/main" id="{3B46584F-9490-0C21-3130-63483E1DAAC6}"/>
                </a:ext>
              </a:extLst>
            </p:cNvPr>
            <p:cNvSpPr/>
            <p:nvPr/>
          </p:nvSpPr>
          <p:spPr>
            <a:xfrm>
              <a:off x="4351600" y="3018650"/>
              <a:ext cx="62425" cy="53425"/>
            </a:xfrm>
            <a:custGeom>
              <a:avLst/>
              <a:gdLst/>
              <a:ahLst/>
              <a:cxnLst/>
              <a:rect l="l" t="t" r="r" b="b"/>
              <a:pathLst>
                <a:path w="2497" h="2137" extrusionOk="0">
                  <a:moveTo>
                    <a:pt x="1074" y="0"/>
                  </a:moveTo>
                  <a:cubicBezTo>
                    <a:pt x="481" y="0"/>
                    <a:pt x="9" y="480"/>
                    <a:pt x="1" y="1065"/>
                  </a:cubicBezTo>
                  <a:cubicBezTo>
                    <a:pt x="1" y="1709"/>
                    <a:pt x="530" y="2137"/>
                    <a:pt x="1078" y="2137"/>
                  </a:cubicBezTo>
                  <a:cubicBezTo>
                    <a:pt x="1340" y="2137"/>
                    <a:pt x="1607" y="2039"/>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7" name="Google Shape;11834;p81">
              <a:extLst>
                <a:ext uri="{FF2B5EF4-FFF2-40B4-BE49-F238E27FC236}">
                  <a16:creationId xmlns:a16="http://schemas.microsoft.com/office/drawing/2014/main" id="{7BF020FC-4727-A053-442B-5264D3B6A3CE}"/>
                </a:ext>
              </a:extLst>
            </p:cNvPr>
            <p:cNvSpPr/>
            <p:nvPr/>
          </p:nvSpPr>
          <p:spPr>
            <a:xfrm>
              <a:off x="4351600" y="29424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8" name="Google Shape;11835;p81">
              <a:extLst>
                <a:ext uri="{FF2B5EF4-FFF2-40B4-BE49-F238E27FC236}">
                  <a16:creationId xmlns:a16="http://schemas.microsoft.com/office/drawing/2014/main" id="{D3F05E10-2B60-68FD-BAB1-2D8D848B608C}"/>
                </a:ext>
              </a:extLst>
            </p:cNvPr>
            <p:cNvSpPr/>
            <p:nvPr/>
          </p:nvSpPr>
          <p:spPr>
            <a:xfrm>
              <a:off x="4275600" y="3780375"/>
              <a:ext cx="62425" cy="53425"/>
            </a:xfrm>
            <a:custGeom>
              <a:avLst/>
              <a:gdLst/>
              <a:ahLst/>
              <a:cxnLst/>
              <a:rect l="l" t="t" r="r" b="b"/>
              <a:pathLst>
                <a:path w="2497" h="2137" extrusionOk="0">
                  <a:moveTo>
                    <a:pt x="1066" y="0"/>
                  </a:moveTo>
                  <a:cubicBezTo>
                    <a:pt x="472" y="0"/>
                    <a:pt x="1" y="480"/>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299" name="Google Shape;11836;p81">
              <a:extLst>
                <a:ext uri="{FF2B5EF4-FFF2-40B4-BE49-F238E27FC236}">
                  <a16:creationId xmlns:a16="http://schemas.microsoft.com/office/drawing/2014/main" id="{26CA5DC0-7DC7-95A5-D4E3-E5965DED541A}"/>
                </a:ext>
              </a:extLst>
            </p:cNvPr>
            <p:cNvSpPr/>
            <p:nvPr/>
          </p:nvSpPr>
          <p:spPr>
            <a:xfrm>
              <a:off x="4275600"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0" name="Google Shape;11837;p81">
              <a:extLst>
                <a:ext uri="{FF2B5EF4-FFF2-40B4-BE49-F238E27FC236}">
                  <a16:creationId xmlns:a16="http://schemas.microsoft.com/office/drawing/2014/main" id="{5A99A896-85B5-D525-7FCC-5B998488621D}"/>
                </a:ext>
              </a:extLst>
            </p:cNvPr>
            <p:cNvSpPr/>
            <p:nvPr/>
          </p:nvSpPr>
          <p:spPr>
            <a:xfrm>
              <a:off x="4275600"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1" name="Google Shape;11838;p81">
              <a:extLst>
                <a:ext uri="{FF2B5EF4-FFF2-40B4-BE49-F238E27FC236}">
                  <a16:creationId xmlns:a16="http://schemas.microsoft.com/office/drawing/2014/main" id="{839CA731-E2FB-08EE-8D1A-B84D81F71F45}"/>
                </a:ext>
              </a:extLst>
            </p:cNvPr>
            <p:cNvSpPr/>
            <p:nvPr/>
          </p:nvSpPr>
          <p:spPr>
            <a:xfrm>
              <a:off x="4275600"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3"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2" name="Google Shape;11839;p81">
              <a:extLst>
                <a:ext uri="{FF2B5EF4-FFF2-40B4-BE49-F238E27FC236}">
                  <a16:creationId xmlns:a16="http://schemas.microsoft.com/office/drawing/2014/main" id="{B4642FB7-D4D9-3AAC-3D88-E2D2222FFB7E}"/>
                </a:ext>
              </a:extLst>
            </p:cNvPr>
            <p:cNvSpPr/>
            <p:nvPr/>
          </p:nvSpPr>
          <p:spPr>
            <a:xfrm>
              <a:off x="42756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3" name="Google Shape;11840;p81">
              <a:extLst>
                <a:ext uri="{FF2B5EF4-FFF2-40B4-BE49-F238E27FC236}">
                  <a16:creationId xmlns:a16="http://schemas.microsoft.com/office/drawing/2014/main" id="{38B20E4E-5356-6959-9FEE-D891B08E51AF}"/>
                </a:ext>
              </a:extLst>
            </p:cNvPr>
            <p:cNvSpPr/>
            <p:nvPr/>
          </p:nvSpPr>
          <p:spPr>
            <a:xfrm>
              <a:off x="4275600" y="3399500"/>
              <a:ext cx="62225" cy="53350"/>
            </a:xfrm>
            <a:custGeom>
              <a:avLst/>
              <a:gdLst/>
              <a:ahLst/>
              <a:cxnLst/>
              <a:rect l="l" t="t" r="r" b="b"/>
              <a:pathLst>
                <a:path w="2489" h="2134" extrusionOk="0">
                  <a:moveTo>
                    <a:pt x="1066" y="1"/>
                  </a:moveTo>
                  <a:cubicBezTo>
                    <a:pt x="472"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4" name="Google Shape;11841;p81">
              <a:extLst>
                <a:ext uri="{FF2B5EF4-FFF2-40B4-BE49-F238E27FC236}">
                  <a16:creationId xmlns:a16="http://schemas.microsoft.com/office/drawing/2014/main" id="{A08B7AF8-DBD8-0D01-5770-C646A686D321}"/>
                </a:ext>
              </a:extLst>
            </p:cNvPr>
            <p:cNvSpPr/>
            <p:nvPr/>
          </p:nvSpPr>
          <p:spPr>
            <a:xfrm>
              <a:off x="427560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5" name="Google Shape;11842;p81">
              <a:extLst>
                <a:ext uri="{FF2B5EF4-FFF2-40B4-BE49-F238E27FC236}">
                  <a16:creationId xmlns:a16="http://schemas.microsoft.com/office/drawing/2014/main" id="{F1C19F08-3EF7-AF7E-89D7-5214342CD038}"/>
                </a:ext>
              </a:extLst>
            </p:cNvPr>
            <p:cNvSpPr/>
            <p:nvPr/>
          </p:nvSpPr>
          <p:spPr>
            <a:xfrm>
              <a:off x="427560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6" name="Google Shape;11843;p81">
              <a:extLst>
                <a:ext uri="{FF2B5EF4-FFF2-40B4-BE49-F238E27FC236}">
                  <a16:creationId xmlns:a16="http://schemas.microsoft.com/office/drawing/2014/main" id="{9990FDC4-8F2B-3C34-6D2B-5B83E2AA842D}"/>
                </a:ext>
              </a:extLst>
            </p:cNvPr>
            <p:cNvSpPr/>
            <p:nvPr/>
          </p:nvSpPr>
          <p:spPr>
            <a:xfrm>
              <a:off x="4199400" y="3856775"/>
              <a:ext cx="62200" cy="53250"/>
            </a:xfrm>
            <a:custGeom>
              <a:avLst/>
              <a:gdLst/>
              <a:ahLst/>
              <a:cxnLst/>
              <a:rect l="l" t="t" r="r" b="b"/>
              <a:pathLst>
                <a:path w="2488" h="2130" extrusionOk="0">
                  <a:moveTo>
                    <a:pt x="1065" y="1"/>
                  </a:moveTo>
                  <a:cubicBezTo>
                    <a:pt x="480" y="1"/>
                    <a:pt x="0" y="472"/>
                    <a:pt x="0" y="1066"/>
                  </a:cubicBezTo>
                  <a:cubicBezTo>
                    <a:pt x="0" y="1704"/>
                    <a:pt x="524" y="2129"/>
                    <a:pt x="1073" y="2129"/>
                  </a:cubicBezTo>
                  <a:cubicBezTo>
                    <a:pt x="1335" y="2129"/>
                    <a:pt x="1603" y="2032"/>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7" name="Google Shape;11844;p81">
              <a:extLst>
                <a:ext uri="{FF2B5EF4-FFF2-40B4-BE49-F238E27FC236}">
                  <a16:creationId xmlns:a16="http://schemas.microsoft.com/office/drawing/2014/main" id="{1A8C9028-B694-3364-FD2A-326DD6DBF47E}"/>
                </a:ext>
              </a:extLst>
            </p:cNvPr>
            <p:cNvSpPr/>
            <p:nvPr/>
          </p:nvSpPr>
          <p:spPr>
            <a:xfrm>
              <a:off x="4199400" y="3780375"/>
              <a:ext cx="62400" cy="53425"/>
            </a:xfrm>
            <a:custGeom>
              <a:avLst/>
              <a:gdLst/>
              <a:ahLst/>
              <a:cxnLst/>
              <a:rect l="l" t="t" r="r" b="b"/>
              <a:pathLst>
                <a:path w="2496" h="2137" extrusionOk="0">
                  <a:moveTo>
                    <a:pt x="1065" y="0"/>
                  </a:moveTo>
                  <a:cubicBezTo>
                    <a:pt x="480" y="0"/>
                    <a:pt x="0" y="480"/>
                    <a:pt x="0" y="1065"/>
                  </a:cubicBezTo>
                  <a:cubicBezTo>
                    <a:pt x="0" y="1709"/>
                    <a:pt x="529" y="2137"/>
                    <a:pt x="1077" y="2137"/>
                  </a:cubicBezTo>
                  <a:cubicBezTo>
                    <a:pt x="1339" y="2137"/>
                    <a:pt x="1606"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8" name="Google Shape;11845;p81">
              <a:extLst>
                <a:ext uri="{FF2B5EF4-FFF2-40B4-BE49-F238E27FC236}">
                  <a16:creationId xmlns:a16="http://schemas.microsoft.com/office/drawing/2014/main" id="{B462BC0E-F943-C27D-DBFE-C007D3743E6B}"/>
                </a:ext>
              </a:extLst>
            </p:cNvPr>
            <p:cNvSpPr/>
            <p:nvPr/>
          </p:nvSpPr>
          <p:spPr>
            <a:xfrm>
              <a:off x="419940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09" name="Google Shape;11846;p81">
              <a:extLst>
                <a:ext uri="{FF2B5EF4-FFF2-40B4-BE49-F238E27FC236}">
                  <a16:creationId xmlns:a16="http://schemas.microsoft.com/office/drawing/2014/main" id="{32A9E067-A23B-BEE0-55F0-4B3946BFE77D}"/>
                </a:ext>
              </a:extLst>
            </p:cNvPr>
            <p:cNvSpPr/>
            <p:nvPr/>
          </p:nvSpPr>
          <p:spPr>
            <a:xfrm>
              <a:off x="419940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0" name="Google Shape;11847;p81">
              <a:extLst>
                <a:ext uri="{FF2B5EF4-FFF2-40B4-BE49-F238E27FC236}">
                  <a16:creationId xmlns:a16="http://schemas.microsoft.com/office/drawing/2014/main" id="{EAC3E8F2-E5E3-2A67-B70F-A2523F1E3EA1}"/>
                </a:ext>
              </a:extLst>
            </p:cNvPr>
            <p:cNvSpPr/>
            <p:nvPr/>
          </p:nvSpPr>
          <p:spPr>
            <a:xfrm>
              <a:off x="4123175" y="4085225"/>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7"/>
                    <a:pt x="1821" y="1821"/>
                  </a:cubicBezTo>
                  <a:cubicBezTo>
                    <a:pt x="2496"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1" name="Google Shape;11848;p81">
              <a:extLst>
                <a:ext uri="{FF2B5EF4-FFF2-40B4-BE49-F238E27FC236}">
                  <a16:creationId xmlns:a16="http://schemas.microsoft.com/office/drawing/2014/main" id="{2EA14EAF-39E3-0E15-1697-73C5F4C1954B}"/>
                </a:ext>
              </a:extLst>
            </p:cNvPr>
            <p:cNvSpPr/>
            <p:nvPr/>
          </p:nvSpPr>
          <p:spPr>
            <a:xfrm>
              <a:off x="4123175" y="4009000"/>
              <a:ext cx="62425" cy="53350"/>
            </a:xfrm>
            <a:custGeom>
              <a:avLst/>
              <a:gdLst/>
              <a:ahLst/>
              <a:cxnLst/>
              <a:rect l="l" t="t" r="r" b="b"/>
              <a:pathLst>
                <a:path w="2497" h="2134" extrusionOk="0">
                  <a:moveTo>
                    <a:pt x="1065" y="1"/>
                  </a:moveTo>
                  <a:cubicBezTo>
                    <a:pt x="480" y="1"/>
                    <a:pt x="0" y="480"/>
                    <a:pt x="0" y="1066"/>
                  </a:cubicBezTo>
                  <a:cubicBezTo>
                    <a:pt x="0" y="1710"/>
                    <a:pt x="526" y="2134"/>
                    <a:pt x="1074" y="2134"/>
                  </a:cubicBezTo>
                  <a:cubicBezTo>
                    <a:pt x="1336" y="2134"/>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2" name="Google Shape;11849;p81">
              <a:extLst>
                <a:ext uri="{FF2B5EF4-FFF2-40B4-BE49-F238E27FC236}">
                  <a16:creationId xmlns:a16="http://schemas.microsoft.com/office/drawing/2014/main" id="{38E351E4-A8C0-F136-E8EC-71457A782EAB}"/>
                </a:ext>
              </a:extLst>
            </p:cNvPr>
            <p:cNvSpPr/>
            <p:nvPr/>
          </p:nvSpPr>
          <p:spPr>
            <a:xfrm>
              <a:off x="4123175" y="3932800"/>
              <a:ext cx="62425" cy="53425"/>
            </a:xfrm>
            <a:custGeom>
              <a:avLst/>
              <a:gdLst/>
              <a:ahLst/>
              <a:cxnLst/>
              <a:rect l="l" t="t" r="r" b="b"/>
              <a:pathLst>
                <a:path w="2497" h="2137" extrusionOk="0">
                  <a:moveTo>
                    <a:pt x="1065" y="0"/>
                  </a:moveTo>
                  <a:cubicBezTo>
                    <a:pt x="480" y="0"/>
                    <a:pt x="0" y="480"/>
                    <a:pt x="0" y="1065"/>
                  </a:cubicBezTo>
                  <a:cubicBezTo>
                    <a:pt x="0" y="1709"/>
                    <a:pt x="526" y="2137"/>
                    <a:pt x="1074" y="2137"/>
                  </a:cubicBezTo>
                  <a:cubicBezTo>
                    <a:pt x="1336" y="2137"/>
                    <a:pt x="1603" y="2039"/>
                    <a:pt x="1821" y="1821"/>
                  </a:cubicBezTo>
                  <a:cubicBezTo>
                    <a:pt x="2496"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3" name="Google Shape;11850;p81">
              <a:extLst>
                <a:ext uri="{FF2B5EF4-FFF2-40B4-BE49-F238E27FC236}">
                  <a16:creationId xmlns:a16="http://schemas.microsoft.com/office/drawing/2014/main" id="{719B3193-AF44-F15D-9D70-5BFB6A938EBF}"/>
                </a:ext>
              </a:extLst>
            </p:cNvPr>
            <p:cNvSpPr/>
            <p:nvPr/>
          </p:nvSpPr>
          <p:spPr>
            <a:xfrm>
              <a:off x="4123175" y="3856775"/>
              <a:ext cx="62425" cy="53250"/>
            </a:xfrm>
            <a:custGeom>
              <a:avLst/>
              <a:gdLst/>
              <a:ahLst/>
              <a:cxnLst/>
              <a:rect l="l" t="t" r="r" b="b"/>
              <a:pathLst>
                <a:path w="2497" h="2130" extrusionOk="0">
                  <a:moveTo>
                    <a:pt x="1065" y="1"/>
                  </a:moveTo>
                  <a:cubicBezTo>
                    <a:pt x="480" y="1"/>
                    <a:pt x="0" y="472"/>
                    <a:pt x="0" y="1066"/>
                  </a:cubicBezTo>
                  <a:cubicBezTo>
                    <a:pt x="0" y="1704"/>
                    <a:pt x="525" y="2129"/>
                    <a:pt x="1073" y="2129"/>
                  </a:cubicBezTo>
                  <a:cubicBezTo>
                    <a:pt x="1335" y="2129"/>
                    <a:pt x="1603" y="2032"/>
                    <a:pt x="1821"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4" name="Google Shape;11851;p81">
              <a:extLst>
                <a:ext uri="{FF2B5EF4-FFF2-40B4-BE49-F238E27FC236}">
                  <a16:creationId xmlns:a16="http://schemas.microsoft.com/office/drawing/2014/main" id="{146D3CE4-5D21-9385-BE9B-6C83679A146A}"/>
                </a:ext>
              </a:extLst>
            </p:cNvPr>
            <p:cNvSpPr/>
            <p:nvPr/>
          </p:nvSpPr>
          <p:spPr>
            <a:xfrm>
              <a:off x="412317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5" name="Google Shape;11852;p81">
              <a:extLst>
                <a:ext uri="{FF2B5EF4-FFF2-40B4-BE49-F238E27FC236}">
                  <a16:creationId xmlns:a16="http://schemas.microsoft.com/office/drawing/2014/main" id="{B0C8FD78-5B63-54EF-76C7-9FEDD5AC95E3}"/>
                </a:ext>
              </a:extLst>
            </p:cNvPr>
            <p:cNvSpPr/>
            <p:nvPr/>
          </p:nvSpPr>
          <p:spPr>
            <a:xfrm>
              <a:off x="4046950"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6" name="Google Shape;11853;p81">
              <a:extLst>
                <a:ext uri="{FF2B5EF4-FFF2-40B4-BE49-F238E27FC236}">
                  <a16:creationId xmlns:a16="http://schemas.microsoft.com/office/drawing/2014/main" id="{0E5A7C66-F122-5879-3F1E-D7A8C0D6677E}"/>
                </a:ext>
              </a:extLst>
            </p:cNvPr>
            <p:cNvSpPr/>
            <p:nvPr/>
          </p:nvSpPr>
          <p:spPr>
            <a:xfrm>
              <a:off x="404695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7" name="Google Shape;11854;p81">
              <a:extLst>
                <a:ext uri="{FF2B5EF4-FFF2-40B4-BE49-F238E27FC236}">
                  <a16:creationId xmlns:a16="http://schemas.microsoft.com/office/drawing/2014/main" id="{443EBC55-8DAE-F839-D791-B1C977EDD56D}"/>
                </a:ext>
              </a:extLst>
            </p:cNvPr>
            <p:cNvSpPr/>
            <p:nvPr/>
          </p:nvSpPr>
          <p:spPr>
            <a:xfrm>
              <a:off x="4046950" y="2637775"/>
              <a:ext cx="62425" cy="53450"/>
            </a:xfrm>
            <a:custGeom>
              <a:avLst/>
              <a:gdLst/>
              <a:ahLst/>
              <a:cxnLst/>
              <a:rect l="l" t="t" r="r" b="b"/>
              <a:pathLst>
                <a:path w="2497" h="2138" extrusionOk="0">
                  <a:moveTo>
                    <a:pt x="1074" y="1"/>
                  </a:moveTo>
                  <a:cubicBezTo>
                    <a:pt x="481"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8" name="Google Shape;11855;p81">
              <a:extLst>
                <a:ext uri="{FF2B5EF4-FFF2-40B4-BE49-F238E27FC236}">
                  <a16:creationId xmlns:a16="http://schemas.microsoft.com/office/drawing/2014/main" id="{8887173F-5B36-9804-8644-222014A1C417}"/>
                </a:ext>
              </a:extLst>
            </p:cNvPr>
            <p:cNvSpPr/>
            <p:nvPr/>
          </p:nvSpPr>
          <p:spPr>
            <a:xfrm>
              <a:off x="3970950" y="4085225"/>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7"/>
                    <a:pt x="1813" y="1821"/>
                  </a:cubicBezTo>
                  <a:cubicBezTo>
                    <a:pt x="2488" y="1147"/>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19" name="Google Shape;11856;p81">
              <a:extLst>
                <a:ext uri="{FF2B5EF4-FFF2-40B4-BE49-F238E27FC236}">
                  <a16:creationId xmlns:a16="http://schemas.microsoft.com/office/drawing/2014/main" id="{A2967396-968D-ED8F-E1D2-A7D16BAB4BD0}"/>
                </a:ext>
              </a:extLst>
            </p:cNvPr>
            <p:cNvSpPr/>
            <p:nvPr/>
          </p:nvSpPr>
          <p:spPr>
            <a:xfrm>
              <a:off x="3970950" y="2714000"/>
              <a:ext cx="62225" cy="53350"/>
            </a:xfrm>
            <a:custGeom>
              <a:avLst/>
              <a:gdLst/>
              <a:ahLst/>
              <a:cxnLst/>
              <a:rect l="l" t="t" r="r" b="b"/>
              <a:pathLst>
                <a:path w="2489" h="2134"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0" name="Google Shape;11857;p81">
              <a:extLst>
                <a:ext uri="{FF2B5EF4-FFF2-40B4-BE49-F238E27FC236}">
                  <a16:creationId xmlns:a16="http://schemas.microsoft.com/office/drawing/2014/main" id="{33E570F3-3E0F-8980-1D08-56FE1EA04F7B}"/>
                </a:ext>
              </a:extLst>
            </p:cNvPr>
            <p:cNvSpPr/>
            <p:nvPr/>
          </p:nvSpPr>
          <p:spPr>
            <a:xfrm>
              <a:off x="3970950" y="2637775"/>
              <a:ext cx="62225" cy="53450"/>
            </a:xfrm>
            <a:custGeom>
              <a:avLst/>
              <a:gdLst/>
              <a:ahLst/>
              <a:cxnLst/>
              <a:rect l="l" t="t" r="r" b="b"/>
              <a:pathLst>
                <a:path w="2489" h="2138" extrusionOk="0">
                  <a:moveTo>
                    <a:pt x="1065" y="1"/>
                  </a:moveTo>
                  <a:cubicBezTo>
                    <a:pt x="472" y="1"/>
                    <a:pt x="1" y="480"/>
                    <a:pt x="1" y="1074"/>
                  </a:cubicBezTo>
                  <a:cubicBezTo>
                    <a:pt x="1" y="1712"/>
                    <a:pt x="525" y="2137"/>
                    <a:pt x="1071" y="2137"/>
                  </a:cubicBezTo>
                  <a:cubicBezTo>
                    <a:pt x="1332" y="2137"/>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1" name="Google Shape;11858;p81">
              <a:extLst>
                <a:ext uri="{FF2B5EF4-FFF2-40B4-BE49-F238E27FC236}">
                  <a16:creationId xmlns:a16="http://schemas.microsoft.com/office/drawing/2014/main" id="{6B0A4E1C-1F04-970C-8AC1-A6E7A812315A}"/>
                </a:ext>
              </a:extLst>
            </p:cNvPr>
            <p:cNvSpPr/>
            <p:nvPr/>
          </p:nvSpPr>
          <p:spPr>
            <a:xfrm>
              <a:off x="3894725" y="408522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2" name="Google Shape;11859;p81">
              <a:extLst>
                <a:ext uri="{FF2B5EF4-FFF2-40B4-BE49-F238E27FC236}">
                  <a16:creationId xmlns:a16="http://schemas.microsoft.com/office/drawing/2014/main" id="{57EA5974-70BB-4F45-4A25-6DD474EE0473}"/>
                </a:ext>
              </a:extLst>
            </p:cNvPr>
            <p:cNvSpPr/>
            <p:nvPr/>
          </p:nvSpPr>
          <p:spPr>
            <a:xfrm>
              <a:off x="3894725" y="4009000"/>
              <a:ext cx="62225" cy="53350"/>
            </a:xfrm>
            <a:custGeom>
              <a:avLst/>
              <a:gdLst/>
              <a:ahLst/>
              <a:cxnLst/>
              <a:rect l="l" t="t" r="r" b="b"/>
              <a:pathLst>
                <a:path w="2489" h="2134" extrusionOk="0">
                  <a:moveTo>
                    <a:pt x="1066" y="1"/>
                  </a:moveTo>
                  <a:cubicBezTo>
                    <a:pt x="481" y="1"/>
                    <a:pt x="1" y="480"/>
                    <a:pt x="1" y="1066"/>
                  </a:cubicBezTo>
                  <a:cubicBezTo>
                    <a:pt x="1" y="1710"/>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3" name="Google Shape;11860;p81">
              <a:extLst>
                <a:ext uri="{FF2B5EF4-FFF2-40B4-BE49-F238E27FC236}">
                  <a16:creationId xmlns:a16="http://schemas.microsoft.com/office/drawing/2014/main" id="{18B6D936-A937-0B33-A360-28AB71ACD91F}"/>
                </a:ext>
              </a:extLst>
            </p:cNvPr>
            <p:cNvSpPr/>
            <p:nvPr/>
          </p:nvSpPr>
          <p:spPr>
            <a:xfrm>
              <a:off x="3894725" y="2714000"/>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4" name="Google Shape;11861;p81">
              <a:extLst>
                <a:ext uri="{FF2B5EF4-FFF2-40B4-BE49-F238E27FC236}">
                  <a16:creationId xmlns:a16="http://schemas.microsoft.com/office/drawing/2014/main" id="{FC07CD0D-E793-0E06-7DF2-7E4CC36F1358}"/>
                </a:ext>
              </a:extLst>
            </p:cNvPr>
            <p:cNvSpPr/>
            <p:nvPr/>
          </p:nvSpPr>
          <p:spPr>
            <a:xfrm>
              <a:off x="3894725" y="2637775"/>
              <a:ext cx="62225" cy="53450"/>
            </a:xfrm>
            <a:custGeom>
              <a:avLst/>
              <a:gdLst/>
              <a:ahLst/>
              <a:cxnLst/>
              <a:rect l="l" t="t" r="r" b="b"/>
              <a:pathLst>
                <a:path w="2489" h="2138" extrusionOk="0">
                  <a:moveTo>
                    <a:pt x="1066" y="1"/>
                  </a:moveTo>
                  <a:cubicBezTo>
                    <a:pt x="481" y="9"/>
                    <a:pt x="1" y="480"/>
                    <a:pt x="1" y="1074"/>
                  </a:cubicBezTo>
                  <a:cubicBezTo>
                    <a:pt x="1" y="1712"/>
                    <a:pt x="525" y="2137"/>
                    <a:pt x="1074" y="2137"/>
                  </a:cubicBezTo>
                  <a:cubicBezTo>
                    <a:pt x="1336"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5" name="Google Shape;11862;p81">
              <a:extLst>
                <a:ext uri="{FF2B5EF4-FFF2-40B4-BE49-F238E27FC236}">
                  <a16:creationId xmlns:a16="http://schemas.microsoft.com/office/drawing/2014/main" id="{AFCBF495-BC44-AF57-A812-139A4076C28A}"/>
                </a:ext>
              </a:extLst>
            </p:cNvPr>
            <p:cNvSpPr/>
            <p:nvPr/>
          </p:nvSpPr>
          <p:spPr>
            <a:xfrm>
              <a:off x="3818525" y="4009000"/>
              <a:ext cx="62225" cy="53350"/>
            </a:xfrm>
            <a:custGeom>
              <a:avLst/>
              <a:gdLst/>
              <a:ahLst/>
              <a:cxnLst/>
              <a:rect l="l" t="t" r="r" b="b"/>
              <a:pathLst>
                <a:path w="2489" h="2134" extrusionOk="0">
                  <a:moveTo>
                    <a:pt x="1065" y="1"/>
                  </a:moveTo>
                  <a:cubicBezTo>
                    <a:pt x="480" y="1"/>
                    <a:pt x="0" y="480"/>
                    <a:pt x="0" y="1066"/>
                  </a:cubicBezTo>
                  <a:cubicBezTo>
                    <a:pt x="0" y="1710"/>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6" name="Google Shape;11863;p81">
              <a:extLst>
                <a:ext uri="{FF2B5EF4-FFF2-40B4-BE49-F238E27FC236}">
                  <a16:creationId xmlns:a16="http://schemas.microsoft.com/office/drawing/2014/main" id="{EA7B52E0-C20E-7E9C-D355-FAFAB18A99F4}"/>
                </a:ext>
              </a:extLst>
            </p:cNvPr>
            <p:cNvSpPr/>
            <p:nvPr/>
          </p:nvSpPr>
          <p:spPr>
            <a:xfrm>
              <a:off x="3818525" y="39328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7" name="Google Shape;11864;p81">
              <a:extLst>
                <a:ext uri="{FF2B5EF4-FFF2-40B4-BE49-F238E27FC236}">
                  <a16:creationId xmlns:a16="http://schemas.microsoft.com/office/drawing/2014/main" id="{9D21DB6C-5CA1-E400-C8EE-77018C4000F8}"/>
                </a:ext>
              </a:extLst>
            </p:cNvPr>
            <p:cNvSpPr/>
            <p:nvPr/>
          </p:nvSpPr>
          <p:spPr>
            <a:xfrm>
              <a:off x="3818525" y="385677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8" name="Google Shape;11865;p81">
              <a:extLst>
                <a:ext uri="{FF2B5EF4-FFF2-40B4-BE49-F238E27FC236}">
                  <a16:creationId xmlns:a16="http://schemas.microsoft.com/office/drawing/2014/main" id="{04E708CD-A2FF-8A8E-E3D5-71A2FE26D736}"/>
                </a:ext>
              </a:extLst>
            </p:cNvPr>
            <p:cNvSpPr/>
            <p:nvPr/>
          </p:nvSpPr>
          <p:spPr>
            <a:xfrm>
              <a:off x="3818525" y="3704150"/>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29" name="Google Shape;11866;p81">
              <a:extLst>
                <a:ext uri="{FF2B5EF4-FFF2-40B4-BE49-F238E27FC236}">
                  <a16:creationId xmlns:a16="http://schemas.microsoft.com/office/drawing/2014/main" id="{307EFF94-02C9-BA87-8F52-0F00A00622E5}"/>
                </a:ext>
              </a:extLst>
            </p:cNvPr>
            <p:cNvSpPr/>
            <p:nvPr/>
          </p:nvSpPr>
          <p:spPr>
            <a:xfrm>
              <a:off x="3818525" y="3627950"/>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0" name="Google Shape;11867;p81">
              <a:extLst>
                <a:ext uri="{FF2B5EF4-FFF2-40B4-BE49-F238E27FC236}">
                  <a16:creationId xmlns:a16="http://schemas.microsoft.com/office/drawing/2014/main" id="{EE6C882B-B371-A5B4-7801-4F3A59A6DC73}"/>
                </a:ext>
              </a:extLst>
            </p:cNvPr>
            <p:cNvSpPr/>
            <p:nvPr/>
          </p:nvSpPr>
          <p:spPr>
            <a:xfrm>
              <a:off x="381852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1" name="Google Shape;11868;p81">
              <a:extLst>
                <a:ext uri="{FF2B5EF4-FFF2-40B4-BE49-F238E27FC236}">
                  <a16:creationId xmlns:a16="http://schemas.microsoft.com/office/drawing/2014/main" id="{46F61A19-37A1-BEA0-3C05-6DC7660DF6A1}"/>
                </a:ext>
              </a:extLst>
            </p:cNvPr>
            <p:cNvSpPr/>
            <p:nvPr/>
          </p:nvSpPr>
          <p:spPr>
            <a:xfrm>
              <a:off x="3818525"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2" name="Google Shape;11869;p81">
              <a:extLst>
                <a:ext uri="{FF2B5EF4-FFF2-40B4-BE49-F238E27FC236}">
                  <a16:creationId xmlns:a16="http://schemas.microsoft.com/office/drawing/2014/main" id="{D7C10CEF-8A6D-17DF-7CBE-F20376D9BCEE}"/>
                </a:ext>
              </a:extLst>
            </p:cNvPr>
            <p:cNvSpPr/>
            <p:nvPr/>
          </p:nvSpPr>
          <p:spPr>
            <a:xfrm>
              <a:off x="3818525" y="26377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3" name="Google Shape;11870;p81">
              <a:extLst>
                <a:ext uri="{FF2B5EF4-FFF2-40B4-BE49-F238E27FC236}">
                  <a16:creationId xmlns:a16="http://schemas.microsoft.com/office/drawing/2014/main" id="{2EB72A44-E2D6-E410-6E9B-FAEB2A60FAB6}"/>
                </a:ext>
              </a:extLst>
            </p:cNvPr>
            <p:cNvSpPr/>
            <p:nvPr/>
          </p:nvSpPr>
          <p:spPr>
            <a:xfrm>
              <a:off x="3742300" y="3780375"/>
              <a:ext cx="62225" cy="53425"/>
            </a:xfrm>
            <a:custGeom>
              <a:avLst/>
              <a:gdLst/>
              <a:ahLst/>
              <a:cxnLst/>
              <a:rect l="l" t="t" r="r" b="b"/>
              <a:pathLst>
                <a:path w="2489" h="2137" extrusionOk="0">
                  <a:moveTo>
                    <a:pt x="1066" y="0"/>
                  </a:moveTo>
                  <a:cubicBezTo>
                    <a:pt x="481" y="0"/>
                    <a:pt x="1" y="480"/>
                    <a:pt x="1" y="1065"/>
                  </a:cubicBezTo>
                  <a:cubicBezTo>
                    <a:pt x="1" y="1709"/>
                    <a:pt x="526" y="2137"/>
                    <a:pt x="1075" y="2137"/>
                  </a:cubicBezTo>
                  <a:cubicBezTo>
                    <a:pt x="1337" y="2137"/>
                    <a:pt x="1604" y="2039"/>
                    <a:pt x="1822" y="1821"/>
                  </a:cubicBezTo>
                  <a:cubicBezTo>
                    <a:pt x="2489"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4" name="Google Shape;11871;p81">
              <a:extLst>
                <a:ext uri="{FF2B5EF4-FFF2-40B4-BE49-F238E27FC236}">
                  <a16:creationId xmlns:a16="http://schemas.microsoft.com/office/drawing/2014/main" id="{6CE286D8-2A15-5D85-D94B-5918571E9E50}"/>
                </a:ext>
              </a:extLst>
            </p:cNvPr>
            <p:cNvSpPr/>
            <p:nvPr/>
          </p:nvSpPr>
          <p:spPr>
            <a:xfrm>
              <a:off x="3742300" y="3704150"/>
              <a:ext cx="62225" cy="53450"/>
            </a:xfrm>
            <a:custGeom>
              <a:avLst/>
              <a:gdLst/>
              <a:ahLst/>
              <a:cxnLst/>
              <a:rect l="l" t="t" r="r" b="b"/>
              <a:pathLst>
                <a:path w="2489" h="2138" extrusionOk="0">
                  <a:moveTo>
                    <a:pt x="1066" y="1"/>
                  </a:moveTo>
                  <a:cubicBezTo>
                    <a:pt x="481" y="1"/>
                    <a:pt x="1" y="480"/>
                    <a:pt x="1" y="1066"/>
                  </a:cubicBezTo>
                  <a:cubicBezTo>
                    <a:pt x="1" y="1709"/>
                    <a:pt x="526" y="2137"/>
                    <a:pt x="1072" y="2137"/>
                  </a:cubicBezTo>
                  <a:cubicBezTo>
                    <a:pt x="1333" y="2137"/>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5" name="Google Shape;11872;p81">
              <a:extLst>
                <a:ext uri="{FF2B5EF4-FFF2-40B4-BE49-F238E27FC236}">
                  <a16:creationId xmlns:a16="http://schemas.microsoft.com/office/drawing/2014/main" id="{ED4B2BC7-2B62-851E-AB2A-5D3E9755B361}"/>
                </a:ext>
              </a:extLst>
            </p:cNvPr>
            <p:cNvSpPr/>
            <p:nvPr/>
          </p:nvSpPr>
          <p:spPr>
            <a:xfrm>
              <a:off x="3742300" y="3475725"/>
              <a:ext cx="62225" cy="53350"/>
            </a:xfrm>
            <a:custGeom>
              <a:avLst/>
              <a:gdLst/>
              <a:ahLst/>
              <a:cxnLst/>
              <a:rect l="l" t="t" r="r" b="b"/>
              <a:pathLst>
                <a:path w="2489" h="2134" extrusionOk="0">
                  <a:moveTo>
                    <a:pt x="1066" y="0"/>
                  </a:moveTo>
                  <a:cubicBezTo>
                    <a:pt x="481"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6" name="Google Shape;11873;p81">
              <a:extLst>
                <a:ext uri="{FF2B5EF4-FFF2-40B4-BE49-F238E27FC236}">
                  <a16:creationId xmlns:a16="http://schemas.microsoft.com/office/drawing/2014/main" id="{9617DEAC-57B9-11C7-8824-3D8C74812F59}"/>
                </a:ext>
              </a:extLst>
            </p:cNvPr>
            <p:cNvSpPr/>
            <p:nvPr/>
          </p:nvSpPr>
          <p:spPr>
            <a:xfrm>
              <a:off x="3742300" y="3399500"/>
              <a:ext cx="62225" cy="53350"/>
            </a:xfrm>
            <a:custGeom>
              <a:avLst/>
              <a:gdLst/>
              <a:ahLst/>
              <a:cxnLst/>
              <a:rect l="l" t="t" r="r" b="b"/>
              <a:pathLst>
                <a:path w="2489" h="2134" extrusionOk="0">
                  <a:moveTo>
                    <a:pt x="1066" y="1"/>
                  </a:moveTo>
                  <a:cubicBezTo>
                    <a:pt x="481"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7" name="Google Shape;11874;p81">
              <a:extLst>
                <a:ext uri="{FF2B5EF4-FFF2-40B4-BE49-F238E27FC236}">
                  <a16:creationId xmlns:a16="http://schemas.microsoft.com/office/drawing/2014/main" id="{736769B2-0441-586C-E292-A9BE24F5182B}"/>
                </a:ext>
              </a:extLst>
            </p:cNvPr>
            <p:cNvSpPr/>
            <p:nvPr/>
          </p:nvSpPr>
          <p:spPr>
            <a:xfrm>
              <a:off x="3742175" y="332330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8" name="Google Shape;11875;p81">
              <a:extLst>
                <a:ext uri="{FF2B5EF4-FFF2-40B4-BE49-F238E27FC236}">
                  <a16:creationId xmlns:a16="http://schemas.microsoft.com/office/drawing/2014/main" id="{32D3DFE1-5D75-24BA-94EC-5BE88039A062}"/>
                </a:ext>
              </a:extLst>
            </p:cNvPr>
            <p:cNvSpPr/>
            <p:nvPr/>
          </p:nvSpPr>
          <p:spPr>
            <a:xfrm>
              <a:off x="3742300" y="2561575"/>
              <a:ext cx="62225" cy="53425"/>
            </a:xfrm>
            <a:custGeom>
              <a:avLst/>
              <a:gdLst/>
              <a:ahLst/>
              <a:cxnLst/>
              <a:rect l="l" t="t" r="r" b="b"/>
              <a:pathLst>
                <a:path w="2489" h="2137" extrusionOk="0">
                  <a:moveTo>
                    <a:pt x="1066" y="0"/>
                  </a:moveTo>
                  <a:cubicBezTo>
                    <a:pt x="481" y="8"/>
                    <a:pt x="1" y="480"/>
                    <a:pt x="1" y="1073"/>
                  </a:cubicBezTo>
                  <a:cubicBezTo>
                    <a:pt x="1" y="1711"/>
                    <a:pt x="525" y="2137"/>
                    <a:pt x="1071" y="2137"/>
                  </a:cubicBezTo>
                  <a:cubicBezTo>
                    <a:pt x="1332" y="2137"/>
                    <a:pt x="1598" y="2039"/>
                    <a:pt x="1814" y="1821"/>
                  </a:cubicBezTo>
                  <a:cubicBezTo>
                    <a:pt x="2489" y="1154"/>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39" name="Google Shape;11876;p81">
              <a:extLst>
                <a:ext uri="{FF2B5EF4-FFF2-40B4-BE49-F238E27FC236}">
                  <a16:creationId xmlns:a16="http://schemas.microsoft.com/office/drawing/2014/main" id="{F981AF94-706B-1AED-DCE8-CAC962943FF2}"/>
                </a:ext>
              </a:extLst>
            </p:cNvPr>
            <p:cNvSpPr/>
            <p:nvPr/>
          </p:nvSpPr>
          <p:spPr>
            <a:xfrm>
              <a:off x="3665950"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0" name="Google Shape;11877;p81">
              <a:extLst>
                <a:ext uri="{FF2B5EF4-FFF2-40B4-BE49-F238E27FC236}">
                  <a16:creationId xmlns:a16="http://schemas.microsoft.com/office/drawing/2014/main" id="{6FB633AF-550E-87A5-BF6F-9AC59033E756}"/>
                </a:ext>
              </a:extLst>
            </p:cNvPr>
            <p:cNvSpPr/>
            <p:nvPr/>
          </p:nvSpPr>
          <p:spPr>
            <a:xfrm>
              <a:off x="3666100" y="32470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1" name="Google Shape;11878;p81">
              <a:extLst>
                <a:ext uri="{FF2B5EF4-FFF2-40B4-BE49-F238E27FC236}">
                  <a16:creationId xmlns:a16="http://schemas.microsoft.com/office/drawing/2014/main" id="{CE80F4FB-6DB9-59DE-00D7-7FB950FFA84E}"/>
                </a:ext>
              </a:extLst>
            </p:cNvPr>
            <p:cNvSpPr/>
            <p:nvPr/>
          </p:nvSpPr>
          <p:spPr>
            <a:xfrm>
              <a:off x="36661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2" name="Google Shape;11879;p81">
              <a:extLst>
                <a:ext uri="{FF2B5EF4-FFF2-40B4-BE49-F238E27FC236}">
                  <a16:creationId xmlns:a16="http://schemas.microsoft.com/office/drawing/2014/main" id="{AC750B93-517B-FE86-2526-075A4E8883F9}"/>
                </a:ext>
              </a:extLst>
            </p:cNvPr>
            <p:cNvSpPr/>
            <p:nvPr/>
          </p:nvSpPr>
          <p:spPr>
            <a:xfrm>
              <a:off x="3589875" y="32470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3" name="Google Shape;11880;p81">
              <a:extLst>
                <a:ext uri="{FF2B5EF4-FFF2-40B4-BE49-F238E27FC236}">
                  <a16:creationId xmlns:a16="http://schemas.microsoft.com/office/drawing/2014/main" id="{38D86CC9-8B56-5CF3-48EB-6E8041AC4B4D}"/>
                </a:ext>
              </a:extLst>
            </p:cNvPr>
            <p:cNvSpPr/>
            <p:nvPr/>
          </p:nvSpPr>
          <p:spPr>
            <a:xfrm>
              <a:off x="35898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4" name="Google Shape;11881;p81">
              <a:extLst>
                <a:ext uri="{FF2B5EF4-FFF2-40B4-BE49-F238E27FC236}">
                  <a16:creationId xmlns:a16="http://schemas.microsoft.com/office/drawing/2014/main" id="{53123F93-3162-180E-04D9-01992074657E}"/>
                </a:ext>
              </a:extLst>
            </p:cNvPr>
            <p:cNvSpPr/>
            <p:nvPr/>
          </p:nvSpPr>
          <p:spPr>
            <a:xfrm>
              <a:off x="35898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5" name="Google Shape;11882;p81">
              <a:extLst>
                <a:ext uri="{FF2B5EF4-FFF2-40B4-BE49-F238E27FC236}">
                  <a16:creationId xmlns:a16="http://schemas.microsoft.com/office/drawing/2014/main" id="{47CBAE8D-D8FD-983D-A448-1EE829F18765}"/>
                </a:ext>
              </a:extLst>
            </p:cNvPr>
            <p:cNvSpPr/>
            <p:nvPr/>
          </p:nvSpPr>
          <p:spPr>
            <a:xfrm>
              <a:off x="3513675" y="3247075"/>
              <a:ext cx="62425" cy="53450"/>
            </a:xfrm>
            <a:custGeom>
              <a:avLst/>
              <a:gdLst/>
              <a:ahLst/>
              <a:cxnLst/>
              <a:rect l="l" t="t" r="r" b="b"/>
              <a:pathLst>
                <a:path w="2497" h="2138" extrusionOk="0">
                  <a:moveTo>
                    <a:pt x="1065" y="1"/>
                  </a:moveTo>
                  <a:cubicBezTo>
                    <a:pt x="480" y="9"/>
                    <a:pt x="0" y="480"/>
                    <a:pt x="0" y="1074"/>
                  </a:cubicBezTo>
                  <a:cubicBezTo>
                    <a:pt x="0" y="1712"/>
                    <a:pt x="525" y="2137"/>
                    <a:pt x="1073" y="2137"/>
                  </a:cubicBezTo>
                  <a:cubicBezTo>
                    <a:pt x="1335" y="2137"/>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6" name="Google Shape;11883;p81">
              <a:extLst>
                <a:ext uri="{FF2B5EF4-FFF2-40B4-BE49-F238E27FC236}">
                  <a16:creationId xmlns:a16="http://schemas.microsoft.com/office/drawing/2014/main" id="{671B5BCE-7D54-8118-CB70-CB3C51EFDBEC}"/>
                </a:ext>
              </a:extLst>
            </p:cNvPr>
            <p:cNvSpPr/>
            <p:nvPr/>
          </p:nvSpPr>
          <p:spPr>
            <a:xfrm>
              <a:off x="3513675"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7" name="Google Shape;11884;p81">
              <a:extLst>
                <a:ext uri="{FF2B5EF4-FFF2-40B4-BE49-F238E27FC236}">
                  <a16:creationId xmlns:a16="http://schemas.microsoft.com/office/drawing/2014/main" id="{4032882C-0042-D8C1-379E-1D1E4D5FB33D}"/>
                </a:ext>
              </a:extLst>
            </p:cNvPr>
            <p:cNvSpPr/>
            <p:nvPr/>
          </p:nvSpPr>
          <p:spPr>
            <a:xfrm>
              <a:off x="3513675" y="2485550"/>
              <a:ext cx="62425" cy="53300"/>
            </a:xfrm>
            <a:custGeom>
              <a:avLst/>
              <a:gdLst/>
              <a:ahLst/>
              <a:cxnLst/>
              <a:rect l="l" t="t" r="r" b="b"/>
              <a:pathLst>
                <a:path w="2497"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8" name="Google Shape;11885;p81">
              <a:extLst>
                <a:ext uri="{FF2B5EF4-FFF2-40B4-BE49-F238E27FC236}">
                  <a16:creationId xmlns:a16="http://schemas.microsoft.com/office/drawing/2014/main" id="{28392326-AEC3-084D-CF5B-5EF09DB69793}"/>
                </a:ext>
              </a:extLst>
            </p:cNvPr>
            <p:cNvSpPr/>
            <p:nvPr/>
          </p:nvSpPr>
          <p:spPr>
            <a:xfrm>
              <a:off x="3437450" y="32470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49" name="Google Shape;11886;p81">
              <a:extLst>
                <a:ext uri="{FF2B5EF4-FFF2-40B4-BE49-F238E27FC236}">
                  <a16:creationId xmlns:a16="http://schemas.microsoft.com/office/drawing/2014/main" id="{816716B0-2FE1-33A8-9388-15F10EA9FD5D}"/>
                </a:ext>
              </a:extLst>
            </p:cNvPr>
            <p:cNvSpPr/>
            <p:nvPr/>
          </p:nvSpPr>
          <p:spPr>
            <a:xfrm>
              <a:off x="3437450" y="3171075"/>
              <a:ext cx="62425" cy="53275"/>
            </a:xfrm>
            <a:custGeom>
              <a:avLst/>
              <a:gdLst/>
              <a:ahLst/>
              <a:cxnLst/>
              <a:rect l="l" t="t" r="r" b="b"/>
              <a:pathLst>
                <a:path w="2497" h="2131" extrusionOk="0">
                  <a:moveTo>
                    <a:pt x="1074" y="0"/>
                  </a:moveTo>
                  <a:cubicBezTo>
                    <a:pt x="480" y="0"/>
                    <a:pt x="9" y="472"/>
                    <a:pt x="1" y="1065"/>
                  </a:cubicBezTo>
                  <a:cubicBezTo>
                    <a:pt x="1" y="1707"/>
                    <a:pt x="527" y="2131"/>
                    <a:pt x="1073" y="2131"/>
                  </a:cubicBezTo>
                  <a:cubicBezTo>
                    <a:pt x="1337" y="2131"/>
                    <a:pt x="1605" y="2032"/>
                    <a:pt x="1822" y="1813"/>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0" name="Google Shape;11887;p81">
              <a:extLst>
                <a:ext uri="{FF2B5EF4-FFF2-40B4-BE49-F238E27FC236}">
                  <a16:creationId xmlns:a16="http://schemas.microsoft.com/office/drawing/2014/main" id="{5559348B-3B47-A35B-8C4C-00B693B0D461}"/>
                </a:ext>
              </a:extLst>
            </p:cNvPr>
            <p:cNvSpPr/>
            <p:nvPr/>
          </p:nvSpPr>
          <p:spPr>
            <a:xfrm>
              <a:off x="3437450"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6"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1" name="Google Shape;11888;p81">
              <a:extLst>
                <a:ext uri="{FF2B5EF4-FFF2-40B4-BE49-F238E27FC236}">
                  <a16:creationId xmlns:a16="http://schemas.microsoft.com/office/drawing/2014/main" id="{8CDE9C04-07DB-CE74-4D4F-F4303F27C3B8}"/>
                </a:ext>
              </a:extLst>
            </p:cNvPr>
            <p:cNvSpPr/>
            <p:nvPr/>
          </p:nvSpPr>
          <p:spPr>
            <a:xfrm>
              <a:off x="3437450" y="2485550"/>
              <a:ext cx="62425" cy="53300"/>
            </a:xfrm>
            <a:custGeom>
              <a:avLst/>
              <a:gdLst/>
              <a:ahLst/>
              <a:cxnLst/>
              <a:rect l="l" t="t" r="r" b="b"/>
              <a:pathLst>
                <a:path w="2497" h="2132" extrusionOk="0">
                  <a:moveTo>
                    <a:pt x="1074" y="1"/>
                  </a:moveTo>
                  <a:cubicBezTo>
                    <a:pt x="480" y="1"/>
                    <a:pt x="9" y="480"/>
                    <a:pt x="1" y="1066"/>
                  </a:cubicBezTo>
                  <a:cubicBezTo>
                    <a:pt x="1" y="1708"/>
                    <a:pt x="527"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2" name="Google Shape;11889;p81">
              <a:extLst>
                <a:ext uri="{FF2B5EF4-FFF2-40B4-BE49-F238E27FC236}">
                  <a16:creationId xmlns:a16="http://schemas.microsoft.com/office/drawing/2014/main" id="{06D23A58-6508-9180-158E-9F3B42FAD4E4}"/>
                </a:ext>
              </a:extLst>
            </p:cNvPr>
            <p:cNvSpPr/>
            <p:nvPr/>
          </p:nvSpPr>
          <p:spPr>
            <a:xfrm>
              <a:off x="3361450" y="3171075"/>
              <a:ext cx="62200" cy="53275"/>
            </a:xfrm>
            <a:custGeom>
              <a:avLst/>
              <a:gdLst/>
              <a:ahLst/>
              <a:cxnLst/>
              <a:rect l="l" t="t" r="r" b="b"/>
              <a:pathLst>
                <a:path w="2488"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3" name="Google Shape;11890;p81">
              <a:extLst>
                <a:ext uri="{FF2B5EF4-FFF2-40B4-BE49-F238E27FC236}">
                  <a16:creationId xmlns:a16="http://schemas.microsoft.com/office/drawing/2014/main" id="{CF3523D9-6459-4A61-C142-D909445960E8}"/>
                </a:ext>
              </a:extLst>
            </p:cNvPr>
            <p:cNvSpPr/>
            <p:nvPr/>
          </p:nvSpPr>
          <p:spPr>
            <a:xfrm>
              <a:off x="3361450"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4" name="Google Shape;11891;p81">
              <a:extLst>
                <a:ext uri="{FF2B5EF4-FFF2-40B4-BE49-F238E27FC236}">
                  <a16:creationId xmlns:a16="http://schemas.microsoft.com/office/drawing/2014/main" id="{4D1FA1E1-4BA8-7D44-C805-668D937CB480}"/>
                </a:ext>
              </a:extLst>
            </p:cNvPr>
            <p:cNvSpPr/>
            <p:nvPr/>
          </p:nvSpPr>
          <p:spPr>
            <a:xfrm>
              <a:off x="3361450" y="2637775"/>
              <a:ext cx="62200" cy="53450"/>
            </a:xfrm>
            <a:custGeom>
              <a:avLst/>
              <a:gdLst/>
              <a:ahLst/>
              <a:cxnLst/>
              <a:rect l="l" t="t" r="r" b="b"/>
              <a:pathLst>
                <a:path w="2488" h="2138" extrusionOk="0">
                  <a:moveTo>
                    <a:pt x="1065" y="1"/>
                  </a:moveTo>
                  <a:cubicBezTo>
                    <a:pt x="472"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5" name="Google Shape;11892;p81">
              <a:extLst>
                <a:ext uri="{FF2B5EF4-FFF2-40B4-BE49-F238E27FC236}">
                  <a16:creationId xmlns:a16="http://schemas.microsoft.com/office/drawing/2014/main" id="{5F31559F-304C-9B7C-92A7-92485BEC0DA3}"/>
                </a:ext>
              </a:extLst>
            </p:cNvPr>
            <p:cNvSpPr/>
            <p:nvPr/>
          </p:nvSpPr>
          <p:spPr>
            <a:xfrm>
              <a:off x="3361450" y="2561575"/>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2" y="2137"/>
                    <a:pt x="1597" y="2039"/>
                    <a:pt x="1813"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6" name="Google Shape;11893;p81">
              <a:extLst>
                <a:ext uri="{FF2B5EF4-FFF2-40B4-BE49-F238E27FC236}">
                  <a16:creationId xmlns:a16="http://schemas.microsoft.com/office/drawing/2014/main" id="{8471DD2B-DC94-F61F-F826-2D43F28A445F}"/>
                </a:ext>
              </a:extLst>
            </p:cNvPr>
            <p:cNvSpPr/>
            <p:nvPr/>
          </p:nvSpPr>
          <p:spPr>
            <a:xfrm>
              <a:off x="3285225" y="317107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7" name="Google Shape;11894;p81">
              <a:extLst>
                <a:ext uri="{FF2B5EF4-FFF2-40B4-BE49-F238E27FC236}">
                  <a16:creationId xmlns:a16="http://schemas.microsoft.com/office/drawing/2014/main" id="{5E69E468-F7DB-31C8-BD64-1DCEAFB460E7}"/>
                </a:ext>
              </a:extLst>
            </p:cNvPr>
            <p:cNvSpPr/>
            <p:nvPr/>
          </p:nvSpPr>
          <p:spPr>
            <a:xfrm>
              <a:off x="3285225"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8" name="Google Shape;11895;p81">
              <a:extLst>
                <a:ext uri="{FF2B5EF4-FFF2-40B4-BE49-F238E27FC236}">
                  <a16:creationId xmlns:a16="http://schemas.microsoft.com/office/drawing/2014/main" id="{C178CDB2-662B-C8FB-02D5-C748FDEF0CBC}"/>
                </a:ext>
              </a:extLst>
            </p:cNvPr>
            <p:cNvSpPr/>
            <p:nvPr/>
          </p:nvSpPr>
          <p:spPr>
            <a:xfrm>
              <a:off x="3285225"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59" name="Google Shape;11896;p81">
              <a:extLst>
                <a:ext uri="{FF2B5EF4-FFF2-40B4-BE49-F238E27FC236}">
                  <a16:creationId xmlns:a16="http://schemas.microsoft.com/office/drawing/2014/main" id="{B62DBDE0-742A-84B5-B635-E4123652F25A}"/>
                </a:ext>
              </a:extLst>
            </p:cNvPr>
            <p:cNvSpPr/>
            <p:nvPr/>
          </p:nvSpPr>
          <p:spPr>
            <a:xfrm>
              <a:off x="328522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0" name="Google Shape;11897;p81">
              <a:extLst>
                <a:ext uri="{FF2B5EF4-FFF2-40B4-BE49-F238E27FC236}">
                  <a16:creationId xmlns:a16="http://schemas.microsoft.com/office/drawing/2014/main" id="{A5A81A07-7190-9329-C35C-6A10EC9ADD9A}"/>
                </a:ext>
              </a:extLst>
            </p:cNvPr>
            <p:cNvSpPr/>
            <p:nvPr/>
          </p:nvSpPr>
          <p:spPr>
            <a:xfrm>
              <a:off x="3209025" y="309485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1" name="Google Shape;11898;p81">
              <a:extLst>
                <a:ext uri="{FF2B5EF4-FFF2-40B4-BE49-F238E27FC236}">
                  <a16:creationId xmlns:a16="http://schemas.microsoft.com/office/drawing/2014/main" id="{1AD32BC5-8F54-BFEC-72E4-5E4B641ED38F}"/>
                </a:ext>
              </a:extLst>
            </p:cNvPr>
            <p:cNvSpPr/>
            <p:nvPr/>
          </p:nvSpPr>
          <p:spPr>
            <a:xfrm>
              <a:off x="3209025" y="3018650"/>
              <a:ext cx="62200" cy="53425"/>
            </a:xfrm>
            <a:custGeom>
              <a:avLst/>
              <a:gdLst/>
              <a:ahLst/>
              <a:cxnLst/>
              <a:rect l="l" t="t" r="r" b="b"/>
              <a:pathLst>
                <a:path w="2488" h="2137" extrusionOk="0">
                  <a:moveTo>
                    <a:pt x="1065" y="0"/>
                  </a:moveTo>
                  <a:cubicBezTo>
                    <a:pt x="480" y="0"/>
                    <a:pt x="0" y="480"/>
                    <a:pt x="0" y="1065"/>
                  </a:cubicBezTo>
                  <a:cubicBezTo>
                    <a:pt x="0" y="1709"/>
                    <a:pt x="525" y="2137"/>
                    <a:pt x="1074" y="2137"/>
                  </a:cubicBezTo>
                  <a:cubicBezTo>
                    <a:pt x="1336" y="2137"/>
                    <a:pt x="1603" y="2039"/>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2" name="Google Shape;11899;p81">
              <a:extLst>
                <a:ext uri="{FF2B5EF4-FFF2-40B4-BE49-F238E27FC236}">
                  <a16:creationId xmlns:a16="http://schemas.microsoft.com/office/drawing/2014/main" id="{209FF20E-5C5A-494C-2F82-5B7CBFD3B616}"/>
                </a:ext>
              </a:extLst>
            </p:cNvPr>
            <p:cNvSpPr/>
            <p:nvPr/>
          </p:nvSpPr>
          <p:spPr>
            <a:xfrm>
              <a:off x="3209025" y="2942425"/>
              <a:ext cx="62200" cy="53450"/>
            </a:xfrm>
            <a:custGeom>
              <a:avLst/>
              <a:gdLst/>
              <a:ahLst/>
              <a:cxnLst/>
              <a:rect l="l" t="t" r="r" b="b"/>
              <a:pathLst>
                <a:path w="2488" h="2138" extrusionOk="0">
                  <a:moveTo>
                    <a:pt x="1065" y="1"/>
                  </a:moveTo>
                  <a:cubicBezTo>
                    <a:pt x="480" y="9"/>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3" name="Google Shape;11900;p81">
              <a:extLst>
                <a:ext uri="{FF2B5EF4-FFF2-40B4-BE49-F238E27FC236}">
                  <a16:creationId xmlns:a16="http://schemas.microsoft.com/office/drawing/2014/main" id="{C7F4BC6C-E8CB-C97A-05F2-E1A989907E27}"/>
                </a:ext>
              </a:extLst>
            </p:cNvPr>
            <p:cNvSpPr/>
            <p:nvPr/>
          </p:nvSpPr>
          <p:spPr>
            <a:xfrm>
              <a:off x="3209025"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4" name="Google Shape;11901;p81">
              <a:extLst>
                <a:ext uri="{FF2B5EF4-FFF2-40B4-BE49-F238E27FC236}">
                  <a16:creationId xmlns:a16="http://schemas.microsoft.com/office/drawing/2014/main" id="{B8F0290F-7865-2795-40E4-1BD51A52B13A}"/>
                </a:ext>
              </a:extLst>
            </p:cNvPr>
            <p:cNvSpPr/>
            <p:nvPr/>
          </p:nvSpPr>
          <p:spPr>
            <a:xfrm>
              <a:off x="3209025" y="2790200"/>
              <a:ext cx="62200" cy="53350"/>
            </a:xfrm>
            <a:custGeom>
              <a:avLst/>
              <a:gdLst/>
              <a:ahLst/>
              <a:cxnLst/>
              <a:rect l="l" t="t" r="r" b="b"/>
              <a:pathLst>
                <a:path w="2488"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5" name="Google Shape;11902;p81">
              <a:extLst>
                <a:ext uri="{FF2B5EF4-FFF2-40B4-BE49-F238E27FC236}">
                  <a16:creationId xmlns:a16="http://schemas.microsoft.com/office/drawing/2014/main" id="{BA562C92-E805-6DA9-EFCA-C802BD45FD34}"/>
                </a:ext>
              </a:extLst>
            </p:cNvPr>
            <p:cNvSpPr/>
            <p:nvPr/>
          </p:nvSpPr>
          <p:spPr>
            <a:xfrm>
              <a:off x="419940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6" name="Google Shape;11903;p81">
              <a:extLst>
                <a:ext uri="{FF2B5EF4-FFF2-40B4-BE49-F238E27FC236}">
                  <a16:creationId xmlns:a16="http://schemas.microsoft.com/office/drawing/2014/main" id="{2371D589-6200-F8CA-58BC-865F9FAB8FD6}"/>
                </a:ext>
              </a:extLst>
            </p:cNvPr>
            <p:cNvSpPr/>
            <p:nvPr/>
          </p:nvSpPr>
          <p:spPr>
            <a:xfrm>
              <a:off x="3132800" y="11143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7" name="Google Shape;11904;p81">
              <a:extLst>
                <a:ext uri="{FF2B5EF4-FFF2-40B4-BE49-F238E27FC236}">
                  <a16:creationId xmlns:a16="http://schemas.microsoft.com/office/drawing/2014/main" id="{162C324E-B698-7F72-D23D-E603EA8A8A62}"/>
                </a:ext>
              </a:extLst>
            </p:cNvPr>
            <p:cNvSpPr/>
            <p:nvPr/>
          </p:nvSpPr>
          <p:spPr>
            <a:xfrm>
              <a:off x="305680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8" name="Google Shape;11905;p81">
              <a:extLst>
                <a:ext uri="{FF2B5EF4-FFF2-40B4-BE49-F238E27FC236}">
                  <a16:creationId xmlns:a16="http://schemas.microsoft.com/office/drawing/2014/main" id="{2CB3B4A1-0102-73AB-1FF3-6F22717A32BE}"/>
                </a:ext>
              </a:extLst>
            </p:cNvPr>
            <p:cNvSpPr/>
            <p:nvPr/>
          </p:nvSpPr>
          <p:spPr>
            <a:xfrm>
              <a:off x="4351600" y="164740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69" name="Google Shape;11906;p81">
              <a:extLst>
                <a:ext uri="{FF2B5EF4-FFF2-40B4-BE49-F238E27FC236}">
                  <a16:creationId xmlns:a16="http://schemas.microsoft.com/office/drawing/2014/main" id="{38F0B106-F662-D79E-48BC-ADEB25E620F9}"/>
                </a:ext>
              </a:extLst>
            </p:cNvPr>
            <p:cNvSpPr/>
            <p:nvPr/>
          </p:nvSpPr>
          <p:spPr>
            <a:xfrm>
              <a:off x="435160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0" name="Google Shape;11907;p81">
              <a:extLst>
                <a:ext uri="{FF2B5EF4-FFF2-40B4-BE49-F238E27FC236}">
                  <a16:creationId xmlns:a16="http://schemas.microsoft.com/office/drawing/2014/main" id="{44C325BA-4F6B-69C1-98E1-7F0174E25F08}"/>
                </a:ext>
              </a:extLst>
            </p:cNvPr>
            <p:cNvSpPr/>
            <p:nvPr/>
          </p:nvSpPr>
          <p:spPr>
            <a:xfrm>
              <a:off x="435160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1" name="Google Shape;11908;p81">
              <a:extLst>
                <a:ext uri="{FF2B5EF4-FFF2-40B4-BE49-F238E27FC236}">
                  <a16:creationId xmlns:a16="http://schemas.microsoft.com/office/drawing/2014/main" id="{B3AE74D1-3FFC-BC50-7EEC-5973854403C0}"/>
                </a:ext>
              </a:extLst>
            </p:cNvPr>
            <p:cNvSpPr/>
            <p:nvPr/>
          </p:nvSpPr>
          <p:spPr>
            <a:xfrm>
              <a:off x="4351600" y="1876050"/>
              <a:ext cx="62425" cy="53350"/>
            </a:xfrm>
            <a:custGeom>
              <a:avLst/>
              <a:gdLst/>
              <a:ahLst/>
              <a:cxnLst/>
              <a:rect l="l" t="t" r="r" b="b"/>
              <a:pathLst>
                <a:path w="2497" h="2134" extrusionOk="0">
                  <a:moveTo>
                    <a:pt x="1074" y="1"/>
                  </a:moveTo>
                  <a:cubicBezTo>
                    <a:pt x="481" y="1"/>
                    <a:pt x="9" y="472"/>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2" name="Google Shape;11909;p81">
              <a:extLst>
                <a:ext uri="{FF2B5EF4-FFF2-40B4-BE49-F238E27FC236}">
                  <a16:creationId xmlns:a16="http://schemas.microsoft.com/office/drawing/2014/main" id="{304C75A0-7905-0F8A-3855-9E73E7A9DEDE}"/>
                </a:ext>
              </a:extLst>
            </p:cNvPr>
            <p:cNvSpPr/>
            <p:nvPr/>
          </p:nvSpPr>
          <p:spPr>
            <a:xfrm>
              <a:off x="435160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3" name="Google Shape;11910;p81">
              <a:extLst>
                <a:ext uri="{FF2B5EF4-FFF2-40B4-BE49-F238E27FC236}">
                  <a16:creationId xmlns:a16="http://schemas.microsoft.com/office/drawing/2014/main" id="{BAE4048D-DE8C-0615-ED1E-2C32256AAB4F}"/>
                </a:ext>
              </a:extLst>
            </p:cNvPr>
            <p:cNvSpPr/>
            <p:nvPr/>
          </p:nvSpPr>
          <p:spPr>
            <a:xfrm>
              <a:off x="435160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4" name="Google Shape;11911;p81">
              <a:extLst>
                <a:ext uri="{FF2B5EF4-FFF2-40B4-BE49-F238E27FC236}">
                  <a16:creationId xmlns:a16="http://schemas.microsoft.com/office/drawing/2014/main" id="{4F8EE55F-152E-56BE-5320-C4F9B4B029C3}"/>
                </a:ext>
              </a:extLst>
            </p:cNvPr>
            <p:cNvSpPr/>
            <p:nvPr/>
          </p:nvSpPr>
          <p:spPr>
            <a:xfrm>
              <a:off x="435160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5" name="Google Shape;11912;p81">
              <a:extLst>
                <a:ext uri="{FF2B5EF4-FFF2-40B4-BE49-F238E27FC236}">
                  <a16:creationId xmlns:a16="http://schemas.microsoft.com/office/drawing/2014/main" id="{4A558A35-AEC3-9C77-F9A7-A893EACD89D4}"/>
                </a:ext>
              </a:extLst>
            </p:cNvPr>
            <p:cNvSpPr/>
            <p:nvPr/>
          </p:nvSpPr>
          <p:spPr>
            <a:xfrm>
              <a:off x="3970950" y="1876050"/>
              <a:ext cx="62225" cy="53350"/>
            </a:xfrm>
            <a:custGeom>
              <a:avLst/>
              <a:gdLst/>
              <a:ahLst/>
              <a:cxnLst/>
              <a:rect l="l" t="t" r="r" b="b"/>
              <a:pathLst>
                <a:path w="2489" h="2134" extrusionOk="0">
                  <a:moveTo>
                    <a:pt x="1065" y="1"/>
                  </a:moveTo>
                  <a:cubicBezTo>
                    <a:pt x="472" y="1"/>
                    <a:pt x="1" y="472"/>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6" name="Google Shape;11913;p81">
              <a:extLst>
                <a:ext uri="{FF2B5EF4-FFF2-40B4-BE49-F238E27FC236}">
                  <a16:creationId xmlns:a16="http://schemas.microsoft.com/office/drawing/2014/main" id="{3475E93C-4F88-8C47-8DE8-7B015028B8A3}"/>
                </a:ext>
              </a:extLst>
            </p:cNvPr>
            <p:cNvSpPr/>
            <p:nvPr/>
          </p:nvSpPr>
          <p:spPr>
            <a:xfrm>
              <a:off x="3970950" y="1952050"/>
              <a:ext cx="62225" cy="53450"/>
            </a:xfrm>
            <a:custGeom>
              <a:avLst/>
              <a:gdLst/>
              <a:ahLst/>
              <a:cxnLst/>
              <a:rect l="l" t="t" r="r" b="b"/>
              <a:pathLst>
                <a:path w="2489" h="2138" extrusionOk="0">
                  <a:moveTo>
                    <a:pt x="1065" y="1"/>
                  </a:moveTo>
                  <a:cubicBezTo>
                    <a:pt x="472" y="9"/>
                    <a:pt x="1" y="481"/>
                    <a:pt x="1" y="1074"/>
                  </a:cubicBezTo>
                  <a:cubicBezTo>
                    <a:pt x="1" y="1712"/>
                    <a:pt x="525" y="2138"/>
                    <a:pt x="1071"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7" name="Google Shape;11914;p81">
              <a:extLst>
                <a:ext uri="{FF2B5EF4-FFF2-40B4-BE49-F238E27FC236}">
                  <a16:creationId xmlns:a16="http://schemas.microsoft.com/office/drawing/2014/main" id="{A08C68CC-C90D-4F11-21F4-4C6819F8FB6E}"/>
                </a:ext>
              </a:extLst>
            </p:cNvPr>
            <p:cNvSpPr/>
            <p:nvPr/>
          </p:nvSpPr>
          <p:spPr>
            <a:xfrm>
              <a:off x="36661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8" name="Google Shape;11915;p81">
              <a:extLst>
                <a:ext uri="{FF2B5EF4-FFF2-40B4-BE49-F238E27FC236}">
                  <a16:creationId xmlns:a16="http://schemas.microsoft.com/office/drawing/2014/main" id="{08AC7E5A-ED44-1985-9120-22114CDDE5F7}"/>
                </a:ext>
              </a:extLst>
            </p:cNvPr>
            <p:cNvSpPr/>
            <p:nvPr/>
          </p:nvSpPr>
          <p:spPr>
            <a:xfrm>
              <a:off x="3742300" y="2028275"/>
              <a:ext cx="62225" cy="53450"/>
            </a:xfrm>
            <a:custGeom>
              <a:avLst/>
              <a:gdLst/>
              <a:ahLst/>
              <a:cxnLst/>
              <a:rect l="l" t="t" r="r" b="b"/>
              <a:pathLst>
                <a:path w="2489" h="2138" extrusionOk="0">
                  <a:moveTo>
                    <a:pt x="1066" y="1"/>
                  </a:moveTo>
                  <a:cubicBezTo>
                    <a:pt x="481" y="1"/>
                    <a:pt x="1" y="480"/>
                    <a:pt x="1" y="1065"/>
                  </a:cubicBezTo>
                  <a:cubicBezTo>
                    <a:pt x="1" y="1709"/>
                    <a:pt x="526" y="2137"/>
                    <a:pt x="1072" y="2137"/>
                  </a:cubicBezTo>
                  <a:cubicBezTo>
                    <a:pt x="1333" y="2137"/>
                    <a:pt x="1598" y="2040"/>
                    <a:pt x="1814" y="1821"/>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79" name="Google Shape;11916;p81">
              <a:extLst>
                <a:ext uri="{FF2B5EF4-FFF2-40B4-BE49-F238E27FC236}">
                  <a16:creationId xmlns:a16="http://schemas.microsoft.com/office/drawing/2014/main" id="{64CCB93A-670F-D796-7E5C-8D26CCB11BAD}"/>
                </a:ext>
              </a:extLst>
            </p:cNvPr>
            <p:cNvSpPr/>
            <p:nvPr/>
          </p:nvSpPr>
          <p:spPr>
            <a:xfrm>
              <a:off x="3742300" y="1952050"/>
              <a:ext cx="62225" cy="53450"/>
            </a:xfrm>
            <a:custGeom>
              <a:avLst/>
              <a:gdLst/>
              <a:ahLst/>
              <a:cxnLst/>
              <a:rect l="l" t="t" r="r" b="b"/>
              <a:pathLst>
                <a:path w="2489" h="2138" extrusionOk="0">
                  <a:moveTo>
                    <a:pt x="1066" y="1"/>
                  </a:moveTo>
                  <a:cubicBezTo>
                    <a:pt x="481" y="9"/>
                    <a:pt x="1" y="481"/>
                    <a:pt x="1" y="1074"/>
                  </a:cubicBezTo>
                  <a:cubicBezTo>
                    <a:pt x="1" y="1712"/>
                    <a:pt x="525" y="2138"/>
                    <a:pt x="1071" y="2138"/>
                  </a:cubicBezTo>
                  <a:cubicBezTo>
                    <a:pt x="1332" y="2138"/>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0" name="Google Shape;11917;p81">
              <a:extLst>
                <a:ext uri="{FF2B5EF4-FFF2-40B4-BE49-F238E27FC236}">
                  <a16:creationId xmlns:a16="http://schemas.microsoft.com/office/drawing/2014/main" id="{DB91C922-19F7-A6C4-4852-1EA5DD0AC602}"/>
                </a:ext>
              </a:extLst>
            </p:cNvPr>
            <p:cNvSpPr/>
            <p:nvPr/>
          </p:nvSpPr>
          <p:spPr>
            <a:xfrm>
              <a:off x="38185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1" name="Google Shape;11918;p81">
              <a:extLst>
                <a:ext uri="{FF2B5EF4-FFF2-40B4-BE49-F238E27FC236}">
                  <a16:creationId xmlns:a16="http://schemas.microsoft.com/office/drawing/2014/main" id="{FE1647CA-B29F-C592-7A92-68A174E6C12B}"/>
                </a:ext>
              </a:extLst>
            </p:cNvPr>
            <p:cNvSpPr/>
            <p:nvPr/>
          </p:nvSpPr>
          <p:spPr>
            <a:xfrm>
              <a:off x="3894725"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2" name="Google Shape;11919;p81">
              <a:extLst>
                <a:ext uri="{FF2B5EF4-FFF2-40B4-BE49-F238E27FC236}">
                  <a16:creationId xmlns:a16="http://schemas.microsoft.com/office/drawing/2014/main" id="{473C5B5C-1BFB-EA1E-6257-4BB724405634}"/>
                </a:ext>
              </a:extLst>
            </p:cNvPr>
            <p:cNvSpPr/>
            <p:nvPr/>
          </p:nvSpPr>
          <p:spPr>
            <a:xfrm>
              <a:off x="3894725"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3" name="Google Shape;11920;p81">
              <a:extLst>
                <a:ext uri="{FF2B5EF4-FFF2-40B4-BE49-F238E27FC236}">
                  <a16:creationId xmlns:a16="http://schemas.microsoft.com/office/drawing/2014/main" id="{85E76A65-C09D-EEF6-1775-0FF84161DD6F}"/>
                </a:ext>
              </a:extLst>
            </p:cNvPr>
            <p:cNvSpPr/>
            <p:nvPr/>
          </p:nvSpPr>
          <p:spPr>
            <a:xfrm>
              <a:off x="3970950" y="2028275"/>
              <a:ext cx="62225" cy="53450"/>
            </a:xfrm>
            <a:custGeom>
              <a:avLst/>
              <a:gdLst/>
              <a:ahLst/>
              <a:cxnLst/>
              <a:rect l="l" t="t" r="r" b="b"/>
              <a:pathLst>
                <a:path w="2489" h="2138" extrusionOk="0">
                  <a:moveTo>
                    <a:pt x="1065" y="1"/>
                  </a:moveTo>
                  <a:cubicBezTo>
                    <a:pt x="472" y="1"/>
                    <a:pt x="1" y="480"/>
                    <a:pt x="1" y="1065"/>
                  </a:cubicBezTo>
                  <a:cubicBezTo>
                    <a:pt x="1" y="1709"/>
                    <a:pt x="526" y="2137"/>
                    <a:pt x="1072" y="2137"/>
                  </a:cubicBezTo>
                  <a:cubicBezTo>
                    <a:pt x="1332" y="2137"/>
                    <a:pt x="1598" y="2040"/>
                    <a:pt x="1813"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4" name="Google Shape;11921;p81">
              <a:extLst>
                <a:ext uri="{FF2B5EF4-FFF2-40B4-BE49-F238E27FC236}">
                  <a16:creationId xmlns:a16="http://schemas.microsoft.com/office/drawing/2014/main" id="{A7A9896D-1353-0EA8-E3BF-D90880FC84D2}"/>
                </a:ext>
              </a:extLst>
            </p:cNvPr>
            <p:cNvSpPr/>
            <p:nvPr/>
          </p:nvSpPr>
          <p:spPr>
            <a:xfrm>
              <a:off x="3970950" y="21045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5" name="Google Shape;11922;p81">
              <a:extLst>
                <a:ext uri="{FF2B5EF4-FFF2-40B4-BE49-F238E27FC236}">
                  <a16:creationId xmlns:a16="http://schemas.microsoft.com/office/drawing/2014/main" id="{07939C65-AC58-F64C-599D-D60AADFA61DE}"/>
                </a:ext>
              </a:extLst>
            </p:cNvPr>
            <p:cNvSpPr/>
            <p:nvPr/>
          </p:nvSpPr>
          <p:spPr>
            <a:xfrm>
              <a:off x="4046950"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6" name="Google Shape;11923;p81">
              <a:extLst>
                <a:ext uri="{FF2B5EF4-FFF2-40B4-BE49-F238E27FC236}">
                  <a16:creationId xmlns:a16="http://schemas.microsoft.com/office/drawing/2014/main" id="{7F4C9B52-79AB-EE6C-4393-4A489B84BF2E}"/>
                </a:ext>
              </a:extLst>
            </p:cNvPr>
            <p:cNvSpPr/>
            <p:nvPr/>
          </p:nvSpPr>
          <p:spPr>
            <a:xfrm>
              <a:off x="4046950"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7" name="Google Shape;11924;p81">
              <a:extLst>
                <a:ext uri="{FF2B5EF4-FFF2-40B4-BE49-F238E27FC236}">
                  <a16:creationId xmlns:a16="http://schemas.microsoft.com/office/drawing/2014/main" id="{C1E6A879-5EDD-E4AA-7D08-87CFC8E593CB}"/>
                </a:ext>
              </a:extLst>
            </p:cNvPr>
            <p:cNvSpPr/>
            <p:nvPr/>
          </p:nvSpPr>
          <p:spPr>
            <a:xfrm>
              <a:off x="4046950"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7" y="2040"/>
                    <a:pt x="1822" y="1821"/>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8" name="Google Shape;11925;p81">
              <a:extLst>
                <a:ext uri="{FF2B5EF4-FFF2-40B4-BE49-F238E27FC236}">
                  <a16:creationId xmlns:a16="http://schemas.microsoft.com/office/drawing/2014/main" id="{7B70D893-0A51-930C-0F0D-B02698C5F104}"/>
                </a:ext>
              </a:extLst>
            </p:cNvPr>
            <p:cNvSpPr/>
            <p:nvPr/>
          </p:nvSpPr>
          <p:spPr>
            <a:xfrm>
              <a:off x="4046950" y="21045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89" name="Google Shape;11926;p81">
              <a:extLst>
                <a:ext uri="{FF2B5EF4-FFF2-40B4-BE49-F238E27FC236}">
                  <a16:creationId xmlns:a16="http://schemas.microsoft.com/office/drawing/2014/main" id="{3564AC54-0DD8-A584-49B9-E5F11E6044CC}"/>
                </a:ext>
              </a:extLst>
            </p:cNvPr>
            <p:cNvSpPr/>
            <p:nvPr/>
          </p:nvSpPr>
          <p:spPr>
            <a:xfrm>
              <a:off x="412317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0" name="Google Shape;11927;p81">
              <a:extLst>
                <a:ext uri="{FF2B5EF4-FFF2-40B4-BE49-F238E27FC236}">
                  <a16:creationId xmlns:a16="http://schemas.microsoft.com/office/drawing/2014/main" id="{2B4FFBCE-510A-DCA1-7D28-5FCFDDD842AE}"/>
                </a:ext>
              </a:extLst>
            </p:cNvPr>
            <p:cNvSpPr/>
            <p:nvPr/>
          </p:nvSpPr>
          <p:spPr>
            <a:xfrm>
              <a:off x="41231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1" name="Google Shape;11928;p81">
              <a:extLst>
                <a:ext uri="{FF2B5EF4-FFF2-40B4-BE49-F238E27FC236}">
                  <a16:creationId xmlns:a16="http://schemas.microsoft.com/office/drawing/2014/main" id="{FFA878DE-A645-F833-3A9C-3EA87BC65143}"/>
                </a:ext>
              </a:extLst>
            </p:cNvPr>
            <p:cNvSpPr/>
            <p:nvPr/>
          </p:nvSpPr>
          <p:spPr>
            <a:xfrm>
              <a:off x="4123175" y="1876050"/>
              <a:ext cx="62425" cy="53350"/>
            </a:xfrm>
            <a:custGeom>
              <a:avLst/>
              <a:gdLst/>
              <a:ahLst/>
              <a:cxnLst/>
              <a:rect l="l" t="t" r="r" b="b"/>
              <a:pathLst>
                <a:path w="2497" h="2134" extrusionOk="0">
                  <a:moveTo>
                    <a:pt x="1065" y="1"/>
                  </a:moveTo>
                  <a:cubicBezTo>
                    <a:pt x="480" y="1"/>
                    <a:pt x="0" y="472"/>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2" name="Google Shape;11929;p81">
              <a:extLst>
                <a:ext uri="{FF2B5EF4-FFF2-40B4-BE49-F238E27FC236}">
                  <a16:creationId xmlns:a16="http://schemas.microsoft.com/office/drawing/2014/main" id="{B925EE73-AF66-017D-92CE-680DC1FC40A2}"/>
                </a:ext>
              </a:extLst>
            </p:cNvPr>
            <p:cNvSpPr/>
            <p:nvPr/>
          </p:nvSpPr>
          <p:spPr>
            <a:xfrm>
              <a:off x="41231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3" name="Google Shape;11930;p81">
              <a:extLst>
                <a:ext uri="{FF2B5EF4-FFF2-40B4-BE49-F238E27FC236}">
                  <a16:creationId xmlns:a16="http://schemas.microsoft.com/office/drawing/2014/main" id="{676BFACE-B303-A115-0EA0-9B83B3479D5E}"/>
                </a:ext>
              </a:extLst>
            </p:cNvPr>
            <p:cNvSpPr/>
            <p:nvPr/>
          </p:nvSpPr>
          <p:spPr>
            <a:xfrm>
              <a:off x="4123175" y="2028275"/>
              <a:ext cx="62425" cy="53450"/>
            </a:xfrm>
            <a:custGeom>
              <a:avLst/>
              <a:gdLst/>
              <a:ahLst/>
              <a:cxnLst/>
              <a:rect l="l" t="t" r="r" b="b"/>
              <a:pathLst>
                <a:path w="2497" h="2138" extrusionOk="0">
                  <a:moveTo>
                    <a:pt x="1065" y="1"/>
                  </a:moveTo>
                  <a:cubicBezTo>
                    <a:pt x="480" y="1"/>
                    <a:pt x="0" y="480"/>
                    <a:pt x="0" y="1065"/>
                  </a:cubicBezTo>
                  <a:cubicBezTo>
                    <a:pt x="0" y="1709"/>
                    <a:pt x="526" y="2137"/>
                    <a:pt x="1074" y="2137"/>
                  </a:cubicBezTo>
                  <a:cubicBezTo>
                    <a:pt x="1336" y="2137"/>
                    <a:pt x="1603" y="2040"/>
                    <a:pt x="1821" y="1821"/>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4" name="Google Shape;11931;p81">
              <a:extLst>
                <a:ext uri="{FF2B5EF4-FFF2-40B4-BE49-F238E27FC236}">
                  <a16:creationId xmlns:a16="http://schemas.microsoft.com/office/drawing/2014/main" id="{27B7896B-693A-34E5-7C4B-07EB8FD519A1}"/>
                </a:ext>
              </a:extLst>
            </p:cNvPr>
            <p:cNvSpPr/>
            <p:nvPr/>
          </p:nvSpPr>
          <p:spPr>
            <a:xfrm>
              <a:off x="41231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5" name="Google Shape;11932;p81">
              <a:extLst>
                <a:ext uri="{FF2B5EF4-FFF2-40B4-BE49-F238E27FC236}">
                  <a16:creationId xmlns:a16="http://schemas.microsoft.com/office/drawing/2014/main" id="{E4375055-D8AA-71F2-34A8-105E38A818FF}"/>
                </a:ext>
              </a:extLst>
            </p:cNvPr>
            <p:cNvSpPr/>
            <p:nvPr/>
          </p:nvSpPr>
          <p:spPr>
            <a:xfrm>
              <a:off x="419940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6" name="Google Shape;11933;p81">
              <a:extLst>
                <a:ext uri="{FF2B5EF4-FFF2-40B4-BE49-F238E27FC236}">
                  <a16:creationId xmlns:a16="http://schemas.microsoft.com/office/drawing/2014/main" id="{E576D7D7-6F0D-19B4-E271-143F3DC15D99}"/>
                </a:ext>
              </a:extLst>
            </p:cNvPr>
            <p:cNvSpPr/>
            <p:nvPr/>
          </p:nvSpPr>
          <p:spPr>
            <a:xfrm>
              <a:off x="419940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7" name="Google Shape;11934;p81">
              <a:extLst>
                <a:ext uri="{FF2B5EF4-FFF2-40B4-BE49-F238E27FC236}">
                  <a16:creationId xmlns:a16="http://schemas.microsoft.com/office/drawing/2014/main" id="{70B2C86C-68F2-A910-A91A-A848A53758DD}"/>
                </a:ext>
              </a:extLst>
            </p:cNvPr>
            <p:cNvSpPr/>
            <p:nvPr/>
          </p:nvSpPr>
          <p:spPr>
            <a:xfrm>
              <a:off x="4199400"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8" name="Google Shape;11935;p81">
              <a:extLst>
                <a:ext uri="{FF2B5EF4-FFF2-40B4-BE49-F238E27FC236}">
                  <a16:creationId xmlns:a16="http://schemas.microsoft.com/office/drawing/2014/main" id="{318C75D7-5627-FBCD-5B5A-721BD21481DE}"/>
                </a:ext>
              </a:extLst>
            </p:cNvPr>
            <p:cNvSpPr/>
            <p:nvPr/>
          </p:nvSpPr>
          <p:spPr>
            <a:xfrm>
              <a:off x="4199400"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399" name="Google Shape;11936;p81">
              <a:extLst>
                <a:ext uri="{FF2B5EF4-FFF2-40B4-BE49-F238E27FC236}">
                  <a16:creationId xmlns:a16="http://schemas.microsoft.com/office/drawing/2014/main" id="{BCED2B0A-7643-220A-DF28-66F6D29DCFD6}"/>
                </a:ext>
              </a:extLst>
            </p:cNvPr>
            <p:cNvSpPr/>
            <p:nvPr/>
          </p:nvSpPr>
          <p:spPr>
            <a:xfrm>
              <a:off x="41994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0" name="Google Shape;11937;p81">
              <a:extLst>
                <a:ext uri="{FF2B5EF4-FFF2-40B4-BE49-F238E27FC236}">
                  <a16:creationId xmlns:a16="http://schemas.microsoft.com/office/drawing/2014/main" id="{1847BCF2-689D-04C3-BA15-0D5E71D82E68}"/>
                </a:ext>
              </a:extLst>
            </p:cNvPr>
            <p:cNvSpPr/>
            <p:nvPr/>
          </p:nvSpPr>
          <p:spPr>
            <a:xfrm>
              <a:off x="419940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1" name="Google Shape;11938;p81">
              <a:extLst>
                <a:ext uri="{FF2B5EF4-FFF2-40B4-BE49-F238E27FC236}">
                  <a16:creationId xmlns:a16="http://schemas.microsoft.com/office/drawing/2014/main" id="{8BEDDE68-FB95-C3E2-CED2-7B375C80A08E}"/>
                </a:ext>
              </a:extLst>
            </p:cNvPr>
            <p:cNvSpPr/>
            <p:nvPr/>
          </p:nvSpPr>
          <p:spPr>
            <a:xfrm>
              <a:off x="419940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2" name="Google Shape;11939;p81">
              <a:extLst>
                <a:ext uri="{FF2B5EF4-FFF2-40B4-BE49-F238E27FC236}">
                  <a16:creationId xmlns:a16="http://schemas.microsoft.com/office/drawing/2014/main" id="{C19F9C8B-9B28-4072-346B-0F160A03D8F1}"/>
                </a:ext>
              </a:extLst>
            </p:cNvPr>
            <p:cNvSpPr/>
            <p:nvPr/>
          </p:nvSpPr>
          <p:spPr>
            <a:xfrm>
              <a:off x="427560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3" name="Google Shape;11940;p81">
              <a:extLst>
                <a:ext uri="{FF2B5EF4-FFF2-40B4-BE49-F238E27FC236}">
                  <a16:creationId xmlns:a16="http://schemas.microsoft.com/office/drawing/2014/main" id="{4512F2BB-6B00-4552-493C-BC335BA25D72}"/>
                </a:ext>
              </a:extLst>
            </p:cNvPr>
            <p:cNvSpPr/>
            <p:nvPr/>
          </p:nvSpPr>
          <p:spPr>
            <a:xfrm>
              <a:off x="42756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4" name="Google Shape;11941;p81">
              <a:extLst>
                <a:ext uri="{FF2B5EF4-FFF2-40B4-BE49-F238E27FC236}">
                  <a16:creationId xmlns:a16="http://schemas.microsoft.com/office/drawing/2014/main" id="{36893606-8DBE-570B-E4FA-5B30A809777A}"/>
                </a:ext>
              </a:extLst>
            </p:cNvPr>
            <p:cNvSpPr/>
            <p:nvPr/>
          </p:nvSpPr>
          <p:spPr>
            <a:xfrm>
              <a:off x="42756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5" name="Google Shape;11942;p81">
              <a:extLst>
                <a:ext uri="{FF2B5EF4-FFF2-40B4-BE49-F238E27FC236}">
                  <a16:creationId xmlns:a16="http://schemas.microsoft.com/office/drawing/2014/main" id="{0B1449F6-EB17-B68D-5B17-982E258A27B4}"/>
                </a:ext>
              </a:extLst>
            </p:cNvPr>
            <p:cNvSpPr/>
            <p:nvPr/>
          </p:nvSpPr>
          <p:spPr>
            <a:xfrm>
              <a:off x="42756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6" name="Google Shape;11943;p81">
              <a:extLst>
                <a:ext uri="{FF2B5EF4-FFF2-40B4-BE49-F238E27FC236}">
                  <a16:creationId xmlns:a16="http://schemas.microsoft.com/office/drawing/2014/main" id="{10AE67A4-6DB1-4051-5420-9DCE5F7C2F51}"/>
                </a:ext>
              </a:extLst>
            </p:cNvPr>
            <p:cNvSpPr/>
            <p:nvPr/>
          </p:nvSpPr>
          <p:spPr>
            <a:xfrm>
              <a:off x="42756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7" name="Google Shape;11944;p81">
              <a:extLst>
                <a:ext uri="{FF2B5EF4-FFF2-40B4-BE49-F238E27FC236}">
                  <a16:creationId xmlns:a16="http://schemas.microsoft.com/office/drawing/2014/main" id="{A97F4BFE-391D-D9E8-4CCD-5523DDD615FA}"/>
                </a:ext>
              </a:extLst>
            </p:cNvPr>
            <p:cNvSpPr/>
            <p:nvPr/>
          </p:nvSpPr>
          <p:spPr>
            <a:xfrm>
              <a:off x="42756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3"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8" name="Google Shape;11945;p81">
              <a:extLst>
                <a:ext uri="{FF2B5EF4-FFF2-40B4-BE49-F238E27FC236}">
                  <a16:creationId xmlns:a16="http://schemas.microsoft.com/office/drawing/2014/main" id="{8F4DDD06-C8F4-FFC7-E612-6795C27F6875}"/>
                </a:ext>
              </a:extLst>
            </p:cNvPr>
            <p:cNvSpPr/>
            <p:nvPr/>
          </p:nvSpPr>
          <p:spPr>
            <a:xfrm>
              <a:off x="42756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09" name="Google Shape;11946;p81">
              <a:extLst>
                <a:ext uri="{FF2B5EF4-FFF2-40B4-BE49-F238E27FC236}">
                  <a16:creationId xmlns:a16="http://schemas.microsoft.com/office/drawing/2014/main" id="{8FE410CA-617E-826D-E1CC-8F4D4134999E}"/>
                </a:ext>
              </a:extLst>
            </p:cNvPr>
            <p:cNvSpPr/>
            <p:nvPr/>
          </p:nvSpPr>
          <p:spPr>
            <a:xfrm>
              <a:off x="42756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0" name="Google Shape;11947;p81">
              <a:extLst>
                <a:ext uri="{FF2B5EF4-FFF2-40B4-BE49-F238E27FC236}">
                  <a16:creationId xmlns:a16="http://schemas.microsoft.com/office/drawing/2014/main" id="{CCDCD05F-13EF-A07B-55FF-943DB92CBA1E}"/>
                </a:ext>
              </a:extLst>
            </p:cNvPr>
            <p:cNvSpPr/>
            <p:nvPr/>
          </p:nvSpPr>
          <p:spPr>
            <a:xfrm>
              <a:off x="435160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1" name="Google Shape;11948;p81">
              <a:extLst>
                <a:ext uri="{FF2B5EF4-FFF2-40B4-BE49-F238E27FC236}">
                  <a16:creationId xmlns:a16="http://schemas.microsoft.com/office/drawing/2014/main" id="{77A77C40-EBDD-2E44-674D-EDD52BE21947}"/>
                </a:ext>
              </a:extLst>
            </p:cNvPr>
            <p:cNvSpPr/>
            <p:nvPr/>
          </p:nvSpPr>
          <p:spPr>
            <a:xfrm>
              <a:off x="4427825" y="1647400"/>
              <a:ext cx="62425" cy="53450"/>
            </a:xfrm>
            <a:custGeom>
              <a:avLst/>
              <a:gdLst/>
              <a:ahLst/>
              <a:cxnLst/>
              <a:rect l="l" t="t" r="r" b="b"/>
              <a:pathLst>
                <a:path w="2497" h="2138" extrusionOk="0">
                  <a:moveTo>
                    <a:pt x="1065" y="1"/>
                  </a:moveTo>
                  <a:cubicBezTo>
                    <a:pt x="480" y="9"/>
                    <a:pt x="9"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2" name="Google Shape;11949;p81">
              <a:extLst>
                <a:ext uri="{FF2B5EF4-FFF2-40B4-BE49-F238E27FC236}">
                  <a16:creationId xmlns:a16="http://schemas.microsoft.com/office/drawing/2014/main" id="{AA00FC3F-AAFA-035A-0D53-48833D87DD62}"/>
                </a:ext>
              </a:extLst>
            </p:cNvPr>
            <p:cNvSpPr/>
            <p:nvPr/>
          </p:nvSpPr>
          <p:spPr>
            <a:xfrm>
              <a:off x="4427825" y="1723625"/>
              <a:ext cx="62425" cy="53350"/>
            </a:xfrm>
            <a:custGeom>
              <a:avLst/>
              <a:gdLst/>
              <a:ahLst/>
              <a:cxnLst/>
              <a:rect l="l" t="t" r="r" b="b"/>
              <a:pathLst>
                <a:path w="2497" h="2134" extrusionOk="0">
                  <a:moveTo>
                    <a:pt x="1065" y="1"/>
                  </a:moveTo>
                  <a:cubicBezTo>
                    <a:pt x="480" y="1"/>
                    <a:pt x="9"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3" name="Google Shape;11950;p81">
              <a:extLst>
                <a:ext uri="{FF2B5EF4-FFF2-40B4-BE49-F238E27FC236}">
                  <a16:creationId xmlns:a16="http://schemas.microsoft.com/office/drawing/2014/main" id="{4FC3037F-3FF6-A46E-A1B4-361636A7F053}"/>
                </a:ext>
              </a:extLst>
            </p:cNvPr>
            <p:cNvSpPr/>
            <p:nvPr/>
          </p:nvSpPr>
          <p:spPr>
            <a:xfrm>
              <a:off x="4427825" y="179985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4" name="Google Shape;11951;p81">
              <a:extLst>
                <a:ext uri="{FF2B5EF4-FFF2-40B4-BE49-F238E27FC236}">
                  <a16:creationId xmlns:a16="http://schemas.microsoft.com/office/drawing/2014/main" id="{B56E160B-B16F-0CFB-441E-FE9E2FB80763}"/>
                </a:ext>
              </a:extLst>
            </p:cNvPr>
            <p:cNvSpPr/>
            <p:nvPr/>
          </p:nvSpPr>
          <p:spPr>
            <a:xfrm>
              <a:off x="4427825" y="1876050"/>
              <a:ext cx="62425" cy="53275"/>
            </a:xfrm>
            <a:custGeom>
              <a:avLst/>
              <a:gdLst/>
              <a:ahLst/>
              <a:cxnLst/>
              <a:rect l="l" t="t" r="r" b="b"/>
              <a:pathLst>
                <a:path w="2497" h="2131" extrusionOk="0">
                  <a:moveTo>
                    <a:pt x="1065" y="1"/>
                  </a:moveTo>
                  <a:cubicBezTo>
                    <a:pt x="480" y="1"/>
                    <a:pt x="9" y="472"/>
                    <a:pt x="1" y="1066"/>
                  </a:cubicBezTo>
                  <a:cubicBezTo>
                    <a:pt x="1" y="1707"/>
                    <a:pt x="523" y="2131"/>
                    <a:pt x="1070" y="2131"/>
                  </a:cubicBezTo>
                  <a:cubicBezTo>
                    <a:pt x="1333" y="2131"/>
                    <a:pt x="1602" y="2033"/>
                    <a:pt x="1822" y="1813"/>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5" name="Google Shape;11952;p81">
              <a:extLst>
                <a:ext uri="{FF2B5EF4-FFF2-40B4-BE49-F238E27FC236}">
                  <a16:creationId xmlns:a16="http://schemas.microsoft.com/office/drawing/2014/main" id="{6C13B319-E7BD-1518-E1F1-8CF38173E323}"/>
                </a:ext>
              </a:extLst>
            </p:cNvPr>
            <p:cNvSpPr/>
            <p:nvPr/>
          </p:nvSpPr>
          <p:spPr>
            <a:xfrm>
              <a:off x="4427825" y="1952050"/>
              <a:ext cx="62425" cy="53450"/>
            </a:xfrm>
            <a:custGeom>
              <a:avLst/>
              <a:gdLst/>
              <a:ahLst/>
              <a:cxnLst/>
              <a:rect l="l" t="t" r="r" b="b"/>
              <a:pathLst>
                <a:path w="2497" h="2138" extrusionOk="0">
                  <a:moveTo>
                    <a:pt x="1065" y="1"/>
                  </a:moveTo>
                  <a:cubicBezTo>
                    <a:pt x="480" y="9"/>
                    <a:pt x="9" y="481"/>
                    <a:pt x="1" y="1074"/>
                  </a:cubicBezTo>
                  <a:cubicBezTo>
                    <a:pt x="1" y="1712"/>
                    <a:pt x="525" y="2138"/>
                    <a:pt x="1073" y="2138"/>
                  </a:cubicBezTo>
                  <a:cubicBezTo>
                    <a:pt x="1335" y="2138"/>
                    <a:pt x="1603" y="2040"/>
                    <a:pt x="1822"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6" name="Google Shape;11953;p81">
              <a:extLst>
                <a:ext uri="{FF2B5EF4-FFF2-40B4-BE49-F238E27FC236}">
                  <a16:creationId xmlns:a16="http://schemas.microsoft.com/office/drawing/2014/main" id="{7D59BF33-C011-DBD3-61E2-9D95BA07B50B}"/>
                </a:ext>
              </a:extLst>
            </p:cNvPr>
            <p:cNvSpPr/>
            <p:nvPr/>
          </p:nvSpPr>
          <p:spPr>
            <a:xfrm>
              <a:off x="4427825" y="2028275"/>
              <a:ext cx="62425" cy="53450"/>
            </a:xfrm>
            <a:custGeom>
              <a:avLst/>
              <a:gdLst/>
              <a:ahLst/>
              <a:cxnLst/>
              <a:rect l="l" t="t" r="r" b="b"/>
              <a:pathLst>
                <a:path w="2497" h="2138" extrusionOk="0">
                  <a:moveTo>
                    <a:pt x="1065" y="1"/>
                  </a:moveTo>
                  <a:cubicBezTo>
                    <a:pt x="480" y="1"/>
                    <a:pt x="9" y="480"/>
                    <a:pt x="1" y="1065"/>
                  </a:cubicBezTo>
                  <a:cubicBezTo>
                    <a:pt x="1" y="1709"/>
                    <a:pt x="526" y="2137"/>
                    <a:pt x="1074" y="2137"/>
                  </a:cubicBezTo>
                  <a:cubicBezTo>
                    <a:pt x="1336" y="2137"/>
                    <a:pt x="1603" y="2040"/>
                    <a:pt x="1822" y="1821"/>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7" name="Google Shape;11954;p81">
              <a:extLst>
                <a:ext uri="{FF2B5EF4-FFF2-40B4-BE49-F238E27FC236}">
                  <a16:creationId xmlns:a16="http://schemas.microsoft.com/office/drawing/2014/main" id="{A41B416E-293A-8874-3838-3204D353FF53}"/>
                </a:ext>
              </a:extLst>
            </p:cNvPr>
            <p:cNvSpPr/>
            <p:nvPr/>
          </p:nvSpPr>
          <p:spPr>
            <a:xfrm>
              <a:off x="4427825" y="2104500"/>
              <a:ext cx="62425" cy="53325"/>
            </a:xfrm>
            <a:custGeom>
              <a:avLst/>
              <a:gdLst/>
              <a:ahLst/>
              <a:cxnLst/>
              <a:rect l="l" t="t" r="r" b="b"/>
              <a:pathLst>
                <a:path w="2497" h="2133"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8" name="Google Shape;11955;p81">
              <a:extLst>
                <a:ext uri="{FF2B5EF4-FFF2-40B4-BE49-F238E27FC236}">
                  <a16:creationId xmlns:a16="http://schemas.microsoft.com/office/drawing/2014/main" id="{11DD0329-D2A1-5535-685A-6AD172A0C24D}"/>
                </a:ext>
              </a:extLst>
            </p:cNvPr>
            <p:cNvSpPr/>
            <p:nvPr/>
          </p:nvSpPr>
          <p:spPr>
            <a:xfrm>
              <a:off x="4427825" y="2180700"/>
              <a:ext cx="62425" cy="53350"/>
            </a:xfrm>
            <a:custGeom>
              <a:avLst/>
              <a:gdLst/>
              <a:ahLst/>
              <a:cxnLst/>
              <a:rect l="l" t="t" r="r" b="b"/>
              <a:pathLst>
                <a:path w="2497" h="2134" extrusionOk="0">
                  <a:moveTo>
                    <a:pt x="1065" y="1"/>
                  </a:moveTo>
                  <a:cubicBezTo>
                    <a:pt x="480" y="1"/>
                    <a:pt x="9" y="480"/>
                    <a:pt x="1" y="1066"/>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19" name="Google Shape;11956;p81">
              <a:extLst>
                <a:ext uri="{FF2B5EF4-FFF2-40B4-BE49-F238E27FC236}">
                  <a16:creationId xmlns:a16="http://schemas.microsoft.com/office/drawing/2014/main" id="{396B8B05-881B-E597-CDD8-3CBCA3EBD9B1}"/>
                </a:ext>
              </a:extLst>
            </p:cNvPr>
            <p:cNvSpPr/>
            <p:nvPr/>
          </p:nvSpPr>
          <p:spPr>
            <a:xfrm>
              <a:off x="4427825" y="1571400"/>
              <a:ext cx="62350" cy="53250"/>
            </a:xfrm>
            <a:custGeom>
              <a:avLst/>
              <a:gdLst/>
              <a:ahLst/>
              <a:cxnLst/>
              <a:rect l="l" t="t" r="r" b="b"/>
              <a:pathLst>
                <a:path w="2494" h="2130" extrusionOk="0">
                  <a:moveTo>
                    <a:pt x="1075" y="1"/>
                  </a:moveTo>
                  <a:cubicBezTo>
                    <a:pt x="1072" y="1"/>
                    <a:pt x="1069" y="1"/>
                    <a:pt x="1065" y="1"/>
                  </a:cubicBezTo>
                  <a:cubicBezTo>
                    <a:pt x="480" y="1"/>
                    <a:pt x="9" y="472"/>
                    <a:pt x="1" y="1066"/>
                  </a:cubicBezTo>
                  <a:cubicBezTo>
                    <a:pt x="1" y="1703"/>
                    <a:pt x="525" y="2129"/>
                    <a:pt x="1073" y="2129"/>
                  </a:cubicBezTo>
                  <a:cubicBezTo>
                    <a:pt x="1335" y="2129"/>
                    <a:pt x="1603" y="2032"/>
                    <a:pt x="1822" y="1813"/>
                  </a:cubicBezTo>
                  <a:cubicBezTo>
                    <a:pt x="2494"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0" name="Google Shape;11957;p81">
              <a:extLst>
                <a:ext uri="{FF2B5EF4-FFF2-40B4-BE49-F238E27FC236}">
                  <a16:creationId xmlns:a16="http://schemas.microsoft.com/office/drawing/2014/main" id="{D6FAB518-D40E-C0E6-892A-21200481218A}"/>
                </a:ext>
              </a:extLst>
            </p:cNvPr>
            <p:cNvSpPr/>
            <p:nvPr/>
          </p:nvSpPr>
          <p:spPr>
            <a:xfrm>
              <a:off x="435160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1" name="Google Shape;11958;p81">
              <a:extLst>
                <a:ext uri="{FF2B5EF4-FFF2-40B4-BE49-F238E27FC236}">
                  <a16:creationId xmlns:a16="http://schemas.microsoft.com/office/drawing/2014/main" id="{A637606E-B43A-B667-3A1A-129F8905B3ED}"/>
                </a:ext>
              </a:extLst>
            </p:cNvPr>
            <p:cNvSpPr/>
            <p:nvPr/>
          </p:nvSpPr>
          <p:spPr>
            <a:xfrm>
              <a:off x="42756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2" name="Google Shape;11959;p81">
              <a:extLst>
                <a:ext uri="{FF2B5EF4-FFF2-40B4-BE49-F238E27FC236}">
                  <a16:creationId xmlns:a16="http://schemas.microsoft.com/office/drawing/2014/main" id="{996E6BB4-A489-66D3-289A-E0DC37DE31B9}"/>
                </a:ext>
              </a:extLst>
            </p:cNvPr>
            <p:cNvSpPr/>
            <p:nvPr/>
          </p:nvSpPr>
          <p:spPr>
            <a:xfrm>
              <a:off x="42756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3" name="Google Shape;11960;p81">
              <a:extLst>
                <a:ext uri="{FF2B5EF4-FFF2-40B4-BE49-F238E27FC236}">
                  <a16:creationId xmlns:a16="http://schemas.microsoft.com/office/drawing/2014/main" id="{32BA708C-F987-59B7-6815-AC4CBC02CA00}"/>
                </a:ext>
              </a:extLst>
            </p:cNvPr>
            <p:cNvSpPr/>
            <p:nvPr/>
          </p:nvSpPr>
          <p:spPr>
            <a:xfrm>
              <a:off x="41994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4" name="Google Shape;11961;p81">
              <a:extLst>
                <a:ext uri="{FF2B5EF4-FFF2-40B4-BE49-F238E27FC236}">
                  <a16:creationId xmlns:a16="http://schemas.microsoft.com/office/drawing/2014/main" id="{E4388716-28F8-378A-7CCF-8E419A5C9866}"/>
                </a:ext>
              </a:extLst>
            </p:cNvPr>
            <p:cNvSpPr/>
            <p:nvPr/>
          </p:nvSpPr>
          <p:spPr>
            <a:xfrm>
              <a:off x="41994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5" name="Google Shape;11962;p81">
              <a:extLst>
                <a:ext uri="{FF2B5EF4-FFF2-40B4-BE49-F238E27FC236}">
                  <a16:creationId xmlns:a16="http://schemas.microsoft.com/office/drawing/2014/main" id="{3C74C1F1-18B5-7F84-D758-B538C1B2A163}"/>
                </a:ext>
              </a:extLst>
            </p:cNvPr>
            <p:cNvSpPr/>
            <p:nvPr/>
          </p:nvSpPr>
          <p:spPr>
            <a:xfrm>
              <a:off x="41994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6" name="Google Shape;11963;p81">
              <a:extLst>
                <a:ext uri="{FF2B5EF4-FFF2-40B4-BE49-F238E27FC236}">
                  <a16:creationId xmlns:a16="http://schemas.microsoft.com/office/drawing/2014/main" id="{60749AB1-55D8-2E1E-CD4A-B5A6FD444AAB}"/>
                </a:ext>
              </a:extLst>
            </p:cNvPr>
            <p:cNvSpPr/>
            <p:nvPr/>
          </p:nvSpPr>
          <p:spPr>
            <a:xfrm>
              <a:off x="41994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7" name="Google Shape;11964;p81">
              <a:extLst>
                <a:ext uri="{FF2B5EF4-FFF2-40B4-BE49-F238E27FC236}">
                  <a16:creationId xmlns:a16="http://schemas.microsoft.com/office/drawing/2014/main" id="{F8A4BBC1-05C7-B93B-E2B0-E1092B558CED}"/>
                </a:ext>
              </a:extLst>
            </p:cNvPr>
            <p:cNvSpPr/>
            <p:nvPr/>
          </p:nvSpPr>
          <p:spPr>
            <a:xfrm>
              <a:off x="41231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8" name="Google Shape;11965;p81">
              <a:extLst>
                <a:ext uri="{FF2B5EF4-FFF2-40B4-BE49-F238E27FC236}">
                  <a16:creationId xmlns:a16="http://schemas.microsoft.com/office/drawing/2014/main" id="{4B7A8C5F-9E29-B1E7-511C-D249B39A6501}"/>
                </a:ext>
              </a:extLst>
            </p:cNvPr>
            <p:cNvSpPr/>
            <p:nvPr/>
          </p:nvSpPr>
          <p:spPr>
            <a:xfrm>
              <a:off x="4123175" y="164740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29" name="Google Shape;11966;p81">
              <a:extLst>
                <a:ext uri="{FF2B5EF4-FFF2-40B4-BE49-F238E27FC236}">
                  <a16:creationId xmlns:a16="http://schemas.microsoft.com/office/drawing/2014/main" id="{9D764EAA-9E21-A437-BF91-D60557034518}"/>
                </a:ext>
              </a:extLst>
            </p:cNvPr>
            <p:cNvSpPr/>
            <p:nvPr/>
          </p:nvSpPr>
          <p:spPr>
            <a:xfrm>
              <a:off x="4123175"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0" name="Google Shape;11967;p81">
              <a:extLst>
                <a:ext uri="{FF2B5EF4-FFF2-40B4-BE49-F238E27FC236}">
                  <a16:creationId xmlns:a16="http://schemas.microsoft.com/office/drawing/2014/main" id="{1303F640-0B78-1270-11B7-F10D232D4197}"/>
                </a:ext>
              </a:extLst>
            </p:cNvPr>
            <p:cNvSpPr/>
            <p:nvPr/>
          </p:nvSpPr>
          <p:spPr>
            <a:xfrm>
              <a:off x="4123175"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4" y="2036"/>
                    <a:pt x="1821"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1" name="Google Shape;11968;p81">
              <a:extLst>
                <a:ext uri="{FF2B5EF4-FFF2-40B4-BE49-F238E27FC236}">
                  <a16:creationId xmlns:a16="http://schemas.microsoft.com/office/drawing/2014/main" id="{EC30CB9D-1109-44D8-0639-83ECA44BB7B5}"/>
                </a:ext>
              </a:extLst>
            </p:cNvPr>
            <p:cNvSpPr/>
            <p:nvPr/>
          </p:nvSpPr>
          <p:spPr>
            <a:xfrm>
              <a:off x="4123175"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4" y="2037"/>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2" name="Google Shape;11969;p81">
              <a:extLst>
                <a:ext uri="{FF2B5EF4-FFF2-40B4-BE49-F238E27FC236}">
                  <a16:creationId xmlns:a16="http://schemas.microsoft.com/office/drawing/2014/main" id="{8CEEA4F2-2845-0BE5-DA14-29DD257E296D}"/>
                </a:ext>
              </a:extLst>
            </p:cNvPr>
            <p:cNvSpPr/>
            <p:nvPr/>
          </p:nvSpPr>
          <p:spPr>
            <a:xfrm>
              <a:off x="4123175" y="1342750"/>
              <a:ext cx="62425" cy="53450"/>
            </a:xfrm>
            <a:custGeom>
              <a:avLst/>
              <a:gdLst/>
              <a:ahLst/>
              <a:cxnLst/>
              <a:rect l="l" t="t" r="r" b="b"/>
              <a:pathLst>
                <a:path w="2497" h="2138" extrusionOk="0">
                  <a:moveTo>
                    <a:pt x="1065" y="1"/>
                  </a:moveTo>
                  <a:cubicBezTo>
                    <a:pt x="480" y="1"/>
                    <a:pt x="0" y="481"/>
                    <a:pt x="0" y="1066"/>
                  </a:cubicBezTo>
                  <a:cubicBezTo>
                    <a:pt x="0" y="1710"/>
                    <a:pt x="526" y="2138"/>
                    <a:pt x="1074" y="2138"/>
                  </a:cubicBezTo>
                  <a:cubicBezTo>
                    <a:pt x="1336" y="2138"/>
                    <a:pt x="1603" y="2040"/>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3" name="Google Shape;11970;p81">
              <a:extLst>
                <a:ext uri="{FF2B5EF4-FFF2-40B4-BE49-F238E27FC236}">
                  <a16:creationId xmlns:a16="http://schemas.microsoft.com/office/drawing/2014/main" id="{C56D13DA-8C9F-8138-4B99-22E782A468D9}"/>
                </a:ext>
              </a:extLst>
            </p:cNvPr>
            <p:cNvSpPr/>
            <p:nvPr/>
          </p:nvSpPr>
          <p:spPr>
            <a:xfrm>
              <a:off x="4046950"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4" name="Google Shape;11971;p81">
              <a:extLst>
                <a:ext uri="{FF2B5EF4-FFF2-40B4-BE49-F238E27FC236}">
                  <a16:creationId xmlns:a16="http://schemas.microsoft.com/office/drawing/2014/main" id="{EF9AD0E7-F13A-4FC8-4BF7-A97BD4FF11B1}"/>
                </a:ext>
              </a:extLst>
            </p:cNvPr>
            <p:cNvSpPr/>
            <p:nvPr/>
          </p:nvSpPr>
          <p:spPr>
            <a:xfrm>
              <a:off x="4046950"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5" name="Google Shape;11972;p81">
              <a:extLst>
                <a:ext uri="{FF2B5EF4-FFF2-40B4-BE49-F238E27FC236}">
                  <a16:creationId xmlns:a16="http://schemas.microsoft.com/office/drawing/2014/main" id="{FE65BC2B-4B1E-1891-B22F-007462CB8F5B}"/>
                </a:ext>
              </a:extLst>
            </p:cNvPr>
            <p:cNvSpPr/>
            <p:nvPr/>
          </p:nvSpPr>
          <p:spPr>
            <a:xfrm>
              <a:off x="4046950" y="172362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6" name="Google Shape;11973;p81">
              <a:extLst>
                <a:ext uri="{FF2B5EF4-FFF2-40B4-BE49-F238E27FC236}">
                  <a16:creationId xmlns:a16="http://schemas.microsoft.com/office/drawing/2014/main" id="{0F3E881E-6BE3-F126-BAAE-3DA1FEF1A1AD}"/>
                </a:ext>
              </a:extLst>
            </p:cNvPr>
            <p:cNvSpPr/>
            <p:nvPr/>
          </p:nvSpPr>
          <p:spPr>
            <a:xfrm>
              <a:off x="4046950" y="1647400"/>
              <a:ext cx="62425" cy="53450"/>
            </a:xfrm>
            <a:custGeom>
              <a:avLst/>
              <a:gdLst/>
              <a:ahLst/>
              <a:cxnLst/>
              <a:rect l="l" t="t" r="r" b="b"/>
              <a:pathLst>
                <a:path w="2497" h="2138" extrusionOk="0">
                  <a:moveTo>
                    <a:pt x="1074" y="1"/>
                  </a:moveTo>
                  <a:cubicBezTo>
                    <a:pt x="481" y="9"/>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7" name="Google Shape;11974;p81">
              <a:extLst>
                <a:ext uri="{FF2B5EF4-FFF2-40B4-BE49-F238E27FC236}">
                  <a16:creationId xmlns:a16="http://schemas.microsoft.com/office/drawing/2014/main" id="{62D02054-972D-AE10-1959-3BE27646804A}"/>
                </a:ext>
              </a:extLst>
            </p:cNvPr>
            <p:cNvSpPr/>
            <p:nvPr/>
          </p:nvSpPr>
          <p:spPr>
            <a:xfrm>
              <a:off x="4046950"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8" name="Google Shape;11975;p81">
              <a:extLst>
                <a:ext uri="{FF2B5EF4-FFF2-40B4-BE49-F238E27FC236}">
                  <a16:creationId xmlns:a16="http://schemas.microsoft.com/office/drawing/2014/main" id="{C03AF9E1-145C-8B80-F29F-FC81043374AC}"/>
                </a:ext>
              </a:extLst>
            </p:cNvPr>
            <p:cNvSpPr/>
            <p:nvPr/>
          </p:nvSpPr>
          <p:spPr>
            <a:xfrm>
              <a:off x="4046950"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39" name="Google Shape;11976;p81">
              <a:extLst>
                <a:ext uri="{FF2B5EF4-FFF2-40B4-BE49-F238E27FC236}">
                  <a16:creationId xmlns:a16="http://schemas.microsoft.com/office/drawing/2014/main" id="{B83E3D45-5615-750A-ADA1-11125D719498}"/>
                </a:ext>
              </a:extLst>
            </p:cNvPr>
            <p:cNvSpPr/>
            <p:nvPr/>
          </p:nvSpPr>
          <p:spPr>
            <a:xfrm>
              <a:off x="4046950" y="1418975"/>
              <a:ext cx="62425" cy="53350"/>
            </a:xfrm>
            <a:custGeom>
              <a:avLst/>
              <a:gdLst/>
              <a:ahLst/>
              <a:cxnLst/>
              <a:rect l="l" t="t" r="r" b="b"/>
              <a:pathLst>
                <a:path w="2497" h="2134" extrusionOk="0">
                  <a:moveTo>
                    <a:pt x="1074" y="1"/>
                  </a:moveTo>
                  <a:cubicBezTo>
                    <a:pt x="481" y="1"/>
                    <a:pt x="9" y="480"/>
                    <a:pt x="1" y="1065"/>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0" name="Google Shape;11977;p81">
              <a:extLst>
                <a:ext uri="{FF2B5EF4-FFF2-40B4-BE49-F238E27FC236}">
                  <a16:creationId xmlns:a16="http://schemas.microsoft.com/office/drawing/2014/main" id="{F67AA8D0-C61B-D2CD-56BB-0A6E84280CAC}"/>
                </a:ext>
              </a:extLst>
            </p:cNvPr>
            <p:cNvSpPr/>
            <p:nvPr/>
          </p:nvSpPr>
          <p:spPr>
            <a:xfrm>
              <a:off x="4046950" y="1342750"/>
              <a:ext cx="62425" cy="53450"/>
            </a:xfrm>
            <a:custGeom>
              <a:avLst/>
              <a:gdLst/>
              <a:ahLst/>
              <a:cxnLst/>
              <a:rect l="l" t="t" r="r" b="b"/>
              <a:pathLst>
                <a:path w="2497" h="2138" extrusionOk="0">
                  <a:moveTo>
                    <a:pt x="1074" y="1"/>
                  </a:moveTo>
                  <a:cubicBezTo>
                    <a:pt x="481" y="1"/>
                    <a:pt x="9" y="481"/>
                    <a:pt x="1" y="1066"/>
                  </a:cubicBezTo>
                  <a:cubicBezTo>
                    <a:pt x="1" y="1710"/>
                    <a:pt x="530" y="2138"/>
                    <a:pt x="1078" y="2138"/>
                  </a:cubicBezTo>
                  <a:cubicBezTo>
                    <a:pt x="1340" y="2138"/>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1" name="Google Shape;11978;p81">
              <a:extLst>
                <a:ext uri="{FF2B5EF4-FFF2-40B4-BE49-F238E27FC236}">
                  <a16:creationId xmlns:a16="http://schemas.microsoft.com/office/drawing/2014/main" id="{A8ED933A-1904-EBF4-9DA0-2081422DE0BD}"/>
                </a:ext>
              </a:extLst>
            </p:cNvPr>
            <p:cNvSpPr/>
            <p:nvPr/>
          </p:nvSpPr>
          <p:spPr>
            <a:xfrm>
              <a:off x="3970950" y="2256925"/>
              <a:ext cx="62350" cy="53425"/>
            </a:xfrm>
            <a:custGeom>
              <a:avLst/>
              <a:gdLst/>
              <a:ahLst/>
              <a:cxnLst/>
              <a:rect l="l" t="t" r="r" b="b"/>
              <a:pathLst>
                <a:path w="2494" h="2137" extrusionOk="0">
                  <a:moveTo>
                    <a:pt x="1075" y="0"/>
                  </a:moveTo>
                  <a:cubicBezTo>
                    <a:pt x="1072" y="0"/>
                    <a:pt x="1069" y="0"/>
                    <a:pt x="1065" y="0"/>
                  </a:cubicBezTo>
                  <a:cubicBezTo>
                    <a:pt x="472" y="0"/>
                    <a:pt x="1" y="480"/>
                    <a:pt x="1" y="1065"/>
                  </a:cubicBezTo>
                  <a:cubicBezTo>
                    <a:pt x="1" y="1709"/>
                    <a:pt x="526" y="2137"/>
                    <a:pt x="1074" y="2137"/>
                  </a:cubicBezTo>
                  <a:cubicBezTo>
                    <a:pt x="1336" y="2137"/>
                    <a:pt x="1603" y="2039"/>
                    <a:pt x="1822"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2" name="Google Shape;11979;p81">
              <a:extLst>
                <a:ext uri="{FF2B5EF4-FFF2-40B4-BE49-F238E27FC236}">
                  <a16:creationId xmlns:a16="http://schemas.microsoft.com/office/drawing/2014/main" id="{AA019462-A48E-EA3C-34E6-342C20406856}"/>
                </a:ext>
              </a:extLst>
            </p:cNvPr>
            <p:cNvSpPr/>
            <p:nvPr/>
          </p:nvSpPr>
          <p:spPr>
            <a:xfrm>
              <a:off x="3970950" y="2180700"/>
              <a:ext cx="62225" cy="53350"/>
            </a:xfrm>
            <a:custGeom>
              <a:avLst/>
              <a:gdLst/>
              <a:ahLst/>
              <a:cxnLst/>
              <a:rect l="l" t="t" r="r" b="b"/>
              <a:pathLst>
                <a:path w="2489" h="2134" extrusionOk="0">
                  <a:moveTo>
                    <a:pt x="1065" y="1"/>
                  </a:moveTo>
                  <a:cubicBezTo>
                    <a:pt x="472" y="1"/>
                    <a:pt x="1" y="480"/>
                    <a:pt x="1" y="1066"/>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3" name="Google Shape;11980;p81">
              <a:extLst>
                <a:ext uri="{FF2B5EF4-FFF2-40B4-BE49-F238E27FC236}">
                  <a16:creationId xmlns:a16="http://schemas.microsoft.com/office/drawing/2014/main" id="{BBAD7E72-B655-1F97-87AB-61565AAAE568}"/>
                </a:ext>
              </a:extLst>
            </p:cNvPr>
            <p:cNvSpPr/>
            <p:nvPr/>
          </p:nvSpPr>
          <p:spPr>
            <a:xfrm>
              <a:off x="3970950" y="179985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4" name="Google Shape;11981;p81">
              <a:extLst>
                <a:ext uri="{FF2B5EF4-FFF2-40B4-BE49-F238E27FC236}">
                  <a16:creationId xmlns:a16="http://schemas.microsoft.com/office/drawing/2014/main" id="{49A57326-3C05-8612-0E91-059BFABE304F}"/>
                </a:ext>
              </a:extLst>
            </p:cNvPr>
            <p:cNvSpPr/>
            <p:nvPr/>
          </p:nvSpPr>
          <p:spPr>
            <a:xfrm>
              <a:off x="3970950" y="164740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5" name="Google Shape;11982;p81">
              <a:extLst>
                <a:ext uri="{FF2B5EF4-FFF2-40B4-BE49-F238E27FC236}">
                  <a16:creationId xmlns:a16="http://schemas.microsoft.com/office/drawing/2014/main" id="{A5345998-08A1-E5F7-3D83-11DF4666596C}"/>
                </a:ext>
              </a:extLst>
            </p:cNvPr>
            <p:cNvSpPr/>
            <p:nvPr/>
          </p:nvSpPr>
          <p:spPr>
            <a:xfrm>
              <a:off x="3970950" y="1571400"/>
              <a:ext cx="62225" cy="53250"/>
            </a:xfrm>
            <a:custGeom>
              <a:avLst/>
              <a:gdLst/>
              <a:ahLst/>
              <a:cxnLst/>
              <a:rect l="l" t="t" r="r" b="b"/>
              <a:pathLst>
                <a:path w="2489" h="2130" extrusionOk="0">
                  <a:moveTo>
                    <a:pt x="1065" y="1"/>
                  </a:moveTo>
                  <a:cubicBezTo>
                    <a:pt x="472" y="1"/>
                    <a:pt x="1" y="472"/>
                    <a:pt x="1" y="1066"/>
                  </a:cubicBezTo>
                  <a:cubicBezTo>
                    <a:pt x="1" y="1703"/>
                    <a:pt x="525" y="2129"/>
                    <a:pt x="1071" y="2129"/>
                  </a:cubicBezTo>
                  <a:cubicBezTo>
                    <a:pt x="1332" y="2129"/>
                    <a:pt x="1598" y="2032"/>
                    <a:pt x="1813"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6" name="Google Shape;11983;p81">
              <a:extLst>
                <a:ext uri="{FF2B5EF4-FFF2-40B4-BE49-F238E27FC236}">
                  <a16:creationId xmlns:a16="http://schemas.microsoft.com/office/drawing/2014/main" id="{927F9C08-923C-22FB-B1E6-672BBFF26C1D}"/>
                </a:ext>
              </a:extLst>
            </p:cNvPr>
            <p:cNvSpPr/>
            <p:nvPr/>
          </p:nvSpPr>
          <p:spPr>
            <a:xfrm>
              <a:off x="3970950" y="1495200"/>
              <a:ext cx="62225" cy="53325"/>
            </a:xfrm>
            <a:custGeom>
              <a:avLst/>
              <a:gdLst/>
              <a:ahLst/>
              <a:cxnLst/>
              <a:rect l="l" t="t" r="r" b="b"/>
              <a:pathLst>
                <a:path w="2489" h="2133" extrusionOk="0">
                  <a:moveTo>
                    <a:pt x="1065" y="0"/>
                  </a:moveTo>
                  <a:cubicBezTo>
                    <a:pt x="472" y="0"/>
                    <a:pt x="1" y="480"/>
                    <a:pt x="1" y="1065"/>
                  </a:cubicBezTo>
                  <a:cubicBezTo>
                    <a:pt x="1" y="1709"/>
                    <a:pt x="526" y="2133"/>
                    <a:pt x="1072" y="2133"/>
                  </a:cubicBezTo>
                  <a:cubicBezTo>
                    <a:pt x="1333" y="2133"/>
                    <a:pt x="1598" y="2036"/>
                    <a:pt x="1813"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7" name="Google Shape;11984;p81">
              <a:extLst>
                <a:ext uri="{FF2B5EF4-FFF2-40B4-BE49-F238E27FC236}">
                  <a16:creationId xmlns:a16="http://schemas.microsoft.com/office/drawing/2014/main" id="{741F0E85-C872-EA3F-F418-E0E4302E26BF}"/>
                </a:ext>
              </a:extLst>
            </p:cNvPr>
            <p:cNvSpPr/>
            <p:nvPr/>
          </p:nvSpPr>
          <p:spPr>
            <a:xfrm>
              <a:off x="3970950" y="141897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8" name="Google Shape;11985;p81">
              <a:extLst>
                <a:ext uri="{FF2B5EF4-FFF2-40B4-BE49-F238E27FC236}">
                  <a16:creationId xmlns:a16="http://schemas.microsoft.com/office/drawing/2014/main" id="{C06FBFF9-70A5-DEB1-EF46-9361E9E4DABC}"/>
                </a:ext>
              </a:extLst>
            </p:cNvPr>
            <p:cNvSpPr/>
            <p:nvPr/>
          </p:nvSpPr>
          <p:spPr>
            <a:xfrm>
              <a:off x="3970950" y="1342750"/>
              <a:ext cx="62225" cy="53450"/>
            </a:xfrm>
            <a:custGeom>
              <a:avLst/>
              <a:gdLst/>
              <a:ahLst/>
              <a:cxnLst/>
              <a:rect l="l" t="t" r="r" b="b"/>
              <a:pathLst>
                <a:path w="2489" h="2138" extrusionOk="0">
                  <a:moveTo>
                    <a:pt x="1065" y="1"/>
                  </a:moveTo>
                  <a:cubicBezTo>
                    <a:pt x="472" y="1"/>
                    <a:pt x="1" y="481"/>
                    <a:pt x="1" y="1066"/>
                  </a:cubicBezTo>
                  <a:cubicBezTo>
                    <a:pt x="1" y="1710"/>
                    <a:pt x="526" y="2138"/>
                    <a:pt x="1072" y="2138"/>
                  </a:cubicBezTo>
                  <a:cubicBezTo>
                    <a:pt x="1332" y="2138"/>
                    <a:pt x="1598" y="2040"/>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49" name="Google Shape;11986;p81">
              <a:extLst>
                <a:ext uri="{FF2B5EF4-FFF2-40B4-BE49-F238E27FC236}">
                  <a16:creationId xmlns:a16="http://schemas.microsoft.com/office/drawing/2014/main" id="{40D6F80C-C3C8-9661-17B7-12A6A459E487}"/>
                </a:ext>
              </a:extLst>
            </p:cNvPr>
            <p:cNvSpPr/>
            <p:nvPr/>
          </p:nvSpPr>
          <p:spPr>
            <a:xfrm>
              <a:off x="3970950" y="1114325"/>
              <a:ext cx="62225" cy="53350"/>
            </a:xfrm>
            <a:custGeom>
              <a:avLst/>
              <a:gdLst/>
              <a:ahLst/>
              <a:cxnLst/>
              <a:rect l="l" t="t" r="r" b="b"/>
              <a:pathLst>
                <a:path w="2489" h="2134" extrusionOk="0">
                  <a:moveTo>
                    <a:pt x="1065" y="1"/>
                  </a:moveTo>
                  <a:cubicBezTo>
                    <a:pt x="472" y="1"/>
                    <a:pt x="1" y="480"/>
                    <a:pt x="1" y="1065"/>
                  </a:cubicBezTo>
                  <a:cubicBezTo>
                    <a:pt x="1" y="1709"/>
                    <a:pt x="526" y="2133"/>
                    <a:pt x="1072" y="2133"/>
                  </a:cubicBezTo>
                  <a:cubicBezTo>
                    <a:pt x="1333" y="2133"/>
                    <a:pt x="1598" y="2037"/>
                    <a:pt x="1813"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0" name="Google Shape;11987;p81">
              <a:extLst>
                <a:ext uri="{FF2B5EF4-FFF2-40B4-BE49-F238E27FC236}">
                  <a16:creationId xmlns:a16="http://schemas.microsoft.com/office/drawing/2014/main" id="{EB967635-A532-D877-671E-A137E02E11AC}"/>
                </a:ext>
              </a:extLst>
            </p:cNvPr>
            <p:cNvSpPr/>
            <p:nvPr/>
          </p:nvSpPr>
          <p:spPr>
            <a:xfrm>
              <a:off x="3894725"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1" name="Google Shape;11988;p81">
              <a:extLst>
                <a:ext uri="{FF2B5EF4-FFF2-40B4-BE49-F238E27FC236}">
                  <a16:creationId xmlns:a16="http://schemas.microsoft.com/office/drawing/2014/main" id="{E45194D5-349B-CF42-EDF0-05A6DEA3E356}"/>
                </a:ext>
              </a:extLst>
            </p:cNvPr>
            <p:cNvSpPr/>
            <p:nvPr/>
          </p:nvSpPr>
          <p:spPr>
            <a:xfrm>
              <a:off x="3894725"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4" y="2131"/>
                    <a:pt x="1603" y="2033"/>
                    <a:pt x="1822"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2" name="Google Shape;11989;p81">
              <a:extLst>
                <a:ext uri="{FF2B5EF4-FFF2-40B4-BE49-F238E27FC236}">
                  <a16:creationId xmlns:a16="http://schemas.microsoft.com/office/drawing/2014/main" id="{8ACD41CE-5B07-0A64-487A-B20C3CE054FE}"/>
                </a:ext>
              </a:extLst>
            </p:cNvPr>
            <p:cNvSpPr/>
            <p:nvPr/>
          </p:nvSpPr>
          <p:spPr>
            <a:xfrm>
              <a:off x="3894725"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3" name="Google Shape;11990;p81">
              <a:extLst>
                <a:ext uri="{FF2B5EF4-FFF2-40B4-BE49-F238E27FC236}">
                  <a16:creationId xmlns:a16="http://schemas.microsoft.com/office/drawing/2014/main" id="{41E19271-3F31-516F-573B-F23DD112C3D5}"/>
                </a:ext>
              </a:extLst>
            </p:cNvPr>
            <p:cNvSpPr/>
            <p:nvPr/>
          </p:nvSpPr>
          <p:spPr>
            <a:xfrm>
              <a:off x="3894725" y="17236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4" name="Google Shape;11991;p81">
              <a:extLst>
                <a:ext uri="{FF2B5EF4-FFF2-40B4-BE49-F238E27FC236}">
                  <a16:creationId xmlns:a16="http://schemas.microsoft.com/office/drawing/2014/main" id="{CDFAB1B2-9B22-A7A8-41E6-0D4EA9169279}"/>
                </a:ext>
              </a:extLst>
            </p:cNvPr>
            <p:cNvSpPr/>
            <p:nvPr/>
          </p:nvSpPr>
          <p:spPr>
            <a:xfrm>
              <a:off x="3894725"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5" name="Google Shape;11992;p81">
              <a:extLst>
                <a:ext uri="{FF2B5EF4-FFF2-40B4-BE49-F238E27FC236}">
                  <a16:creationId xmlns:a16="http://schemas.microsoft.com/office/drawing/2014/main" id="{0ED278CC-86AA-FF65-B44F-395D7DB61F6C}"/>
                </a:ext>
              </a:extLst>
            </p:cNvPr>
            <p:cNvSpPr/>
            <p:nvPr/>
          </p:nvSpPr>
          <p:spPr>
            <a:xfrm>
              <a:off x="3894725" y="1571400"/>
              <a:ext cx="62175" cy="53250"/>
            </a:xfrm>
            <a:custGeom>
              <a:avLst/>
              <a:gdLst/>
              <a:ahLst/>
              <a:cxnLst/>
              <a:rect l="l" t="t" r="r" b="b"/>
              <a:pathLst>
                <a:path w="2487" h="2130" extrusionOk="0">
                  <a:moveTo>
                    <a:pt x="1076" y="1"/>
                  </a:moveTo>
                  <a:cubicBezTo>
                    <a:pt x="1073" y="1"/>
                    <a:pt x="1069" y="1"/>
                    <a:pt x="1066" y="1"/>
                  </a:cubicBezTo>
                  <a:cubicBezTo>
                    <a:pt x="481" y="1"/>
                    <a:pt x="1" y="472"/>
                    <a:pt x="1" y="1066"/>
                  </a:cubicBezTo>
                  <a:cubicBezTo>
                    <a:pt x="1" y="1703"/>
                    <a:pt x="525" y="2129"/>
                    <a:pt x="1074" y="2129"/>
                  </a:cubicBezTo>
                  <a:cubicBezTo>
                    <a:pt x="1336" y="2129"/>
                    <a:pt x="1604" y="2032"/>
                    <a:pt x="1822" y="1813"/>
                  </a:cubicBezTo>
                  <a:cubicBezTo>
                    <a:pt x="2486" y="1149"/>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6" name="Google Shape;11993;p81">
              <a:extLst>
                <a:ext uri="{FF2B5EF4-FFF2-40B4-BE49-F238E27FC236}">
                  <a16:creationId xmlns:a16="http://schemas.microsoft.com/office/drawing/2014/main" id="{552AEAE8-CCBA-0CEC-56FF-DC50249CCB19}"/>
                </a:ext>
              </a:extLst>
            </p:cNvPr>
            <p:cNvSpPr/>
            <p:nvPr/>
          </p:nvSpPr>
          <p:spPr>
            <a:xfrm>
              <a:off x="3894725"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7" name="Google Shape;11994;p81">
              <a:extLst>
                <a:ext uri="{FF2B5EF4-FFF2-40B4-BE49-F238E27FC236}">
                  <a16:creationId xmlns:a16="http://schemas.microsoft.com/office/drawing/2014/main" id="{0CE570BA-78A6-A93A-445C-E6CAAAB723A4}"/>
                </a:ext>
              </a:extLst>
            </p:cNvPr>
            <p:cNvSpPr/>
            <p:nvPr/>
          </p:nvSpPr>
          <p:spPr>
            <a:xfrm>
              <a:off x="3894725"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8" name="Google Shape;11995;p81">
              <a:extLst>
                <a:ext uri="{FF2B5EF4-FFF2-40B4-BE49-F238E27FC236}">
                  <a16:creationId xmlns:a16="http://schemas.microsoft.com/office/drawing/2014/main" id="{D55976A0-8169-B41F-A356-9A336124022D}"/>
                </a:ext>
              </a:extLst>
            </p:cNvPr>
            <p:cNvSpPr/>
            <p:nvPr/>
          </p:nvSpPr>
          <p:spPr>
            <a:xfrm>
              <a:off x="3894725" y="1342750"/>
              <a:ext cx="62225" cy="53450"/>
            </a:xfrm>
            <a:custGeom>
              <a:avLst/>
              <a:gdLst/>
              <a:ahLst/>
              <a:cxnLst/>
              <a:rect l="l" t="t" r="r" b="b"/>
              <a:pathLst>
                <a:path w="2489" h="2138" extrusionOk="0">
                  <a:moveTo>
                    <a:pt x="1066" y="1"/>
                  </a:moveTo>
                  <a:cubicBezTo>
                    <a:pt x="481" y="1"/>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59" name="Google Shape;11996;p81">
              <a:extLst>
                <a:ext uri="{FF2B5EF4-FFF2-40B4-BE49-F238E27FC236}">
                  <a16:creationId xmlns:a16="http://schemas.microsoft.com/office/drawing/2014/main" id="{8F17D62B-832E-9D71-AAFA-288BA32257EB}"/>
                </a:ext>
              </a:extLst>
            </p:cNvPr>
            <p:cNvSpPr/>
            <p:nvPr/>
          </p:nvSpPr>
          <p:spPr>
            <a:xfrm>
              <a:off x="3894725"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0" name="Google Shape;11997;p81">
              <a:extLst>
                <a:ext uri="{FF2B5EF4-FFF2-40B4-BE49-F238E27FC236}">
                  <a16:creationId xmlns:a16="http://schemas.microsoft.com/office/drawing/2014/main" id="{CB5D0838-FB52-0648-E84C-EACFA34060C7}"/>
                </a:ext>
              </a:extLst>
            </p:cNvPr>
            <p:cNvSpPr/>
            <p:nvPr/>
          </p:nvSpPr>
          <p:spPr>
            <a:xfrm>
              <a:off x="381852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1" name="Google Shape;11998;p81">
              <a:extLst>
                <a:ext uri="{FF2B5EF4-FFF2-40B4-BE49-F238E27FC236}">
                  <a16:creationId xmlns:a16="http://schemas.microsoft.com/office/drawing/2014/main" id="{B1214C7C-D48F-AB2E-2B65-E2F82FC92B79}"/>
                </a:ext>
              </a:extLst>
            </p:cNvPr>
            <p:cNvSpPr/>
            <p:nvPr/>
          </p:nvSpPr>
          <p:spPr>
            <a:xfrm>
              <a:off x="381852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2" name="Google Shape;11999;p81">
              <a:extLst>
                <a:ext uri="{FF2B5EF4-FFF2-40B4-BE49-F238E27FC236}">
                  <a16:creationId xmlns:a16="http://schemas.microsoft.com/office/drawing/2014/main" id="{78998463-8552-5A0E-CD1D-9FC4A1719554}"/>
                </a:ext>
              </a:extLst>
            </p:cNvPr>
            <p:cNvSpPr/>
            <p:nvPr/>
          </p:nvSpPr>
          <p:spPr>
            <a:xfrm>
              <a:off x="38185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3" name="Google Shape;12000;p81">
              <a:extLst>
                <a:ext uri="{FF2B5EF4-FFF2-40B4-BE49-F238E27FC236}">
                  <a16:creationId xmlns:a16="http://schemas.microsoft.com/office/drawing/2014/main" id="{2BE5B79D-EED9-0471-416F-5E8545C8DCAF}"/>
                </a:ext>
              </a:extLst>
            </p:cNvPr>
            <p:cNvSpPr/>
            <p:nvPr/>
          </p:nvSpPr>
          <p:spPr>
            <a:xfrm>
              <a:off x="38185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4" name="Google Shape;12001;p81">
              <a:extLst>
                <a:ext uri="{FF2B5EF4-FFF2-40B4-BE49-F238E27FC236}">
                  <a16:creationId xmlns:a16="http://schemas.microsoft.com/office/drawing/2014/main" id="{693C7E5A-BA6C-36B1-8068-011D19EA9E84}"/>
                </a:ext>
              </a:extLst>
            </p:cNvPr>
            <p:cNvSpPr/>
            <p:nvPr/>
          </p:nvSpPr>
          <p:spPr>
            <a:xfrm>
              <a:off x="38185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5" name="Google Shape;12002;p81">
              <a:extLst>
                <a:ext uri="{FF2B5EF4-FFF2-40B4-BE49-F238E27FC236}">
                  <a16:creationId xmlns:a16="http://schemas.microsoft.com/office/drawing/2014/main" id="{1763B4F2-705F-510B-BCCF-FAD410F65C6F}"/>
                </a:ext>
              </a:extLst>
            </p:cNvPr>
            <p:cNvSpPr/>
            <p:nvPr/>
          </p:nvSpPr>
          <p:spPr>
            <a:xfrm>
              <a:off x="38185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6" name="Google Shape;12003;p81">
              <a:extLst>
                <a:ext uri="{FF2B5EF4-FFF2-40B4-BE49-F238E27FC236}">
                  <a16:creationId xmlns:a16="http://schemas.microsoft.com/office/drawing/2014/main" id="{7EDA79B6-ED9F-C3AA-19E9-8118AE94FF93}"/>
                </a:ext>
              </a:extLst>
            </p:cNvPr>
            <p:cNvSpPr/>
            <p:nvPr/>
          </p:nvSpPr>
          <p:spPr>
            <a:xfrm>
              <a:off x="38185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7" name="Google Shape;12004;p81">
              <a:extLst>
                <a:ext uri="{FF2B5EF4-FFF2-40B4-BE49-F238E27FC236}">
                  <a16:creationId xmlns:a16="http://schemas.microsoft.com/office/drawing/2014/main" id="{4EDA7D33-2B29-7407-565A-DC065743109F}"/>
                </a:ext>
              </a:extLst>
            </p:cNvPr>
            <p:cNvSpPr/>
            <p:nvPr/>
          </p:nvSpPr>
          <p:spPr>
            <a:xfrm>
              <a:off x="38185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8" name="Google Shape;12005;p81">
              <a:extLst>
                <a:ext uri="{FF2B5EF4-FFF2-40B4-BE49-F238E27FC236}">
                  <a16:creationId xmlns:a16="http://schemas.microsoft.com/office/drawing/2014/main" id="{0E5D2A48-9D47-D297-45F5-CC2DDE7B0FF0}"/>
                </a:ext>
              </a:extLst>
            </p:cNvPr>
            <p:cNvSpPr/>
            <p:nvPr/>
          </p:nvSpPr>
          <p:spPr>
            <a:xfrm>
              <a:off x="38185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69" name="Google Shape;12006;p81">
              <a:extLst>
                <a:ext uri="{FF2B5EF4-FFF2-40B4-BE49-F238E27FC236}">
                  <a16:creationId xmlns:a16="http://schemas.microsoft.com/office/drawing/2014/main" id="{73E21CFA-40E5-7AC3-6851-06BF8296CCA8}"/>
                </a:ext>
              </a:extLst>
            </p:cNvPr>
            <p:cNvSpPr/>
            <p:nvPr/>
          </p:nvSpPr>
          <p:spPr>
            <a:xfrm>
              <a:off x="3818525"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0" name="Google Shape;12007;p81">
              <a:extLst>
                <a:ext uri="{FF2B5EF4-FFF2-40B4-BE49-F238E27FC236}">
                  <a16:creationId xmlns:a16="http://schemas.microsoft.com/office/drawing/2014/main" id="{FD9A2BFB-67A1-A7AA-4439-7F1FE2E5A2B2}"/>
                </a:ext>
              </a:extLst>
            </p:cNvPr>
            <p:cNvSpPr/>
            <p:nvPr/>
          </p:nvSpPr>
          <p:spPr>
            <a:xfrm>
              <a:off x="3818525"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1" name="Google Shape;12008;p81">
              <a:extLst>
                <a:ext uri="{FF2B5EF4-FFF2-40B4-BE49-F238E27FC236}">
                  <a16:creationId xmlns:a16="http://schemas.microsoft.com/office/drawing/2014/main" id="{42F7EA35-50E2-1E07-EF69-736DD0C70F6C}"/>
                </a:ext>
              </a:extLst>
            </p:cNvPr>
            <p:cNvSpPr/>
            <p:nvPr/>
          </p:nvSpPr>
          <p:spPr>
            <a:xfrm>
              <a:off x="3742300" y="2180700"/>
              <a:ext cx="62225" cy="53350"/>
            </a:xfrm>
            <a:custGeom>
              <a:avLst/>
              <a:gdLst/>
              <a:ahLst/>
              <a:cxnLst/>
              <a:rect l="l" t="t" r="r" b="b"/>
              <a:pathLst>
                <a:path w="2489" h="2134" extrusionOk="0">
                  <a:moveTo>
                    <a:pt x="1066" y="1"/>
                  </a:moveTo>
                  <a:cubicBezTo>
                    <a:pt x="481"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2" name="Google Shape;12009;p81">
              <a:extLst>
                <a:ext uri="{FF2B5EF4-FFF2-40B4-BE49-F238E27FC236}">
                  <a16:creationId xmlns:a16="http://schemas.microsoft.com/office/drawing/2014/main" id="{2E22F437-C48D-7955-7862-78D3D0D80F34}"/>
                </a:ext>
              </a:extLst>
            </p:cNvPr>
            <p:cNvSpPr/>
            <p:nvPr/>
          </p:nvSpPr>
          <p:spPr>
            <a:xfrm>
              <a:off x="3742300" y="2104500"/>
              <a:ext cx="62225" cy="53325"/>
            </a:xfrm>
            <a:custGeom>
              <a:avLst/>
              <a:gdLst/>
              <a:ahLst/>
              <a:cxnLst/>
              <a:rect l="l" t="t" r="r" b="b"/>
              <a:pathLst>
                <a:path w="2489" h="2133" extrusionOk="0">
                  <a:moveTo>
                    <a:pt x="1066" y="0"/>
                  </a:moveTo>
                  <a:cubicBezTo>
                    <a:pt x="481" y="0"/>
                    <a:pt x="1" y="480"/>
                    <a:pt x="1" y="1065"/>
                  </a:cubicBezTo>
                  <a:cubicBezTo>
                    <a:pt x="1" y="1709"/>
                    <a:pt x="526" y="2133"/>
                    <a:pt x="1072" y="2133"/>
                  </a:cubicBezTo>
                  <a:cubicBezTo>
                    <a:pt x="1333" y="2133"/>
                    <a:pt x="1598" y="2036"/>
                    <a:pt x="1814"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3" name="Google Shape;12010;p81">
              <a:extLst>
                <a:ext uri="{FF2B5EF4-FFF2-40B4-BE49-F238E27FC236}">
                  <a16:creationId xmlns:a16="http://schemas.microsoft.com/office/drawing/2014/main" id="{02CF5459-1B84-ED6E-88C0-6F943E91012A}"/>
                </a:ext>
              </a:extLst>
            </p:cNvPr>
            <p:cNvSpPr/>
            <p:nvPr/>
          </p:nvSpPr>
          <p:spPr>
            <a:xfrm>
              <a:off x="3742300" y="1876050"/>
              <a:ext cx="62225" cy="53300"/>
            </a:xfrm>
            <a:custGeom>
              <a:avLst/>
              <a:gdLst/>
              <a:ahLst/>
              <a:cxnLst/>
              <a:rect l="l" t="t" r="r" b="b"/>
              <a:pathLst>
                <a:path w="2489" h="2132" extrusionOk="0">
                  <a:moveTo>
                    <a:pt x="1066" y="1"/>
                  </a:moveTo>
                  <a:cubicBezTo>
                    <a:pt x="481" y="1"/>
                    <a:pt x="1" y="472"/>
                    <a:pt x="1" y="1066"/>
                  </a:cubicBezTo>
                  <a:cubicBezTo>
                    <a:pt x="1" y="1705"/>
                    <a:pt x="528" y="2132"/>
                    <a:pt x="1076" y="2132"/>
                  </a:cubicBezTo>
                  <a:cubicBezTo>
                    <a:pt x="1335" y="2132"/>
                    <a:pt x="1599" y="2036"/>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4" name="Google Shape;12011;p81">
              <a:extLst>
                <a:ext uri="{FF2B5EF4-FFF2-40B4-BE49-F238E27FC236}">
                  <a16:creationId xmlns:a16="http://schemas.microsoft.com/office/drawing/2014/main" id="{605C60BF-F908-A73E-4BAE-9E4E6E8DB687}"/>
                </a:ext>
              </a:extLst>
            </p:cNvPr>
            <p:cNvSpPr/>
            <p:nvPr/>
          </p:nvSpPr>
          <p:spPr>
            <a:xfrm>
              <a:off x="3742300" y="179985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5" name="Google Shape;12012;p81">
              <a:extLst>
                <a:ext uri="{FF2B5EF4-FFF2-40B4-BE49-F238E27FC236}">
                  <a16:creationId xmlns:a16="http://schemas.microsoft.com/office/drawing/2014/main" id="{374937CE-9E31-8481-282F-819F0A80F4FA}"/>
                </a:ext>
              </a:extLst>
            </p:cNvPr>
            <p:cNvSpPr/>
            <p:nvPr/>
          </p:nvSpPr>
          <p:spPr>
            <a:xfrm>
              <a:off x="3742300" y="17236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6" name="Google Shape;12013;p81">
              <a:extLst>
                <a:ext uri="{FF2B5EF4-FFF2-40B4-BE49-F238E27FC236}">
                  <a16:creationId xmlns:a16="http://schemas.microsoft.com/office/drawing/2014/main" id="{1EA7F3F5-5293-4732-7A38-F8ADA4FE6B90}"/>
                </a:ext>
              </a:extLst>
            </p:cNvPr>
            <p:cNvSpPr/>
            <p:nvPr/>
          </p:nvSpPr>
          <p:spPr>
            <a:xfrm>
              <a:off x="3742300" y="1647400"/>
              <a:ext cx="62225" cy="53450"/>
            </a:xfrm>
            <a:custGeom>
              <a:avLst/>
              <a:gdLst/>
              <a:ahLst/>
              <a:cxnLst/>
              <a:rect l="l" t="t" r="r" b="b"/>
              <a:pathLst>
                <a:path w="2489" h="2138" extrusionOk="0">
                  <a:moveTo>
                    <a:pt x="1066" y="1"/>
                  </a:moveTo>
                  <a:cubicBezTo>
                    <a:pt x="481" y="1"/>
                    <a:pt x="1" y="481"/>
                    <a:pt x="1" y="1066"/>
                  </a:cubicBezTo>
                  <a:cubicBezTo>
                    <a:pt x="1" y="1710"/>
                    <a:pt x="526" y="2138"/>
                    <a:pt x="1072" y="2138"/>
                  </a:cubicBezTo>
                  <a:cubicBezTo>
                    <a:pt x="1333" y="2138"/>
                    <a:pt x="1598" y="2040"/>
                    <a:pt x="1814" y="1822"/>
                  </a:cubicBezTo>
                  <a:cubicBezTo>
                    <a:pt x="2489"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7" name="Google Shape;12014;p81">
              <a:extLst>
                <a:ext uri="{FF2B5EF4-FFF2-40B4-BE49-F238E27FC236}">
                  <a16:creationId xmlns:a16="http://schemas.microsoft.com/office/drawing/2014/main" id="{5B7668B9-81DF-72A4-9ABF-CA4880E792D3}"/>
                </a:ext>
              </a:extLst>
            </p:cNvPr>
            <p:cNvSpPr/>
            <p:nvPr/>
          </p:nvSpPr>
          <p:spPr>
            <a:xfrm>
              <a:off x="3742300" y="1571400"/>
              <a:ext cx="62225" cy="53250"/>
            </a:xfrm>
            <a:custGeom>
              <a:avLst/>
              <a:gdLst/>
              <a:ahLst/>
              <a:cxnLst/>
              <a:rect l="l" t="t" r="r" b="b"/>
              <a:pathLst>
                <a:path w="2489" h="2130" extrusionOk="0">
                  <a:moveTo>
                    <a:pt x="1066" y="1"/>
                  </a:moveTo>
                  <a:cubicBezTo>
                    <a:pt x="481"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8" name="Google Shape;12015;p81">
              <a:extLst>
                <a:ext uri="{FF2B5EF4-FFF2-40B4-BE49-F238E27FC236}">
                  <a16:creationId xmlns:a16="http://schemas.microsoft.com/office/drawing/2014/main" id="{BB530A6A-13DF-9088-5D8D-99D33BE282E4}"/>
                </a:ext>
              </a:extLst>
            </p:cNvPr>
            <p:cNvSpPr/>
            <p:nvPr/>
          </p:nvSpPr>
          <p:spPr>
            <a:xfrm>
              <a:off x="3742300" y="1495200"/>
              <a:ext cx="62225" cy="53325"/>
            </a:xfrm>
            <a:custGeom>
              <a:avLst/>
              <a:gdLst/>
              <a:ahLst/>
              <a:cxnLst/>
              <a:rect l="l" t="t" r="r" b="b"/>
              <a:pathLst>
                <a:path w="2489" h="2133" extrusionOk="0">
                  <a:moveTo>
                    <a:pt x="1066" y="0"/>
                  </a:moveTo>
                  <a:cubicBezTo>
                    <a:pt x="481" y="0"/>
                    <a:pt x="1" y="472"/>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79" name="Google Shape;12016;p81">
              <a:extLst>
                <a:ext uri="{FF2B5EF4-FFF2-40B4-BE49-F238E27FC236}">
                  <a16:creationId xmlns:a16="http://schemas.microsoft.com/office/drawing/2014/main" id="{F31A606B-3689-DE39-1AE6-445F5244E244}"/>
                </a:ext>
              </a:extLst>
            </p:cNvPr>
            <p:cNvSpPr/>
            <p:nvPr/>
          </p:nvSpPr>
          <p:spPr>
            <a:xfrm>
              <a:off x="3742300" y="1114325"/>
              <a:ext cx="62225" cy="53350"/>
            </a:xfrm>
            <a:custGeom>
              <a:avLst/>
              <a:gdLst/>
              <a:ahLst/>
              <a:cxnLst/>
              <a:rect l="l" t="t" r="r" b="b"/>
              <a:pathLst>
                <a:path w="2489" h="2134" extrusionOk="0">
                  <a:moveTo>
                    <a:pt x="1066" y="1"/>
                  </a:moveTo>
                  <a:cubicBezTo>
                    <a:pt x="481" y="1"/>
                    <a:pt x="1" y="480"/>
                    <a:pt x="1" y="1065"/>
                  </a:cubicBezTo>
                  <a:cubicBezTo>
                    <a:pt x="1" y="1709"/>
                    <a:pt x="526" y="2133"/>
                    <a:pt x="1072" y="2133"/>
                  </a:cubicBezTo>
                  <a:cubicBezTo>
                    <a:pt x="1333" y="2133"/>
                    <a:pt x="1598" y="2037"/>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0" name="Google Shape;12017;p81">
              <a:extLst>
                <a:ext uri="{FF2B5EF4-FFF2-40B4-BE49-F238E27FC236}">
                  <a16:creationId xmlns:a16="http://schemas.microsoft.com/office/drawing/2014/main" id="{9D4BEF37-D004-1384-7EE0-966A04A20E4D}"/>
                </a:ext>
              </a:extLst>
            </p:cNvPr>
            <p:cNvSpPr/>
            <p:nvPr/>
          </p:nvSpPr>
          <p:spPr>
            <a:xfrm>
              <a:off x="36661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1" name="Google Shape;12018;p81">
              <a:extLst>
                <a:ext uri="{FF2B5EF4-FFF2-40B4-BE49-F238E27FC236}">
                  <a16:creationId xmlns:a16="http://schemas.microsoft.com/office/drawing/2014/main" id="{FEBD85E1-B7E2-EE12-63D3-39340A631577}"/>
                </a:ext>
              </a:extLst>
            </p:cNvPr>
            <p:cNvSpPr/>
            <p:nvPr/>
          </p:nvSpPr>
          <p:spPr>
            <a:xfrm>
              <a:off x="366610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2" name="Google Shape;12019;p81">
              <a:extLst>
                <a:ext uri="{FF2B5EF4-FFF2-40B4-BE49-F238E27FC236}">
                  <a16:creationId xmlns:a16="http://schemas.microsoft.com/office/drawing/2014/main" id="{6EA54C66-B4B0-A450-B3AA-3FDD9C8360F6}"/>
                </a:ext>
              </a:extLst>
            </p:cNvPr>
            <p:cNvSpPr/>
            <p:nvPr/>
          </p:nvSpPr>
          <p:spPr>
            <a:xfrm>
              <a:off x="36661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3" name="Google Shape;12020;p81">
              <a:extLst>
                <a:ext uri="{FF2B5EF4-FFF2-40B4-BE49-F238E27FC236}">
                  <a16:creationId xmlns:a16="http://schemas.microsoft.com/office/drawing/2014/main" id="{3709455E-8F2B-77A4-2717-56A20162F7E6}"/>
                </a:ext>
              </a:extLst>
            </p:cNvPr>
            <p:cNvSpPr/>
            <p:nvPr/>
          </p:nvSpPr>
          <p:spPr>
            <a:xfrm>
              <a:off x="3666100" y="1647400"/>
              <a:ext cx="62200" cy="53450"/>
            </a:xfrm>
            <a:custGeom>
              <a:avLst/>
              <a:gdLst/>
              <a:ahLst/>
              <a:cxnLst/>
              <a:rect l="l" t="t" r="r" b="b"/>
              <a:pathLst>
                <a:path w="2488"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4" name="Google Shape;12021;p81">
              <a:extLst>
                <a:ext uri="{FF2B5EF4-FFF2-40B4-BE49-F238E27FC236}">
                  <a16:creationId xmlns:a16="http://schemas.microsoft.com/office/drawing/2014/main" id="{3065EA47-7DC2-4BE3-BD3A-3919BB786007}"/>
                </a:ext>
              </a:extLst>
            </p:cNvPr>
            <p:cNvSpPr/>
            <p:nvPr/>
          </p:nvSpPr>
          <p:spPr>
            <a:xfrm>
              <a:off x="3666100" y="1571400"/>
              <a:ext cx="62150" cy="53250"/>
            </a:xfrm>
            <a:custGeom>
              <a:avLst/>
              <a:gdLst/>
              <a:ahLst/>
              <a:cxnLst/>
              <a:rect l="l" t="t" r="r" b="b"/>
              <a:pathLst>
                <a:path w="2486" h="2130" extrusionOk="0">
                  <a:moveTo>
                    <a:pt x="1075" y="1"/>
                  </a:moveTo>
                  <a:cubicBezTo>
                    <a:pt x="1072" y="1"/>
                    <a:pt x="1069" y="1"/>
                    <a:pt x="1065" y="1"/>
                  </a:cubicBezTo>
                  <a:cubicBezTo>
                    <a:pt x="480" y="1"/>
                    <a:pt x="0" y="472"/>
                    <a:pt x="0" y="1066"/>
                  </a:cubicBezTo>
                  <a:cubicBezTo>
                    <a:pt x="0" y="1703"/>
                    <a:pt x="525" y="2129"/>
                    <a:pt x="1073" y="2129"/>
                  </a:cubicBezTo>
                  <a:cubicBezTo>
                    <a:pt x="1335" y="2129"/>
                    <a:pt x="1603" y="2032"/>
                    <a:pt x="1821" y="1813"/>
                  </a:cubicBezTo>
                  <a:cubicBezTo>
                    <a:pt x="2486"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5" name="Google Shape;12022;p81">
              <a:extLst>
                <a:ext uri="{FF2B5EF4-FFF2-40B4-BE49-F238E27FC236}">
                  <a16:creationId xmlns:a16="http://schemas.microsoft.com/office/drawing/2014/main" id="{6554F531-D9E2-3774-2981-40633A0E1B06}"/>
                </a:ext>
              </a:extLst>
            </p:cNvPr>
            <p:cNvSpPr/>
            <p:nvPr/>
          </p:nvSpPr>
          <p:spPr>
            <a:xfrm>
              <a:off x="35898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6" name="Google Shape;12023;p81">
              <a:extLst>
                <a:ext uri="{FF2B5EF4-FFF2-40B4-BE49-F238E27FC236}">
                  <a16:creationId xmlns:a16="http://schemas.microsoft.com/office/drawing/2014/main" id="{8FAEDACF-3245-F318-4BB6-59CDDC30DE02}"/>
                </a:ext>
              </a:extLst>
            </p:cNvPr>
            <p:cNvSpPr/>
            <p:nvPr/>
          </p:nvSpPr>
          <p:spPr>
            <a:xfrm>
              <a:off x="35898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7" name="Google Shape;12024;p81">
              <a:extLst>
                <a:ext uri="{FF2B5EF4-FFF2-40B4-BE49-F238E27FC236}">
                  <a16:creationId xmlns:a16="http://schemas.microsoft.com/office/drawing/2014/main" id="{F8F19D57-F52F-3590-7088-BE81B94D0DAE}"/>
                </a:ext>
              </a:extLst>
            </p:cNvPr>
            <p:cNvSpPr/>
            <p:nvPr/>
          </p:nvSpPr>
          <p:spPr>
            <a:xfrm>
              <a:off x="35898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8" name="Google Shape;12025;p81">
              <a:extLst>
                <a:ext uri="{FF2B5EF4-FFF2-40B4-BE49-F238E27FC236}">
                  <a16:creationId xmlns:a16="http://schemas.microsoft.com/office/drawing/2014/main" id="{A55B0129-8D1D-D5F9-5333-223FC079CD47}"/>
                </a:ext>
              </a:extLst>
            </p:cNvPr>
            <p:cNvSpPr/>
            <p:nvPr/>
          </p:nvSpPr>
          <p:spPr>
            <a:xfrm>
              <a:off x="35898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89" name="Google Shape;12026;p81">
              <a:extLst>
                <a:ext uri="{FF2B5EF4-FFF2-40B4-BE49-F238E27FC236}">
                  <a16:creationId xmlns:a16="http://schemas.microsoft.com/office/drawing/2014/main" id="{5554198F-835D-C42B-7953-D8E81A612E66}"/>
                </a:ext>
              </a:extLst>
            </p:cNvPr>
            <p:cNvSpPr/>
            <p:nvPr/>
          </p:nvSpPr>
          <p:spPr>
            <a:xfrm>
              <a:off x="35898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0" name="Google Shape;12027;p81">
              <a:extLst>
                <a:ext uri="{FF2B5EF4-FFF2-40B4-BE49-F238E27FC236}">
                  <a16:creationId xmlns:a16="http://schemas.microsoft.com/office/drawing/2014/main" id="{F3DD927B-4F54-F73B-29C6-7C03457D561D}"/>
                </a:ext>
              </a:extLst>
            </p:cNvPr>
            <p:cNvSpPr/>
            <p:nvPr/>
          </p:nvSpPr>
          <p:spPr>
            <a:xfrm>
              <a:off x="35136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1" name="Google Shape;12028;p81">
              <a:extLst>
                <a:ext uri="{FF2B5EF4-FFF2-40B4-BE49-F238E27FC236}">
                  <a16:creationId xmlns:a16="http://schemas.microsoft.com/office/drawing/2014/main" id="{9384D957-0D0E-BC68-A68D-288FF98D647F}"/>
                </a:ext>
              </a:extLst>
            </p:cNvPr>
            <p:cNvSpPr/>
            <p:nvPr/>
          </p:nvSpPr>
          <p:spPr>
            <a:xfrm>
              <a:off x="3513675"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2" name="Google Shape;12029;p81">
              <a:extLst>
                <a:ext uri="{FF2B5EF4-FFF2-40B4-BE49-F238E27FC236}">
                  <a16:creationId xmlns:a16="http://schemas.microsoft.com/office/drawing/2014/main" id="{0E315753-E75D-D41F-5DD0-D7FAC9812458}"/>
                </a:ext>
              </a:extLst>
            </p:cNvPr>
            <p:cNvSpPr/>
            <p:nvPr/>
          </p:nvSpPr>
          <p:spPr>
            <a:xfrm>
              <a:off x="351367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3" name="Google Shape;12030;p81">
              <a:extLst>
                <a:ext uri="{FF2B5EF4-FFF2-40B4-BE49-F238E27FC236}">
                  <a16:creationId xmlns:a16="http://schemas.microsoft.com/office/drawing/2014/main" id="{E4094D84-238B-EEC7-100A-746497C9238C}"/>
                </a:ext>
              </a:extLst>
            </p:cNvPr>
            <p:cNvSpPr/>
            <p:nvPr/>
          </p:nvSpPr>
          <p:spPr>
            <a:xfrm>
              <a:off x="3513675"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4" name="Google Shape;12031;p81">
              <a:extLst>
                <a:ext uri="{FF2B5EF4-FFF2-40B4-BE49-F238E27FC236}">
                  <a16:creationId xmlns:a16="http://schemas.microsoft.com/office/drawing/2014/main" id="{6064DB24-D5FC-8782-BED8-00A1E9F9C7DF}"/>
                </a:ext>
              </a:extLst>
            </p:cNvPr>
            <p:cNvSpPr/>
            <p:nvPr/>
          </p:nvSpPr>
          <p:spPr>
            <a:xfrm>
              <a:off x="3513675"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5" name="Google Shape;12032;p81">
              <a:extLst>
                <a:ext uri="{FF2B5EF4-FFF2-40B4-BE49-F238E27FC236}">
                  <a16:creationId xmlns:a16="http://schemas.microsoft.com/office/drawing/2014/main" id="{710AE430-F522-E980-BF45-7EC99B81301E}"/>
                </a:ext>
              </a:extLst>
            </p:cNvPr>
            <p:cNvSpPr/>
            <p:nvPr/>
          </p:nvSpPr>
          <p:spPr>
            <a:xfrm>
              <a:off x="351367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6" name="Google Shape;12033;p81">
              <a:extLst>
                <a:ext uri="{FF2B5EF4-FFF2-40B4-BE49-F238E27FC236}">
                  <a16:creationId xmlns:a16="http://schemas.microsoft.com/office/drawing/2014/main" id="{417970D0-553C-9503-398B-C10CFCB48B6C}"/>
                </a:ext>
              </a:extLst>
            </p:cNvPr>
            <p:cNvSpPr/>
            <p:nvPr/>
          </p:nvSpPr>
          <p:spPr>
            <a:xfrm>
              <a:off x="3513675"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7" name="Google Shape;12034;p81">
              <a:extLst>
                <a:ext uri="{FF2B5EF4-FFF2-40B4-BE49-F238E27FC236}">
                  <a16:creationId xmlns:a16="http://schemas.microsoft.com/office/drawing/2014/main" id="{62C92541-18DD-1FAA-4467-41D02F9C58A0}"/>
                </a:ext>
              </a:extLst>
            </p:cNvPr>
            <p:cNvSpPr/>
            <p:nvPr/>
          </p:nvSpPr>
          <p:spPr>
            <a:xfrm>
              <a:off x="34374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8" name="Google Shape;12035;p81">
              <a:extLst>
                <a:ext uri="{FF2B5EF4-FFF2-40B4-BE49-F238E27FC236}">
                  <a16:creationId xmlns:a16="http://schemas.microsoft.com/office/drawing/2014/main" id="{67AAD7F3-BF07-624F-E73B-B5DC88FC35A1}"/>
                </a:ext>
              </a:extLst>
            </p:cNvPr>
            <p:cNvSpPr/>
            <p:nvPr/>
          </p:nvSpPr>
          <p:spPr>
            <a:xfrm>
              <a:off x="34374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499" name="Google Shape;12036;p81">
              <a:extLst>
                <a:ext uri="{FF2B5EF4-FFF2-40B4-BE49-F238E27FC236}">
                  <a16:creationId xmlns:a16="http://schemas.microsoft.com/office/drawing/2014/main" id="{608952F2-C6FD-21DD-E8D8-F362BCBF7EC4}"/>
                </a:ext>
              </a:extLst>
            </p:cNvPr>
            <p:cNvSpPr/>
            <p:nvPr/>
          </p:nvSpPr>
          <p:spPr>
            <a:xfrm>
              <a:off x="34374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0" name="Google Shape;12037;p81">
              <a:extLst>
                <a:ext uri="{FF2B5EF4-FFF2-40B4-BE49-F238E27FC236}">
                  <a16:creationId xmlns:a16="http://schemas.microsoft.com/office/drawing/2014/main" id="{1936DE0A-1798-D0DE-81F7-C7AC301061CF}"/>
                </a:ext>
              </a:extLst>
            </p:cNvPr>
            <p:cNvSpPr/>
            <p:nvPr/>
          </p:nvSpPr>
          <p:spPr>
            <a:xfrm>
              <a:off x="34374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1" name="Google Shape;12038;p81">
              <a:extLst>
                <a:ext uri="{FF2B5EF4-FFF2-40B4-BE49-F238E27FC236}">
                  <a16:creationId xmlns:a16="http://schemas.microsoft.com/office/drawing/2014/main" id="{FA003B5C-AD62-E01F-B7FC-409309AB6941}"/>
                </a:ext>
              </a:extLst>
            </p:cNvPr>
            <p:cNvSpPr/>
            <p:nvPr/>
          </p:nvSpPr>
          <p:spPr>
            <a:xfrm>
              <a:off x="34374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2" name="Google Shape;12039;p81">
              <a:extLst>
                <a:ext uri="{FF2B5EF4-FFF2-40B4-BE49-F238E27FC236}">
                  <a16:creationId xmlns:a16="http://schemas.microsoft.com/office/drawing/2014/main" id="{3CDDF947-91D1-1DA2-D243-82CFA487EF8D}"/>
                </a:ext>
              </a:extLst>
            </p:cNvPr>
            <p:cNvSpPr/>
            <p:nvPr/>
          </p:nvSpPr>
          <p:spPr>
            <a:xfrm>
              <a:off x="34374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3" name="Google Shape;12040;p81">
              <a:extLst>
                <a:ext uri="{FF2B5EF4-FFF2-40B4-BE49-F238E27FC236}">
                  <a16:creationId xmlns:a16="http://schemas.microsoft.com/office/drawing/2014/main" id="{C425EA90-F5E3-66CC-BB96-D6EB9FB3FF2B}"/>
                </a:ext>
              </a:extLst>
            </p:cNvPr>
            <p:cNvSpPr/>
            <p:nvPr/>
          </p:nvSpPr>
          <p:spPr>
            <a:xfrm>
              <a:off x="34374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4" name="Google Shape;12041;p81">
              <a:extLst>
                <a:ext uri="{FF2B5EF4-FFF2-40B4-BE49-F238E27FC236}">
                  <a16:creationId xmlns:a16="http://schemas.microsoft.com/office/drawing/2014/main" id="{E69F121B-DAFD-AC21-502C-ADA39E1BBC37}"/>
                </a:ext>
              </a:extLst>
            </p:cNvPr>
            <p:cNvSpPr/>
            <p:nvPr/>
          </p:nvSpPr>
          <p:spPr>
            <a:xfrm>
              <a:off x="3361450" y="2333125"/>
              <a:ext cx="62200" cy="53450"/>
            </a:xfrm>
            <a:custGeom>
              <a:avLst/>
              <a:gdLst/>
              <a:ahLst/>
              <a:cxnLst/>
              <a:rect l="l" t="t" r="r" b="b"/>
              <a:pathLst>
                <a:path w="2488" h="2138" extrusionOk="0">
                  <a:moveTo>
                    <a:pt x="1065" y="1"/>
                  </a:moveTo>
                  <a:cubicBezTo>
                    <a:pt x="472" y="1"/>
                    <a:pt x="0" y="480"/>
                    <a:pt x="0" y="1066"/>
                  </a:cubicBezTo>
                  <a:cubicBezTo>
                    <a:pt x="0" y="1709"/>
                    <a:pt x="525" y="2137"/>
                    <a:pt x="1072"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5" name="Google Shape;12042;p81">
              <a:extLst>
                <a:ext uri="{FF2B5EF4-FFF2-40B4-BE49-F238E27FC236}">
                  <a16:creationId xmlns:a16="http://schemas.microsoft.com/office/drawing/2014/main" id="{92BDB822-AB0C-A927-F7FF-CD9BFFFF269B}"/>
                </a:ext>
              </a:extLst>
            </p:cNvPr>
            <p:cNvSpPr/>
            <p:nvPr/>
          </p:nvSpPr>
          <p:spPr>
            <a:xfrm>
              <a:off x="33614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6" name="Google Shape;12043;p81">
              <a:extLst>
                <a:ext uri="{FF2B5EF4-FFF2-40B4-BE49-F238E27FC236}">
                  <a16:creationId xmlns:a16="http://schemas.microsoft.com/office/drawing/2014/main" id="{E725F996-BDF8-FDD2-31D1-2D5A1BA00CD2}"/>
                </a:ext>
              </a:extLst>
            </p:cNvPr>
            <p:cNvSpPr/>
            <p:nvPr/>
          </p:nvSpPr>
          <p:spPr>
            <a:xfrm>
              <a:off x="3361450" y="2180700"/>
              <a:ext cx="62200" cy="53350"/>
            </a:xfrm>
            <a:custGeom>
              <a:avLst/>
              <a:gdLst/>
              <a:ahLst/>
              <a:cxnLst/>
              <a:rect l="l" t="t" r="r" b="b"/>
              <a:pathLst>
                <a:path w="2488" h="2134" extrusionOk="0">
                  <a:moveTo>
                    <a:pt x="1065" y="1"/>
                  </a:moveTo>
                  <a:cubicBezTo>
                    <a:pt x="472" y="1"/>
                    <a:pt x="0" y="480"/>
                    <a:pt x="0" y="1066"/>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7" name="Google Shape;12044;p81">
              <a:extLst>
                <a:ext uri="{FF2B5EF4-FFF2-40B4-BE49-F238E27FC236}">
                  <a16:creationId xmlns:a16="http://schemas.microsoft.com/office/drawing/2014/main" id="{E942E947-6A41-38E7-AF49-F517D22A1C6F}"/>
                </a:ext>
              </a:extLst>
            </p:cNvPr>
            <p:cNvSpPr/>
            <p:nvPr/>
          </p:nvSpPr>
          <p:spPr>
            <a:xfrm>
              <a:off x="33614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8" name="Google Shape;12045;p81">
              <a:extLst>
                <a:ext uri="{FF2B5EF4-FFF2-40B4-BE49-F238E27FC236}">
                  <a16:creationId xmlns:a16="http://schemas.microsoft.com/office/drawing/2014/main" id="{EC4F5A4A-2828-ADB2-06EC-9796931734B2}"/>
                </a:ext>
              </a:extLst>
            </p:cNvPr>
            <p:cNvSpPr/>
            <p:nvPr/>
          </p:nvSpPr>
          <p:spPr>
            <a:xfrm>
              <a:off x="328522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09" name="Google Shape;12046;p81">
              <a:extLst>
                <a:ext uri="{FF2B5EF4-FFF2-40B4-BE49-F238E27FC236}">
                  <a16:creationId xmlns:a16="http://schemas.microsoft.com/office/drawing/2014/main" id="{37D91CA0-995E-15FC-1240-270E55BC3F3E}"/>
                </a:ext>
              </a:extLst>
            </p:cNvPr>
            <p:cNvSpPr/>
            <p:nvPr/>
          </p:nvSpPr>
          <p:spPr>
            <a:xfrm>
              <a:off x="31328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0" name="Google Shape;12047;p81">
              <a:extLst>
                <a:ext uri="{FF2B5EF4-FFF2-40B4-BE49-F238E27FC236}">
                  <a16:creationId xmlns:a16="http://schemas.microsoft.com/office/drawing/2014/main" id="{2B3688A1-898C-334B-4846-119A3C2B9DBA}"/>
                </a:ext>
              </a:extLst>
            </p:cNvPr>
            <p:cNvSpPr/>
            <p:nvPr/>
          </p:nvSpPr>
          <p:spPr>
            <a:xfrm>
              <a:off x="30568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1" name="Google Shape;12048;p81">
              <a:extLst>
                <a:ext uri="{FF2B5EF4-FFF2-40B4-BE49-F238E27FC236}">
                  <a16:creationId xmlns:a16="http://schemas.microsoft.com/office/drawing/2014/main" id="{E72DF84D-6F74-CB36-771B-3044B60669A3}"/>
                </a:ext>
              </a:extLst>
            </p:cNvPr>
            <p:cNvSpPr/>
            <p:nvPr/>
          </p:nvSpPr>
          <p:spPr>
            <a:xfrm>
              <a:off x="3056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2" name="Google Shape;12049;p81">
              <a:extLst>
                <a:ext uri="{FF2B5EF4-FFF2-40B4-BE49-F238E27FC236}">
                  <a16:creationId xmlns:a16="http://schemas.microsoft.com/office/drawing/2014/main" id="{973BBE5E-44CD-E453-AD84-F91BAF1AA126}"/>
                </a:ext>
              </a:extLst>
            </p:cNvPr>
            <p:cNvSpPr/>
            <p:nvPr/>
          </p:nvSpPr>
          <p:spPr>
            <a:xfrm>
              <a:off x="29805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3" name="Google Shape;12050;p81">
              <a:extLst>
                <a:ext uri="{FF2B5EF4-FFF2-40B4-BE49-F238E27FC236}">
                  <a16:creationId xmlns:a16="http://schemas.microsoft.com/office/drawing/2014/main" id="{5FEF8BC8-630E-79FD-B168-E9D094DCB1ED}"/>
                </a:ext>
              </a:extLst>
            </p:cNvPr>
            <p:cNvSpPr/>
            <p:nvPr/>
          </p:nvSpPr>
          <p:spPr>
            <a:xfrm>
              <a:off x="29805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4" name="Google Shape;12051;p81">
              <a:extLst>
                <a:ext uri="{FF2B5EF4-FFF2-40B4-BE49-F238E27FC236}">
                  <a16:creationId xmlns:a16="http://schemas.microsoft.com/office/drawing/2014/main" id="{8C9A981A-F52C-E441-CEC5-D965EB3D73D3}"/>
                </a:ext>
              </a:extLst>
            </p:cNvPr>
            <p:cNvSpPr/>
            <p:nvPr/>
          </p:nvSpPr>
          <p:spPr>
            <a:xfrm>
              <a:off x="2980575"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5" name="Google Shape;12052;p81">
              <a:extLst>
                <a:ext uri="{FF2B5EF4-FFF2-40B4-BE49-F238E27FC236}">
                  <a16:creationId xmlns:a16="http://schemas.microsoft.com/office/drawing/2014/main" id="{1AF11DD8-8328-7730-5EF0-9C79C56A6AC4}"/>
                </a:ext>
              </a:extLst>
            </p:cNvPr>
            <p:cNvSpPr/>
            <p:nvPr/>
          </p:nvSpPr>
          <p:spPr>
            <a:xfrm>
              <a:off x="29805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6" name="Google Shape;12053;p81">
              <a:extLst>
                <a:ext uri="{FF2B5EF4-FFF2-40B4-BE49-F238E27FC236}">
                  <a16:creationId xmlns:a16="http://schemas.microsoft.com/office/drawing/2014/main" id="{38131963-0370-F047-1644-AF744634AFEF}"/>
                </a:ext>
              </a:extLst>
            </p:cNvPr>
            <p:cNvSpPr/>
            <p:nvPr/>
          </p:nvSpPr>
          <p:spPr>
            <a:xfrm>
              <a:off x="2980575"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7" name="Google Shape;12054;p81">
              <a:extLst>
                <a:ext uri="{FF2B5EF4-FFF2-40B4-BE49-F238E27FC236}">
                  <a16:creationId xmlns:a16="http://schemas.microsoft.com/office/drawing/2014/main" id="{671107FD-6957-CB91-D795-FFF58F3A63A7}"/>
                </a:ext>
              </a:extLst>
            </p:cNvPr>
            <p:cNvSpPr/>
            <p:nvPr/>
          </p:nvSpPr>
          <p:spPr>
            <a:xfrm>
              <a:off x="2980575"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8" name="Google Shape;12055;p81">
              <a:extLst>
                <a:ext uri="{FF2B5EF4-FFF2-40B4-BE49-F238E27FC236}">
                  <a16:creationId xmlns:a16="http://schemas.microsoft.com/office/drawing/2014/main" id="{B5B6A54D-163A-3BDA-C45E-E2B6E4BC78BE}"/>
                </a:ext>
              </a:extLst>
            </p:cNvPr>
            <p:cNvSpPr/>
            <p:nvPr/>
          </p:nvSpPr>
          <p:spPr>
            <a:xfrm>
              <a:off x="290437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19" name="Google Shape;12056;p81">
              <a:extLst>
                <a:ext uri="{FF2B5EF4-FFF2-40B4-BE49-F238E27FC236}">
                  <a16:creationId xmlns:a16="http://schemas.microsoft.com/office/drawing/2014/main" id="{17D68F3B-961C-E477-D1F8-12EB66F2B8AB}"/>
                </a:ext>
              </a:extLst>
            </p:cNvPr>
            <p:cNvSpPr/>
            <p:nvPr/>
          </p:nvSpPr>
          <p:spPr>
            <a:xfrm>
              <a:off x="290437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0" name="Google Shape;12057;p81">
              <a:extLst>
                <a:ext uri="{FF2B5EF4-FFF2-40B4-BE49-F238E27FC236}">
                  <a16:creationId xmlns:a16="http://schemas.microsoft.com/office/drawing/2014/main" id="{AEE216D6-0747-7683-324C-1598DE6FFEC9}"/>
                </a:ext>
              </a:extLst>
            </p:cNvPr>
            <p:cNvSpPr/>
            <p:nvPr/>
          </p:nvSpPr>
          <p:spPr>
            <a:xfrm>
              <a:off x="290437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1" name="Google Shape;12058;p81">
              <a:extLst>
                <a:ext uri="{FF2B5EF4-FFF2-40B4-BE49-F238E27FC236}">
                  <a16:creationId xmlns:a16="http://schemas.microsoft.com/office/drawing/2014/main" id="{EAA23B77-07F0-2450-9004-0195DB7A1912}"/>
                </a:ext>
              </a:extLst>
            </p:cNvPr>
            <p:cNvSpPr/>
            <p:nvPr/>
          </p:nvSpPr>
          <p:spPr>
            <a:xfrm>
              <a:off x="290437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2" name="Google Shape;12059;p81">
              <a:extLst>
                <a:ext uri="{FF2B5EF4-FFF2-40B4-BE49-F238E27FC236}">
                  <a16:creationId xmlns:a16="http://schemas.microsoft.com/office/drawing/2014/main" id="{33FD5DED-4D49-4922-9C4C-62FB4C1D9AD8}"/>
                </a:ext>
              </a:extLst>
            </p:cNvPr>
            <p:cNvSpPr/>
            <p:nvPr/>
          </p:nvSpPr>
          <p:spPr>
            <a:xfrm>
              <a:off x="290437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3" name="Google Shape;12060;p81">
              <a:extLst>
                <a:ext uri="{FF2B5EF4-FFF2-40B4-BE49-F238E27FC236}">
                  <a16:creationId xmlns:a16="http://schemas.microsoft.com/office/drawing/2014/main" id="{9DF54995-EDE5-7CF4-AF2B-8B4173519842}"/>
                </a:ext>
              </a:extLst>
            </p:cNvPr>
            <p:cNvSpPr/>
            <p:nvPr/>
          </p:nvSpPr>
          <p:spPr>
            <a:xfrm>
              <a:off x="290437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4" name="Google Shape;12061;p81">
              <a:extLst>
                <a:ext uri="{FF2B5EF4-FFF2-40B4-BE49-F238E27FC236}">
                  <a16:creationId xmlns:a16="http://schemas.microsoft.com/office/drawing/2014/main" id="{8656E3B7-7F08-DCD2-7CE2-16353CF562AC}"/>
                </a:ext>
              </a:extLst>
            </p:cNvPr>
            <p:cNvSpPr/>
            <p:nvPr/>
          </p:nvSpPr>
          <p:spPr>
            <a:xfrm>
              <a:off x="290437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5" name="Google Shape;12062;p81">
              <a:extLst>
                <a:ext uri="{FF2B5EF4-FFF2-40B4-BE49-F238E27FC236}">
                  <a16:creationId xmlns:a16="http://schemas.microsoft.com/office/drawing/2014/main" id="{38A77215-A994-B8D1-3935-C09525B20100}"/>
                </a:ext>
              </a:extLst>
            </p:cNvPr>
            <p:cNvSpPr/>
            <p:nvPr/>
          </p:nvSpPr>
          <p:spPr>
            <a:xfrm>
              <a:off x="2828150" y="1571400"/>
              <a:ext cx="62150" cy="53250"/>
            </a:xfrm>
            <a:custGeom>
              <a:avLst/>
              <a:gdLst/>
              <a:ahLst/>
              <a:cxnLst/>
              <a:rect l="l" t="t" r="r" b="b"/>
              <a:pathLst>
                <a:path w="2486" h="2130" extrusionOk="0">
                  <a:moveTo>
                    <a:pt x="1076" y="1"/>
                  </a:moveTo>
                  <a:cubicBezTo>
                    <a:pt x="1072" y="1"/>
                    <a:pt x="1069" y="1"/>
                    <a:pt x="1066" y="1"/>
                  </a:cubicBezTo>
                  <a:cubicBezTo>
                    <a:pt x="480" y="1"/>
                    <a:pt x="1" y="472"/>
                    <a:pt x="1" y="1066"/>
                  </a:cubicBezTo>
                  <a:cubicBezTo>
                    <a:pt x="1" y="1703"/>
                    <a:pt x="525" y="2129"/>
                    <a:pt x="1073" y="2129"/>
                  </a:cubicBezTo>
                  <a:cubicBezTo>
                    <a:pt x="1336" y="2129"/>
                    <a:pt x="1603" y="2032"/>
                    <a:pt x="1822" y="1813"/>
                  </a:cubicBezTo>
                  <a:cubicBezTo>
                    <a:pt x="2486" y="1149"/>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6" name="Google Shape;12063;p81">
              <a:extLst>
                <a:ext uri="{FF2B5EF4-FFF2-40B4-BE49-F238E27FC236}">
                  <a16:creationId xmlns:a16="http://schemas.microsoft.com/office/drawing/2014/main" id="{F0739163-D935-D264-4A64-FE295B9D5CC2}"/>
                </a:ext>
              </a:extLst>
            </p:cNvPr>
            <p:cNvSpPr/>
            <p:nvPr/>
          </p:nvSpPr>
          <p:spPr>
            <a:xfrm>
              <a:off x="28281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7" name="Google Shape;12064;p81">
              <a:extLst>
                <a:ext uri="{FF2B5EF4-FFF2-40B4-BE49-F238E27FC236}">
                  <a16:creationId xmlns:a16="http://schemas.microsoft.com/office/drawing/2014/main" id="{E99DB487-80D0-FAEF-DEF1-9C3E655458FE}"/>
                </a:ext>
              </a:extLst>
            </p:cNvPr>
            <p:cNvSpPr/>
            <p:nvPr/>
          </p:nvSpPr>
          <p:spPr>
            <a:xfrm>
              <a:off x="282815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8" name="Google Shape;12065;p81">
              <a:extLst>
                <a:ext uri="{FF2B5EF4-FFF2-40B4-BE49-F238E27FC236}">
                  <a16:creationId xmlns:a16="http://schemas.microsoft.com/office/drawing/2014/main" id="{F9036DC6-854D-3712-406C-9B38D3EBE435}"/>
                </a:ext>
              </a:extLst>
            </p:cNvPr>
            <p:cNvSpPr/>
            <p:nvPr/>
          </p:nvSpPr>
          <p:spPr>
            <a:xfrm>
              <a:off x="28281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29" name="Google Shape;12066;p81">
              <a:extLst>
                <a:ext uri="{FF2B5EF4-FFF2-40B4-BE49-F238E27FC236}">
                  <a16:creationId xmlns:a16="http://schemas.microsoft.com/office/drawing/2014/main" id="{65099359-560B-EB83-617F-FDDD5A62E315}"/>
                </a:ext>
              </a:extLst>
            </p:cNvPr>
            <p:cNvSpPr/>
            <p:nvPr/>
          </p:nvSpPr>
          <p:spPr>
            <a:xfrm>
              <a:off x="28281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0" name="Google Shape;12067;p81">
              <a:extLst>
                <a:ext uri="{FF2B5EF4-FFF2-40B4-BE49-F238E27FC236}">
                  <a16:creationId xmlns:a16="http://schemas.microsoft.com/office/drawing/2014/main" id="{700AF0F3-1D2D-A9B3-5BB5-802E8D4E7A76}"/>
                </a:ext>
              </a:extLst>
            </p:cNvPr>
            <p:cNvSpPr/>
            <p:nvPr/>
          </p:nvSpPr>
          <p:spPr>
            <a:xfrm>
              <a:off x="282815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1" name="Google Shape;12068;p81">
              <a:extLst>
                <a:ext uri="{FF2B5EF4-FFF2-40B4-BE49-F238E27FC236}">
                  <a16:creationId xmlns:a16="http://schemas.microsoft.com/office/drawing/2014/main" id="{A1C73941-9361-110D-6BE1-ED50FAA9680F}"/>
                </a:ext>
              </a:extLst>
            </p:cNvPr>
            <p:cNvSpPr/>
            <p:nvPr/>
          </p:nvSpPr>
          <p:spPr>
            <a:xfrm>
              <a:off x="282815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2" name="Google Shape;12069;p81">
              <a:extLst>
                <a:ext uri="{FF2B5EF4-FFF2-40B4-BE49-F238E27FC236}">
                  <a16:creationId xmlns:a16="http://schemas.microsoft.com/office/drawing/2014/main" id="{AB993E5F-64C3-C0B8-14C8-2B2EF8D751A5}"/>
                </a:ext>
              </a:extLst>
            </p:cNvPr>
            <p:cNvSpPr/>
            <p:nvPr/>
          </p:nvSpPr>
          <p:spPr>
            <a:xfrm>
              <a:off x="282815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3" name="Google Shape;12070;p81">
              <a:extLst>
                <a:ext uri="{FF2B5EF4-FFF2-40B4-BE49-F238E27FC236}">
                  <a16:creationId xmlns:a16="http://schemas.microsoft.com/office/drawing/2014/main" id="{9DB830EE-1024-10CC-FC76-B9257A1BCD68}"/>
                </a:ext>
              </a:extLst>
            </p:cNvPr>
            <p:cNvSpPr/>
            <p:nvPr/>
          </p:nvSpPr>
          <p:spPr>
            <a:xfrm>
              <a:off x="27519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4" name="Google Shape;12071;p81">
              <a:extLst>
                <a:ext uri="{FF2B5EF4-FFF2-40B4-BE49-F238E27FC236}">
                  <a16:creationId xmlns:a16="http://schemas.microsoft.com/office/drawing/2014/main" id="{4E028969-4D20-A278-C328-8CD4E2F57F9C}"/>
                </a:ext>
              </a:extLst>
            </p:cNvPr>
            <p:cNvSpPr/>
            <p:nvPr/>
          </p:nvSpPr>
          <p:spPr>
            <a:xfrm>
              <a:off x="27519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5" name="Google Shape;12072;p81">
              <a:extLst>
                <a:ext uri="{FF2B5EF4-FFF2-40B4-BE49-F238E27FC236}">
                  <a16:creationId xmlns:a16="http://schemas.microsoft.com/office/drawing/2014/main" id="{7090B5F3-5A2D-759C-E2B2-8DFF0A5FB61B}"/>
                </a:ext>
              </a:extLst>
            </p:cNvPr>
            <p:cNvSpPr/>
            <p:nvPr/>
          </p:nvSpPr>
          <p:spPr>
            <a:xfrm>
              <a:off x="275195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6" name="Google Shape;12073;p81">
              <a:extLst>
                <a:ext uri="{FF2B5EF4-FFF2-40B4-BE49-F238E27FC236}">
                  <a16:creationId xmlns:a16="http://schemas.microsoft.com/office/drawing/2014/main" id="{3D0D5284-6B11-9836-D63F-A55AFD50E4CC}"/>
                </a:ext>
              </a:extLst>
            </p:cNvPr>
            <p:cNvSpPr/>
            <p:nvPr/>
          </p:nvSpPr>
          <p:spPr>
            <a:xfrm>
              <a:off x="27519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7" name="Google Shape;12074;p81">
              <a:extLst>
                <a:ext uri="{FF2B5EF4-FFF2-40B4-BE49-F238E27FC236}">
                  <a16:creationId xmlns:a16="http://schemas.microsoft.com/office/drawing/2014/main" id="{E58A1FFF-0E0C-A63A-AA76-AD19891585C4}"/>
                </a:ext>
              </a:extLst>
            </p:cNvPr>
            <p:cNvSpPr/>
            <p:nvPr/>
          </p:nvSpPr>
          <p:spPr>
            <a:xfrm>
              <a:off x="27519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8" name="Google Shape;12075;p81">
              <a:extLst>
                <a:ext uri="{FF2B5EF4-FFF2-40B4-BE49-F238E27FC236}">
                  <a16:creationId xmlns:a16="http://schemas.microsoft.com/office/drawing/2014/main" id="{19617A7F-AE82-DEF3-5CE7-95E8E1A9FD0F}"/>
                </a:ext>
              </a:extLst>
            </p:cNvPr>
            <p:cNvSpPr/>
            <p:nvPr/>
          </p:nvSpPr>
          <p:spPr>
            <a:xfrm>
              <a:off x="2751950"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39" name="Google Shape;12076;p81">
              <a:extLst>
                <a:ext uri="{FF2B5EF4-FFF2-40B4-BE49-F238E27FC236}">
                  <a16:creationId xmlns:a16="http://schemas.microsoft.com/office/drawing/2014/main" id="{5400F36E-E7A4-BE94-2389-2992077FF301}"/>
                </a:ext>
              </a:extLst>
            </p:cNvPr>
            <p:cNvSpPr/>
            <p:nvPr/>
          </p:nvSpPr>
          <p:spPr>
            <a:xfrm>
              <a:off x="27519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0" name="Google Shape;12077;p81">
              <a:extLst>
                <a:ext uri="{FF2B5EF4-FFF2-40B4-BE49-F238E27FC236}">
                  <a16:creationId xmlns:a16="http://schemas.microsoft.com/office/drawing/2014/main" id="{F9859B6B-FA0F-5A56-1B22-EF71FC493B4B}"/>
                </a:ext>
              </a:extLst>
            </p:cNvPr>
            <p:cNvSpPr/>
            <p:nvPr/>
          </p:nvSpPr>
          <p:spPr>
            <a:xfrm>
              <a:off x="2751950"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1" name="Google Shape;12078;p81">
              <a:extLst>
                <a:ext uri="{FF2B5EF4-FFF2-40B4-BE49-F238E27FC236}">
                  <a16:creationId xmlns:a16="http://schemas.microsoft.com/office/drawing/2014/main" id="{37BA8C0B-A6C8-A883-5D6F-F5193F65C722}"/>
                </a:ext>
              </a:extLst>
            </p:cNvPr>
            <p:cNvSpPr/>
            <p:nvPr/>
          </p:nvSpPr>
          <p:spPr>
            <a:xfrm>
              <a:off x="26759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2" name="Google Shape;12079;p81">
              <a:extLst>
                <a:ext uri="{FF2B5EF4-FFF2-40B4-BE49-F238E27FC236}">
                  <a16:creationId xmlns:a16="http://schemas.microsoft.com/office/drawing/2014/main" id="{79D0C9F9-3AE7-C737-1AF5-BB29E869E921}"/>
                </a:ext>
              </a:extLst>
            </p:cNvPr>
            <p:cNvSpPr/>
            <p:nvPr/>
          </p:nvSpPr>
          <p:spPr>
            <a:xfrm>
              <a:off x="26759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3" name="Google Shape;12080;p81">
              <a:extLst>
                <a:ext uri="{FF2B5EF4-FFF2-40B4-BE49-F238E27FC236}">
                  <a16:creationId xmlns:a16="http://schemas.microsoft.com/office/drawing/2014/main" id="{9C46C48A-0C96-E47A-663C-A27F67A51C20}"/>
                </a:ext>
              </a:extLst>
            </p:cNvPr>
            <p:cNvSpPr/>
            <p:nvPr/>
          </p:nvSpPr>
          <p:spPr>
            <a:xfrm>
              <a:off x="26759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4" name="Google Shape;12081;p81">
              <a:extLst>
                <a:ext uri="{FF2B5EF4-FFF2-40B4-BE49-F238E27FC236}">
                  <a16:creationId xmlns:a16="http://schemas.microsoft.com/office/drawing/2014/main" id="{A1FDB577-071E-8804-66DD-9C4258D68252}"/>
                </a:ext>
              </a:extLst>
            </p:cNvPr>
            <p:cNvSpPr/>
            <p:nvPr/>
          </p:nvSpPr>
          <p:spPr>
            <a:xfrm>
              <a:off x="26759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5" name="Google Shape;12082;p81">
              <a:extLst>
                <a:ext uri="{FF2B5EF4-FFF2-40B4-BE49-F238E27FC236}">
                  <a16:creationId xmlns:a16="http://schemas.microsoft.com/office/drawing/2014/main" id="{FD2C5FF8-4A79-EEA8-0923-F2EC6CE23AFB}"/>
                </a:ext>
              </a:extLst>
            </p:cNvPr>
            <p:cNvSpPr/>
            <p:nvPr/>
          </p:nvSpPr>
          <p:spPr>
            <a:xfrm>
              <a:off x="26759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6" name="Google Shape;12083;p81">
              <a:extLst>
                <a:ext uri="{FF2B5EF4-FFF2-40B4-BE49-F238E27FC236}">
                  <a16:creationId xmlns:a16="http://schemas.microsoft.com/office/drawing/2014/main" id="{8C064E66-8647-1F22-8641-77DCE99FA17E}"/>
                </a:ext>
              </a:extLst>
            </p:cNvPr>
            <p:cNvSpPr/>
            <p:nvPr/>
          </p:nvSpPr>
          <p:spPr>
            <a:xfrm>
              <a:off x="267592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7" name="Google Shape;12084;p81">
              <a:extLst>
                <a:ext uri="{FF2B5EF4-FFF2-40B4-BE49-F238E27FC236}">
                  <a16:creationId xmlns:a16="http://schemas.microsoft.com/office/drawing/2014/main" id="{24D026B7-63F3-BA3F-795C-64E6C75A4F0B}"/>
                </a:ext>
              </a:extLst>
            </p:cNvPr>
            <p:cNvSpPr/>
            <p:nvPr/>
          </p:nvSpPr>
          <p:spPr>
            <a:xfrm>
              <a:off x="267592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8" name="Google Shape;12085;p81">
              <a:extLst>
                <a:ext uri="{FF2B5EF4-FFF2-40B4-BE49-F238E27FC236}">
                  <a16:creationId xmlns:a16="http://schemas.microsoft.com/office/drawing/2014/main" id="{A92CFD5E-8CEF-A3AE-6726-58CBA216444E}"/>
                </a:ext>
              </a:extLst>
            </p:cNvPr>
            <p:cNvSpPr/>
            <p:nvPr/>
          </p:nvSpPr>
          <p:spPr>
            <a:xfrm>
              <a:off x="267592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49" name="Google Shape;12086;p81">
              <a:extLst>
                <a:ext uri="{FF2B5EF4-FFF2-40B4-BE49-F238E27FC236}">
                  <a16:creationId xmlns:a16="http://schemas.microsoft.com/office/drawing/2014/main" id="{492B293B-98C1-C63B-130F-DB7ABC03D224}"/>
                </a:ext>
              </a:extLst>
            </p:cNvPr>
            <p:cNvSpPr/>
            <p:nvPr/>
          </p:nvSpPr>
          <p:spPr>
            <a:xfrm>
              <a:off x="25997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0" name="Google Shape;12087;p81">
              <a:extLst>
                <a:ext uri="{FF2B5EF4-FFF2-40B4-BE49-F238E27FC236}">
                  <a16:creationId xmlns:a16="http://schemas.microsoft.com/office/drawing/2014/main" id="{EAF13253-C066-62F3-5DD6-AE79F9701F34}"/>
                </a:ext>
              </a:extLst>
            </p:cNvPr>
            <p:cNvSpPr/>
            <p:nvPr/>
          </p:nvSpPr>
          <p:spPr>
            <a:xfrm>
              <a:off x="25997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1" name="Google Shape;12088;p81">
              <a:extLst>
                <a:ext uri="{FF2B5EF4-FFF2-40B4-BE49-F238E27FC236}">
                  <a16:creationId xmlns:a16="http://schemas.microsoft.com/office/drawing/2014/main" id="{BFF387C3-43E7-3CA0-61BB-D25AA599C4BB}"/>
                </a:ext>
              </a:extLst>
            </p:cNvPr>
            <p:cNvSpPr/>
            <p:nvPr/>
          </p:nvSpPr>
          <p:spPr>
            <a:xfrm>
              <a:off x="25997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2" name="Google Shape;12089;p81">
              <a:extLst>
                <a:ext uri="{FF2B5EF4-FFF2-40B4-BE49-F238E27FC236}">
                  <a16:creationId xmlns:a16="http://schemas.microsoft.com/office/drawing/2014/main" id="{8058058C-3543-0D08-B04D-72564C45835A}"/>
                </a:ext>
              </a:extLst>
            </p:cNvPr>
            <p:cNvSpPr/>
            <p:nvPr/>
          </p:nvSpPr>
          <p:spPr>
            <a:xfrm>
              <a:off x="25997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3" name="Google Shape;12090;p81">
              <a:extLst>
                <a:ext uri="{FF2B5EF4-FFF2-40B4-BE49-F238E27FC236}">
                  <a16:creationId xmlns:a16="http://schemas.microsoft.com/office/drawing/2014/main" id="{789B06F6-4056-7D8A-F140-CB537AB2D900}"/>
                </a:ext>
              </a:extLst>
            </p:cNvPr>
            <p:cNvSpPr/>
            <p:nvPr/>
          </p:nvSpPr>
          <p:spPr>
            <a:xfrm>
              <a:off x="25997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4" name="Google Shape;12091;p81">
              <a:extLst>
                <a:ext uri="{FF2B5EF4-FFF2-40B4-BE49-F238E27FC236}">
                  <a16:creationId xmlns:a16="http://schemas.microsoft.com/office/drawing/2014/main" id="{D4624355-B177-0515-D777-C23D51100594}"/>
                </a:ext>
              </a:extLst>
            </p:cNvPr>
            <p:cNvSpPr/>
            <p:nvPr/>
          </p:nvSpPr>
          <p:spPr>
            <a:xfrm>
              <a:off x="25997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5" name="Google Shape;12092;p81">
              <a:extLst>
                <a:ext uri="{FF2B5EF4-FFF2-40B4-BE49-F238E27FC236}">
                  <a16:creationId xmlns:a16="http://schemas.microsoft.com/office/drawing/2014/main" id="{292C293A-80B9-453B-4B32-0FAE1D84148A}"/>
                </a:ext>
              </a:extLst>
            </p:cNvPr>
            <p:cNvSpPr/>
            <p:nvPr/>
          </p:nvSpPr>
          <p:spPr>
            <a:xfrm>
              <a:off x="2599725" y="11905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6" name="Google Shape;12093;p81">
              <a:extLst>
                <a:ext uri="{FF2B5EF4-FFF2-40B4-BE49-F238E27FC236}">
                  <a16:creationId xmlns:a16="http://schemas.microsoft.com/office/drawing/2014/main" id="{D980F0BE-77B2-07AA-AA63-390BE4062F5C}"/>
                </a:ext>
              </a:extLst>
            </p:cNvPr>
            <p:cNvSpPr/>
            <p:nvPr/>
          </p:nvSpPr>
          <p:spPr>
            <a:xfrm>
              <a:off x="2599725"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7" name="Google Shape;12094;p81">
              <a:extLst>
                <a:ext uri="{FF2B5EF4-FFF2-40B4-BE49-F238E27FC236}">
                  <a16:creationId xmlns:a16="http://schemas.microsoft.com/office/drawing/2014/main" id="{1FE0C520-5307-FD1F-18FD-1705A8D82C34}"/>
                </a:ext>
              </a:extLst>
            </p:cNvPr>
            <p:cNvSpPr/>
            <p:nvPr/>
          </p:nvSpPr>
          <p:spPr>
            <a:xfrm>
              <a:off x="2599725" y="1038125"/>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8" name="Google Shape;12095;p81">
              <a:extLst>
                <a:ext uri="{FF2B5EF4-FFF2-40B4-BE49-F238E27FC236}">
                  <a16:creationId xmlns:a16="http://schemas.microsoft.com/office/drawing/2014/main" id="{A323F603-EC13-9C40-CB5A-9396FC868839}"/>
                </a:ext>
              </a:extLst>
            </p:cNvPr>
            <p:cNvSpPr/>
            <p:nvPr/>
          </p:nvSpPr>
          <p:spPr>
            <a:xfrm>
              <a:off x="25235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59" name="Google Shape;12096;p81">
              <a:extLst>
                <a:ext uri="{FF2B5EF4-FFF2-40B4-BE49-F238E27FC236}">
                  <a16:creationId xmlns:a16="http://schemas.microsoft.com/office/drawing/2014/main" id="{C3D4D9AC-F8CA-9C16-A911-126B15AF5A95}"/>
                </a:ext>
              </a:extLst>
            </p:cNvPr>
            <p:cNvSpPr/>
            <p:nvPr/>
          </p:nvSpPr>
          <p:spPr>
            <a:xfrm>
              <a:off x="25235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0" name="Google Shape;12097;p81">
              <a:extLst>
                <a:ext uri="{FF2B5EF4-FFF2-40B4-BE49-F238E27FC236}">
                  <a16:creationId xmlns:a16="http://schemas.microsoft.com/office/drawing/2014/main" id="{C50D1B4A-81BF-B87A-A8EE-450C455F0754}"/>
                </a:ext>
              </a:extLst>
            </p:cNvPr>
            <p:cNvSpPr/>
            <p:nvPr/>
          </p:nvSpPr>
          <p:spPr>
            <a:xfrm>
              <a:off x="25235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1" name="Google Shape;12098;p81">
              <a:extLst>
                <a:ext uri="{FF2B5EF4-FFF2-40B4-BE49-F238E27FC236}">
                  <a16:creationId xmlns:a16="http://schemas.microsoft.com/office/drawing/2014/main" id="{0962BD55-E873-0AD1-14E6-FE3CBA18CC37}"/>
                </a:ext>
              </a:extLst>
            </p:cNvPr>
            <p:cNvSpPr/>
            <p:nvPr/>
          </p:nvSpPr>
          <p:spPr>
            <a:xfrm>
              <a:off x="25235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2" name="Google Shape;12099;p81">
              <a:extLst>
                <a:ext uri="{FF2B5EF4-FFF2-40B4-BE49-F238E27FC236}">
                  <a16:creationId xmlns:a16="http://schemas.microsoft.com/office/drawing/2014/main" id="{A2E6032B-EB3E-B336-BEE7-3934E55D6D92}"/>
                </a:ext>
              </a:extLst>
            </p:cNvPr>
            <p:cNvSpPr/>
            <p:nvPr/>
          </p:nvSpPr>
          <p:spPr>
            <a:xfrm>
              <a:off x="25235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3" name="Google Shape;12100;p81">
              <a:extLst>
                <a:ext uri="{FF2B5EF4-FFF2-40B4-BE49-F238E27FC236}">
                  <a16:creationId xmlns:a16="http://schemas.microsoft.com/office/drawing/2014/main" id="{F32D2A98-93E9-8870-1FDA-5B7CD68F73C5}"/>
                </a:ext>
              </a:extLst>
            </p:cNvPr>
            <p:cNvSpPr/>
            <p:nvPr/>
          </p:nvSpPr>
          <p:spPr>
            <a:xfrm>
              <a:off x="25235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4" name="Google Shape;12101;p81">
              <a:extLst>
                <a:ext uri="{FF2B5EF4-FFF2-40B4-BE49-F238E27FC236}">
                  <a16:creationId xmlns:a16="http://schemas.microsoft.com/office/drawing/2014/main" id="{DE50190A-09AE-1665-8F11-6FE17CD5F2BD}"/>
                </a:ext>
              </a:extLst>
            </p:cNvPr>
            <p:cNvSpPr/>
            <p:nvPr/>
          </p:nvSpPr>
          <p:spPr>
            <a:xfrm>
              <a:off x="252350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5" name="Google Shape;12102;p81">
              <a:extLst>
                <a:ext uri="{FF2B5EF4-FFF2-40B4-BE49-F238E27FC236}">
                  <a16:creationId xmlns:a16="http://schemas.microsoft.com/office/drawing/2014/main" id="{4D9D1F27-7C05-5F6A-D0B9-A5E21635A261}"/>
                </a:ext>
              </a:extLst>
            </p:cNvPr>
            <p:cNvSpPr/>
            <p:nvPr/>
          </p:nvSpPr>
          <p:spPr>
            <a:xfrm>
              <a:off x="2523500" y="1190550"/>
              <a:ext cx="62225" cy="53425"/>
            </a:xfrm>
            <a:custGeom>
              <a:avLst/>
              <a:gdLst/>
              <a:ahLst/>
              <a:cxnLst/>
              <a:rect l="l" t="t" r="r" b="b"/>
              <a:pathLst>
                <a:path w="2489" h="2137" extrusionOk="0">
                  <a:moveTo>
                    <a:pt x="1066" y="0"/>
                  </a:moveTo>
                  <a:cubicBezTo>
                    <a:pt x="480" y="0"/>
                    <a:pt x="1" y="480"/>
                    <a:pt x="1" y="1065"/>
                  </a:cubicBezTo>
                  <a:cubicBezTo>
                    <a:pt x="1" y="1709"/>
                    <a:pt x="526" y="2137"/>
                    <a:pt x="1074" y="2137"/>
                  </a:cubicBezTo>
                  <a:cubicBezTo>
                    <a:pt x="1336" y="2137"/>
                    <a:pt x="1604" y="2039"/>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6" name="Google Shape;12103;p81">
              <a:extLst>
                <a:ext uri="{FF2B5EF4-FFF2-40B4-BE49-F238E27FC236}">
                  <a16:creationId xmlns:a16="http://schemas.microsoft.com/office/drawing/2014/main" id="{72F3E0E0-EC09-5377-FF51-AC5A519C14B0}"/>
                </a:ext>
              </a:extLst>
            </p:cNvPr>
            <p:cNvSpPr/>
            <p:nvPr/>
          </p:nvSpPr>
          <p:spPr>
            <a:xfrm>
              <a:off x="2523500" y="11143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7" name="Google Shape;12104;p81">
              <a:extLst>
                <a:ext uri="{FF2B5EF4-FFF2-40B4-BE49-F238E27FC236}">
                  <a16:creationId xmlns:a16="http://schemas.microsoft.com/office/drawing/2014/main" id="{C630EE93-DFD8-F5F3-15C3-AFD8E09EA4E9}"/>
                </a:ext>
              </a:extLst>
            </p:cNvPr>
            <p:cNvSpPr/>
            <p:nvPr/>
          </p:nvSpPr>
          <p:spPr>
            <a:xfrm>
              <a:off x="2523500" y="1038125"/>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8" name="Google Shape;12105;p81">
              <a:extLst>
                <a:ext uri="{FF2B5EF4-FFF2-40B4-BE49-F238E27FC236}">
                  <a16:creationId xmlns:a16="http://schemas.microsoft.com/office/drawing/2014/main" id="{2FE7611B-A845-F904-BD6D-D38FD64B3E95}"/>
                </a:ext>
              </a:extLst>
            </p:cNvPr>
            <p:cNvSpPr/>
            <p:nvPr/>
          </p:nvSpPr>
          <p:spPr>
            <a:xfrm>
              <a:off x="24473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69" name="Google Shape;12106;p81">
              <a:extLst>
                <a:ext uri="{FF2B5EF4-FFF2-40B4-BE49-F238E27FC236}">
                  <a16:creationId xmlns:a16="http://schemas.microsoft.com/office/drawing/2014/main" id="{87740D8B-D990-0517-96C7-0BAB8596E5F7}"/>
                </a:ext>
              </a:extLst>
            </p:cNvPr>
            <p:cNvSpPr/>
            <p:nvPr/>
          </p:nvSpPr>
          <p:spPr>
            <a:xfrm>
              <a:off x="2447300" y="1647400"/>
              <a:ext cx="62400" cy="53450"/>
            </a:xfrm>
            <a:custGeom>
              <a:avLst/>
              <a:gdLst/>
              <a:ahLst/>
              <a:cxnLst/>
              <a:rect l="l" t="t" r="r" b="b"/>
              <a:pathLst>
                <a:path w="2496"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0" name="Google Shape;12107;p81">
              <a:extLst>
                <a:ext uri="{FF2B5EF4-FFF2-40B4-BE49-F238E27FC236}">
                  <a16:creationId xmlns:a16="http://schemas.microsoft.com/office/drawing/2014/main" id="{CA628F9D-EC47-6E51-4714-4DC53B9B6F9D}"/>
                </a:ext>
              </a:extLst>
            </p:cNvPr>
            <p:cNvSpPr/>
            <p:nvPr/>
          </p:nvSpPr>
          <p:spPr>
            <a:xfrm>
              <a:off x="2447300" y="1571400"/>
              <a:ext cx="62400" cy="53250"/>
            </a:xfrm>
            <a:custGeom>
              <a:avLst/>
              <a:gdLst/>
              <a:ahLst/>
              <a:cxnLst/>
              <a:rect l="l" t="t" r="r" b="b"/>
              <a:pathLst>
                <a:path w="2496"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1" name="Google Shape;12108;p81">
              <a:extLst>
                <a:ext uri="{FF2B5EF4-FFF2-40B4-BE49-F238E27FC236}">
                  <a16:creationId xmlns:a16="http://schemas.microsoft.com/office/drawing/2014/main" id="{AE73D78F-0F9A-9078-F4E8-78FF4E363123}"/>
                </a:ext>
              </a:extLst>
            </p:cNvPr>
            <p:cNvSpPr/>
            <p:nvPr/>
          </p:nvSpPr>
          <p:spPr>
            <a:xfrm>
              <a:off x="24473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2" name="Google Shape;12109;p81">
              <a:extLst>
                <a:ext uri="{FF2B5EF4-FFF2-40B4-BE49-F238E27FC236}">
                  <a16:creationId xmlns:a16="http://schemas.microsoft.com/office/drawing/2014/main" id="{4C521CD9-38DF-62A7-80ED-1624B2D98DC8}"/>
                </a:ext>
              </a:extLst>
            </p:cNvPr>
            <p:cNvSpPr/>
            <p:nvPr/>
          </p:nvSpPr>
          <p:spPr>
            <a:xfrm>
              <a:off x="2447300" y="1418975"/>
              <a:ext cx="62400" cy="53350"/>
            </a:xfrm>
            <a:custGeom>
              <a:avLst/>
              <a:gdLst/>
              <a:ahLst/>
              <a:cxnLst/>
              <a:rect l="l" t="t" r="r" b="b"/>
              <a:pathLst>
                <a:path w="2496" h="2134" extrusionOk="0">
                  <a:moveTo>
                    <a:pt x="1065" y="1"/>
                  </a:moveTo>
                  <a:cubicBezTo>
                    <a:pt x="480" y="1"/>
                    <a:pt x="8"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3" name="Google Shape;12110;p81">
              <a:extLst>
                <a:ext uri="{FF2B5EF4-FFF2-40B4-BE49-F238E27FC236}">
                  <a16:creationId xmlns:a16="http://schemas.microsoft.com/office/drawing/2014/main" id="{40808F7A-1B29-C299-9571-6178D5BB3096}"/>
                </a:ext>
              </a:extLst>
            </p:cNvPr>
            <p:cNvSpPr/>
            <p:nvPr/>
          </p:nvSpPr>
          <p:spPr>
            <a:xfrm>
              <a:off x="24473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4" name="Google Shape;12111;p81">
              <a:extLst>
                <a:ext uri="{FF2B5EF4-FFF2-40B4-BE49-F238E27FC236}">
                  <a16:creationId xmlns:a16="http://schemas.microsoft.com/office/drawing/2014/main" id="{9F1F74CE-0E16-669D-0555-C0E7A55EB026}"/>
                </a:ext>
              </a:extLst>
            </p:cNvPr>
            <p:cNvSpPr/>
            <p:nvPr/>
          </p:nvSpPr>
          <p:spPr>
            <a:xfrm>
              <a:off x="2447300" y="1266550"/>
              <a:ext cx="62400" cy="53450"/>
            </a:xfrm>
            <a:custGeom>
              <a:avLst/>
              <a:gdLst/>
              <a:ahLst/>
              <a:cxnLst/>
              <a:rect l="l" t="t" r="r" b="b"/>
              <a:pathLst>
                <a:path w="2496"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5" name="Google Shape;12112;p81">
              <a:extLst>
                <a:ext uri="{FF2B5EF4-FFF2-40B4-BE49-F238E27FC236}">
                  <a16:creationId xmlns:a16="http://schemas.microsoft.com/office/drawing/2014/main" id="{2573D8DD-8A41-B18E-C327-1963161F4BD2}"/>
                </a:ext>
              </a:extLst>
            </p:cNvPr>
            <p:cNvSpPr/>
            <p:nvPr/>
          </p:nvSpPr>
          <p:spPr>
            <a:xfrm>
              <a:off x="2447300" y="1190550"/>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6" name="Google Shape;12113;p81">
              <a:extLst>
                <a:ext uri="{FF2B5EF4-FFF2-40B4-BE49-F238E27FC236}">
                  <a16:creationId xmlns:a16="http://schemas.microsoft.com/office/drawing/2014/main" id="{1CA3E780-7053-3441-A322-9057BBCB9449}"/>
                </a:ext>
              </a:extLst>
            </p:cNvPr>
            <p:cNvSpPr/>
            <p:nvPr/>
          </p:nvSpPr>
          <p:spPr>
            <a:xfrm>
              <a:off x="2447300" y="11143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7" name="Google Shape;12114;p81">
              <a:extLst>
                <a:ext uri="{FF2B5EF4-FFF2-40B4-BE49-F238E27FC236}">
                  <a16:creationId xmlns:a16="http://schemas.microsoft.com/office/drawing/2014/main" id="{CC095996-7E74-0453-5C29-AEF1FBE4D246}"/>
                </a:ext>
              </a:extLst>
            </p:cNvPr>
            <p:cNvSpPr/>
            <p:nvPr/>
          </p:nvSpPr>
          <p:spPr>
            <a:xfrm>
              <a:off x="2447300" y="1038125"/>
              <a:ext cx="62400" cy="53325"/>
            </a:xfrm>
            <a:custGeom>
              <a:avLst/>
              <a:gdLst/>
              <a:ahLst/>
              <a:cxnLst/>
              <a:rect l="l" t="t" r="r" b="b"/>
              <a:pathLst>
                <a:path w="2496" h="2133" extrusionOk="0">
                  <a:moveTo>
                    <a:pt x="1065" y="0"/>
                  </a:moveTo>
                  <a:cubicBezTo>
                    <a:pt x="480" y="0"/>
                    <a:pt x="8"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8" name="Google Shape;12115;p81">
              <a:extLst>
                <a:ext uri="{FF2B5EF4-FFF2-40B4-BE49-F238E27FC236}">
                  <a16:creationId xmlns:a16="http://schemas.microsoft.com/office/drawing/2014/main" id="{C9EB8D59-D237-EBB4-3661-C2927C7682AC}"/>
                </a:ext>
              </a:extLst>
            </p:cNvPr>
            <p:cNvSpPr/>
            <p:nvPr/>
          </p:nvSpPr>
          <p:spPr>
            <a:xfrm>
              <a:off x="237127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79" name="Google Shape;12116;p81">
              <a:extLst>
                <a:ext uri="{FF2B5EF4-FFF2-40B4-BE49-F238E27FC236}">
                  <a16:creationId xmlns:a16="http://schemas.microsoft.com/office/drawing/2014/main" id="{B0D14AEA-754E-70BF-C0F1-EB64D249F824}"/>
                </a:ext>
              </a:extLst>
            </p:cNvPr>
            <p:cNvSpPr/>
            <p:nvPr/>
          </p:nvSpPr>
          <p:spPr>
            <a:xfrm>
              <a:off x="23712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0" name="Google Shape;12117;p81">
              <a:extLst>
                <a:ext uri="{FF2B5EF4-FFF2-40B4-BE49-F238E27FC236}">
                  <a16:creationId xmlns:a16="http://schemas.microsoft.com/office/drawing/2014/main" id="{EE7EA544-5840-A9FC-CF5B-97D1A31CA0A3}"/>
                </a:ext>
              </a:extLst>
            </p:cNvPr>
            <p:cNvSpPr/>
            <p:nvPr/>
          </p:nvSpPr>
          <p:spPr>
            <a:xfrm>
              <a:off x="23712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1" name="Google Shape;12118;p81">
              <a:extLst>
                <a:ext uri="{FF2B5EF4-FFF2-40B4-BE49-F238E27FC236}">
                  <a16:creationId xmlns:a16="http://schemas.microsoft.com/office/drawing/2014/main" id="{CFED66D1-DAC5-09E9-A435-17D3F2DFC3B0}"/>
                </a:ext>
              </a:extLst>
            </p:cNvPr>
            <p:cNvSpPr/>
            <p:nvPr/>
          </p:nvSpPr>
          <p:spPr>
            <a:xfrm>
              <a:off x="23712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2" name="Google Shape;12119;p81">
              <a:extLst>
                <a:ext uri="{FF2B5EF4-FFF2-40B4-BE49-F238E27FC236}">
                  <a16:creationId xmlns:a16="http://schemas.microsoft.com/office/drawing/2014/main" id="{4250D144-82DD-04FF-3336-844DCBC21865}"/>
                </a:ext>
              </a:extLst>
            </p:cNvPr>
            <p:cNvSpPr/>
            <p:nvPr/>
          </p:nvSpPr>
          <p:spPr>
            <a:xfrm>
              <a:off x="23712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3" name="Google Shape;12120;p81">
              <a:extLst>
                <a:ext uri="{FF2B5EF4-FFF2-40B4-BE49-F238E27FC236}">
                  <a16:creationId xmlns:a16="http://schemas.microsoft.com/office/drawing/2014/main" id="{3A35B9CA-B1D8-1D2B-A535-F541BC72B363}"/>
                </a:ext>
              </a:extLst>
            </p:cNvPr>
            <p:cNvSpPr/>
            <p:nvPr/>
          </p:nvSpPr>
          <p:spPr>
            <a:xfrm>
              <a:off x="237127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4" name="Google Shape;12121;p81">
              <a:extLst>
                <a:ext uri="{FF2B5EF4-FFF2-40B4-BE49-F238E27FC236}">
                  <a16:creationId xmlns:a16="http://schemas.microsoft.com/office/drawing/2014/main" id="{275D7546-C62F-89E7-F0D7-A0C4F58207F9}"/>
                </a:ext>
              </a:extLst>
            </p:cNvPr>
            <p:cNvSpPr/>
            <p:nvPr/>
          </p:nvSpPr>
          <p:spPr>
            <a:xfrm>
              <a:off x="2371275" y="11905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5" name="Google Shape;12122;p81">
              <a:extLst>
                <a:ext uri="{FF2B5EF4-FFF2-40B4-BE49-F238E27FC236}">
                  <a16:creationId xmlns:a16="http://schemas.microsoft.com/office/drawing/2014/main" id="{E943E33B-C97F-9EFC-2FA2-2FD27829A44A}"/>
                </a:ext>
              </a:extLst>
            </p:cNvPr>
            <p:cNvSpPr/>
            <p:nvPr/>
          </p:nvSpPr>
          <p:spPr>
            <a:xfrm>
              <a:off x="2371275"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6" name="Google Shape;12123;p81">
              <a:extLst>
                <a:ext uri="{FF2B5EF4-FFF2-40B4-BE49-F238E27FC236}">
                  <a16:creationId xmlns:a16="http://schemas.microsoft.com/office/drawing/2014/main" id="{50C033E0-6E67-D4A5-13F5-134AD88508E3}"/>
                </a:ext>
              </a:extLst>
            </p:cNvPr>
            <p:cNvSpPr/>
            <p:nvPr/>
          </p:nvSpPr>
          <p:spPr>
            <a:xfrm>
              <a:off x="2371275" y="1038125"/>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7" name="Google Shape;12124;p81">
              <a:extLst>
                <a:ext uri="{FF2B5EF4-FFF2-40B4-BE49-F238E27FC236}">
                  <a16:creationId xmlns:a16="http://schemas.microsoft.com/office/drawing/2014/main" id="{B5AAE670-8A75-A230-5867-869E28F270C3}"/>
                </a:ext>
              </a:extLst>
            </p:cNvPr>
            <p:cNvSpPr/>
            <p:nvPr/>
          </p:nvSpPr>
          <p:spPr>
            <a:xfrm>
              <a:off x="229507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8" name="Google Shape;12125;p81">
              <a:extLst>
                <a:ext uri="{FF2B5EF4-FFF2-40B4-BE49-F238E27FC236}">
                  <a16:creationId xmlns:a16="http://schemas.microsoft.com/office/drawing/2014/main" id="{4C55EBA1-8D60-5325-33EA-D5BF45646AFA}"/>
                </a:ext>
              </a:extLst>
            </p:cNvPr>
            <p:cNvSpPr/>
            <p:nvPr/>
          </p:nvSpPr>
          <p:spPr>
            <a:xfrm>
              <a:off x="22950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89" name="Google Shape;12126;p81">
              <a:extLst>
                <a:ext uri="{FF2B5EF4-FFF2-40B4-BE49-F238E27FC236}">
                  <a16:creationId xmlns:a16="http://schemas.microsoft.com/office/drawing/2014/main" id="{80384DB9-8BA2-88A3-1AC9-0EDFCCF92F08}"/>
                </a:ext>
              </a:extLst>
            </p:cNvPr>
            <p:cNvSpPr/>
            <p:nvPr/>
          </p:nvSpPr>
          <p:spPr>
            <a:xfrm>
              <a:off x="2295075" y="11905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0" name="Google Shape;12127;p81">
              <a:extLst>
                <a:ext uri="{FF2B5EF4-FFF2-40B4-BE49-F238E27FC236}">
                  <a16:creationId xmlns:a16="http://schemas.microsoft.com/office/drawing/2014/main" id="{D0DFF14E-9B29-90AD-9232-2E5002C6712D}"/>
                </a:ext>
              </a:extLst>
            </p:cNvPr>
            <p:cNvSpPr/>
            <p:nvPr/>
          </p:nvSpPr>
          <p:spPr>
            <a:xfrm>
              <a:off x="2295075" y="11143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1" name="Google Shape;12128;p81">
              <a:extLst>
                <a:ext uri="{FF2B5EF4-FFF2-40B4-BE49-F238E27FC236}">
                  <a16:creationId xmlns:a16="http://schemas.microsoft.com/office/drawing/2014/main" id="{BE6523BD-0A25-F0B4-7423-D1BA5D624230}"/>
                </a:ext>
              </a:extLst>
            </p:cNvPr>
            <p:cNvSpPr/>
            <p:nvPr/>
          </p:nvSpPr>
          <p:spPr>
            <a:xfrm>
              <a:off x="2218650" y="1266550"/>
              <a:ext cx="62225" cy="53450"/>
            </a:xfrm>
            <a:custGeom>
              <a:avLst/>
              <a:gdLst/>
              <a:ahLst/>
              <a:cxnLst/>
              <a:rect l="l" t="t" r="r" b="b"/>
              <a:pathLst>
                <a:path w="2489" h="2138" extrusionOk="0">
                  <a:moveTo>
                    <a:pt x="1074" y="0"/>
                  </a:moveTo>
                  <a:cubicBezTo>
                    <a:pt x="480" y="9"/>
                    <a:pt x="0" y="480"/>
                    <a:pt x="0" y="1074"/>
                  </a:cubicBezTo>
                  <a:cubicBezTo>
                    <a:pt x="0" y="1711"/>
                    <a:pt x="525" y="2137"/>
                    <a:pt x="1073" y="2137"/>
                  </a:cubicBezTo>
                  <a:cubicBezTo>
                    <a:pt x="1335" y="2137"/>
                    <a:pt x="1603" y="2040"/>
                    <a:pt x="1821" y="1821"/>
                  </a:cubicBezTo>
                  <a:cubicBezTo>
                    <a:pt x="2488" y="1155"/>
                    <a:pt x="2017" y="9"/>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2" name="Google Shape;12129;p81">
              <a:extLst>
                <a:ext uri="{FF2B5EF4-FFF2-40B4-BE49-F238E27FC236}">
                  <a16:creationId xmlns:a16="http://schemas.microsoft.com/office/drawing/2014/main" id="{BEB7B930-7DDB-3BB7-8CAC-2B308CDED647}"/>
                </a:ext>
              </a:extLst>
            </p:cNvPr>
            <p:cNvSpPr/>
            <p:nvPr/>
          </p:nvSpPr>
          <p:spPr>
            <a:xfrm>
              <a:off x="2218650" y="1190550"/>
              <a:ext cx="62225" cy="53325"/>
            </a:xfrm>
            <a:custGeom>
              <a:avLst/>
              <a:gdLst/>
              <a:ahLst/>
              <a:cxnLst/>
              <a:rect l="l" t="t" r="r" b="b"/>
              <a:pathLst>
                <a:path w="2489" h="2133" extrusionOk="0">
                  <a:moveTo>
                    <a:pt x="1074" y="0"/>
                  </a:moveTo>
                  <a:cubicBezTo>
                    <a:pt x="480" y="0"/>
                    <a:pt x="0" y="480"/>
                    <a:pt x="0" y="1065"/>
                  </a:cubicBezTo>
                  <a:cubicBezTo>
                    <a:pt x="0" y="1709"/>
                    <a:pt x="526" y="2133"/>
                    <a:pt x="1074" y="2133"/>
                  </a:cubicBezTo>
                  <a:cubicBezTo>
                    <a:pt x="1336" y="2133"/>
                    <a:pt x="1603" y="2036"/>
                    <a:pt x="1821" y="1821"/>
                  </a:cubicBezTo>
                  <a:cubicBezTo>
                    <a:pt x="2488"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3" name="Google Shape;12130;p81">
              <a:extLst>
                <a:ext uri="{FF2B5EF4-FFF2-40B4-BE49-F238E27FC236}">
                  <a16:creationId xmlns:a16="http://schemas.microsoft.com/office/drawing/2014/main" id="{229CF46C-77CF-DE99-5254-2F656BF8363C}"/>
                </a:ext>
              </a:extLst>
            </p:cNvPr>
            <p:cNvSpPr/>
            <p:nvPr/>
          </p:nvSpPr>
          <p:spPr>
            <a:xfrm>
              <a:off x="2218650" y="1114325"/>
              <a:ext cx="62225" cy="53350"/>
            </a:xfrm>
            <a:custGeom>
              <a:avLst/>
              <a:gdLst/>
              <a:ahLst/>
              <a:cxnLst/>
              <a:rect l="l" t="t" r="r" b="b"/>
              <a:pathLst>
                <a:path w="2489" h="2134" extrusionOk="0">
                  <a:moveTo>
                    <a:pt x="1074" y="1"/>
                  </a:moveTo>
                  <a:cubicBezTo>
                    <a:pt x="480" y="1"/>
                    <a:pt x="0" y="480"/>
                    <a:pt x="0" y="1065"/>
                  </a:cubicBezTo>
                  <a:cubicBezTo>
                    <a:pt x="0" y="1709"/>
                    <a:pt x="526" y="2133"/>
                    <a:pt x="1074" y="2133"/>
                  </a:cubicBezTo>
                  <a:cubicBezTo>
                    <a:pt x="1336" y="2133"/>
                    <a:pt x="1603" y="2037"/>
                    <a:pt x="1821" y="1822"/>
                  </a:cubicBezTo>
                  <a:cubicBezTo>
                    <a:pt x="2488"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4" name="Google Shape;12131;p81">
              <a:extLst>
                <a:ext uri="{FF2B5EF4-FFF2-40B4-BE49-F238E27FC236}">
                  <a16:creationId xmlns:a16="http://schemas.microsoft.com/office/drawing/2014/main" id="{520FC07D-7E59-B2B6-E0A3-93B338934B8E}"/>
                </a:ext>
              </a:extLst>
            </p:cNvPr>
            <p:cNvSpPr/>
            <p:nvPr/>
          </p:nvSpPr>
          <p:spPr>
            <a:xfrm>
              <a:off x="2142425" y="1266550"/>
              <a:ext cx="62425" cy="53450"/>
            </a:xfrm>
            <a:custGeom>
              <a:avLst/>
              <a:gdLst/>
              <a:ahLst/>
              <a:cxnLst/>
              <a:rect l="l" t="t" r="r" b="b"/>
              <a:pathLst>
                <a:path w="2497" h="2138" extrusionOk="0">
                  <a:moveTo>
                    <a:pt x="1074" y="0"/>
                  </a:moveTo>
                  <a:cubicBezTo>
                    <a:pt x="481"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5" name="Google Shape;12132;p81">
              <a:extLst>
                <a:ext uri="{FF2B5EF4-FFF2-40B4-BE49-F238E27FC236}">
                  <a16:creationId xmlns:a16="http://schemas.microsoft.com/office/drawing/2014/main" id="{130665DA-6C65-194E-430A-593F66919B48}"/>
                </a:ext>
              </a:extLst>
            </p:cNvPr>
            <p:cNvSpPr/>
            <p:nvPr/>
          </p:nvSpPr>
          <p:spPr>
            <a:xfrm>
              <a:off x="2142425" y="11905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6" name="Google Shape;12133;p81">
              <a:extLst>
                <a:ext uri="{FF2B5EF4-FFF2-40B4-BE49-F238E27FC236}">
                  <a16:creationId xmlns:a16="http://schemas.microsoft.com/office/drawing/2014/main" id="{262DB688-1946-00B3-7218-59C2A5C9482F}"/>
                </a:ext>
              </a:extLst>
            </p:cNvPr>
            <p:cNvSpPr/>
            <p:nvPr/>
          </p:nvSpPr>
          <p:spPr>
            <a:xfrm>
              <a:off x="2751950"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7" name="Google Shape;12134;p81">
              <a:extLst>
                <a:ext uri="{FF2B5EF4-FFF2-40B4-BE49-F238E27FC236}">
                  <a16:creationId xmlns:a16="http://schemas.microsoft.com/office/drawing/2014/main" id="{AE7F7B91-A1EC-911B-9DD7-787C141A20D2}"/>
                </a:ext>
              </a:extLst>
            </p:cNvPr>
            <p:cNvSpPr/>
            <p:nvPr/>
          </p:nvSpPr>
          <p:spPr>
            <a:xfrm>
              <a:off x="2751950" y="3551925"/>
              <a:ext cx="62350" cy="53300"/>
            </a:xfrm>
            <a:custGeom>
              <a:avLst/>
              <a:gdLst/>
              <a:ahLst/>
              <a:cxnLst/>
              <a:rect l="l" t="t" r="r" b="b"/>
              <a:pathLst>
                <a:path w="2494" h="2132" extrusionOk="0">
                  <a:moveTo>
                    <a:pt x="1075" y="1"/>
                  </a:moveTo>
                  <a:cubicBezTo>
                    <a:pt x="1072" y="1"/>
                    <a:pt x="1068" y="1"/>
                    <a:pt x="1065" y="1"/>
                  </a:cubicBezTo>
                  <a:cubicBezTo>
                    <a:pt x="480" y="1"/>
                    <a:pt x="0" y="480"/>
                    <a:pt x="0" y="1066"/>
                  </a:cubicBezTo>
                  <a:cubicBezTo>
                    <a:pt x="6" y="1708"/>
                    <a:pt x="530" y="2131"/>
                    <a:pt x="1075" y="2131"/>
                  </a:cubicBezTo>
                  <a:cubicBezTo>
                    <a:pt x="1337" y="2131"/>
                    <a:pt x="1604" y="2033"/>
                    <a:pt x="1821" y="1814"/>
                  </a:cubicBezTo>
                  <a:cubicBezTo>
                    <a:pt x="2493" y="1141"/>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8" name="Google Shape;12135;p81">
              <a:extLst>
                <a:ext uri="{FF2B5EF4-FFF2-40B4-BE49-F238E27FC236}">
                  <a16:creationId xmlns:a16="http://schemas.microsoft.com/office/drawing/2014/main" id="{9DC81BFF-DDB9-1DB8-F8F8-076A196D56CD}"/>
                </a:ext>
              </a:extLst>
            </p:cNvPr>
            <p:cNvSpPr/>
            <p:nvPr/>
          </p:nvSpPr>
          <p:spPr>
            <a:xfrm>
              <a:off x="2751950" y="3475725"/>
              <a:ext cx="62350" cy="53275"/>
            </a:xfrm>
            <a:custGeom>
              <a:avLst/>
              <a:gdLst/>
              <a:ahLst/>
              <a:cxnLst/>
              <a:rect l="l" t="t" r="r" b="b"/>
              <a:pathLst>
                <a:path w="2494" h="2131" extrusionOk="0">
                  <a:moveTo>
                    <a:pt x="1075" y="0"/>
                  </a:moveTo>
                  <a:cubicBezTo>
                    <a:pt x="1072" y="0"/>
                    <a:pt x="1068" y="0"/>
                    <a:pt x="1065" y="0"/>
                  </a:cubicBezTo>
                  <a:cubicBezTo>
                    <a:pt x="480" y="0"/>
                    <a:pt x="0" y="480"/>
                    <a:pt x="0" y="1065"/>
                  </a:cubicBezTo>
                  <a:cubicBezTo>
                    <a:pt x="0" y="1707"/>
                    <a:pt x="526" y="2131"/>
                    <a:pt x="1073" y="2131"/>
                  </a:cubicBezTo>
                  <a:cubicBezTo>
                    <a:pt x="1336" y="2131"/>
                    <a:pt x="1604" y="2032"/>
                    <a:pt x="1821" y="1813"/>
                  </a:cubicBezTo>
                  <a:cubicBezTo>
                    <a:pt x="2493"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599" name="Google Shape;12136;p81">
              <a:extLst>
                <a:ext uri="{FF2B5EF4-FFF2-40B4-BE49-F238E27FC236}">
                  <a16:creationId xmlns:a16="http://schemas.microsoft.com/office/drawing/2014/main" id="{D3C83547-0EB6-95EE-03CE-7B0137B98750}"/>
                </a:ext>
              </a:extLst>
            </p:cNvPr>
            <p:cNvSpPr/>
            <p:nvPr/>
          </p:nvSpPr>
          <p:spPr>
            <a:xfrm>
              <a:off x="2675925" y="385677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0" name="Google Shape;12137;p81">
              <a:extLst>
                <a:ext uri="{FF2B5EF4-FFF2-40B4-BE49-F238E27FC236}">
                  <a16:creationId xmlns:a16="http://schemas.microsoft.com/office/drawing/2014/main" id="{6D56E894-42F6-1CE6-31E6-DE96CC4F7240}"/>
                </a:ext>
              </a:extLst>
            </p:cNvPr>
            <p:cNvSpPr/>
            <p:nvPr/>
          </p:nvSpPr>
          <p:spPr>
            <a:xfrm>
              <a:off x="2675725" y="3780375"/>
              <a:ext cx="62425" cy="53475"/>
            </a:xfrm>
            <a:custGeom>
              <a:avLst/>
              <a:gdLst/>
              <a:ahLst/>
              <a:cxnLst/>
              <a:rect l="l" t="t" r="r" b="b"/>
              <a:pathLst>
                <a:path w="2497" h="2139" extrusionOk="0">
                  <a:moveTo>
                    <a:pt x="1074" y="0"/>
                  </a:moveTo>
                  <a:cubicBezTo>
                    <a:pt x="480" y="0"/>
                    <a:pt x="1" y="480"/>
                    <a:pt x="9" y="1073"/>
                  </a:cubicBezTo>
                  <a:cubicBezTo>
                    <a:pt x="9" y="1715"/>
                    <a:pt x="535" y="2139"/>
                    <a:pt x="1081" y="2139"/>
                  </a:cubicBezTo>
                  <a:cubicBezTo>
                    <a:pt x="1345" y="2139"/>
                    <a:pt x="1613" y="2040"/>
                    <a:pt x="1830" y="1821"/>
                  </a:cubicBezTo>
                  <a:cubicBezTo>
                    <a:pt x="2496"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1" name="Google Shape;12138;p81">
              <a:extLst>
                <a:ext uri="{FF2B5EF4-FFF2-40B4-BE49-F238E27FC236}">
                  <a16:creationId xmlns:a16="http://schemas.microsoft.com/office/drawing/2014/main" id="{E9E38D94-BE9E-CB1E-3AB5-A005B7B61067}"/>
                </a:ext>
              </a:extLst>
            </p:cNvPr>
            <p:cNvSpPr/>
            <p:nvPr/>
          </p:nvSpPr>
          <p:spPr>
            <a:xfrm>
              <a:off x="267592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2" name="Google Shape;12139;p81">
              <a:extLst>
                <a:ext uri="{FF2B5EF4-FFF2-40B4-BE49-F238E27FC236}">
                  <a16:creationId xmlns:a16="http://schemas.microsoft.com/office/drawing/2014/main" id="{42357AB1-5A1E-B63C-F3C9-C04BEF481410}"/>
                </a:ext>
              </a:extLst>
            </p:cNvPr>
            <p:cNvSpPr/>
            <p:nvPr/>
          </p:nvSpPr>
          <p:spPr>
            <a:xfrm>
              <a:off x="2675925" y="3627950"/>
              <a:ext cx="62225" cy="53425"/>
            </a:xfrm>
            <a:custGeom>
              <a:avLst/>
              <a:gdLst/>
              <a:ahLst/>
              <a:cxnLst/>
              <a:rect l="l" t="t" r="r" b="b"/>
              <a:pathLst>
                <a:path w="2489" h="2137" extrusionOk="0">
                  <a:moveTo>
                    <a:pt x="1066" y="0"/>
                  </a:moveTo>
                  <a:cubicBezTo>
                    <a:pt x="472"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3" name="Google Shape;12140;p81">
              <a:extLst>
                <a:ext uri="{FF2B5EF4-FFF2-40B4-BE49-F238E27FC236}">
                  <a16:creationId xmlns:a16="http://schemas.microsoft.com/office/drawing/2014/main" id="{D815622E-2D4B-D767-6A0D-00F15472BBBC}"/>
                </a:ext>
              </a:extLst>
            </p:cNvPr>
            <p:cNvSpPr/>
            <p:nvPr/>
          </p:nvSpPr>
          <p:spPr>
            <a:xfrm>
              <a:off x="2675925" y="3551925"/>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4" name="Google Shape;12141;p81">
              <a:extLst>
                <a:ext uri="{FF2B5EF4-FFF2-40B4-BE49-F238E27FC236}">
                  <a16:creationId xmlns:a16="http://schemas.microsoft.com/office/drawing/2014/main" id="{C84049A6-799F-F50E-D0F3-976C15E772BD}"/>
                </a:ext>
              </a:extLst>
            </p:cNvPr>
            <p:cNvSpPr/>
            <p:nvPr/>
          </p:nvSpPr>
          <p:spPr>
            <a:xfrm>
              <a:off x="26759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5" name="Google Shape;12142;p81">
              <a:extLst>
                <a:ext uri="{FF2B5EF4-FFF2-40B4-BE49-F238E27FC236}">
                  <a16:creationId xmlns:a16="http://schemas.microsoft.com/office/drawing/2014/main" id="{1C7E0B86-B092-5929-7829-EAFD0024D267}"/>
                </a:ext>
              </a:extLst>
            </p:cNvPr>
            <p:cNvSpPr/>
            <p:nvPr/>
          </p:nvSpPr>
          <p:spPr>
            <a:xfrm>
              <a:off x="259972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6" name="Google Shape;12143;p81">
              <a:extLst>
                <a:ext uri="{FF2B5EF4-FFF2-40B4-BE49-F238E27FC236}">
                  <a16:creationId xmlns:a16="http://schemas.microsoft.com/office/drawing/2014/main" id="{E809C3B4-8ADC-1DB4-0E79-46062D800434}"/>
                </a:ext>
              </a:extLst>
            </p:cNvPr>
            <p:cNvSpPr/>
            <p:nvPr/>
          </p:nvSpPr>
          <p:spPr>
            <a:xfrm>
              <a:off x="2599725" y="3780375"/>
              <a:ext cx="62400" cy="53475"/>
            </a:xfrm>
            <a:custGeom>
              <a:avLst/>
              <a:gdLst/>
              <a:ahLst/>
              <a:cxnLst/>
              <a:rect l="l" t="t" r="r" b="b"/>
              <a:pathLst>
                <a:path w="2496" h="2139" extrusionOk="0">
                  <a:moveTo>
                    <a:pt x="1065" y="0"/>
                  </a:moveTo>
                  <a:cubicBezTo>
                    <a:pt x="472" y="0"/>
                    <a:pt x="0" y="480"/>
                    <a:pt x="0" y="1073"/>
                  </a:cubicBezTo>
                  <a:cubicBezTo>
                    <a:pt x="0" y="1715"/>
                    <a:pt x="526" y="2139"/>
                    <a:pt x="1073" y="2139"/>
                  </a:cubicBezTo>
                  <a:cubicBezTo>
                    <a:pt x="1336" y="2139"/>
                    <a:pt x="1604" y="2040"/>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7" name="Google Shape;12144;p81">
              <a:extLst>
                <a:ext uri="{FF2B5EF4-FFF2-40B4-BE49-F238E27FC236}">
                  <a16:creationId xmlns:a16="http://schemas.microsoft.com/office/drawing/2014/main" id="{10AD1C45-68CE-BA6E-F26E-336F17920DAB}"/>
                </a:ext>
              </a:extLst>
            </p:cNvPr>
            <p:cNvSpPr/>
            <p:nvPr/>
          </p:nvSpPr>
          <p:spPr>
            <a:xfrm>
              <a:off x="2599725" y="3704150"/>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8" name="Google Shape;12145;p81">
              <a:extLst>
                <a:ext uri="{FF2B5EF4-FFF2-40B4-BE49-F238E27FC236}">
                  <a16:creationId xmlns:a16="http://schemas.microsoft.com/office/drawing/2014/main" id="{246CF262-37D3-06BA-EFE5-3435C4404331}"/>
                </a:ext>
              </a:extLst>
            </p:cNvPr>
            <p:cNvSpPr/>
            <p:nvPr/>
          </p:nvSpPr>
          <p:spPr>
            <a:xfrm>
              <a:off x="2599725" y="3627950"/>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09" name="Google Shape;12146;p81">
              <a:extLst>
                <a:ext uri="{FF2B5EF4-FFF2-40B4-BE49-F238E27FC236}">
                  <a16:creationId xmlns:a16="http://schemas.microsoft.com/office/drawing/2014/main" id="{A95E94F5-59CF-0E61-6F4B-2EA3DA931ABC}"/>
                </a:ext>
              </a:extLst>
            </p:cNvPr>
            <p:cNvSpPr/>
            <p:nvPr/>
          </p:nvSpPr>
          <p:spPr>
            <a:xfrm>
              <a:off x="259972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0" name="Google Shape;12147;p81">
              <a:extLst>
                <a:ext uri="{FF2B5EF4-FFF2-40B4-BE49-F238E27FC236}">
                  <a16:creationId xmlns:a16="http://schemas.microsoft.com/office/drawing/2014/main" id="{54D4DEA1-81A9-0797-E730-69369A768175}"/>
                </a:ext>
              </a:extLst>
            </p:cNvPr>
            <p:cNvSpPr/>
            <p:nvPr/>
          </p:nvSpPr>
          <p:spPr>
            <a:xfrm>
              <a:off x="259972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1" name="Google Shape;12148;p81">
              <a:extLst>
                <a:ext uri="{FF2B5EF4-FFF2-40B4-BE49-F238E27FC236}">
                  <a16:creationId xmlns:a16="http://schemas.microsoft.com/office/drawing/2014/main" id="{F42081DE-113E-17D8-2637-43BE59814ADE}"/>
                </a:ext>
              </a:extLst>
            </p:cNvPr>
            <p:cNvSpPr/>
            <p:nvPr/>
          </p:nvSpPr>
          <p:spPr>
            <a:xfrm>
              <a:off x="2523500" y="3932800"/>
              <a:ext cx="62225" cy="53475"/>
            </a:xfrm>
            <a:custGeom>
              <a:avLst/>
              <a:gdLst/>
              <a:ahLst/>
              <a:cxnLst/>
              <a:rect l="l" t="t" r="r" b="b"/>
              <a:pathLst>
                <a:path w="2489" h="2139" extrusionOk="0">
                  <a:moveTo>
                    <a:pt x="1066" y="0"/>
                  </a:moveTo>
                  <a:cubicBezTo>
                    <a:pt x="480" y="0"/>
                    <a:pt x="1" y="480"/>
                    <a:pt x="1" y="1073"/>
                  </a:cubicBezTo>
                  <a:cubicBezTo>
                    <a:pt x="6" y="1715"/>
                    <a:pt x="530" y="2139"/>
                    <a:pt x="1075" y="2139"/>
                  </a:cubicBezTo>
                  <a:cubicBezTo>
                    <a:pt x="1338" y="2139"/>
                    <a:pt x="1605" y="2041"/>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2" name="Google Shape;12149;p81">
              <a:extLst>
                <a:ext uri="{FF2B5EF4-FFF2-40B4-BE49-F238E27FC236}">
                  <a16:creationId xmlns:a16="http://schemas.microsoft.com/office/drawing/2014/main" id="{26E5D718-1FCE-A1AC-BA0C-4B9624F65A33}"/>
                </a:ext>
              </a:extLst>
            </p:cNvPr>
            <p:cNvSpPr/>
            <p:nvPr/>
          </p:nvSpPr>
          <p:spPr>
            <a:xfrm>
              <a:off x="2523500" y="385677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3" name="Google Shape;12150;p81">
              <a:extLst>
                <a:ext uri="{FF2B5EF4-FFF2-40B4-BE49-F238E27FC236}">
                  <a16:creationId xmlns:a16="http://schemas.microsoft.com/office/drawing/2014/main" id="{21A435E2-8E42-CDA1-C802-A7DF22D63F07}"/>
                </a:ext>
              </a:extLst>
            </p:cNvPr>
            <p:cNvSpPr/>
            <p:nvPr/>
          </p:nvSpPr>
          <p:spPr>
            <a:xfrm>
              <a:off x="2523500" y="3780375"/>
              <a:ext cx="62425" cy="53475"/>
            </a:xfrm>
            <a:custGeom>
              <a:avLst/>
              <a:gdLst/>
              <a:ahLst/>
              <a:cxnLst/>
              <a:rect l="l" t="t" r="r" b="b"/>
              <a:pathLst>
                <a:path w="2497" h="2139" extrusionOk="0">
                  <a:moveTo>
                    <a:pt x="1066" y="0"/>
                  </a:moveTo>
                  <a:cubicBezTo>
                    <a:pt x="480" y="0"/>
                    <a:pt x="1" y="480"/>
                    <a:pt x="1" y="1073"/>
                  </a:cubicBezTo>
                  <a:cubicBezTo>
                    <a:pt x="6" y="1715"/>
                    <a:pt x="530" y="2139"/>
                    <a:pt x="1078" y="2139"/>
                  </a:cubicBezTo>
                  <a:cubicBezTo>
                    <a:pt x="1341" y="2139"/>
                    <a:pt x="1610" y="2040"/>
                    <a:pt x="1830"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4" name="Google Shape;12151;p81">
              <a:extLst>
                <a:ext uri="{FF2B5EF4-FFF2-40B4-BE49-F238E27FC236}">
                  <a16:creationId xmlns:a16="http://schemas.microsoft.com/office/drawing/2014/main" id="{4BE2A611-C98A-41BC-7EB5-861A19543181}"/>
                </a:ext>
              </a:extLst>
            </p:cNvPr>
            <p:cNvSpPr/>
            <p:nvPr/>
          </p:nvSpPr>
          <p:spPr>
            <a:xfrm>
              <a:off x="2523500" y="3704150"/>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5" name="Google Shape;12152;p81">
              <a:extLst>
                <a:ext uri="{FF2B5EF4-FFF2-40B4-BE49-F238E27FC236}">
                  <a16:creationId xmlns:a16="http://schemas.microsoft.com/office/drawing/2014/main" id="{1F0036B4-DA60-6A42-987F-726D6471FB69}"/>
                </a:ext>
              </a:extLst>
            </p:cNvPr>
            <p:cNvSpPr/>
            <p:nvPr/>
          </p:nvSpPr>
          <p:spPr>
            <a:xfrm>
              <a:off x="2523500" y="3627950"/>
              <a:ext cx="62225" cy="53475"/>
            </a:xfrm>
            <a:custGeom>
              <a:avLst/>
              <a:gdLst/>
              <a:ahLst/>
              <a:cxnLst/>
              <a:rect l="l" t="t" r="r" b="b"/>
              <a:pathLst>
                <a:path w="2489" h="2139" extrusionOk="0">
                  <a:moveTo>
                    <a:pt x="1066" y="0"/>
                  </a:moveTo>
                  <a:cubicBezTo>
                    <a:pt x="480" y="8"/>
                    <a:pt x="1" y="488"/>
                    <a:pt x="1" y="1073"/>
                  </a:cubicBezTo>
                  <a:cubicBezTo>
                    <a:pt x="1" y="1715"/>
                    <a:pt x="527" y="2139"/>
                    <a:pt x="1073" y="2139"/>
                  </a:cubicBezTo>
                  <a:cubicBezTo>
                    <a:pt x="1337" y="2139"/>
                    <a:pt x="1605" y="2040"/>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6" name="Google Shape;12153;p81">
              <a:extLst>
                <a:ext uri="{FF2B5EF4-FFF2-40B4-BE49-F238E27FC236}">
                  <a16:creationId xmlns:a16="http://schemas.microsoft.com/office/drawing/2014/main" id="{9DA7B162-6116-DBAB-8391-C8660DC68FC0}"/>
                </a:ext>
              </a:extLst>
            </p:cNvPr>
            <p:cNvSpPr/>
            <p:nvPr/>
          </p:nvSpPr>
          <p:spPr>
            <a:xfrm>
              <a:off x="2523500" y="3551925"/>
              <a:ext cx="62225" cy="53300"/>
            </a:xfrm>
            <a:custGeom>
              <a:avLst/>
              <a:gdLst/>
              <a:ahLst/>
              <a:cxnLst/>
              <a:rect l="l" t="t" r="r" b="b"/>
              <a:pathLst>
                <a:path w="2489" h="2132" extrusionOk="0">
                  <a:moveTo>
                    <a:pt x="1066" y="1"/>
                  </a:moveTo>
                  <a:cubicBezTo>
                    <a:pt x="480" y="1"/>
                    <a:pt x="1" y="480"/>
                    <a:pt x="1" y="1066"/>
                  </a:cubicBezTo>
                  <a:cubicBezTo>
                    <a:pt x="1" y="1708"/>
                    <a:pt x="527" y="2131"/>
                    <a:pt x="1073" y="2131"/>
                  </a:cubicBezTo>
                  <a:cubicBezTo>
                    <a:pt x="1337" y="2131"/>
                    <a:pt x="1605"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7" name="Google Shape;12154;p81">
              <a:extLst>
                <a:ext uri="{FF2B5EF4-FFF2-40B4-BE49-F238E27FC236}">
                  <a16:creationId xmlns:a16="http://schemas.microsoft.com/office/drawing/2014/main" id="{D00C6845-37A6-D490-5504-D0BFE4ED26C2}"/>
                </a:ext>
              </a:extLst>
            </p:cNvPr>
            <p:cNvSpPr/>
            <p:nvPr/>
          </p:nvSpPr>
          <p:spPr>
            <a:xfrm>
              <a:off x="2523500" y="3475725"/>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7"/>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8" name="Google Shape;12155;p81">
              <a:extLst>
                <a:ext uri="{FF2B5EF4-FFF2-40B4-BE49-F238E27FC236}">
                  <a16:creationId xmlns:a16="http://schemas.microsoft.com/office/drawing/2014/main" id="{DA78B746-235B-7A6C-E50D-5B96664D822B}"/>
                </a:ext>
              </a:extLst>
            </p:cNvPr>
            <p:cNvSpPr/>
            <p:nvPr/>
          </p:nvSpPr>
          <p:spPr>
            <a:xfrm>
              <a:off x="2523500" y="33995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19" name="Google Shape;12156;p81">
              <a:extLst>
                <a:ext uri="{FF2B5EF4-FFF2-40B4-BE49-F238E27FC236}">
                  <a16:creationId xmlns:a16="http://schemas.microsoft.com/office/drawing/2014/main" id="{2A515476-66AC-EEAF-90C2-16A6927D1ABE}"/>
                </a:ext>
              </a:extLst>
            </p:cNvPr>
            <p:cNvSpPr/>
            <p:nvPr/>
          </p:nvSpPr>
          <p:spPr>
            <a:xfrm>
              <a:off x="2447300" y="4085225"/>
              <a:ext cx="62400" cy="53350"/>
            </a:xfrm>
            <a:custGeom>
              <a:avLst/>
              <a:gdLst/>
              <a:ahLst/>
              <a:cxnLst/>
              <a:rect l="l" t="t" r="r" b="b"/>
              <a:pathLst>
                <a:path w="2496" h="2134" extrusionOk="0">
                  <a:moveTo>
                    <a:pt x="1065" y="0"/>
                  </a:moveTo>
                  <a:cubicBezTo>
                    <a:pt x="480" y="0"/>
                    <a:pt x="8" y="480"/>
                    <a:pt x="0" y="1065"/>
                  </a:cubicBezTo>
                  <a:cubicBezTo>
                    <a:pt x="0" y="1709"/>
                    <a:pt x="525" y="2133"/>
                    <a:pt x="1074" y="2133"/>
                  </a:cubicBezTo>
                  <a:cubicBezTo>
                    <a:pt x="1336" y="2133"/>
                    <a:pt x="1603" y="2037"/>
                    <a:pt x="1821" y="1821"/>
                  </a:cubicBezTo>
                  <a:cubicBezTo>
                    <a:pt x="2496" y="1147"/>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0" name="Google Shape;12157;p81">
              <a:extLst>
                <a:ext uri="{FF2B5EF4-FFF2-40B4-BE49-F238E27FC236}">
                  <a16:creationId xmlns:a16="http://schemas.microsoft.com/office/drawing/2014/main" id="{FF98061E-BF3B-0765-716B-77054190FAC2}"/>
                </a:ext>
              </a:extLst>
            </p:cNvPr>
            <p:cNvSpPr/>
            <p:nvPr/>
          </p:nvSpPr>
          <p:spPr>
            <a:xfrm>
              <a:off x="2447300" y="4009000"/>
              <a:ext cx="62400" cy="53350"/>
            </a:xfrm>
            <a:custGeom>
              <a:avLst/>
              <a:gdLst/>
              <a:ahLst/>
              <a:cxnLst/>
              <a:rect l="l" t="t" r="r" b="b"/>
              <a:pathLst>
                <a:path w="2496" h="2134" extrusionOk="0">
                  <a:moveTo>
                    <a:pt x="1065" y="1"/>
                  </a:moveTo>
                  <a:cubicBezTo>
                    <a:pt x="480" y="1"/>
                    <a:pt x="0" y="480"/>
                    <a:pt x="0" y="1066"/>
                  </a:cubicBezTo>
                  <a:cubicBezTo>
                    <a:pt x="0" y="1710"/>
                    <a:pt x="529" y="2134"/>
                    <a:pt x="1078" y="2134"/>
                  </a:cubicBezTo>
                  <a:cubicBezTo>
                    <a:pt x="1339" y="2134"/>
                    <a:pt x="1606"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1" name="Google Shape;12158;p81">
              <a:extLst>
                <a:ext uri="{FF2B5EF4-FFF2-40B4-BE49-F238E27FC236}">
                  <a16:creationId xmlns:a16="http://schemas.microsoft.com/office/drawing/2014/main" id="{5E06BEFC-4D85-5EF5-A7AB-471872EEA8F3}"/>
                </a:ext>
              </a:extLst>
            </p:cNvPr>
            <p:cNvSpPr/>
            <p:nvPr/>
          </p:nvSpPr>
          <p:spPr>
            <a:xfrm>
              <a:off x="2447300" y="3932800"/>
              <a:ext cx="62200" cy="53475"/>
            </a:xfrm>
            <a:custGeom>
              <a:avLst/>
              <a:gdLst/>
              <a:ahLst/>
              <a:cxnLst/>
              <a:rect l="l" t="t" r="r" b="b"/>
              <a:pathLst>
                <a:path w="2488" h="2139" extrusionOk="0">
                  <a:moveTo>
                    <a:pt x="1065" y="0"/>
                  </a:moveTo>
                  <a:cubicBezTo>
                    <a:pt x="480" y="0"/>
                    <a:pt x="0" y="480"/>
                    <a:pt x="0" y="1073"/>
                  </a:cubicBezTo>
                  <a:cubicBezTo>
                    <a:pt x="6" y="1715"/>
                    <a:pt x="530" y="2139"/>
                    <a:pt x="1075" y="2139"/>
                  </a:cubicBezTo>
                  <a:cubicBezTo>
                    <a:pt x="1337" y="2139"/>
                    <a:pt x="1604" y="2041"/>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2" name="Google Shape;12159;p81">
              <a:extLst>
                <a:ext uri="{FF2B5EF4-FFF2-40B4-BE49-F238E27FC236}">
                  <a16:creationId xmlns:a16="http://schemas.microsoft.com/office/drawing/2014/main" id="{F116221D-E330-1307-B456-F97661747169}"/>
                </a:ext>
              </a:extLst>
            </p:cNvPr>
            <p:cNvSpPr/>
            <p:nvPr/>
          </p:nvSpPr>
          <p:spPr>
            <a:xfrm>
              <a:off x="2447300" y="385677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3" name="Google Shape;12160;p81">
              <a:extLst>
                <a:ext uri="{FF2B5EF4-FFF2-40B4-BE49-F238E27FC236}">
                  <a16:creationId xmlns:a16="http://schemas.microsoft.com/office/drawing/2014/main" id="{D0F9B2CF-A083-CD2E-27A5-665A08E17E8D}"/>
                </a:ext>
              </a:extLst>
            </p:cNvPr>
            <p:cNvSpPr/>
            <p:nvPr/>
          </p:nvSpPr>
          <p:spPr>
            <a:xfrm>
              <a:off x="2447300" y="3780375"/>
              <a:ext cx="62400" cy="53475"/>
            </a:xfrm>
            <a:custGeom>
              <a:avLst/>
              <a:gdLst/>
              <a:ahLst/>
              <a:cxnLst/>
              <a:rect l="l" t="t" r="r" b="b"/>
              <a:pathLst>
                <a:path w="2496" h="2139" extrusionOk="0">
                  <a:moveTo>
                    <a:pt x="1065" y="0"/>
                  </a:moveTo>
                  <a:cubicBezTo>
                    <a:pt x="480" y="0"/>
                    <a:pt x="0" y="480"/>
                    <a:pt x="0" y="1073"/>
                  </a:cubicBezTo>
                  <a:cubicBezTo>
                    <a:pt x="6" y="1715"/>
                    <a:pt x="530" y="2139"/>
                    <a:pt x="1077" y="2139"/>
                  </a:cubicBezTo>
                  <a:cubicBezTo>
                    <a:pt x="1341" y="2139"/>
                    <a:pt x="1610" y="2040"/>
                    <a:pt x="1829"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4" name="Google Shape;12161;p81">
              <a:extLst>
                <a:ext uri="{FF2B5EF4-FFF2-40B4-BE49-F238E27FC236}">
                  <a16:creationId xmlns:a16="http://schemas.microsoft.com/office/drawing/2014/main" id="{B879F29C-149F-081C-8BC7-EB93403C02A8}"/>
                </a:ext>
              </a:extLst>
            </p:cNvPr>
            <p:cNvSpPr/>
            <p:nvPr/>
          </p:nvSpPr>
          <p:spPr>
            <a:xfrm>
              <a:off x="2447300" y="3704150"/>
              <a:ext cx="62400" cy="53450"/>
            </a:xfrm>
            <a:custGeom>
              <a:avLst/>
              <a:gdLst/>
              <a:ahLst/>
              <a:cxnLst/>
              <a:rect l="l" t="t" r="r" b="b"/>
              <a:pathLst>
                <a:path w="2496" h="2138" extrusionOk="0">
                  <a:moveTo>
                    <a:pt x="1065" y="1"/>
                  </a:moveTo>
                  <a:cubicBezTo>
                    <a:pt x="480" y="1"/>
                    <a:pt x="8"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5" name="Google Shape;12162;p81">
              <a:extLst>
                <a:ext uri="{FF2B5EF4-FFF2-40B4-BE49-F238E27FC236}">
                  <a16:creationId xmlns:a16="http://schemas.microsoft.com/office/drawing/2014/main" id="{FBB0AB4A-969A-0024-CB15-24C3A4B8E228}"/>
                </a:ext>
              </a:extLst>
            </p:cNvPr>
            <p:cNvSpPr/>
            <p:nvPr/>
          </p:nvSpPr>
          <p:spPr>
            <a:xfrm>
              <a:off x="2447300" y="3627950"/>
              <a:ext cx="62400" cy="53425"/>
            </a:xfrm>
            <a:custGeom>
              <a:avLst/>
              <a:gdLst/>
              <a:ahLst/>
              <a:cxnLst/>
              <a:rect l="l" t="t" r="r" b="b"/>
              <a:pathLst>
                <a:path w="2496" h="2137" extrusionOk="0">
                  <a:moveTo>
                    <a:pt x="1065" y="0"/>
                  </a:moveTo>
                  <a:cubicBezTo>
                    <a:pt x="480" y="8"/>
                    <a:pt x="0" y="480"/>
                    <a:pt x="0" y="1073"/>
                  </a:cubicBezTo>
                  <a:cubicBezTo>
                    <a:pt x="0" y="1711"/>
                    <a:pt x="528" y="2137"/>
                    <a:pt x="1076" y="2137"/>
                  </a:cubicBezTo>
                  <a:cubicBezTo>
                    <a:pt x="1339" y="2137"/>
                    <a:pt x="1605"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6" name="Google Shape;12163;p81">
              <a:extLst>
                <a:ext uri="{FF2B5EF4-FFF2-40B4-BE49-F238E27FC236}">
                  <a16:creationId xmlns:a16="http://schemas.microsoft.com/office/drawing/2014/main" id="{D3820A6D-466B-4A62-6D02-1B0CD5EA28DD}"/>
                </a:ext>
              </a:extLst>
            </p:cNvPr>
            <p:cNvSpPr/>
            <p:nvPr/>
          </p:nvSpPr>
          <p:spPr>
            <a:xfrm>
              <a:off x="2447300" y="3551925"/>
              <a:ext cx="62200" cy="53300"/>
            </a:xfrm>
            <a:custGeom>
              <a:avLst/>
              <a:gdLst/>
              <a:ahLst/>
              <a:cxnLst/>
              <a:rect l="l" t="t" r="r" b="b"/>
              <a:pathLst>
                <a:path w="2488" h="2132" extrusionOk="0">
                  <a:moveTo>
                    <a:pt x="1065" y="1"/>
                  </a:moveTo>
                  <a:cubicBezTo>
                    <a:pt x="480" y="1"/>
                    <a:pt x="0" y="480"/>
                    <a:pt x="0" y="1066"/>
                  </a:cubicBezTo>
                  <a:cubicBezTo>
                    <a:pt x="0" y="1708"/>
                    <a:pt x="526" y="2131"/>
                    <a:pt x="1073" y="2131"/>
                  </a:cubicBezTo>
                  <a:cubicBezTo>
                    <a:pt x="1336" y="2131"/>
                    <a:pt x="1604"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7" name="Google Shape;12164;p81">
              <a:extLst>
                <a:ext uri="{FF2B5EF4-FFF2-40B4-BE49-F238E27FC236}">
                  <a16:creationId xmlns:a16="http://schemas.microsoft.com/office/drawing/2014/main" id="{1A4C9660-7E7D-F6D3-D490-D01B88B7DE6B}"/>
                </a:ext>
              </a:extLst>
            </p:cNvPr>
            <p:cNvSpPr/>
            <p:nvPr/>
          </p:nvSpPr>
          <p:spPr>
            <a:xfrm>
              <a:off x="2447300" y="3475725"/>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7"/>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8" name="Google Shape;12165;p81">
              <a:extLst>
                <a:ext uri="{FF2B5EF4-FFF2-40B4-BE49-F238E27FC236}">
                  <a16:creationId xmlns:a16="http://schemas.microsoft.com/office/drawing/2014/main" id="{8CA5CD18-28E3-700F-45FE-02C9EA2509BF}"/>
                </a:ext>
              </a:extLst>
            </p:cNvPr>
            <p:cNvSpPr/>
            <p:nvPr/>
          </p:nvSpPr>
          <p:spPr>
            <a:xfrm>
              <a:off x="2447300" y="3399500"/>
              <a:ext cx="62400" cy="53350"/>
            </a:xfrm>
            <a:custGeom>
              <a:avLst/>
              <a:gdLst/>
              <a:ahLst/>
              <a:cxnLst/>
              <a:rect l="l" t="t" r="r" b="b"/>
              <a:pathLst>
                <a:path w="2496" h="2134" extrusionOk="0">
                  <a:moveTo>
                    <a:pt x="1065" y="1"/>
                  </a:moveTo>
                  <a:cubicBezTo>
                    <a:pt x="480" y="1"/>
                    <a:pt x="0" y="480"/>
                    <a:pt x="0" y="1066"/>
                  </a:cubicBezTo>
                  <a:cubicBezTo>
                    <a:pt x="0" y="1709"/>
                    <a:pt x="525"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29" name="Google Shape;12166;p81">
              <a:extLst>
                <a:ext uri="{FF2B5EF4-FFF2-40B4-BE49-F238E27FC236}">
                  <a16:creationId xmlns:a16="http://schemas.microsoft.com/office/drawing/2014/main" id="{15D617AB-4BEF-7CFE-BF83-92EBB642E523}"/>
                </a:ext>
              </a:extLst>
            </p:cNvPr>
            <p:cNvSpPr/>
            <p:nvPr/>
          </p:nvSpPr>
          <p:spPr>
            <a:xfrm>
              <a:off x="2447300" y="3323300"/>
              <a:ext cx="62400" cy="53425"/>
            </a:xfrm>
            <a:custGeom>
              <a:avLst/>
              <a:gdLst/>
              <a:ahLst/>
              <a:cxnLst/>
              <a:rect l="l" t="t" r="r" b="b"/>
              <a:pathLst>
                <a:path w="2496" h="2137" extrusionOk="0">
                  <a:moveTo>
                    <a:pt x="1065" y="0"/>
                  </a:moveTo>
                  <a:cubicBezTo>
                    <a:pt x="480" y="0"/>
                    <a:pt x="8" y="480"/>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0" name="Google Shape;12167;p81">
              <a:extLst>
                <a:ext uri="{FF2B5EF4-FFF2-40B4-BE49-F238E27FC236}">
                  <a16:creationId xmlns:a16="http://schemas.microsoft.com/office/drawing/2014/main" id="{C83B1BFA-BBBC-2EA3-6640-4D98DF5E28FB}"/>
                </a:ext>
              </a:extLst>
            </p:cNvPr>
            <p:cNvSpPr/>
            <p:nvPr/>
          </p:nvSpPr>
          <p:spPr>
            <a:xfrm>
              <a:off x="2371275" y="42374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40"/>
                    <a:pt x="1814" y="1821"/>
                  </a:cubicBezTo>
                  <a:cubicBezTo>
                    <a:pt x="2488" y="1155"/>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1" name="Google Shape;12168;p81">
              <a:extLst>
                <a:ext uri="{FF2B5EF4-FFF2-40B4-BE49-F238E27FC236}">
                  <a16:creationId xmlns:a16="http://schemas.microsoft.com/office/drawing/2014/main" id="{3F22A09E-EB55-D9F1-7CD0-F3A222826A0A}"/>
                </a:ext>
              </a:extLst>
            </p:cNvPr>
            <p:cNvSpPr/>
            <p:nvPr/>
          </p:nvSpPr>
          <p:spPr>
            <a:xfrm>
              <a:off x="2371275" y="4161425"/>
              <a:ext cx="62225" cy="53300"/>
            </a:xfrm>
            <a:custGeom>
              <a:avLst/>
              <a:gdLst/>
              <a:ahLst/>
              <a:cxnLst/>
              <a:rect l="l" t="t" r="r" b="b"/>
              <a:pathLst>
                <a:path w="2489" h="2132" extrusionOk="0">
                  <a:moveTo>
                    <a:pt x="1066" y="1"/>
                  </a:moveTo>
                  <a:cubicBezTo>
                    <a:pt x="472" y="1"/>
                    <a:pt x="1" y="472"/>
                    <a:pt x="1" y="1066"/>
                  </a:cubicBezTo>
                  <a:cubicBezTo>
                    <a:pt x="1" y="1708"/>
                    <a:pt x="523" y="2131"/>
                    <a:pt x="1067" y="2131"/>
                  </a:cubicBezTo>
                  <a:cubicBezTo>
                    <a:pt x="1329"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2" name="Google Shape;12169;p81">
              <a:extLst>
                <a:ext uri="{FF2B5EF4-FFF2-40B4-BE49-F238E27FC236}">
                  <a16:creationId xmlns:a16="http://schemas.microsoft.com/office/drawing/2014/main" id="{7578BDC9-58D0-58C6-B224-7627131EDC99}"/>
                </a:ext>
              </a:extLst>
            </p:cNvPr>
            <p:cNvSpPr/>
            <p:nvPr/>
          </p:nvSpPr>
          <p:spPr>
            <a:xfrm>
              <a:off x="2371275" y="40852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8" y="1147"/>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3" name="Google Shape;12170;p81">
              <a:extLst>
                <a:ext uri="{FF2B5EF4-FFF2-40B4-BE49-F238E27FC236}">
                  <a16:creationId xmlns:a16="http://schemas.microsoft.com/office/drawing/2014/main" id="{927A5785-7E9C-6B29-75FA-A70108D7AD3C}"/>
                </a:ext>
              </a:extLst>
            </p:cNvPr>
            <p:cNvSpPr/>
            <p:nvPr/>
          </p:nvSpPr>
          <p:spPr>
            <a:xfrm>
              <a:off x="2371275" y="4009000"/>
              <a:ext cx="62225" cy="53350"/>
            </a:xfrm>
            <a:custGeom>
              <a:avLst/>
              <a:gdLst/>
              <a:ahLst/>
              <a:cxnLst/>
              <a:rect l="l" t="t" r="r" b="b"/>
              <a:pathLst>
                <a:path w="2489" h="2134" extrusionOk="0">
                  <a:moveTo>
                    <a:pt x="1066" y="1"/>
                  </a:moveTo>
                  <a:cubicBezTo>
                    <a:pt x="472" y="1"/>
                    <a:pt x="1" y="480"/>
                    <a:pt x="1" y="1066"/>
                  </a:cubicBezTo>
                  <a:cubicBezTo>
                    <a:pt x="1" y="1710"/>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4" name="Google Shape;12171;p81">
              <a:extLst>
                <a:ext uri="{FF2B5EF4-FFF2-40B4-BE49-F238E27FC236}">
                  <a16:creationId xmlns:a16="http://schemas.microsoft.com/office/drawing/2014/main" id="{CF05EB7D-7567-0740-886E-912186383676}"/>
                </a:ext>
              </a:extLst>
            </p:cNvPr>
            <p:cNvSpPr/>
            <p:nvPr/>
          </p:nvSpPr>
          <p:spPr>
            <a:xfrm>
              <a:off x="2371075" y="3932800"/>
              <a:ext cx="62425" cy="53475"/>
            </a:xfrm>
            <a:custGeom>
              <a:avLst/>
              <a:gdLst/>
              <a:ahLst/>
              <a:cxnLst/>
              <a:rect l="l" t="t" r="r" b="b"/>
              <a:pathLst>
                <a:path w="2497" h="2139" extrusionOk="0">
                  <a:moveTo>
                    <a:pt x="1074" y="0"/>
                  </a:moveTo>
                  <a:cubicBezTo>
                    <a:pt x="480" y="0"/>
                    <a:pt x="1" y="480"/>
                    <a:pt x="1" y="1073"/>
                  </a:cubicBezTo>
                  <a:cubicBezTo>
                    <a:pt x="6" y="1715"/>
                    <a:pt x="530" y="2139"/>
                    <a:pt x="1075" y="2139"/>
                  </a:cubicBezTo>
                  <a:cubicBezTo>
                    <a:pt x="1337" y="2139"/>
                    <a:pt x="1605" y="2041"/>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5" name="Google Shape;12172;p81">
              <a:extLst>
                <a:ext uri="{FF2B5EF4-FFF2-40B4-BE49-F238E27FC236}">
                  <a16:creationId xmlns:a16="http://schemas.microsoft.com/office/drawing/2014/main" id="{F60F1D0C-2F81-7F82-EC03-3E6DC4647D39}"/>
                </a:ext>
              </a:extLst>
            </p:cNvPr>
            <p:cNvSpPr/>
            <p:nvPr/>
          </p:nvSpPr>
          <p:spPr>
            <a:xfrm>
              <a:off x="2371075" y="385677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6" name="Google Shape;12173;p81">
              <a:extLst>
                <a:ext uri="{FF2B5EF4-FFF2-40B4-BE49-F238E27FC236}">
                  <a16:creationId xmlns:a16="http://schemas.microsoft.com/office/drawing/2014/main" id="{CE8762EC-9175-427C-4E90-6178E02EC21D}"/>
                </a:ext>
              </a:extLst>
            </p:cNvPr>
            <p:cNvSpPr/>
            <p:nvPr/>
          </p:nvSpPr>
          <p:spPr>
            <a:xfrm>
              <a:off x="2371075" y="3780375"/>
              <a:ext cx="62425" cy="53475"/>
            </a:xfrm>
            <a:custGeom>
              <a:avLst/>
              <a:gdLst/>
              <a:ahLst/>
              <a:cxnLst/>
              <a:rect l="l" t="t" r="r" b="b"/>
              <a:pathLst>
                <a:path w="2497" h="2139" extrusionOk="0">
                  <a:moveTo>
                    <a:pt x="1074" y="0"/>
                  </a:moveTo>
                  <a:cubicBezTo>
                    <a:pt x="480" y="0"/>
                    <a:pt x="1" y="480"/>
                    <a:pt x="1" y="1073"/>
                  </a:cubicBezTo>
                  <a:cubicBezTo>
                    <a:pt x="6" y="1715"/>
                    <a:pt x="530" y="2139"/>
                    <a:pt x="1078" y="2139"/>
                  </a:cubicBezTo>
                  <a:cubicBezTo>
                    <a:pt x="1341" y="2139"/>
                    <a:pt x="1610" y="2040"/>
                    <a:pt x="1830" y="1821"/>
                  </a:cubicBezTo>
                  <a:cubicBezTo>
                    <a:pt x="2496"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7" name="Google Shape;12174;p81">
              <a:extLst>
                <a:ext uri="{FF2B5EF4-FFF2-40B4-BE49-F238E27FC236}">
                  <a16:creationId xmlns:a16="http://schemas.microsoft.com/office/drawing/2014/main" id="{1673DBDE-306A-7CCB-2942-B60A0B21CFD8}"/>
                </a:ext>
              </a:extLst>
            </p:cNvPr>
            <p:cNvSpPr/>
            <p:nvPr/>
          </p:nvSpPr>
          <p:spPr>
            <a:xfrm>
              <a:off x="2371275" y="3704150"/>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8" name="Google Shape;12175;p81">
              <a:extLst>
                <a:ext uri="{FF2B5EF4-FFF2-40B4-BE49-F238E27FC236}">
                  <a16:creationId xmlns:a16="http://schemas.microsoft.com/office/drawing/2014/main" id="{34B833D1-7A06-FDFF-8F35-D2C46895425B}"/>
                </a:ext>
              </a:extLst>
            </p:cNvPr>
            <p:cNvSpPr/>
            <p:nvPr/>
          </p:nvSpPr>
          <p:spPr>
            <a:xfrm>
              <a:off x="2371275" y="3627950"/>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39" name="Google Shape;12176;p81">
              <a:extLst>
                <a:ext uri="{FF2B5EF4-FFF2-40B4-BE49-F238E27FC236}">
                  <a16:creationId xmlns:a16="http://schemas.microsoft.com/office/drawing/2014/main" id="{6A07F7FD-6A13-DACD-5B83-BF0F72C30187}"/>
                </a:ext>
              </a:extLst>
            </p:cNvPr>
            <p:cNvSpPr/>
            <p:nvPr/>
          </p:nvSpPr>
          <p:spPr>
            <a:xfrm>
              <a:off x="2371075" y="3551925"/>
              <a:ext cx="62425" cy="53300"/>
            </a:xfrm>
            <a:custGeom>
              <a:avLst/>
              <a:gdLst/>
              <a:ahLst/>
              <a:cxnLst/>
              <a:rect l="l" t="t" r="r" b="b"/>
              <a:pathLst>
                <a:path w="2497" h="2132" extrusionOk="0">
                  <a:moveTo>
                    <a:pt x="1074" y="1"/>
                  </a:moveTo>
                  <a:cubicBezTo>
                    <a:pt x="480" y="1"/>
                    <a:pt x="1" y="480"/>
                    <a:pt x="1" y="1066"/>
                  </a:cubicBezTo>
                  <a:cubicBezTo>
                    <a:pt x="6" y="1708"/>
                    <a:pt x="530" y="2131"/>
                    <a:pt x="1075"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0" name="Google Shape;12177;p81">
              <a:extLst>
                <a:ext uri="{FF2B5EF4-FFF2-40B4-BE49-F238E27FC236}">
                  <a16:creationId xmlns:a16="http://schemas.microsoft.com/office/drawing/2014/main" id="{7BA04187-D02E-8A5A-ECFD-F60B7D5678CD}"/>
                </a:ext>
              </a:extLst>
            </p:cNvPr>
            <p:cNvSpPr/>
            <p:nvPr/>
          </p:nvSpPr>
          <p:spPr>
            <a:xfrm>
              <a:off x="2371075" y="3475725"/>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7"/>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1" name="Google Shape;12178;p81">
              <a:extLst>
                <a:ext uri="{FF2B5EF4-FFF2-40B4-BE49-F238E27FC236}">
                  <a16:creationId xmlns:a16="http://schemas.microsoft.com/office/drawing/2014/main" id="{626770F4-67AE-F085-C81A-ACEB62C1F458}"/>
                </a:ext>
              </a:extLst>
            </p:cNvPr>
            <p:cNvSpPr/>
            <p:nvPr/>
          </p:nvSpPr>
          <p:spPr>
            <a:xfrm>
              <a:off x="2371075" y="33995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2" name="Google Shape;12179;p81">
              <a:extLst>
                <a:ext uri="{FF2B5EF4-FFF2-40B4-BE49-F238E27FC236}">
                  <a16:creationId xmlns:a16="http://schemas.microsoft.com/office/drawing/2014/main" id="{2CA4D82D-94F1-B8D2-5A9D-EA06D454E290}"/>
                </a:ext>
              </a:extLst>
            </p:cNvPr>
            <p:cNvSpPr/>
            <p:nvPr/>
          </p:nvSpPr>
          <p:spPr>
            <a:xfrm>
              <a:off x="2371075" y="3323300"/>
              <a:ext cx="62425" cy="53425"/>
            </a:xfrm>
            <a:custGeom>
              <a:avLst/>
              <a:gdLst/>
              <a:ahLst/>
              <a:cxnLst/>
              <a:rect l="l" t="t" r="r" b="b"/>
              <a:pathLst>
                <a:path w="2497" h="2137" extrusionOk="0">
                  <a:moveTo>
                    <a:pt x="1074" y="0"/>
                  </a:moveTo>
                  <a:cubicBezTo>
                    <a:pt x="480" y="0"/>
                    <a:pt x="9" y="480"/>
                    <a:pt x="1" y="1065"/>
                  </a:cubicBezTo>
                  <a:cubicBezTo>
                    <a:pt x="1" y="1709"/>
                    <a:pt x="526" y="2137"/>
                    <a:pt x="1074" y="2137"/>
                  </a:cubicBezTo>
                  <a:cubicBezTo>
                    <a:pt x="1336" y="2137"/>
                    <a:pt x="1603" y="2039"/>
                    <a:pt x="1822" y="1821"/>
                  </a:cubicBezTo>
                  <a:cubicBezTo>
                    <a:pt x="2496" y="1154"/>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3" name="Google Shape;12180;p81">
              <a:extLst>
                <a:ext uri="{FF2B5EF4-FFF2-40B4-BE49-F238E27FC236}">
                  <a16:creationId xmlns:a16="http://schemas.microsoft.com/office/drawing/2014/main" id="{409E790F-DE03-15C2-E46C-75F820E4923F}"/>
                </a:ext>
              </a:extLst>
            </p:cNvPr>
            <p:cNvSpPr/>
            <p:nvPr/>
          </p:nvSpPr>
          <p:spPr>
            <a:xfrm>
              <a:off x="2371075" y="3247075"/>
              <a:ext cx="62425" cy="53450"/>
            </a:xfrm>
            <a:custGeom>
              <a:avLst/>
              <a:gdLst/>
              <a:ahLst/>
              <a:cxnLst/>
              <a:rect l="l" t="t" r="r" b="b"/>
              <a:pathLst>
                <a:path w="2497" h="2138" extrusionOk="0">
                  <a:moveTo>
                    <a:pt x="1074" y="1"/>
                  </a:moveTo>
                  <a:cubicBezTo>
                    <a:pt x="480" y="9"/>
                    <a:pt x="9" y="480"/>
                    <a:pt x="1" y="1066"/>
                  </a:cubicBezTo>
                  <a:cubicBezTo>
                    <a:pt x="1" y="1709"/>
                    <a:pt x="526" y="2137"/>
                    <a:pt x="1074" y="2137"/>
                  </a:cubicBezTo>
                  <a:cubicBezTo>
                    <a:pt x="1336" y="2137"/>
                    <a:pt x="1603" y="2040"/>
                    <a:pt x="1822" y="1822"/>
                  </a:cubicBezTo>
                  <a:cubicBezTo>
                    <a:pt x="2496" y="1155"/>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4" name="Google Shape;12181;p81">
              <a:extLst>
                <a:ext uri="{FF2B5EF4-FFF2-40B4-BE49-F238E27FC236}">
                  <a16:creationId xmlns:a16="http://schemas.microsoft.com/office/drawing/2014/main" id="{C4C13DAF-6110-C983-2189-130A587DDC7E}"/>
                </a:ext>
              </a:extLst>
            </p:cNvPr>
            <p:cNvSpPr/>
            <p:nvPr/>
          </p:nvSpPr>
          <p:spPr>
            <a:xfrm>
              <a:off x="2295075" y="43136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5" name="Google Shape;12182;p81">
              <a:extLst>
                <a:ext uri="{FF2B5EF4-FFF2-40B4-BE49-F238E27FC236}">
                  <a16:creationId xmlns:a16="http://schemas.microsoft.com/office/drawing/2014/main" id="{54DAB3C4-D4B1-53DA-060C-827A3C1EEA5F}"/>
                </a:ext>
              </a:extLst>
            </p:cNvPr>
            <p:cNvSpPr/>
            <p:nvPr/>
          </p:nvSpPr>
          <p:spPr>
            <a:xfrm>
              <a:off x="2295075" y="4237450"/>
              <a:ext cx="62200" cy="53425"/>
            </a:xfrm>
            <a:custGeom>
              <a:avLst/>
              <a:gdLst/>
              <a:ahLst/>
              <a:cxnLst/>
              <a:rect l="l" t="t" r="r" b="b"/>
              <a:pathLst>
                <a:path w="2488" h="2137" extrusionOk="0">
                  <a:moveTo>
                    <a:pt x="1065" y="0"/>
                  </a:moveTo>
                  <a:cubicBezTo>
                    <a:pt x="472" y="8"/>
                    <a:pt x="0" y="480"/>
                    <a:pt x="0" y="1073"/>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6" name="Google Shape;12183;p81">
              <a:extLst>
                <a:ext uri="{FF2B5EF4-FFF2-40B4-BE49-F238E27FC236}">
                  <a16:creationId xmlns:a16="http://schemas.microsoft.com/office/drawing/2014/main" id="{56A4E8AB-6157-483E-2407-0CA4F417051E}"/>
                </a:ext>
              </a:extLst>
            </p:cNvPr>
            <p:cNvSpPr/>
            <p:nvPr/>
          </p:nvSpPr>
          <p:spPr>
            <a:xfrm>
              <a:off x="2295075" y="4161425"/>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7" name="Google Shape;12184;p81">
              <a:extLst>
                <a:ext uri="{FF2B5EF4-FFF2-40B4-BE49-F238E27FC236}">
                  <a16:creationId xmlns:a16="http://schemas.microsoft.com/office/drawing/2014/main" id="{070693BD-45DB-9F74-C4F9-EEDA99BE745A}"/>
                </a:ext>
              </a:extLst>
            </p:cNvPr>
            <p:cNvSpPr/>
            <p:nvPr/>
          </p:nvSpPr>
          <p:spPr>
            <a:xfrm>
              <a:off x="2295075" y="4085225"/>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7"/>
                    <a:pt x="1813" y="1821"/>
                  </a:cubicBezTo>
                  <a:cubicBezTo>
                    <a:pt x="2488" y="1147"/>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8" name="Google Shape;12185;p81">
              <a:extLst>
                <a:ext uri="{FF2B5EF4-FFF2-40B4-BE49-F238E27FC236}">
                  <a16:creationId xmlns:a16="http://schemas.microsoft.com/office/drawing/2014/main" id="{F713666C-85FA-99D5-E25F-C0274551EBF9}"/>
                </a:ext>
              </a:extLst>
            </p:cNvPr>
            <p:cNvSpPr/>
            <p:nvPr/>
          </p:nvSpPr>
          <p:spPr>
            <a:xfrm>
              <a:off x="2295075" y="4009000"/>
              <a:ext cx="62200" cy="53350"/>
            </a:xfrm>
            <a:custGeom>
              <a:avLst/>
              <a:gdLst/>
              <a:ahLst/>
              <a:cxnLst/>
              <a:rect l="l" t="t" r="r" b="b"/>
              <a:pathLst>
                <a:path w="2488" h="2134" extrusionOk="0">
                  <a:moveTo>
                    <a:pt x="1065" y="1"/>
                  </a:moveTo>
                  <a:cubicBezTo>
                    <a:pt x="472" y="1"/>
                    <a:pt x="0" y="480"/>
                    <a:pt x="0" y="1066"/>
                  </a:cubicBezTo>
                  <a:cubicBezTo>
                    <a:pt x="0" y="1710"/>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49" name="Google Shape;12186;p81">
              <a:extLst>
                <a:ext uri="{FF2B5EF4-FFF2-40B4-BE49-F238E27FC236}">
                  <a16:creationId xmlns:a16="http://schemas.microsoft.com/office/drawing/2014/main" id="{5569D82C-7DA8-9FAB-5D35-7ACA117EF63C}"/>
                </a:ext>
              </a:extLst>
            </p:cNvPr>
            <p:cNvSpPr/>
            <p:nvPr/>
          </p:nvSpPr>
          <p:spPr>
            <a:xfrm>
              <a:off x="2294850" y="3932800"/>
              <a:ext cx="62425" cy="53475"/>
            </a:xfrm>
            <a:custGeom>
              <a:avLst/>
              <a:gdLst/>
              <a:ahLst/>
              <a:cxnLst/>
              <a:rect l="l" t="t" r="r" b="b"/>
              <a:pathLst>
                <a:path w="2497" h="2139" extrusionOk="0">
                  <a:moveTo>
                    <a:pt x="1074" y="0"/>
                  </a:moveTo>
                  <a:cubicBezTo>
                    <a:pt x="481" y="0"/>
                    <a:pt x="1" y="480"/>
                    <a:pt x="9" y="1073"/>
                  </a:cubicBezTo>
                  <a:cubicBezTo>
                    <a:pt x="9" y="1715"/>
                    <a:pt x="531" y="2139"/>
                    <a:pt x="1078" y="2139"/>
                  </a:cubicBezTo>
                  <a:cubicBezTo>
                    <a:pt x="1342" y="2139"/>
                    <a:pt x="1611" y="2041"/>
                    <a:pt x="1830"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0" name="Google Shape;12187;p81">
              <a:extLst>
                <a:ext uri="{FF2B5EF4-FFF2-40B4-BE49-F238E27FC236}">
                  <a16:creationId xmlns:a16="http://schemas.microsoft.com/office/drawing/2014/main" id="{6A5965C4-5B26-3C7B-908E-420667171264}"/>
                </a:ext>
              </a:extLst>
            </p:cNvPr>
            <p:cNvSpPr/>
            <p:nvPr/>
          </p:nvSpPr>
          <p:spPr>
            <a:xfrm>
              <a:off x="2295075" y="385677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1" name="Google Shape;12188;p81">
              <a:extLst>
                <a:ext uri="{FF2B5EF4-FFF2-40B4-BE49-F238E27FC236}">
                  <a16:creationId xmlns:a16="http://schemas.microsoft.com/office/drawing/2014/main" id="{76D9D756-6529-E18B-2CC7-3DC46BC57DAA}"/>
                </a:ext>
              </a:extLst>
            </p:cNvPr>
            <p:cNvSpPr/>
            <p:nvPr/>
          </p:nvSpPr>
          <p:spPr>
            <a:xfrm>
              <a:off x="2294850" y="3780375"/>
              <a:ext cx="62625" cy="53475"/>
            </a:xfrm>
            <a:custGeom>
              <a:avLst/>
              <a:gdLst/>
              <a:ahLst/>
              <a:cxnLst/>
              <a:rect l="l" t="t" r="r" b="b"/>
              <a:pathLst>
                <a:path w="2505" h="2139" extrusionOk="0">
                  <a:moveTo>
                    <a:pt x="1074" y="0"/>
                  </a:moveTo>
                  <a:cubicBezTo>
                    <a:pt x="481" y="0"/>
                    <a:pt x="1" y="480"/>
                    <a:pt x="9" y="1073"/>
                  </a:cubicBezTo>
                  <a:cubicBezTo>
                    <a:pt x="9" y="1715"/>
                    <a:pt x="535" y="2139"/>
                    <a:pt x="1082" y="2139"/>
                  </a:cubicBezTo>
                  <a:cubicBezTo>
                    <a:pt x="1345" y="2139"/>
                    <a:pt x="1613" y="2040"/>
                    <a:pt x="1830" y="1821"/>
                  </a:cubicBezTo>
                  <a:cubicBezTo>
                    <a:pt x="2505"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2" name="Google Shape;12189;p81">
              <a:extLst>
                <a:ext uri="{FF2B5EF4-FFF2-40B4-BE49-F238E27FC236}">
                  <a16:creationId xmlns:a16="http://schemas.microsoft.com/office/drawing/2014/main" id="{7AE60C8F-9A91-923F-92A9-6DDBBCE08DDE}"/>
                </a:ext>
              </a:extLst>
            </p:cNvPr>
            <p:cNvSpPr/>
            <p:nvPr/>
          </p:nvSpPr>
          <p:spPr>
            <a:xfrm>
              <a:off x="2295075" y="3704150"/>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3" name="Google Shape;12190;p81">
              <a:extLst>
                <a:ext uri="{FF2B5EF4-FFF2-40B4-BE49-F238E27FC236}">
                  <a16:creationId xmlns:a16="http://schemas.microsoft.com/office/drawing/2014/main" id="{EC272E9F-EB3B-8D39-14B4-53A633A11E5A}"/>
                </a:ext>
              </a:extLst>
            </p:cNvPr>
            <p:cNvSpPr/>
            <p:nvPr/>
          </p:nvSpPr>
          <p:spPr>
            <a:xfrm>
              <a:off x="2295075" y="3627950"/>
              <a:ext cx="62200" cy="53425"/>
            </a:xfrm>
            <a:custGeom>
              <a:avLst/>
              <a:gdLst/>
              <a:ahLst/>
              <a:cxnLst/>
              <a:rect l="l" t="t" r="r" b="b"/>
              <a:pathLst>
                <a:path w="2488" h="2137" extrusionOk="0">
                  <a:moveTo>
                    <a:pt x="1065" y="0"/>
                  </a:moveTo>
                  <a:cubicBezTo>
                    <a:pt x="472"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4" name="Google Shape;12191;p81">
              <a:extLst>
                <a:ext uri="{FF2B5EF4-FFF2-40B4-BE49-F238E27FC236}">
                  <a16:creationId xmlns:a16="http://schemas.microsoft.com/office/drawing/2014/main" id="{920F3F5F-01C3-F73B-13D1-1703C1D6EF0B}"/>
                </a:ext>
              </a:extLst>
            </p:cNvPr>
            <p:cNvSpPr/>
            <p:nvPr/>
          </p:nvSpPr>
          <p:spPr>
            <a:xfrm>
              <a:off x="2295075" y="3551925"/>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5" name="Google Shape;12192;p81">
              <a:extLst>
                <a:ext uri="{FF2B5EF4-FFF2-40B4-BE49-F238E27FC236}">
                  <a16:creationId xmlns:a16="http://schemas.microsoft.com/office/drawing/2014/main" id="{3134BC3C-C8EB-7FF8-A8C3-F0D17189B55C}"/>
                </a:ext>
              </a:extLst>
            </p:cNvPr>
            <p:cNvSpPr/>
            <p:nvPr/>
          </p:nvSpPr>
          <p:spPr>
            <a:xfrm>
              <a:off x="2295075" y="3475725"/>
              <a:ext cx="62200" cy="53350"/>
            </a:xfrm>
            <a:custGeom>
              <a:avLst/>
              <a:gdLst/>
              <a:ahLst/>
              <a:cxnLst/>
              <a:rect l="l" t="t" r="r" b="b"/>
              <a:pathLst>
                <a:path w="2488" h="2134" extrusionOk="0">
                  <a:moveTo>
                    <a:pt x="1065" y="0"/>
                  </a:moveTo>
                  <a:cubicBezTo>
                    <a:pt x="472" y="0"/>
                    <a:pt x="0" y="480"/>
                    <a:pt x="0" y="1065"/>
                  </a:cubicBezTo>
                  <a:cubicBezTo>
                    <a:pt x="0" y="1709"/>
                    <a:pt x="525" y="2133"/>
                    <a:pt x="1074" y="2133"/>
                  </a:cubicBezTo>
                  <a:cubicBezTo>
                    <a:pt x="1336" y="2133"/>
                    <a:pt x="1603" y="2037"/>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6" name="Google Shape;12193;p81">
              <a:extLst>
                <a:ext uri="{FF2B5EF4-FFF2-40B4-BE49-F238E27FC236}">
                  <a16:creationId xmlns:a16="http://schemas.microsoft.com/office/drawing/2014/main" id="{AB0C4E99-8518-59BE-39A9-99208C144EA4}"/>
                </a:ext>
              </a:extLst>
            </p:cNvPr>
            <p:cNvSpPr/>
            <p:nvPr/>
          </p:nvSpPr>
          <p:spPr>
            <a:xfrm>
              <a:off x="2295075" y="33995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7" name="Google Shape;12194;p81">
              <a:extLst>
                <a:ext uri="{FF2B5EF4-FFF2-40B4-BE49-F238E27FC236}">
                  <a16:creationId xmlns:a16="http://schemas.microsoft.com/office/drawing/2014/main" id="{5FA11DA9-EB39-58FE-33AD-E43DA62F7F69}"/>
                </a:ext>
              </a:extLst>
            </p:cNvPr>
            <p:cNvSpPr/>
            <p:nvPr/>
          </p:nvSpPr>
          <p:spPr>
            <a:xfrm>
              <a:off x="2294925" y="3323300"/>
              <a:ext cx="62350" cy="53425"/>
            </a:xfrm>
            <a:custGeom>
              <a:avLst/>
              <a:gdLst/>
              <a:ahLst/>
              <a:cxnLst/>
              <a:rect l="l" t="t" r="r" b="b"/>
              <a:pathLst>
                <a:path w="2494" h="2137" extrusionOk="0">
                  <a:moveTo>
                    <a:pt x="1071" y="0"/>
                  </a:moveTo>
                  <a:cubicBezTo>
                    <a:pt x="486" y="8"/>
                    <a:pt x="6" y="480"/>
                    <a:pt x="6" y="1065"/>
                  </a:cubicBezTo>
                  <a:cubicBezTo>
                    <a:pt x="1" y="1709"/>
                    <a:pt x="528" y="2137"/>
                    <a:pt x="1076" y="2137"/>
                  </a:cubicBezTo>
                  <a:cubicBezTo>
                    <a:pt x="1337" y="2137"/>
                    <a:pt x="1604"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8" name="Google Shape;12195;p81">
              <a:extLst>
                <a:ext uri="{FF2B5EF4-FFF2-40B4-BE49-F238E27FC236}">
                  <a16:creationId xmlns:a16="http://schemas.microsoft.com/office/drawing/2014/main" id="{7FC9A6A3-1B0A-D6D3-7BE8-BCFC295EAEC3}"/>
                </a:ext>
              </a:extLst>
            </p:cNvPr>
            <p:cNvSpPr/>
            <p:nvPr/>
          </p:nvSpPr>
          <p:spPr>
            <a:xfrm>
              <a:off x="2294925" y="3247075"/>
              <a:ext cx="62350" cy="53450"/>
            </a:xfrm>
            <a:custGeom>
              <a:avLst/>
              <a:gdLst/>
              <a:ahLst/>
              <a:cxnLst/>
              <a:rect l="l" t="t" r="r" b="b"/>
              <a:pathLst>
                <a:path w="2494"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59" name="Google Shape;12196;p81">
              <a:extLst>
                <a:ext uri="{FF2B5EF4-FFF2-40B4-BE49-F238E27FC236}">
                  <a16:creationId xmlns:a16="http://schemas.microsoft.com/office/drawing/2014/main" id="{0A765F44-F858-EEA3-F9F4-C93FC578C766}"/>
                </a:ext>
              </a:extLst>
            </p:cNvPr>
            <p:cNvSpPr/>
            <p:nvPr/>
          </p:nvSpPr>
          <p:spPr>
            <a:xfrm>
              <a:off x="2295075" y="3171075"/>
              <a:ext cx="62200" cy="53275"/>
            </a:xfrm>
            <a:custGeom>
              <a:avLst/>
              <a:gdLst/>
              <a:ahLst/>
              <a:cxnLst/>
              <a:rect l="l" t="t" r="r" b="b"/>
              <a:pathLst>
                <a:path w="2488" h="2131" extrusionOk="0">
                  <a:moveTo>
                    <a:pt x="1065" y="0"/>
                  </a:moveTo>
                  <a:cubicBezTo>
                    <a:pt x="472" y="0"/>
                    <a:pt x="0" y="472"/>
                    <a:pt x="0" y="1065"/>
                  </a:cubicBezTo>
                  <a:cubicBezTo>
                    <a:pt x="0" y="1707"/>
                    <a:pt x="522" y="2131"/>
                    <a:pt x="1067" y="2131"/>
                  </a:cubicBezTo>
                  <a:cubicBezTo>
                    <a:pt x="1329" y="2131"/>
                    <a:pt x="1596" y="2032"/>
                    <a:pt x="1813"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0" name="Google Shape;12197;p81">
              <a:extLst>
                <a:ext uri="{FF2B5EF4-FFF2-40B4-BE49-F238E27FC236}">
                  <a16:creationId xmlns:a16="http://schemas.microsoft.com/office/drawing/2014/main" id="{15202E11-3490-A20A-355B-04984348D60A}"/>
                </a:ext>
              </a:extLst>
            </p:cNvPr>
            <p:cNvSpPr/>
            <p:nvPr/>
          </p:nvSpPr>
          <p:spPr>
            <a:xfrm>
              <a:off x="22950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1" name="Google Shape;12198;p81">
              <a:extLst>
                <a:ext uri="{FF2B5EF4-FFF2-40B4-BE49-F238E27FC236}">
                  <a16:creationId xmlns:a16="http://schemas.microsoft.com/office/drawing/2014/main" id="{3752C328-50BA-8040-A170-921C729566F4}"/>
                </a:ext>
              </a:extLst>
            </p:cNvPr>
            <p:cNvSpPr/>
            <p:nvPr/>
          </p:nvSpPr>
          <p:spPr>
            <a:xfrm>
              <a:off x="2218650" y="438987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2" name="Google Shape;12199;p81">
              <a:extLst>
                <a:ext uri="{FF2B5EF4-FFF2-40B4-BE49-F238E27FC236}">
                  <a16:creationId xmlns:a16="http://schemas.microsoft.com/office/drawing/2014/main" id="{4E639281-F679-C2EA-D003-2BF714968B94}"/>
                </a:ext>
              </a:extLst>
            </p:cNvPr>
            <p:cNvSpPr/>
            <p:nvPr/>
          </p:nvSpPr>
          <p:spPr>
            <a:xfrm>
              <a:off x="2218650" y="43136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3" name="Google Shape;12200;p81">
              <a:extLst>
                <a:ext uri="{FF2B5EF4-FFF2-40B4-BE49-F238E27FC236}">
                  <a16:creationId xmlns:a16="http://schemas.microsoft.com/office/drawing/2014/main" id="{F53C6811-7047-F973-2739-B5F9E0124E9E}"/>
                </a:ext>
              </a:extLst>
            </p:cNvPr>
            <p:cNvSpPr/>
            <p:nvPr/>
          </p:nvSpPr>
          <p:spPr>
            <a:xfrm>
              <a:off x="2218650" y="42374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40"/>
                    <a:pt x="1821" y="1821"/>
                  </a:cubicBezTo>
                  <a:cubicBezTo>
                    <a:pt x="2488" y="1155"/>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4" name="Google Shape;12201;p81">
              <a:extLst>
                <a:ext uri="{FF2B5EF4-FFF2-40B4-BE49-F238E27FC236}">
                  <a16:creationId xmlns:a16="http://schemas.microsoft.com/office/drawing/2014/main" id="{31EE302A-8D6D-2E49-7A6B-23C394485DC8}"/>
                </a:ext>
              </a:extLst>
            </p:cNvPr>
            <p:cNvSpPr/>
            <p:nvPr/>
          </p:nvSpPr>
          <p:spPr>
            <a:xfrm>
              <a:off x="2218650" y="4161425"/>
              <a:ext cx="62225" cy="53250"/>
            </a:xfrm>
            <a:custGeom>
              <a:avLst/>
              <a:gdLst/>
              <a:ahLst/>
              <a:cxnLst/>
              <a:rect l="l" t="t" r="r" b="b"/>
              <a:pathLst>
                <a:path w="2489" h="2130" extrusionOk="0">
                  <a:moveTo>
                    <a:pt x="1074" y="1"/>
                  </a:moveTo>
                  <a:cubicBezTo>
                    <a:pt x="480" y="1"/>
                    <a:pt x="0" y="472"/>
                    <a:pt x="0" y="1066"/>
                  </a:cubicBezTo>
                  <a:cubicBezTo>
                    <a:pt x="0" y="1704"/>
                    <a:pt x="525" y="2129"/>
                    <a:pt x="1073" y="2129"/>
                  </a:cubicBezTo>
                  <a:cubicBezTo>
                    <a:pt x="1335" y="2129"/>
                    <a:pt x="1603" y="2032"/>
                    <a:pt x="1821" y="1814"/>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5" name="Google Shape;12202;p81">
              <a:extLst>
                <a:ext uri="{FF2B5EF4-FFF2-40B4-BE49-F238E27FC236}">
                  <a16:creationId xmlns:a16="http://schemas.microsoft.com/office/drawing/2014/main" id="{F832EA6B-F41C-D3CE-6DB5-831A80A73CAB}"/>
                </a:ext>
              </a:extLst>
            </p:cNvPr>
            <p:cNvSpPr/>
            <p:nvPr/>
          </p:nvSpPr>
          <p:spPr>
            <a:xfrm>
              <a:off x="2218650" y="4085225"/>
              <a:ext cx="62225" cy="53350"/>
            </a:xfrm>
            <a:custGeom>
              <a:avLst/>
              <a:gdLst/>
              <a:ahLst/>
              <a:cxnLst/>
              <a:rect l="l" t="t" r="r" b="b"/>
              <a:pathLst>
                <a:path w="2489" h="2134" extrusionOk="0">
                  <a:moveTo>
                    <a:pt x="1074" y="0"/>
                  </a:moveTo>
                  <a:cubicBezTo>
                    <a:pt x="480" y="0"/>
                    <a:pt x="0" y="472"/>
                    <a:pt x="0" y="1065"/>
                  </a:cubicBezTo>
                  <a:cubicBezTo>
                    <a:pt x="0" y="1709"/>
                    <a:pt x="526" y="2133"/>
                    <a:pt x="1074" y="2133"/>
                  </a:cubicBezTo>
                  <a:cubicBezTo>
                    <a:pt x="1336" y="2133"/>
                    <a:pt x="1603" y="2037"/>
                    <a:pt x="1821" y="1821"/>
                  </a:cubicBezTo>
                  <a:cubicBezTo>
                    <a:pt x="2488"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6" name="Google Shape;12203;p81">
              <a:extLst>
                <a:ext uri="{FF2B5EF4-FFF2-40B4-BE49-F238E27FC236}">
                  <a16:creationId xmlns:a16="http://schemas.microsoft.com/office/drawing/2014/main" id="{850D4E8E-2321-0D75-438C-5A6A8E9E1ACC}"/>
                </a:ext>
              </a:extLst>
            </p:cNvPr>
            <p:cNvSpPr/>
            <p:nvPr/>
          </p:nvSpPr>
          <p:spPr>
            <a:xfrm>
              <a:off x="2218650" y="4009000"/>
              <a:ext cx="62225" cy="53350"/>
            </a:xfrm>
            <a:custGeom>
              <a:avLst/>
              <a:gdLst/>
              <a:ahLst/>
              <a:cxnLst/>
              <a:rect l="l" t="t" r="r" b="b"/>
              <a:pathLst>
                <a:path w="2489" h="2134" extrusionOk="0">
                  <a:moveTo>
                    <a:pt x="1074" y="1"/>
                  </a:moveTo>
                  <a:cubicBezTo>
                    <a:pt x="480" y="1"/>
                    <a:pt x="0" y="480"/>
                    <a:pt x="0" y="1066"/>
                  </a:cubicBezTo>
                  <a:cubicBezTo>
                    <a:pt x="0" y="1710"/>
                    <a:pt x="526" y="2134"/>
                    <a:pt x="1074" y="2134"/>
                  </a:cubicBezTo>
                  <a:cubicBezTo>
                    <a:pt x="1336" y="2134"/>
                    <a:pt x="1603" y="2037"/>
                    <a:pt x="1821" y="1822"/>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7" name="Google Shape;12204;p81">
              <a:extLst>
                <a:ext uri="{FF2B5EF4-FFF2-40B4-BE49-F238E27FC236}">
                  <a16:creationId xmlns:a16="http://schemas.microsoft.com/office/drawing/2014/main" id="{90BF886C-DC66-4025-5395-4E4C59B47CA8}"/>
                </a:ext>
              </a:extLst>
            </p:cNvPr>
            <p:cNvSpPr/>
            <p:nvPr/>
          </p:nvSpPr>
          <p:spPr>
            <a:xfrm>
              <a:off x="2218650" y="3932800"/>
              <a:ext cx="62225" cy="53475"/>
            </a:xfrm>
            <a:custGeom>
              <a:avLst/>
              <a:gdLst/>
              <a:ahLst/>
              <a:cxnLst/>
              <a:rect l="l" t="t" r="r" b="b"/>
              <a:pathLst>
                <a:path w="2489" h="2139" extrusionOk="0">
                  <a:moveTo>
                    <a:pt x="1074" y="0"/>
                  </a:moveTo>
                  <a:cubicBezTo>
                    <a:pt x="480" y="0"/>
                    <a:pt x="0" y="480"/>
                    <a:pt x="0" y="1073"/>
                  </a:cubicBezTo>
                  <a:cubicBezTo>
                    <a:pt x="6" y="1715"/>
                    <a:pt x="530" y="2139"/>
                    <a:pt x="1075" y="2139"/>
                  </a:cubicBezTo>
                  <a:cubicBezTo>
                    <a:pt x="1337" y="2139"/>
                    <a:pt x="1605" y="2041"/>
                    <a:pt x="1821" y="1821"/>
                  </a:cubicBezTo>
                  <a:cubicBezTo>
                    <a:pt x="2488" y="1146"/>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8" name="Google Shape;12205;p81">
              <a:extLst>
                <a:ext uri="{FF2B5EF4-FFF2-40B4-BE49-F238E27FC236}">
                  <a16:creationId xmlns:a16="http://schemas.microsoft.com/office/drawing/2014/main" id="{42521B99-78A0-3831-8738-8F1AFF3B85F8}"/>
                </a:ext>
              </a:extLst>
            </p:cNvPr>
            <p:cNvSpPr/>
            <p:nvPr/>
          </p:nvSpPr>
          <p:spPr>
            <a:xfrm>
              <a:off x="2218650" y="385677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69" name="Google Shape;12206;p81">
              <a:extLst>
                <a:ext uri="{FF2B5EF4-FFF2-40B4-BE49-F238E27FC236}">
                  <a16:creationId xmlns:a16="http://schemas.microsoft.com/office/drawing/2014/main" id="{574BD435-6B4C-4B51-E47B-71A546CF6318}"/>
                </a:ext>
              </a:extLst>
            </p:cNvPr>
            <p:cNvSpPr/>
            <p:nvPr/>
          </p:nvSpPr>
          <p:spPr>
            <a:xfrm>
              <a:off x="2218650" y="3780375"/>
              <a:ext cx="62425" cy="53475"/>
            </a:xfrm>
            <a:custGeom>
              <a:avLst/>
              <a:gdLst/>
              <a:ahLst/>
              <a:cxnLst/>
              <a:rect l="l" t="t" r="r" b="b"/>
              <a:pathLst>
                <a:path w="2497" h="2139" extrusionOk="0">
                  <a:moveTo>
                    <a:pt x="1074" y="0"/>
                  </a:moveTo>
                  <a:cubicBezTo>
                    <a:pt x="480" y="0"/>
                    <a:pt x="0" y="480"/>
                    <a:pt x="0" y="1073"/>
                  </a:cubicBezTo>
                  <a:cubicBezTo>
                    <a:pt x="6" y="1715"/>
                    <a:pt x="530" y="2139"/>
                    <a:pt x="1077" y="2139"/>
                  </a:cubicBezTo>
                  <a:cubicBezTo>
                    <a:pt x="1341" y="2139"/>
                    <a:pt x="1610" y="2040"/>
                    <a:pt x="1830"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0" name="Google Shape;12207;p81">
              <a:extLst>
                <a:ext uri="{FF2B5EF4-FFF2-40B4-BE49-F238E27FC236}">
                  <a16:creationId xmlns:a16="http://schemas.microsoft.com/office/drawing/2014/main" id="{B87447E6-28CE-C057-C961-D9DEE486240A}"/>
                </a:ext>
              </a:extLst>
            </p:cNvPr>
            <p:cNvSpPr/>
            <p:nvPr/>
          </p:nvSpPr>
          <p:spPr>
            <a:xfrm>
              <a:off x="2218650" y="3704150"/>
              <a:ext cx="62225" cy="53450"/>
            </a:xfrm>
            <a:custGeom>
              <a:avLst/>
              <a:gdLst/>
              <a:ahLst/>
              <a:cxnLst/>
              <a:rect l="l" t="t" r="r" b="b"/>
              <a:pathLst>
                <a:path w="2489" h="2138" extrusionOk="0">
                  <a:moveTo>
                    <a:pt x="1074" y="1"/>
                  </a:moveTo>
                  <a:cubicBezTo>
                    <a:pt x="480" y="1"/>
                    <a:pt x="0" y="480"/>
                    <a:pt x="0" y="1066"/>
                  </a:cubicBezTo>
                  <a:cubicBezTo>
                    <a:pt x="0" y="1709"/>
                    <a:pt x="526" y="2137"/>
                    <a:pt x="1074" y="2137"/>
                  </a:cubicBezTo>
                  <a:cubicBezTo>
                    <a:pt x="1336" y="2137"/>
                    <a:pt x="1603" y="2040"/>
                    <a:pt x="1821" y="1822"/>
                  </a:cubicBezTo>
                  <a:cubicBezTo>
                    <a:pt x="2488"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1" name="Google Shape;12208;p81">
              <a:extLst>
                <a:ext uri="{FF2B5EF4-FFF2-40B4-BE49-F238E27FC236}">
                  <a16:creationId xmlns:a16="http://schemas.microsoft.com/office/drawing/2014/main" id="{CE428993-C9AF-6620-4FB7-3D5B898FB8CF}"/>
                </a:ext>
              </a:extLst>
            </p:cNvPr>
            <p:cNvSpPr/>
            <p:nvPr/>
          </p:nvSpPr>
          <p:spPr>
            <a:xfrm>
              <a:off x="2218650" y="3627950"/>
              <a:ext cx="62225" cy="53425"/>
            </a:xfrm>
            <a:custGeom>
              <a:avLst/>
              <a:gdLst/>
              <a:ahLst/>
              <a:cxnLst/>
              <a:rect l="l" t="t" r="r" b="b"/>
              <a:pathLst>
                <a:path w="2489" h="2137" extrusionOk="0">
                  <a:moveTo>
                    <a:pt x="1074" y="0"/>
                  </a:moveTo>
                  <a:cubicBezTo>
                    <a:pt x="480" y="8"/>
                    <a:pt x="0" y="480"/>
                    <a:pt x="0" y="1073"/>
                  </a:cubicBezTo>
                  <a:cubicBezTo>
                    <a:pt x="0" y="1711"/>
                    <a:pt x="525" y="2137"/>
                    <a:pt x="1073" y="2137"/>
                  </a:cubicBezTo>
                  <a:cubicBezTo>
                    <a:pt x="1335" y="2137"/>
                    <a:pt x="1603" y="2039"/>
                    <a:pt x="1821" y="1821"/>
                  </a:cubicBezTo>
                  <a:cubicBezTo>
                    <a:pt x="2488" y="1154"/>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2" name="Google Shape;12209;p81">
              <a:extLst>
                <a:ext uri="{FF2B5EF4-FFF2-40B4-BE49-F238E27FC236}">
                  <a16:creationId xmlns:a16="http://schemas.microsoft.com/office/drawing/2014/main" id="{FE85D06C-4A7D-A7F3-935B-12B45C2BE493}"/>
                </a:ext>
              </a:extLst>
            </p:cNvPr>
            <p:cNvSpPr/>
            <p:nvPr/>
          </p:nvSpPr>
          <p:spPr>
            <a:xfrm>
              <a:off x="2218650" y="3551925"/>
              <a:ext cx="62225" cy="53300"/>
            </a:xfrm>
            <a:custGeom>
              <a:avLst/>
              <a:gdLst/>
              <a:ahLst/>
              <a:cxnLst/>
              <a:rect l="l" t="t" r="r" b="b"/>
              <a:pathLst>
                <a:path w="2489" h="2132" extrusionOk="0">
                  <a:moveTo>
                    <a:pt x="1074" y="1"/>
                  </a:moveTo>
                  <a:cubicBezTo>
                    <a:pt x="480" y="1"/>
                    <a:pt x="0" y="472"/>
                    <a:pt x="0" y="1066"/>
                  </a:cubicBezTo>
                  <a:cubicBezTo>
                    <a:pt x="0" y="1708"/>
                    <a:pt x="523" y="2131"/>
                    <a:pt x="1070" y="2131"/>
                  </a:cubicBezTo>
                  <a:cubicBezTo>
                    <a:pt x="1333" y="2131"/>
                    <a:pt x="1602" y="2033"/>
                    <a:pt x="1821" y="1814"/>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3" name="Google Shape;12210;p81">
              <a:extLst>
                <a:ext uri="{FF2B5EF4-FFF2-40B4-BE49-F238E27FC236}">
                  <a16:creationId xmlns:a16="http://schemas.microsoft.com/office/drawing/2014/main" id="{8BA82BA2-D3F9-0CDE-9D11-12223ECDC45C}"/>
                </a:ext>
              </a:extLst>
            </p:cNvPr>
            <p:cNvSpPr/>
            <p:nvPr/>
          </p:nvSpPr>
          <p:spPr>
            <a:xfrm>
              <a:off x="2218650" y="3475725"/>
              <a:ext cx="62225" cy="53350"/>
            </a:xfrm>
            <a:custGeom>
              <a:avLst/>
              <a:gdLst/>
              <a:ahLst/>
              <a:cxnLst/>
              <a:rect l="l" t="t" r="r" b="b"/>
              <a:pathLst>
                <a:path w="2489" h="2134" extrusionOk="0">
                  <a:moveTo>
                    <a:pt x="1074" y="0"/>
                  </a:moveTo>
                  <a:cubicBezTo>
                    <a:pt x="480" y="0"/>
                    <a:pt x="0" y="480"/>
                    <a:pt x="0" y="1065"/>
                  </a:cubicBezTo>
                  <a:cubicBezTo>
                    <a:pt x="0" y="1709"/>
                    <a:pt x="526" y="2133"/>
                    <a:pt x="1074" y="2133"/>
                  </a:cubicBezTo>
                  <a:cubicBezTo>
                    <a:pt x="1336" y="2133"/>
                    <a:pt x="1603" y="2037"/>
                    <a:pt x="1821" y="1821"/>
                  </a:cubicBezTo>
                  <a:cubicBezTo>
                    <a:pt x="2488"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4" name="Google Shape;12211;p81">
              <a:extLst>
                <a:ext uri="{FF2B5EF4-FFF2-40B4-BE49-F238E27FC236}">
                  <a16:creationId xmlns:a16="http://schemas.microsoft.com/office/drawing/2014/main" id="{AE4A5FA2-ED39-6B01-A015-95C7579ED6EC}"/>
                </a:ext>
              </a:extLst>
            </p:cNvPr>
            <p:cNvSpPr/>
            <p:nvPr/>
          </p:nvSpPr>
          <p:spPr>
            <a:xfrm>
              <a:off x="2218650" y="3399500"/>
              <a:ext cx="62425" cy="53350"/>
            </a:xfrm>
            <a:custGeom>
              <a:avLst/>
              <a:gdLst/>
              <a:ahLst/>
              <a:cxnLst/>
              <a:rect l="l" t="t" r="r" b="b"/>
              <a:pathLst>
                <a:path w="2497" h="2134" extrusionOk="0">
                  <a:moveTo>
                    <a:pt x="1074" y="1"/>
                  </a:moveTo>
                  <a:cubicBezTo>
                    <a:pt x="480" y="1"/>
                    <a:pt x="9" y="480"/>
                    <a:pt x="0" y="1066"/>
                  </a:cubicBezTo>
                  <a:cubicBezTo>
                    <a:pt x="0" y="1709"/>
                    <a:pt x="526" y="2134"/>
                    <a:pt x="1074" y="2134"/>
                  </a:cubicBezTo>
                  <a:cubicBezTo>
                    <a:pt x="1336" y="2134"/>
                    <a:pt x="1603" y="2037"/>
                    <a:pt x="1821"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5" name="Google Shape;12212;p81">
              <a:extLst>
                <a:ext uri="{FF2B5EF4-FFF2-40B4-BE49-F238E27FC236}">
                  <a16:creationId xmlns:a16="http://schemas.microsoft.com/office/drawing/2014/main" id="{55C669A9-EE9C-D6B3-7BA1-C26B1EEB4FFE}"/>
                </a:ext>
              </a:extLst>
            </p:cNvPr>
            <p:cNvSpPr/>
            <p:nvPr/>
          </p:nvSpPr>
          <p:spPr>
            <a:xfrm>
              <a:off x="2218650" y="3323300"/>
              <a:ext cx="62425" cy="53425"/>
            </a:xfrm>
            <a:custGeom>
              <a:avLst/>
              <a:gdLst/>
              <a:ahLst/>
              <a:cxnLst/>
              <a:rect l="l" t="t" r="r" b="b"/>
              <a:pathLst>
                <a:path w="2497" h="2137" extrusionOk="0">
                  <a:moveTo>
                    <a:pt x="1074" y="0"/>
                  </a:moveTo>
                  <a:cubicBezTo>
                    <a:pt x="480" y="0"/>
                    <a:pt x="9" y="480"/>
                    <a:pt x="0" y="1065"/>
                  </a:cubicBezTo>
                  <a:cubicBezTo>
                    <a:pt x="0" y="1709"/>
                    <a:pt x="526" y="2137"/>
                    <a:pt x="1074" y="2137"/>
                  </a:cubicBezTo>
                  <a:cubicBezTo>
                    <a:pt x="1336" y="2137"/>
                    <a:pt x="1603" y="2039"/>
                    <a:pt x="1821" y="1821"/>
                  </a:cubicBezTo>
                  <a:cubicBezTo>
                    <a:pt x="2496" y="1154"/>
                    <a:pt x="2017" y="8"/>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6" name="Google Shape;12213;p81">
              <a:extLst>
                <a:ext uri="{FF2B5EF4-FFF2-40B4-BE49-F238E27FC236}">
                  <a16:creationId xmlns:a16="http://schemas.microsoft.com/office/drawing/2014/main" id="{6F5D669B-3342-709F-388D-3370E4F62F13}"/>
                </a:ext>
              </a:extLst>
            </p:cNvPr>
            <p:cNvSpPr/>
            <p:nvPr/>
          </p:nvSpPr>
          <p:spPr>
            <a:xfrm>
              <a:off x="2218650" y="3247075"/>
              <a:ext cx="62425" cy="53500"/>
            </a:xfrm>
            <a:custGeom>
              <a:avLst/>
              <a:gdLst/>
              <a:ahLst/>
              <a:cxnLst/>
              <a:rect l="l" t="t" r="r" b="b"/>
              <a:pathLst>
                <a:path w="2497" h="2140" extrusionOk="0">
                  <a:moveTo>
                    <a:pt x="1074" y="1"/>
                  </a:moveTo>
                  <a:cubicBezTo>
                    <a:pt x="480" y="9"/>
                    <a:pt x="9" y="480"/>
                    <a:pt x="0" y="1066"/>
                  </a:cubicBezTo>
                  <a:cubicBezTo>
                    <a:pt x="0" y="1711"/>
                    <a:pt x="529" y="2140"/>
                    <a:pt x="1079" y="2140"/>
                  </a:cubicBezTo>
                  <a:cubicBezTo>
                    <a:pt x="1339" y="2140"/>
                    <a:pt x="1605" y="2044"/>
                    <a:pt x="1821" y="1830"/>
                  </a:cubicBezTo>
                  <a:cubicBezTo>
                    <a:pt x="2496" y="1155"/>
                    <a:pt x="2017" y="9"/>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7" name="Google Shape;12214;p81">
              <a:extLst>
                <a:ext uri="{FF2B5EF4-FFF2-40B4-BE49-F238E27FC236}">
                  <a16:creationId xmlns:a16="http://schemas.microsoft.com/office/drawing/2014/main" id="{4C88E809-5CDA-96AD-7694-D87C952DC3C6}"/>
                </a:ext>
              </a:extLst>
            </p:cNvPr>
            <p:cNvSpPr/>
            <p:nvPr/>
          </p:nvSpPr>
          <p:spPr>
            <a:xfrm>
              <a:off x="2218650" y="3171075"/>
              <a:ext cx="62225" cy="53300"/>
            </a:xfrm>
            <a:custGeom>
              <a:avLst/>
              <a:gdLst/>
              <a:ahLst/>
              <a:cxnLst/>
              <a:rect l="l" t="t" r="r" b="b"/>
              <a:pathLst>
                <a:path w="2489" h="2132" extrusionOk="0">
                  <a:moveTo>
                    <a:pt x="1074" y="0"/>
                  </a:moveTo>
                  <a:cubicBezTo>
                    <a:pt x="480" y="0"/>
                    <a:pt x="0" y="472"/>
                    <a:pt x="0" y="1065"/>
                  </a:cubicBezTo>
                  <a:cubicBezTo>
                    <a:pt x="0" y="1705"/>
                    <a:pt x="528" y="2131"/>
                    <a:pt x="1078" y="2131"/>
                  </a:cubicBezTo>
                  <a:cubicBezTo>
                    <a:pt x="1339" y="2131"/>
                    <a:pt x="1604" y="2036"/>
                    <a:pt x="1821" y="1821"/>
                  </a:cubicBezTo>
                  <a:cubicBezTo>
                    <a:pt x="2488"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8" name="Google Shape;12215;p81">
              <a:extLst>
                <a:ext uri="{FF2B5EF4-FFF2-40B4-BE49-F238E27FC236}">
                  <a16:creationId xmlns:a16="http://schemas.microsoft.com/office/drawing/2014/main" id="{1CCB8C0D-8B89-EB40-5A1A-0D535209FEDA}"/>
                </a:ext>
              </a:extLst>
            </p:cNvPr>
            <p:cNvSpPr/>
            <p:nvPr/>
          </p:nvSpPr>
          <p:spPr>
            <a:xfrm>
              <a:off x="2218650" y="2180700"/>
              <a:ext cx="62225" cy="53350"/>
            </a:xfrm>
            <a:custGeom>
              <a:avLst/>
              <a:gdLst/>
              <a:ahLst/>
              <a:cxnLst/>
              <a:rect l="l" t="t" r="r" b="b"/>
              <a:pathLst>
                <a:path w="2489" h="2134" extrusionOk="0">
                  <a:moveTo>
                    <a:pt x="1074" y="1"/>
                  </a:moveTo>
                  <a:cubicBezTo>
                    <a:pt x="480" y="1"/>
                    <a:pt x="0" y="472"/>
                    <a:pt x="0" y="1066"/>
                  </a:cubicBezTo>
                  <a:cubicBezTo>
                    <a:pt x="0" y="1709"/>
                    <a:pt x="526" y="2133"/>
                    <a:pt x="1074" y="2133"/>
                  </a:cubicBezTo>
                  <a:cubicBezTo>
                    <a:pt x="1336" y="2133"/>
                    <a:pt x="1603" y="2037"/>
                    <a:pt x="1821" y="1822"/>
                  </a:cubicBezTo>
                  <a:cubicBezTo>
                    <a:pt x="2488"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79" name="Google Shape;12216;p81">
              <a:extLst>
                <a:ext uri="{FF2B5EF4-FFF2-40B4-BE49-F238E27FC236}">
                  <a16:creationId xmlns:a16="http://schemas.microsoft.com/office/drawing/2014/main" id="{8BBB51CA-F56C-CB0C-FA78-72424355E32B}"/>
                </a:ext>
              </a:extLst>
            </p:cNvPr>
            <p:cNvSpPr/>
            <p:nvPr/>
          </p:nvSpPr>
          <p:spPr>
            <a:xfrm>
              <a:off x="2218650" y="2028275"/>
              <a:ext cx="62225" cy="53450"/>
            </a:xfrm>
            <a:custGeom>
              <a:avLst/>
              <a:gdLst/>
              <a:ahLst/>
              <a:cxnLst/>
              <a:rect l="l" t="t" r="r" b="b"/>
              <a:pathLst>
                <a:path w="2489" h="2138" extrusionOk="0">
                  <a:moveTo>
                    <a:pt x="1074" y="1"/>
                  </a:moveTo>
                  <a:cubicBezTo>
                    <a:pt x="480" y="1"/>
                    <a:pt x="0" y="480"/>
                    <a:pt x="0" y="1065"/>
                  </a:cubicBezTo>
                  <a:cubicBezTo>
                    <a:pt x="0" y="1709"/>
                    <a:pt x="526" y="2137"/>
                    <a:pt x="1074" y="2137"/>
                  </a:cubicBezTo>
                  <a:cubicBezTo>
                    <a:pt x="1336" y="2137"/>
                    <a:pt x="1603" y="2040"/>
                    <a:pt x="1821" y="1821"/>
                  </a:cubicBezTo>
                  <a:cubicBezTo>
                    <a:pt x="2488"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0" name="Google Shape;12217;p81">
              <a:extLst>
                <a:ext uri="{FF2B5EF4-FFF2-40B4-BE49-F238E27FC236}">
                  <a16:creationId xmlns:a16="http://schemas.microsoft.com/office/drawing/2014/main" id="{04221E01-9F32-BA6E-8E58-71176483F4C2}"/>
                </a:ext>
              </a:extLst>
            </p:cNvPr>
            <p:cNvSpPr/>
            <p:nvPr/>
          </p:nvSpPr>
          <p:spPr>
            <a:xfrm>
              <a:off x="2218650" y="1952050"/>
              <a:ext cx="62225" cy="53450"/>
            </a:xfrm>
            <a:custGeom>
              <a:avLst/>
              <a:gdLst/>
              <a:ahLst/>
              <a:cxnLst/>
              <a:rect l="l" t="t" r="r" b="b"/>
              <a:pathLst>
                <a:path w="2489" h="2138" extrusionOk="0">
                  <a:moveTo>
                    <a:pt x="1074" y="1"/>
                  </a:moveTo>
                  <a:cubicBezTo>
                    <a:pt x="480" y="9"/>
                    <a:pt x="0" y="481"/>
                    <a:pt x="0" y="1074"/>
                  </a:cubicBezTo>
                  <a:cubicBezTo>
                    <a:pt x="0" y="1712"/>
                    <a:pt x="525" y="2138"/>
                    <a:pt x="1073" y="2138"/>
                  </a:cubicBezTo>
                  <a:cubicBezTo>
                    <a:pt x="1335" y="2138"/>
                    <a:pt x="1603" y="2040"/>
                    <a:pt x="1821" y="1822"/>
                  </a:cubicBezTo>
                  <a:cubicBezTo>
                    <a:pt x="2488" y="1155"/>
                    <a:pt x="2017" y="9"/>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1" name="Google Shape;12218;p81">
              <a:extLst>
                <a:ext uri="{FF2B5EF4-FFF2-40B4-BE49-F238E27FC236}">
                  <a16:creationId xmlns:a16="http://schemas.microsoft.com/office/drawing/2014/main" id="{950F2740-3F82-4100-8FE7-D008BA2CD658}"/>
                </a:ext>
              </a:extLst>
            </p:cNvPr>
            <p:cNvSpPr/>
            <p:nvPr/>
          </p:nvSpPr>
          <p:spPr>
            <a:xfrm>
              <a:off x="2142425" y="4618300"/>
              <a:ext cx="62425" cy="53450"/>
            </a:xfrm>
            <a:custGeom>
              <a:avLst/>
              <a:gdLst/>
              <a:ahLst/>
              <a:cxnLst/>
              <a:rect l="l" t="t" r="r" b="b"/>
              <a:pathLst>
                <a:path w="2497" h="2138" extrusionOk="0">
                  <a:moveTo>
                    <a:pt x="1074" y="1"/>
                  </a:moveTo>
                  <a:cubicBezTo>
                    <a:pt x="481" y="9"/>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2" name="Google Shape;12219;p81">
              <a:extLst>
                <a:ext uri="{FF2B5EF4-FFF2-40B4-BE49-F238E27FC236}">
                  <a16:creationId xmlns:a16="http://schemas.microsoft.com/office/drawing/2014/main" id="{AE3C81E2-5783-E5BB-EFD5-45589317F3A2}"/>
                </a:ext>
              </a:extLst>
            </p:cNvPr>
            <p:cNvSpPr/>
            <p:nvPr/>
          </p:nvSpPr>
          <p:spPr>
            <a:xfrm>
              <a:off x="2142425" y="438987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3" name="Google Shape;12220;p81">
              <a:extLst>
                <a:ext uri="{FF2B5EF4-FFF2-40B4-BE49-F238E27FC236}">
                  <a16:creationId xmlns:a16="http://schemas.microsoft.com/office/drawing/2014/main" id="{0FC89044-C9C6-D915-4658-A97C0EA18439}"/>
                </a:ext>
              </a:extLst>
            </p:cNvPr>
            <p:cNvSpPr/>
            <p:nvPr/>
          </p:nvSpPr>
          <p:spPr>
            <a:xfrm>
              <a:off x="2142425" y="43136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4" name="Google Shape;12221;p81">
              <a:extLst>
                <a:ext uri="{FF2B5EF4-FFF2-40B4-BE49-F238E27FC236}">
                  <a16:creationId xmlns:a16="http://schemas.microsoft.com/office/drawing/2014/main" id="{84C46DB7-47A5-BEE4-6C61-E2C8AD09A8BC}"/>
                </a:ext>
              </a:extLst>
            </p:cNvPr>
            <p:cNvSpPr/>
            <p:nvPr/>
          </p:nvSpPr>
          <p:spPr>
            <a:xfrm>
              <a:off x="2142425" y="42374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5" name="Google Shape;12222;p81">
              <a:extLst>
                <a:ext uri="{FF2B5EF4-FFF2-40B4-BE49-F238E27FC236}">
                  <a16:creationId xmlns:a16="http://schemas.microsoft.com/office/drawing/2014/main" id="{A6F7CD51-4A86-1ED3-4DFE-CEBEB90CC489}"/>
                </a:ext>
              </a:extLst>
            </p:cNvPr>
            <p:cNvSpPr/>
            <p:nvPr/>
          </p:nvSpPr>
          <p:spPr>
            <a:xfrm>
              <a:off x="2142425" y="4161425"/>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6" name="Google Shape;12223;p81">
              <a:extLst>
                <a:ext uri="{FF2B5EF4-FFF2-40B4-BE49-F238E27FC236}">
                  <a16:creationId xmlns:a16="http://schemas.microsoft.com/office/drawing/2014/main" id="{555F8CDF-A8CF-EDA6-5C82-08D0C833ED5B}"/>
                </a:ext>
              </a:extLst>
            </p:cNvPr>
            <p:cNvSpPr/>
            <p:nvPr/>
          </p:nvSpPr>
          <p:spPr>
            <a:xfrm>
              <a:off x="2142425" y="4085225"/>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7"/>
                    <a:pt x="1822" y="1821"/>
                  </a:cubicBezTo>
                  <a:cubicBezTo>
                    <a:pt x="2497" y="1147"/>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7" name="Google Shape;12224;p81">
              <a:extLst>
                <a:ext uri="{FF2B5EF4-FFF2-40B4-BE49-F238E27FC236}">
                  <a16:creationId xmlns:a16="http://schemas.microsoft.com/office/drawing/2014/main" id="{7EBE9A07-7D99-301D-E464-7F70BAA8ED7E}"/>
                </a:ext>
              </a:extLst>
            </p:cNvPr>
            <p:cNvSpPr/>
            <p:nvPr/>
          </p:nvSpPr>
          <p:spPr>
            <a:xfrm>
              <a:off x="2142425" y="4009000"/>
              <a:ext cx="62425" cy="53350"/>
            </a:xfrm>
            <a:custGeom>
              <a:avLst/>
              <a:gdLst/>
              <a:ahLst/>
              <a:cxnLst/>
              <a:rect l="l" t="t" r="r" b="b"/>
              <a:pathLst>
                <a:path w="2497" h="2134" extrusionOk="0">
                  <a:moveTo>
                    <a:pt x="1074" y="1"/>
                  </a:moveTo>
                  <a:cubicBezTo>
                    <a:pt x="481" y="1"/>
                    <a:pt x="9" y="480"/>
                    <a:pt x="1" y="1066"/>
                  </a:cubicBezTo>
                  <a:cubicBezTo>
                    <a:pt x="1" y="1710"/>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8" name="Google Shape;12225;p81">
              <a:extLst>
                <a:ext uri="{FF2B5EF4-FFF2-40B4-BE49-F238E27FC236}">
                  <a16:creationId xmlns:a16="http://schemas.microsoft.com/office/drawing/2014/main" id="{0C8EECAA-F5FE-2844-D927-17ABC0DF362E}"/>
                </a:ext>
              </a:extLst>
            </p:cNvPr>
            <p:cNvSpPr/>
            <p:nvPr/>
          </p:nvSpPr>
          <p:spPr>
            <a:xfrm>
              <a:off x="2142425" y="3932800"/>
              <a:ext cx="62425" cy="53475"/>
            </a:xfrm>
            <a:custGeom>
              <a:avLst/>
              <a:gdLst/>
              <a:ahLst/>
              <a:cxnLst/>
              <a:rect l="l" t="t" r="r" b="b"/>
              <a:pathLst>
                <a:path w="2497" h="2139" extrusionOk="0">
                  <a:moveTo>
                    <a:pt x="1074" y="0"/>
                  </a:moveTo>
                  <a:cubicBezTo>
                    <a:pt x="481" y="0"/>
                    <a:pt x="1" y="480"/>
                    <a:pt x="1" y="1073"/>
                  </a:cubicBezTo>
                  <a:cubicBezTo>
                    <a:pt x="6" y="1715"/>
                    <a:pt x="530" y="2139"/>
                    <a:pt x="1075" y="2139"/>
                  </a:cubicBezTo>
                  <a:cubicBezTo>
                    <a:pt x="1338" y="2139"/>
                    <a:pt x="1605" y="2041"/>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89" name="Google Shape;12226;p81">
              <a:extLst>
                <a:ext uri="{FF2B5EF4-FFF2-40B4-BE49-F238E27FC236}">
                  <a16:creationId xmlns:a16="http://schemas.microsoft.com/office/drawing/2014/main" id="{F95A665E-266F-86CE-A71B-CA49090B428C}"/>
                </a:ext>
              </a:extLst>
            </p:cNvPr>
            <p:cNvSpPr/>
            <p:nvPr/>
          </p:nvSpPr>
          <p:spPr>
            <a:xfrm>
              <a:off x="2142425" y="385677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0" name="Google Shape;12227;p81">
              <a:extLst>
                <a:ext uri="{FF2B5EF4-FFF2-40B4-BE49-F238E27FC236}">
                  <a16:creationId xmlns:a16="http://schemas.microsoft.com/office/drawing/2014/main" id="{908BAA94-3F97-8399-64F4-E0F3DC4670A9}"/>
                </a:ext>
              </a:extLst>
            </p:cNvPr>
            <p:cNvSpPr/>
            <p:nvPr/>
          </p:nvSpPr>
          <p:spPr>
            <a:xfrm>
              <a:off x="2142425" y="3780375"/>
              <a:ext cx="62425" cy="53475"/>
            </a:xfrm>
            <a:custGeom>
              <a:avLst/>
              <a:gdLst/>
              <a:ahLst/>
              <a:cxnLst/>
              <a:rect l="l" t="t" r="r" b="b"/>
              <a:pathLst>
                <a:path w="2497" h="2139" extrusionOk="0">
                  <a:moveTo>
                    <a:pt x="1074" y="0"/>
                  </a:moveTo>
                  <a:cubicBezTo>
                    <a:pt x="481" y="0"/>
                    <a:pt x="1" y="480"/>
                    <a:pt x="1" y="1073"/>
                  </a:cubicBezTo>
                  <a:cubicBezTo>
                    <a:pt x="6" y="1715"/>
                    <a:pt x="530" y="2139"/>
                    <a:pt x="1078" y="2139"/>
                  </a:cubicBezTo>
                  <a:cubicBezTo>
                    <a:pt x="1342" y="2139"/>
                    <a:pt x="1611" y="2040"/>
                    <a:pt x="1830"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1" name="Google Shape;12228;p81">
              <a:extLst>
                <a:ext uri="{FF2B5EF4-FFF2-40B4-BE49-F238E27FC236}">
                  <a16:creationId xmlns:a16="http://schemas.microsoft.com/office/drawing/2014/main" id="{08D88847-45BC-0836-1488-F88868620291}"/>
                </a:ext>
              </a:extLst>
            </p:cNvPr>
            <p:cNvSpPr/>
            <p:nvPr/>
          </p:nvSpPr>
          <p:spPr>
            <a:xfrm>
              <a:off x="2142425" y="3704150"/>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2" name="Google Shape;12229;p81">
              <a:extLst>
                <a:ext uri="{FF2B5EF4-FFF2-40B4-BE49-F238E27FC236}">
                  <a16:creationId xmlns:a16="http://schemas.microsoft.com/office/drawing/2014/main" id="{F216259D-AB6E-C64A-8F58-F7C9A2DDE939}"/>
                </a:ext>
              </a:extLst>
            </p:cNvPr>
            <p:cNvSpPr/>
            <p:nvPr/>
          </p:nvSpPr>
          <p:spPr>
            <a:xfrm>
              <a:off x="2142425" y="3627950"/>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3" name="Google Shape;12230;p81">
              <a:extLst>
                <a:ext uri="{FF2B5EF4-FFF2-40B4-BE49-F238E27FC236}">
                  <a16:creationId xmlns:a16="http://schemas.microsoft.com/office/drawing/2014/main" id="{ACBC83EC-4C7E-F1A9-9B6B-6BE62C5A7BE1}"/>
                </a:ext>
              </a:extLst>
            </p:cNvPr>
            <p:cNvSpPr/>
            <p:nvPr/>
          </p:nvSpPr>
          <p:spPr>
            <a:xfrm>
              <a:off x="2142425" y="3551925"/>
              <a:ext cx="62425" cy="53300"/>
            </a:xfrm>
            <a:custGeom>
              <a:avLst/>
              <a:gdLst/>
              <a:ahLst/>
              <a:cxnLst/>
              <a:rect l="l" t="t" r="r" b="b"/>
              <a:pathLst>
                <a:path w="2497" h="2132" extrusionOk="0">
                  <a:moveTo>
                    <a:pt x="1074" y="1"/>
                  </a:moveTo>
                  <a:cubicBezTo>
                    <a:pt x="481" y="1"/>
                    <a:pt x="1" y="480"/>
                    <a:pt x="1" y="1066"/>
                  </a:cubicBezTo>
                  <a:cubicBezTo>
                    <a:pt x="6" y="1708"/>
                    <a:pt x="530" y="2131"/>
                    <a:pt x="1075" y="2131"/>
                  </a:cubicBezTo>
                  <a:cubicBezTo>
                    <a:pt x="1338"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4" name="Google Shape;12231;p81">
              <a:extLst>
                <a:ext uri="{FF2B5EF4-FFF2-40B4-BE49-F238E27FC236}">
                  <a16:creationId xmlns:a16="http://schemas.microsoft.com/office/drawing/2014/main" id="{5807D97D-C7B2-14B9-CE0B-6AC48881B5BA}"/>
                </a:ext>
              </a:extLst>
            </p:cNvPr>
            <p:cNvSpPr/>
            <p:nvPr/>
          </p:nvSpPr>
          <p:spPr>
            <a:xfrm>
              <a:off x="2142425" y="3475725"/>
              <a:ext cx="62425" cy="53350"/>
            </a:xfrm>
            <a:custGeom>
              <a:avLst/>
              <a:gdLst/>
              <a:ahLst/>
              <a:cxnLst/>
              <a:rect l="l" t="t" r="r" b="b"/>
              <a:pathLst>
                <a:path w="2497" h="2134" extrusionOk="0">
                  <a:moveTo>
                    <a:pt x="1074" y="0"/>
                  </a:moveTo>
                  <a:cubicBezTo>
                    <a:pt x="481" y="0"/>
                    <a:pt x="1" y="480"/>
                    <a:pt x="1" y="1065"/>
                  </a:cubicBezTo>
                  <a:cubicBezTo>
                    <a:pt x="1" y="1709"/>
                    <a:pt x="530" y="2133"/>
                    <a:pt x="1079" y="2133"/>
                  </a:cubicBezTo>
                  <a:cubicBezTo>
                    <a:pt x="1340" y="2133"/>
                    <a:pt x="1607" y="2037"/>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5" name="Google Shape;12232;p81">
              <a:extLst>
                <a:ext uri="{FF2B5EF4-FFF2-40B4-BE49-F238E27FC236}">
                  <a16:creationId xmlns:a16="http://schemas.microsoft.com/office/drawing/2014/main" id="{00AD6147-7B00-A8DF-5041-70A50DB25D53}"/>
                </a:ext>
              </a:extLst>
            </p:cNvPr>
            <p:cNvSpPr/>
            <p:nvPr/>
          </p:nvSpPr>
          <p:spPr>
            <a:xfrm>
              <a:off x="2142425" y="3399500"/>
              <a:ext cx="62425" cy="53350"/>
            </a:xfrm>
            <a:custGeom>
              <a:avLst/>
              <a:gdLst/>
              <a:ahLst/>
              <a:cxnLst/>
              <a:rect l="l" t="t" r="r" b="b"/>
              <a:pathLst>
                <a:path w="2497" h="2134" extrusionOk="0">
                  <a:moveTo>
                    <a:pt x="1074" y="1"/>
                  </a:moveTo>
                  <a:cubicBezTo>
                    <a:pt x="481" y="1"/>
                    <a:pt x="9" y="480"/>
                    <a:pt x="1" y="1066"/>
                  </a:cubicBezTo>
                  <a:cubicBezTo>
                    <a:pt x="1" y="1709"/>
                    <a:pt x="526" y="2134"/>
                    <a:pt x="1075" y="2134"/>
                  </a:cubicBezTo>
                  <a:cubicBezTo>
                    <a:pt x="1337" y="2134"/>
                    <a:pt x="1604"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6" name="Google Shape;12233;p81">
              <a:extLst>
                <a:ext uri="{FF2B5EF4-FFF2-40B4-BE49-F238E27FC236}">
                  <a16:creationId xmlns:a16="http://schemas.microsoft.com/office/drawing/2014/main" id="{9BB6ED57-B10A-C04C-2880-1B268276A937}"/>
                </a:ext>
              </a:extLst>
            </p:cNvPr>
            <p:cNvSpPr/>
            <p:nvPr/>
          </p:nvSpPr>
          <p:spPr>
            <a:xfrm>
              <a:off x="2142425" y="3323300"/>
              <a:ext cx="62425" cy="53425"/>
            </a:xfrm>
            <a:custGeom>
              <a:avLst/>
              <a:gdLst/>
              <a:ahLst/>
              <a:cxnLst/>
              <a:rect l="l" t="t" r="r" b="b"/>
              <a:pathLst>
                <a:path w="2497" h="2137" extrusionOk="0">
                  <a:moveTo>
                    <a:pt x="1074" y="0"/>
                  </a:moveTo>
                  <a:cubicBezTo>
                    <a:pt x="481" y="0"/>
                    <a:pt x="9" y="480"/>
                    <a:pt x="1" y="1065"/>
                  </a:cubicBezTo>
                  <a:cubicBezTo>
                    <a:pt x="1" y="1709"/>
                    <a:pt x="526" y="2137"/>
                    <a:pt x="1075" y="2137"/>
                  </a:cubicBezTo>
                  <a:cubicBezTo>
                    <a:pt x="1337" y="2137"/>
                    <a:pt x="1604"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7" name="Google Shape;12234;p81">
              <a:extLst>
                <a:ext uri="{FF2B5EF4-FFF2-40B4-BE49-F238E27FC236}">
                  <a16:creationId xmlns:a16="http://schemas.microsoft.com/office/drawing/2014/main" id="{BA3263FA-2292-284B-5E00-D8F66C7B39B2}"/>
                </a:ext>
              </a:extLst>
            </p:cNvPr>
            <p:cNvSpPr/>
            <p:nvPr/>
          </p:nvSpPr>
          <p:spPr>
            <a:xfrm>
              <a:off x="2142425" y="3247075"/>
              <a:ext cx="62425" cy="53450"/>
            </a:xfrm>
            <a:custGeom>
              <a:avLst/>
              <a:gdLst/>
              <a:ahLst/>
              <a:cxnLst/>
              <a:rect l="l" t="t" r="r" b="b"/>
              <a:pathLst>
                <a:path w="2497" h="2138" extrusionOk="0">
                  <a:moveTo>
                    <a:pt x="1074" y="1"/>
                  </a:moveTo>
                  <a:cubicBezTo>
                    <a:pt x="481" y="9"/>
                    <a:pt x="9" y="480"/>
                    <a:pt x="1" y="1066"/>
                  </a:cubicBezTo>
                  <a:cubicBezTo>
                    <a:pt x="1" y="1709"/>
                    <a:pt x="526" y="2137"/>
                    <a:pt x="1075" y="2137"/>
                  </a:cubicBezTo>
                  <a:cubicBezTo>
                    <a:pt x="1337" y="2137"/>
                    <a:pt x="1604"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8" name="Google Shape;12235;p81">
              <a:extLst>
                <a:ext uri="{FF2B5EF4-FFF2-40B4-BE49-F238E27FC236}">
                  <a16:creationId xmlns:a16="http://schemas.microsoft.com/office/drawing/2014/main" id="{25F51455-7B07-9EA2-3390-82F302CAD009}"/>
                </a:ext>
              </a:extLst>
            </p:cNvPr>
            <p:cNvSpPr/>
            <p:nvPr/>
          </p:nvSpPr>
          <p:spPr>
            <a:xfrm>
              <a:off x="2142425" y="3171075"/>
              <a:ext cx="62425" cy="53275"/>
            </a:xfrm>
            <a:custGeom>
              <a:avLst/>
              <a:gdLst/>
              <a:ahLst/>
              <a:cxnLst/>
              <a:rect l="l" t="t" r="r" b="b"/>
              <a:pathLst>
                <a:path w="2497" h="2131" extrusionOk="0">
                  <a:moveTo>
                    <a:pt x="1074" y="0"/>
                  </a:moveTo>
                  <a:cubicBezTo>
                    <a:pt x="481" y="0"/>
                    <a:pt x="9" y="472"/>
                    <a:pt x="1" y="1065"/>
                  </a:cubicBezTo>
                  <a:cubicBezTo>
                    <a:pt x="1" y="1707"/>
                    <a:pt x="527" y="2131"/>
                    <a:pt x="1074" y="2131"/>
                  </a:cubicBezTo>
                  <a:cubicBezTo>
                    <a:pt x="1337" y="2131"/>
                    <a:pt x="1605" y="2032"/>
                    <a:pt x="1822" y="1813"/>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699" name="Google Shape;12236;p81">
              <a:extLst>
                <a:ext uri="{FF2B5EF4-FFF2-40B4-BE49-F238E27FC236}">
                  <a16:creationId xmlns:a16="http://schemas.microsoft.com/office/drawing/2014/main" id="{6E1542AF-768C-2B09-58B9-CCA31D128E60}"/>
                </a:ext>
              </a:extLst>
            </p:cNvPr>
            <p:cNvSpPr/>
            <p:nvPr/>
          </p:nvSpPr>
          <p:spPr>
            <a:xfrm>
              <a:off x="2142425" y="2180700"/>
              <a:ext cx="62425" cy="53350"/>
            </a:xfrm>
            <a:custGeom>
              <a:avLst/>
              <a:gdLst/>
              <a:ahLst/>
              <a:cxnLst/>
              <a:rect l="l" t="t" r="r" b="b"/>
              <a:pathLst>
                <a:path w="2497" h="2134" extrusionOk="0">
                  <a:moveTo>
                    <a:pt x="1074" y="1"/>
                  </a:moveTo>
                  <a:cubicBezTo>
                    <a:pt x="481" y="1"/>
                    <a:pt x="9" y="480"/>
                    <a:pt x="1" y="1066"/>
                  </a:cubicBezTo>
                  <a:cubicBezTo>
                    <a:pt x="1" y="1709"/>
                    <a:pt x="530" y="2133"/>
                    <a:pt x="1079" y="2133"/>
                  </a:cubicBezTo>
                  <a:cubicBezTo>
                    <a:pt x="1340" y="2133"/>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0" name="Google Shape;12237;p81">
              <a:extLst>
                <a:ext uri="{FF2B5EF4-FFF2-40B4-BE49-F238E27FC236}">
                  <a16:creationId xmlns:a16="http://schemas.microsoft.com/office/drawing/2014/main" id="{81A99C24-B39B-14A5-5A63-F758D6F1E1E7}"/>
                </a:ext>
              </a:extLst>
            </p:cNvPr>
            <p:cNvSpPr/>
            <p:nvPr/>
          </p:nvSpPr>
          <p:spPr>
            <a:xfrm>
              <a:off x="2142425" y="2028275"/>
              <a:ext cx="62425" cy="53450"/>
            </a:xfrm>
            <a:custGeom>
              <a:avLst/>
              <a:gdLst/>
              <a:ahLst/>
              <a:cxnLst/>
              <a:rect l="l" t="t" r="r" b="b"/>
              <a:pathLst>
                <a:path w="2497" h="2138" extrusionOk="0">
                  <a:moveTo>
                    <a:pt x="1074" y="1"/>
                  </a:moveTo>
                  <a:cubicBezTo>
                    <a:pt x="481"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1" name="Google Shape;12238;p81">
              <a:extLst>
                <a:ext uri="{FF2B5EF4-FFF2-40B4-BE49-F238E27FC236}">
                  <a16:creationId xmlns:a16="http://schemas.microsoft.com/office/drawing/2014/main" id="{A323A367-876A-EDB7-A73C-029CA7C47B68}"/>
                </a:ext>
              </a:extLst>
            </p:cNvPr>
            <p:cNvSpPr/>
            <p:nvPr/>
          </p:nvSpPr>
          <p:spPr>
            <a:xfrm>
              <a:off x="2142425" y="1952050"/>
              <a:ext cx="62425" cy="53450"/>
            </a:xfrm>
            <a:custGeom>
              <a:avLst/>
              <a:gdLst/>
              <a:ahLst/>
              <a:cxnLst/>
              <a:rect l="l" t="t" r="r" b="b"/>
              <a:pathLst>
                <a:path w="2497" h="2138" extrusionOk="0">
                  <a:moveTo>
                    <a:pt x="1074" y="1"/>
                  </a:moveTo>
                  <a:cubicBezTo>
                    <a:pt x="481"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2" name="Google Shape;12239;p81">
              <a:extLst>
                <a:ext uri="{FF2B5EF4-FFF2-40B4-BE49-F238E27FC236}">
                  <a16:creationId xmlns:a16="http://schemas.microsoft.com/office/drawing/2014/main" id="{679F4141-EC55-7B4C-6435-69DE87998D79}"/>
                </a:ext>
              </a:extLst>
            </p:cNvPr>
            <p:cNvSpPr/>
            <p:nvPr/>
          </p:nvSpPr>
          <p:spPr>
            <a:xfrm>
              <a:off x="2142425" y="1876050"/>
              <a:ext cx="62425" cy="53275"/>
            </a:xfrm>
            <a:custGeom>
              <a:avLst/>
              <a:gdLst/>
              <a:ahLst/>
              <a:cxnLst/>
              <a:rect l="l" t="t" r="r" b="b"/>
              <a:pathLst>
                <a:path w="2497" h="2131" extrusionOk="0">
                  <a:moveTo>
                    <a:pt x="1074" y="1"/>
                  </a:moveTo>
                  <a:cubicBezTo>
                    <a:pt x="481"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3" name="Google Shape;12240;p81">
              <a:extLst>
                <a:ext uri="{FF2B5EF4-FFF2-40B4-BE49-F238E27FC236}">
                  <a16:creationId xmlns:a16="http://schemas.microsoft.com/office/drawing/2014/main" id="{D4056B45-F09B-7629-9D4D-BC7154144A5D}"/>
                </a:ext>
              </a:extLst>
            </p:cNvPr>
            <p:cNvSpPr/>
            <p:nvPr/>
          </p:nvSpPr>
          <p:spPr>
            <a:xfrm>
              <a:off x="2142425" y="179985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4" name="Google Shape;12241;p81">
              <a:extLst>
                <a:ext uri="{FF2B5EF4-FFF2-40B4-BE49-F238E27FC236}">
                  <a16:creationId xmlns:a16="http://schemas.microsoft.com/office/drawing/2014/main" id="{61901FCE-2368-04E1-587F-B82867280560}"/>
                </a:ext>
              </a:extLst>
            </p:cNvPr>
            <p:cNvSpPr/>
            <p:nvPr/>
          </p:nvSpPr>
          <p:spPr>
            <a:xfrm>
              <a:off x="2142425" y="1571400"/>
              <a:ext cx="62425" cy="53250"/>
            </a:xfrm>
            <a:custGeom>
              <a:avLst/>
              <a:gdLst/>
              <a:ahLst/>
              <a:cxnLst/>
              <a:rect l="l" t="t" r="r" b="b"/>
              <a:pathLst>
                <a:path w="2497" h="2130" extrusionOk="0">
                  <a:moveTo>
                    <a:pt x="1074" y="1"/>
                  </a:moveTo>
                  <a:cubicBezTo>
                    <a:pt x="481" y="1"/>
                    <a:pt x="9" y="472"/>
                    <a:pt x="1" y="1066"/>
                  </a:cubicBezTo>
                  <a:cubicBezTo>
                    <a:pt x="1" y="1703"/>
                    <a:pt x="529" y="2129"/>
                    <a:pt x="1077" y="2129"/>
                  </a:cubicBezTo>
                  <a:cubicBezTo>
                    <a:pt x="1339" y="2129"/>
                    <a:pt x="1606" y="2032"/>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5" name="Google Shape;12242;p81">
              <a:extLst>
                <a:ext uri="{FF2B5EF4-FFF2-40B4-BE49-F238E27FC236}">
                  <a16:creationId xmlns:a16="http://schemas.microsoft.com/office/drawing/2014/main" id="{0E6609BA-293E-8570-0269-CE0902BF8D4D}"/>
                </a:ext>
              </a:extLst>
            </p:cNvPr>
            <p:cNvSpPr/>
            <p:nvPr/>
          </p:nvSpPr>
          <p:spPr>
            <a:xfrm>
              <a:off x="2142425" y="1495200"/>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6" name="Google Shape;12243;p81">
              <a:extLst>
                <a:ext uri="{FF2B5EF4-FFF2-40B4-BE49-F238E27FC236}">
                  <a16:creationId xmlns:a16="http://schemas.microsoft.com/office/drawing/2014/main" id="{4715232C-2B80-928D-16A9-7445DCC38490}"/>
                </a:ext>
              </a:extLst>
            </p:cNvPr>
            <p:cNvSpPr/>
            <p:nvPr/>
          </p:nvSpPr>
          <p:spPr>
            <a:xfrm>
              <a:off x="2142425" y="1038125"/>
              <a:ext cx="62425" cy="53325"/>
            </a:xfrm>
            <a:custGeom>
              <a:avLst/>
              <a:gdLst/>
              <a:ahLst/>
              <a:cxnLst/>
              <a:rect l="l" t="t" r="r" b="b"/>
              <a:pathLst>
                <a:path w="2497" h="2133"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7" name="Google Shape;12244;p81">
              <a:extLst>
                <a:ext uri="{FF2B5EF4-FFF2-40B4-BE49-F238E27FC236}">
                  <a16:creationId xmlns:a16="http://schemas.microsoft.com/office/drawing/2014/main" id="{12638F1F-7939-B84D-11FF-BB11F74AF796}"/>
                </a:ext>
              </a:extLst>
            </p:cNvPr>
            <p:cNvSpPr/>
            <p:nvPr/>
          </p:nvSpPr>
          <p:spPr>
            <a:xfrm>
              <a:off x="2066425" y="4618300"/>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8" name="Google Shape;12245;p81">
              <a:extLst>
                <a:ext uri="{FF2B5EF4-FFF2-40B4-BE49-F238E27FC236}">
                  <a16:creationId xmlns:a16="http://schemas.microsoft.com/office/drawing/2014/main" id="{3CBF795A-A5C4-16C1-91F4-04D2A14E1AE9}"/>
                </a:ext>
              </a:extLst>
            </p:cNvPr>
            <p:cNvSpPr/>
            <p:nvPr/>
          </p:nvSpPr>
          <p:spPr>
            <a:xfrm>
              <a:off x="2066425" y="4542300"/>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3"/>
                    <a:pt x="1813" y="1813"/>
                  </a:cubicBezTo>
                  <a:cubicBezTo>
                    <a:pt x="2488" y="1147"/>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09" name="Google Shape;12246;p81">
              <a:extLst>
                <a:ext uri="{FF2B5EF4-FFF2-40B4-BE49-F238E27FC236}">
                  <a16:creationId xmlns:a16="http://schemas.microsoft.com/office/drawing/2014/main" id="{725C92CC-EDA5-A22C-56A0-32C369BCD9B4}"/>
                </a:ext>
              </a:extLst>
            </p:cNvPr>
            <p:cNvSpPr/>
            <p:nvPr/>
          </p:nvSpPr>
          <p:spPr>
            <a:xfrm>
              <a:off x="2066425" y="446607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0" name="Google Shape;12247;p81">
              <a:extLst>
                <a:ext uri="{FF2B5EF4-FFF2-40B4-BE49-F238E27FC236}">
                  <a16:creationId xmlns:a16="http://schemas.microsoft.com/office/drawing/2014/main" id="{EE7CC702-B26B-0819-CCA7-B2338B38C356}"/>
                </a:ext>
              </a:extLst>
            </p:cNvPr>
            <p:cNvSpPr/>
            <p:nvPr/>
          </p:nvSpPr>
          <p:spPr>
            <a:xfrm>
              <a:off x="2066425" y="438987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7"/>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1" name="Google Shape;12248;p81">
              <a:extLst>
                <a:ext uri="{FF2B5EF4-FFF2-40B4-BE49-F238E27FC236}">
                  <a16:creationId xmlns:a16="http://schemas.microsoft.com/office/drawing/2014/main" id="{A52B2FD0-EDF0-76C7-3C86-8946BFD99892}"/>
                </a:ext>
              </a:extLst>
            </p:cNvPr>
            <p:cNvSpPr/>
            <p:nvPr/>
          </p:nvSpPr>
          <p:spPr>
            <a:xfrm>
              <a:off x="2066425" y="43136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2" name="Google Shape;12249;p81">
              <a:extLst>
                <a:ext uri="{FF2B5EF4-FFF2-40B4-BE49-F238E27FC236}">
                  <a16:creationId xmlns:a16="http://schemas.microsoft.com/office/drawing/2014/main" id="{BA4E73C8-0842-D948-DCE3-5E50AAE6B6AB}"/>
                </a:ext>
              </a:extLst>
            </p:cNvPr>
            <p:cNvSpPr/>
            <p:nvPr/>
          </p:nvSpPr>
          <p:spPr>
            <a:xfrm>
              <a:off x="2066425" y="42374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40"/>
                    <a:pt x="1813" y="1821"/>
                  </a:cubicBezTo>
                  <a:cubicBezTo>
                    <a:pt x="2488" y="1155"/>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3" name="Google Shape;12250;p81">
              <a:extLst>
                <a:ext uri="{FF2B5EF4-FFF2-40B4-BE49-F238E27FC236}">
                  <a16:creationId xmlns:a16="http://schemas.microsoft.com/office/drawing/2014/main" id="{7B9F98D1-9FF2-444F-1F94-7AEF03703609}"/>
                </a:ext>
              </a:extLst>
            </p:cNvPr>
            <p:cNvSpPr/>
            <p:nvPr/>
          </p:nvSpPr>
          <p:spPr>
            <a:xfrm>
              <a:off x="2066425" y="4161425"/>
              <a:ext cx="62225" cy="53300"/>
            </a:xfrm>
            <a:custGeom>
              <a:avLst/>
              <a:gdLst/>
              <a:ahLst/>
              <a:cxnLst/>
              <a:rect l="l" t="t" r="r" b="b"/>
              <a:pathLst>
                <a:path w="2489" h="2132" extrusionOk="0">
                  <a:moveTo>
                    <a:pt x="1065" y="1"/>
                  </a:moveTo>
                  <a:cubicBezTo>
                    <a:pt x="472" y="1"/>
                    <a:pt x="0" y="472"/>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4" name="Google Shape;12251;p81">
              <a:extLst>
                <a:ext uri="{FF2B5EF4-FFF2-40B4-BE49-F238E27FC236}">
                  <a16:creationId xmlns:a16="http://schemas.microsoft.com/office/drawing/2014/main" id="{CE344513-3005-C5AC-7DCE-2207D4D8F274}"/>
                </a:ext>
              </a:extLst>
            </p:cNvPr>
            <p:cNvSpPr/>
            <p:nvPr/>
          </p:nvSpPr>
          <p:spPr>
            <a:xfrm>
              <a:off x="2066425" y="3704150"/>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5" name="Google Shape;12252;p81">
              <a:extLst>
                <a:ext uri="{FF2B5EF4-FFF2-40B4-BE49-F238E27FC236}">
                  <a16:creationId xmlns:a16="http://schemas.microsoft.com/office/drawing/2014/main" id="{2FD894C6-EA68-EE0C-BA31-F881C09AE0B6}"/>
                </a:ext>
              </a:extLst>
            </p:cNvPr>
            <p:cNvSpPr/>
            <p:nvPr/>
          </p:nvSpPr>
          <p:spPr>
            <a:xfrm>
              <a:off x="2066425" y="3627950"/>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6" name="Google Shape;12253;p81">
              <a:extLst>
                <a:ext uri="{FF2B5EF4-FFF2-40B4-BE49-F238E27FC236}">
                  <a16:creationId xmlns:a16="http://schemas.microsoft.com/office/drawing/2014/main" id="{66C2DE9D-7F59-46B0-2530-E63393AC019D}"/>
                </a:ext>
              </a:extLst>
            </p:cNvPr>
            <p:cNvSpPr/>
            <p:nvPr/>
          </p:nvSpPr>
          <p:spPr>
            <a:xfrm>
              <a:off x="2066425" y="3551925"/>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7" name="Google Shape;12254;p81">
              <a:extLst>
                <a:ext uri="{FF2B5EF4-FFF2-40B4-BE49-F238E27FC236}">
                  <a16:creationId xmlns:a16="http://schemas.microsoft.com/office/drawing/2014/main" id="{1A836343-1E67-874A-E332-41121B16CCE8}"/>
                </a:ext>
              </a:extLst>
            </p:cNvPr>
            <p:cNvSpPr/>
            <p:nvPr/>
          </p:nvSpPr>
          <p:spPr>
            <a:xfrm>
              <a:off x="2066425"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8" name="Google Shape;12255;p81">
              <a:extLst>
                <a:ext uri="{FF2B5EF4-FFF2-40B4-BE49-F238E27FC236}">
                  <a16:creationId xmlns:a16="http://schemas.microsoft.com/office/drawing/2014/main" id="{3E729718-78EA-CDFC-801A-89E9428F8DD8}"/>
                </a:ext>
              </a:extLst>
            </p:cNvPr>
            <p:cNvSpPr/>
            <p:nvPr/>
          </p:nvSpPr>
          <p:spPr>
            <a:xfrm>
              <a:off x="2066275" y="3399500"/>
              <a:ext cx="62375" cy="53350"/>
            </a:xfrm>
            <a:custGeom>
              <a:avLst/>
              <a:gdLst/>
              <a:ahLst/>
              <a:cxnLst/>
              <a:rect l="l" t="t" r="r" b="b"/>
              <a:pathLst>
                <a:path w="2495" h="2134" extrusionOk="0">
                  <a:moveTo>
                    <a:pt x="1071" y="1"/>
                  </a:moveTo>
                  <a:cubicBezTo>
                    <a:pt x="478" y="1"/>
                    <a:pt x="6" y="480"/>
                    <a:pt x="6" y="1066"/>
                  </a:cubicBezTo>
                  <a:cubicBezTo>
                    <a:pt x="1" y="1709"/>
                    <a:pt x="528" y="2134"/>
                    <a:pt x="1076" y="2134"/>
                  </a:cubicBezTo>
                  <a:cubicBezTo>
                    <a:pt x="1338" y="2134"/>
                    <a:pt x="1604" y="2037"/>
                    <a:pt x="1819" y="1822"/>
                  </a:cubicBezTo>
                  <a:cubicBezTo>
                    <a:pt x="2494" y="1147"/>
                    <a:pt x="2014"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19" name="Google Shape;12256;p81">
              <a:extLst>
                <a:ext uri="{FF2B5EF4-FFF2-40B4-BE49-F238E27FC236}">
                  <a16:creationId xmlns:a16="http://schemas.microsoft.com/office/drawing/2014/main" id="{ACC14422-D3AB-14B4-271A-704B1C10A1CA}"/>
                </a:ext>
              </a:extLst>
            </p:cNvPr>
            <p:cNvSpPr/>
            <p:nvPr/>
          </p:nvSpPr>
          <p:spPr>
            <a:xfrm>
              <a:off x="2066275" y="3323300"/>
              <a:ext cx="62375" cy="53425"/>
            </a:xfrm>
            <a:custGeom>
              <a:avLst/>
              <a:gdLst/>
              <a:ahLst/>
              <a:cxnLst/>
              <a:rect l="l" t="t" r="r" b="b"/>
              <a:pathLst>
                <a:path w="2495" h="2137" extrusionOk="0">
                  <a:moveTo>
                    <a:pt x="1071" y="0"/>
                  </a:moveTo>
                  <a:cubicBezTo>
                    <a:pt x="478" y="8"/>
                    <a:pt x="6" y="480"/>
                    <a:pt x="6" y="1065"/>
                  </a:cubicBezTo>
                  <a:cubicBezTo>
                    <a:pt x="1" y="1709"/>
                    <a:pt x="524" y="2137"/>
                    <a:pt x="1072" y="2137"/>
                  </a:cubicBezTo>
                  <a:cubicBezTo>
                    <a:pt x="1334" y="2137"/>
                    <a:pt x="1601" y="2039"/>
                    <a:pt x="1819" y="1821"/>
                  </a:cubicBezTo>
                  <a:cubicBezTo>
                    <a:pt x="2494" y="1154"/>
                    <a:pt x="2023"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0" name="Google Shape;12257;p81">
              <a:extLst>
                <a:ext uri="{FF2B5EF4-FFF2-40B4-BE49-F238E27FC236}">
                  <a16:creationId xmlns:a16="http://schemas.microsoft.com/office/drawing/2014/main" id="{1185B61E-78D3-9E18-F2A1-67E07A51BFDA}"/>
                </a:ext>
              </a:extLst>
            </p:cNvPr>
            <p:cNvSpPr/>
            <p:nvPr/>
          </p:nvSpPr>
          <p:spPr>
            <a:xfrm>
              <a:off x="2066275" y="3247075"/>
              <a:ext cx="62375" cy="53450"/>
            </a:xfrm>
            <a:custGeom>
              <a:avLst/>
              <a:gdLst/>
              <a:ahLst/>
              <a:cxnLst/>
              <a:rect l="l" t="t" r="r" b="b"/>
              <a:pathLst>
                <a:path w="2495" h="2138" extrusionOk="0">
                  <a:moveTo>
                    <a:pt x="1071" y="1"/>
                  </a:moveTo>
                  <a:cubicBezTo>
                    <a:pt x="486" y="9"/>
                    <a:pt x="6" y="480"/>
                    <a:pt x="6" y="1066"/>
                  </a:cubicBezTo>
                  <a:cubicBezTo>
                    <a:pt x="1" y="1709"/>
                    <a:pt x="524" y="2137"/>
                    <a:pt x="1072" y="2137"/>
                  </a:cubicBezTo>
                  <a:cubicBezTo>
                    <a:pt x="1334" y="2137"/>
                    <a:pt x="1601" y="2040"/>
                    <a:pt x="1819" y="1822"/>
                  </a:cubicBezTo>
                  <a:cubicBezTo>
                    <a:pt x="2494" y="1155"/>
                    <a:pt x="2023"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1" name="Google Shape;12258;p81">
              <a:extLst>
                <a:ext uri="{FF2B5EF4-FFF2-40B4-BE49-F238E27FC236}">
                  <a16:creationId xmlns:a16="http://schemas.microsoft.com/office/drawing/2014/main" id="{036A5839-B005-907F-4782-7A4978CF5EEA}"/>
                </a:ext>
              </a:extLst>
            </p:cNvPr>
            <p:cNvSpPr/>
            <p:nvPr/>
          </p:nvSpPr>
          <p:spPr>
            <a:xfrm>
              <a:off x="206642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2" name="Google Shape;12259;p81">
              <a:extLst>
                <a:ext uri="{FF2B5EF4-FFF2-40B4-BE49-F238E27FC236}">
                  <a16:creationId xmlns:a16="http://schemas.microsoft.com/office/drawing/2014/main" id="{B616ACF9-967D-0851-D4B1-EE9332A71F7D}"/>
                </a:ext>
              </a:extLst>
            </p:cNvPr>
            <p:cNvSpPr/>
            <p:nvPr/>
          </p:nvSpPr>
          <p:spPr>
            <a:xfrm>
              <a:off x="206642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3" name="Google Shape;12260;p81">
              <a:extLst>
                <a:ext uri="{FF2B5EF4-FFF2-40B4-BE49-F238E27FC236}">
                  <a16:creationId xmlns:a16="http://schemas.microsoft.com/office/drawing/2014/main" id="{F60BA923-5E30-7599-9A42-6DC70788EF02}"/>
                </a:ext>
              </a:extLst>
            </p:cNvPr>
            <p:cNvSpPr/>
            <p:nvPr/>
          </p:nvSpPr>
          <p:spPr>
            <a:xfrm>
              <a:off x="2066425" y="2942425"/>
              <a:ext cx="62225" cy="53450"/>
            </a:xfrm>
            <a:custGeom>
              <a:avLst/>
              <a:gdLst/>
              <a:ahLst/>
              <a:cxnLst/>
              <a:rect l="l" t="t" r="r" b="b"/>
              <a:pathLst>
                <a:path w="2489" h="2138" extrusionOk="0">
                  <a:moveTo>
                    <a:pt x="1065" y="1"/>
                  </a:moveTo>
                  <a:cubicBezTo>
                    <a:pt x="472" y="9"/>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4" name="Google Shape;12261;p81">
              <a:extLst>
                <a:ext uri="{FF2B5EF4-FFF2-40B4-BE49-F238E27FC236}">
                  <a16:creationId xmlns:a16="http://schemas.microsoft.com/office/drawing/2014/main" id="{10B01751-140E-CE97-89F2-718832DADE66}"/>
                </a:ext>
              </a:extLst>
            </p:cNvPr>
            <p:cNvSpPr/>
            <p:nvPr/>
          </p:nvSpPr>
          <p:spPr>
            <a:xfrm>
              <a:off x="206642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5" name="Google Shape;12262;p81">
              <a:extLst>
                <a:ext uri="{FF2B5EF4-FFF2-40B4-BE49-F238E27FC236}">
                  <a16:creationId xmlns:a16="http://schemas.microsoft.com/office/drawing/2014/main" id="{116A6EEB-A22E-9B7D-9028-6124A64D4869}"/>
                </a:ext>
              </a:extLst>
            </p:cNvPr>
            <p:cNvSpPr/>
            <p:nvPr/>
          </p:nvSpPr>
          <p:spPr>
            <a:xfrm>
              <a:off x="206642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6" name="Google Shape;12263;p81">
              <a:extLst>
                <a:ext uri="{FF2B5EF4-FFF2-40B4-BE49-F238E27FC236}">
                  <a16:creationId xmlns:a16="http://schemas.microsoft.com/office/drawing/2014/main" id="{5FBA3B9D-8298-D014-4667-A93C43ABFE6B}"/>
                </a:ext>
              </a:extLst>
            </p:cNvPr>
            <p:cNvSpPr/>
            <p:nvPr/>
          </p:nvSpPr>
          <p:spPr>
            <a:xfrm>
              <a:off x="206642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7" name="Google Shape;12264;p81">
              <a:extLst>
                <a:ext uri="{FF2B5EF4-FFF2-40B4-BE49-F238E27FC236}">
                  <a16:creationId xmlns:a16="http://schemas.microsoft.com/office/drawing/2014/main" id="{EDC39543-16B1-E9EA-E3C5-FAED87E9CEFB}"/>
                </a:ext>
              </a:extLst>
            </p:cNvPr>
            <p:cNvSpPr/>
            <p:nvPr/>
          </p:nvSpPr>
          <p:spPr>
            <a:xfrm>
              <a:off x="206642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8" name="Google Shape;12265;p81">
              <a:extLst>
                <a:ext uri="{FF2B5EF4-FFF2-40B4-BE49-F238E27FC236}">
                  <a16:creationId xmlns:a16="http://schemas.microsoft.com/office/drawing/2014/main" id="{98628111-6825-7F6B-02E9-2020E28F3B2A}"/>
                </a:ext>
              </a:extLst>
            </p:cNvPr>
            <p:cNvSpPr/>
            <p:nvPr/>
          </p:nvSpPr>
          <p:spPr>
            <a:xfrm>
              <a:off x="2066425"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29" name="Google Shape;12266;p81">
              <a:extLst>
                <a:ext uri="{FF2B5EF4-FFF2-40B4-BE49-F238E27FC236}">
                  <a16:creationId xmlns:a16="http://schemas.microsoft.com/office/drawing/2014/main" id="{7BEFA044-120D-407F-DE06-B84BAF17BEEE}"/>
                </a:ext>
              </a:extLst>
            </p:cNvPr>
            <p:cNvSpPr/>
            <p:nvPr/>
          </p:nvSpPr>
          <p:spPr>
            <a:xfrm>
              <a:off x="2066425"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0" name="Google Shape;12267;p81">
              <a:extLst>
                <a:ext uri="{FF2B5EF4-FFF2-40B4-BE49-F238E27FC236}">
                  <a16:creationId xmlns:a16="http://schemas.microsoft.com/office/drawing/2014/main" id="{57AA51FF-A6E1-2D17-1C72-112A505F7E2A}"/>
                </a:ext>
              </a:extLst>
            </p:cNvPr>
            <p:cNvSpPr/>
            <p:nvPr/>
          </p:nvSpPr>
          <p:spPr>
            <a:xfrm>
              <a:off x="2066425" y="1571400"/>
              <a:ext cx="62225" cy="53250"/>
            </a:xfrm>
            <a:custGeom>
              <a:avLst/>
              <a:gdLst/>
              <a:ahLst/>
              <a:cxnLst/>
              <a:rect l="l" t="t" r="r" b="b"/>
              <a:pathLst>
                <a:path w="2489"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1" name="Google Shape;12268;p81">
              <a:extLst>
                <a:ext uri="{FF2B5EF4-FFF2-40B4-BE49-F238E27FC236}">
                  <a16:creationId xmlns:a16="http://schemas.microsoft.com/office/drawing/2014/main" id="{1F5E17EE-7465-0694-22C2-F722AA0516B5}"/>
                </a:ext>
              </a:extLst>
            </p:cNvPr>
            <p:cNvSpPr/>
            <p:nvPr/>
          </p:nvSpPr>
          <p:spPr>
            <a:xfrm>
              <a:off x="2066425"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2" name="Google Shape;12269;p81">
              <a:extLst>
                <a:ext uri="{FF2B5EF4-FFF2-40B4-BE49-F238E27FC236}">
                  <a16:creationId xmlns:a16="http://schemas.microsoft.com/office/drawing/2014/main" id="{2E53B9F1-4A5F-D8E6-81C1-452F080B0C62}"/>
                </a:ext>
              </a:extLst>
            </p:cNvPr>
            <p:cNvSpPr/>
            <p:nvPr/>
          </p:nvSpPr>
          <p:spPr>
            <a:xfrm>
              <a:off x="206642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3" name="Google Shape;12270;p81">
              <a:extLst>
                <a:ext uri="{FF2B5EF4-FFF2-40B4-BE49-F238E27FC236}">
                  <a16:creationId xmlns:a16="http://schemas.microsoft.com/office/drawing/2014/main" id="{DEA3E230-D1D4-8F33-C2A4-282F20688E91}"/>
                </a:ext>
              </a:extLst>
            </p:cNvPr>
            <p:cNvSpPr/>
            <p:nvPr/>
          </p:nvSpPr>
          <p:spPr>
            <a:xfrm>
              <a:off x="206642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4" name="Google Shape;12271;p81">
              <a:extLst>
                <a:ext uri="{FF2B5EF4-FFF2-40B4-BE49-F238E27FC236}">
                  <a16:creationId xmlns:a16="http://schemas.microsoft.com/office/drawing/2014/main" id="{5C20FE0D-3441-D096-3AA7-01FAFC77573E}"/>
                </a:ext>
              </a:extLst>
            </p:cNvPr>
            <p:cNvSpPr/>
            <p:nvPr/>
          </p:nvSpPr>
          <p:spPr>
            <a:xfrm>
              <a:off x="2066425" y="1038125"/>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5" name="Google Shape;12272;p81">
              <a:extLst>
                <a:ext uri="{FF2B5EF4-FFF2-40B4-BE49-F238E27FC236}">
                  <a16:creationId xmlns:a16="http://schemas.microsoft.com/office/drawing/2014/main" id="{A210E749-E785-14D0-EAE3-27872549D6B5}"/>
                </a:ext>
              </a:extLst>
            </p:cNvPr>
            <p:cNvSpPr/>
            <p:nvPr/>
          </p:nvSpPr>
          <p:spPr>
            <a:xfrm>
              <a:off x="1990200" y="4542300"/>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3"/>
                    <a:pt x="1822" y="1813"/>
                  </a:cubicBezTo>
                  <a:cubicBezTo>
                    <a:pt x="2489"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6" name="Google Shape;12273;p81">
              <a:extLst>
                <a:ext uri="{FF2B5EF4-FFF2-40B4-BE49-F238E27FC236}">
                  <a16:creationId xmlns:a16="http://schemas.microsoft.com/office/drawing/2014/main" id="{0804AC5B-35AC-050F-C69D-7BAD948BB896}"/>
                </a:ext>
              </a:extLst>
            </p:cNvPr>
            <p:cNvSpPr/>
            <p:nvPr/>
          </p:nvSpPr>
          <p:spPr>
            <a:xfrm>
              <a:off x="1990200" y="4466075"/>
              <a:ext cx="62225" cy="53300"/>
            </a:xfrm>
            <a:custGeom>
              <a:avLst/>
              <a:gdLst/>
              <a:ahLst/>
              <a:cxnLst/>
              <a:rect l="l" t="t" r="r" b="b"/>
              <a:pathLst>
                <a:path w="2489" h="2132" extrusionOk="0">
                  <a:moveTo>
                    <a:pt x="1066" y="1"/>
                  </a:moveTo>
                  <a:cubicBezTo>
                    <a:pt x="481" y="1"/>
                    <a:pt x="1" y="472"/>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7" name="Google Shape;12274;p81">
              <a:extLst>
                <a:ext uri="{FF2B5EF4-FFF2-40B4-BE49-F238E27FC236}">
                  <a16:creationId xmlns:a16="http://schemas.microsoft.com/office/drawing/2014/main" id="{81CD29F4-982C-9A16-22E4-E9B1EF553D10}"/>
                </a:ext>
              </a:extLst>
            </p:cNvPr>
            <p:cNvSpPr/>
            <p:nvPr/>
          </p:nvSpPr>
          <p:spPr>
            <a:xfrm>
              <a:off x="1990200" y="4389875"/>
              <a:ext cx="62225" cy="53350"/>
            </a:xfrm>
            <a:custGeom>
              <a:avLst/>
              <a:gdLst/>
              <a:ahLst/>
              <a:cxnLst/>
              <a:rect l="l" t="t" r="r" b="b"/>
              <a:pathLst>
                <a:path w="2489" h="2134" extrusionOk="0">
                  <a:moveTo>
                    <a:pt x="1066" y="0"/>
                  </a:moveTo>
                  <a:cubicBezTo>
                    <a:pt x="481" y="0"/>
                    <a:pt x="1" y="480"/>
                    <a:pt x="1" y="1065"/>
                  </a:cubicBezTo>
                  <a:cubicBezTo>
                    <a:pt x="1" y="1709"/>
                    <a:pt x="526" y="2133"/>
                    <a:pt x="1075" y="2133"/>
                  </a:cubicBezTo>
                  <a:cubicBezTo>
                    <a:pt x="1337" y="2133"/>
                    <a:pt x="1604" y="2037"/>
                    <a:pt x="1822" y="1821"/>
                  </a:cubicBezTo>
                  <a:cubicBezTo>
                    <a:pt x="2489" y="1147"/>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8" name="Google Shape;12275;p81">
              <a:extLst>
                <a:ext uri="{FF2B5EF4-FFF2-40B4-BE49-F238E27FC236}">
                  <a16:creationId xmlns:a16="http://schemas.microsoft.com/office/drawing/2014/main" id="{893FA001-E376-16AD-B446-FBAD1840A5E4}"/>
                </a:ext>
              </a:extLst>
            </p:cNvPr>
            <p:cNvSpPr/>
            <p:nvPr/>
          </p:nvSpPr>
          <p:spPr>
            <a:xfrm>
              <a:off x="1990200" y="3627950"/>
              <a:ext cx="62225" cy="53425"/>
            </a:xfrm>
            <a:custGeom>
              <a:avLst/>
              <a:gdLst/>
              <a:ahLst/>
              <a:cxnLst/>
              <a:rect l="l" t="t" r="r" b="b"/>
              <a:pathLst>
                <a:path w="2489" h="2137" extrusionOk="0">
                  <a:moveTo>
                    <a:pt x="1066" y="0"/>
                  </a:moveTo>
                  <a:cubicBezTo>
                    <a:pt x="481" y="8"/>
                    <a:pt x="1" y="480"/>
                    <a:pt x="1" y="1073"/>
                  </a:cubicBezTo>
                  <a:cubicBezTo>
                    <a:pt x="1" y="1711"/>
                    <a:pt x="525" y="2137"/>
                    <a:pt x="1074" y="2137"/>
                  </a:cubicBezTo>
                  <a:cubicBezTo>
                    <a:pt x="1336" y="2137"/>
                    <a:pt x="1604" y="2039"/>
                    <a:pt x="1822"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39" name="Google Shape;12276;p81">
              <a:extLst>
                <a:ext uri="{FF2B5EF4-FFF2-40B4-BE49-F238E27FC236}">
                  <a16:creationId xmlns:a16="http://schemas.microsoft.com/office/drawing/2014/main" id="{2CC649F1-C0DE-837E-1075-B901F24FF634}"/>
                </a:ext>
              </a:extLst>
            </p:cNvPr>
            <p:cNvSpPr/>
            <p:nvPr/>
          </p:nvSpPr>
          <p:spPr>
            <a:xfrm>
              <a:off x="1990200" y="3551925"/>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0" name="Google Shape;12277;p81">
              <a:extLst>
                <a:ext uri="{FF2B5EF4-FFF2-40B4-BE49-F238E27FC236}">
                  <a16:creationId xmlns:a16="http://schemas.microsoft.com/office/drawing/2014/main" id="{29627618-B05D-4FF2-6A6F-6990B5DF4754}"/>
                </a:ext>
              </a:extLst>
            </p:cNvPr>
            <p:cNvSpPr/>
            <p:nvPr/>
          </p:nvSpPr>
          <p:spPr>
            <a:xfrm>
              <a:off x="1990200" y="3475725"/>
              <a:ext cx="62225" cy="53350"/>
            </a:xfrm>
            <a:custGeom>
              <a:avLst/>
              <a:gdLst/>
              <a:ahLst/>
              <a:cxnLst/>
              <a:rect l="l" t="t" r="r" b="b"/>
              <a:pathLst>
                <a:path w="2489" h="2134" extrusionOk="0">
                  <a:moveTo>
                    <a:pt x="1066" y="0"/>
                  </a:moveTo>
                  <a:cubicBezTo>
                    <a:pt x="472" y="0"/>
                    <a:pt x="1" y="480"/>
                    <a:pt x="1" y="1065"/>
                  </a:cubicBezTo>
                  <a:cubicBezTo>
                    <a:pt x="1" y="1709"/>
                    <a:pt x="526" y="2133"/>
                    <a:pt x="1075" y="2133"/>
                  </a:cubicBezTo>
                  <a:cubicBezTo>
                    <a:pt x="1337" y="2133"/>
                    <a:pt x="1604" y="2037"/>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1" name="Google Shape;12278;p81">
              <a:extLst>
                <a:ext uri="{FF2B5EF4-FFF2-40B4-BE49-F238E27FC236}">
                  <a16:creationId xmlns:a16="http://schemas.microsoft.com/office/drawing/2014/main" id="{307D08A5-3D32-94E2-BFCB-BAF202F9E299}"/>
                </a:ext>
              </a:extLst>
            </p:cNvPr>
            <p:cNvSpPr/>
            <p:nvPr/>
          </p:nvSpPr>
          <p:spPr>
            <a:xfrm>
              <a:off x="1990200" y="3399500"/>
              <a:ext cx="62225" cy="53350"/>
            </a:xfrm>
            <a:custGeom>
              <a:avLst/>
              <a:gdLst/>
              <a:ahLst/>
              <a:cxnLst/>
              <a:rect l="l" t="t" r="r" b="b"/>
              <a:pathLst>
                <a:path w="2489" h="2134" extrusionOk="0">
                  <a:moveTo>
                    <a:pt x="1066" y="1"/>
                  </a:moveTo>
                  <a:cubicBezTo>
                    <a:pt x="481" y="1"/>
                    <a:pt x="1" y="480"/>
                    <a:pt x="1" y="1066"/>
                  </a:cubicBezTo>
                  <a:cubicBezTo>
                    <a:pt x="1" y="1709"/>
                    <a:pt x="526" y="2134"/>
                    <a:pt x="1075" y="2134"/>
                  </a:cubicBezTo>
                  <a:cubicBezTo>
                    <a:pt x="1337" y="2134"/>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2" name="Google Shape;12279;p81">
              <a:extLst>
                <a:ext uri="{FF2B5EF4-FFF2-40B4-BE49-F238E27FC236}">
                  <a16:creationId xmlns:a16="http://schemas.microsoft.com/office/drawing/2014/main" id="{D51AEA02-18EA-6D59-2FD6-3F533FC886BC}"/>
                </a:ext>
              </a:extLst>
            </p:cNvPr>
            <p:cNvSpPr/>
            <p:nvPr/>
          </p:nvSpPr>
          <p:spPr>
            <a:xfrm>
              <a:off x="1990075" y="3323300"/>
              <a:ext cx="62350" cy="53425"/>
            </a:xfrm>
            <a:custGeom>
              <a:avLst/>
              <a:gdLst/>
              <a:ahLst/>
              <a:cxnLst/>
              <a:rect l="l" t="t" r="r" b="b"/>
              <a:pathLst>
                <a:path w="2494" h="2137" extrusionOk="0">
                  <a:moveTo>
                    <a:pt x="1071" y="0"/>
                  </a:moveTo>
                  <a:cubicBezTo>
                    <a:pt x="486" y="8"/>
                    <a:pt x="6" y="480"/>
                    <a:pt x="6" y="1065"/>
                  </a:cubicBezTo>
                  <a:cubicBezTo>
                    <a:pt x="0" y="1709"/>
                    <a:pt x="528" y="2137"/>
                    <a:pt x="1075" y="2137"/>
                  </a:cubicBezTo>
                  <a:cubicBezTo>
                    <a:pt x="1337" y="2137"/>
                    <a:pt x="1603"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3" name="Google Shape;12280;p81">
              <a:extLst>
                <a:ext uri="{FF2B5EF4-FFF2-40B4-BE49-F238E27FC236}">
                  <a16:creationId xmlns:a16="http://schemas.microsoft.com/office/drawing/2014/main" id="{49E61FF8-41B6-3C4D-11B5-772B2EBC9B48}"/>
                </a:ext>
              </a:extLst>
            </p:cNvPr>
            <p:cNvSpPr/>
            <p:nvPr/>
          </p:nvSpPr>
          <p:spPr>
            <a:xfrm>
              <a:off x="1990075" y="3247075"/>
              <a:ext cx="62350" cy="53450"/>
            </a:xfrm>
            <a:custGeom>
              <a:avLst/>
              <a:gdLst/>
              <a:ahLst/>
              <a:cxnLst/>
              <a:rect l="l" t="t" r="r" b="b"/>
              <a:pathLst>
                <a:path w="2494" h="2138" extrusionOk="0">
                  <a:moveTo>
                    <a:pt x="1071" y="1"/>
                  </a:moveTo>
                  <a:cubicBezTo>
                    <a:pt x="486" y="9"/>
                    <a:pt x="6" y="480"/>
                    <a:pt x="6" y="1066"/>
                  </a:cubicBezTo>
                  <a:cubicBezTo>
                    <a:pt x="0" y="1709"/>
                    <a:pt x="528" y="2137"/>
                    <a:pt x="1075" y="2137"/>
                  </a:cubicBezTo>
                  <a:cubicBezTo>
                    <a:pt x="1337" y="2137"/>
                    <a:pt x="1603" y="2040"/>
                    <a:pt x="1819" y="1822"/>
                  </a:cubicBezTo>
                  <a:cubicBezTo>
                    <a:pt x="2494" y="1155"/>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4" name="Google Shape;12281;p81">
              <a:extLst>
                <a:ext uri="{FF2B5EF4-FFF2-40B4-BE49-F238E27FC236}">
                  <a16:creationId xmlns:a16="http://schemas.microsoft.com/office/drawing/2014/main" id="{CE583756-8807-8B8E-A62F-90C3F604F3E8}"/>
                </a:ext>
              </a:extLst>
            </p:cNvPr>
            <p:cNvSpPr/>
            <p:nvPr/>
          </p:nvSpPr>
          <p:spPr>
            <a:xfrm>
              <a:off x="1990200" y="317107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5" name="Google Shape;12282;p81">
              <a:extLst>
                <a:ext uri="{FF2B5EF4-FFF2-40B4-BE49-F238E27FC236}">
                  <a16:creationId xmlns:a16="http://schemas.microsoft.com/office/drawing/2014/main" id="{84CC0E1C-C898-CD25-80CB-01B978B4696E}"/>
                </a:ext>
              </a:extLst>
            </p:cNvPr>
            <p:cNvSpPr/>
            <p:nvPr/>
          </p:nvSpPr>
          <p:spPr>
            <a:xfrm>
              <a:off x="1990200" y="2942425"/>
              <a:ext cx="62225" cy="53450"/>
            </a:xfrm>
            <a:custGeom>
              <a:avLst/>
              <a:gdLst/>
              <a:ahLst/>
              <a:cxnLst/>
              <a:rect l="l" t="t" r="r" b="b"/>
              <a:pathLst>
                <a:path w="2489" h="2138" extrusionOk="0">
                  <a:moveTo>
                    <a:pt x="1066" y="1"/>
                  </a:moveTo>
                  <a:cubicBezTo>
                    <a:pt x="481" y="9"/>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6" name="Google Shape;12283;p81">
              <a:extLst>
                <a:ext uri="{FF2B5EF4-FFF2-40B4-BE49-F238E27FC236}">
                  <a16:creationId xmlns:a16="http://schemas.microsoft.com/office/drawing/2014/main" id="{1141A8ED-50E2-610D-1D2F-F035878C7DDD}"/>
                </a:ext>
              </a:extLst>
            </p:cNvPr>
            <p:cNvSpPr/>
            <p:nvPr/>
          </p:nvSpPr>
          <p:spPr>
            <a:xfrm>
              <a:off x="1990200" y="2866425"/>
              <a:ext cx="62225" cy="53275"/>
            </a:xfrm>
            <a:custGeom>
              <a:avLst/>
              <a:gdLst/>
              <a:ahLst/>
              <a:cxnLst/>
              <a:rect l="l" t="t" r="r" b="b"/>
              <a:pathLst>
                <a:path w="2489" h="2131" extrusionOk="0">
                  <a:moveTo>
                    <a:pt x="1066" y="0"/>
                  </a:moveTo>
                  <a:cubicBezTo>
                    <a:pt x="481"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7" name="Google Shape;12284;p81">
              <a:extLst>
                <a:ext uri="{FF2B5EF4-FFF2-40B4-BE49-F238E27FC236}">
                  <a16:creationId xmlns:a16="http://schemas.microsoft.com/office/drawing/2014/main" id="{AAD5574E-F736-B251-CC2B-C06270E2133B}"/>
                </a:ext>
              </a:extLst>
            </p:cNvPr>
            <p:cNvSpPr/>
            <p:nvPr/>
          </p:nvSpPr>
          <p:spPr>
            <a:xfrm>
              <a:off x="1990200" y="2333125"/>
              <a:ext cx="62225" cy="53450"/>
            </a:xfrm>
            <a:custGeom>
              <a:avLst/>
              <a:gdLst/>
              <a:ahLst/>
              <a:cxnLst/>
              <a:rect l="l" t="t" r="r" b="b"/>
              <a:pathLst>
                <a:path w="2489" h="2138" extrusionOk="0">
                  <a:moveTo>
                    <a:pt x="1066" y="1"/>
                  </a:moveTo>
                  <a:cubicBezTo>
                    <a:pt x="481" y="1"/>
                    <a:pt x="1" y="480"/>
                    <a:pt x="1" y="1066"/>
                  </a:cubicBezTo>
                  <a:cubicBezTo>
                    <a:pt x="1" y="1709"/>
                    <a:pt x="526" y="2137"/>
                    <a:pt x="1075" y="2137"/>
                  </a:cubicBezTo>
                  <a:cubicBezTo>
                    <a:pt x="1337" y="2137"/>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8" name="Google Shape;12285;p81">
              <a:extLst>
                <a:ext uri="{FF2B5EF4-FFF2-40B4-BE49-F238E27FC236}">
                  <a16:creationId xmlns:a16="http://schemas.microsoft.com/office/drawing/2014/main" id="{A87C99B4-654B-50C6-410B-3EFEA9F3BA9A}"/>
                </a:ext>
              </a:extLst>
            </p:cNvPr>
            <p:cNvSpPr/>
            <p:nvPr/>
          </p:nvSpPr>
          <p:spPr>
            <a:xfrm>
              <a:off x="199020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30" y="2137"/>
                    <a:pt x="1078" y="2137"/>
                  </a:cubicBezTo>
                  <a:cubicBezTo>
                    <a:pt x="1340" y="2137"/>
                    <a:pt x="1607"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49" name="Google Shape;12286;p81">
              <a:extLst>
                <a:ext uri="{FF2B5EF4-FFF2-40B4-BE49-F238E27FC236}">
                  <a16:creationId xmlns:a16="http://schemas.microsoft.com/office/drawing/2014/main" id="{C612C0E8-D911-D988-E734-ABD6C729DC2B}"/>
                </a:ext>
              </a:extLst>
            </p:cNvPr>
            <p:cNvSpPr/>
            <p:nvPr/>
          </p:nvSpPr>
          <p:spPr>
            <a:xfrm>
              <a:off x="1990200" y="2180700"/>
              <a:ext cx="62225" cy="53350"/>
            </a:xfrm>
            <a:custGeom>
              <a:avLst/>
              <a:gdLst/>
              <a:ahLst/>
              <a:cxnLst/>
              <a:rect l="l" t="t" r="r" b="b"/>
              <a:pathLst>
                <a:path w="2489" h="2134" extrusionOk="0">
                  <a:moveTo>
                    <a:pt x="1066" y="1"/>
                  </a:moveTo>
                  <a:cubicBezTo>
                    <a:pt x="481" y="1"/>
                    <a:pt x="1" y="480"/>
                    <a:pt x="1" y="1066"/>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0" name="Google Shape;12287;p81">
              <a:extLst>
                <a:ext uri="{FF2B5EF4-FFF2-40B4-BE49-F238E27FC236}">
                  <a16:creationId xmlns:a16="http://schemas.microsoft.com/office/drawing/2014/main" id="{ED68FA04-7B50-22F6-0454-A0DE06BE0FFF}"/>
                </a:ext>
              </a:extLst>
            </p:cNvPr>
            <p:cNvSpPr/>
            <p:nvPr/>
          </p:nvSpPr>
          <p:spPr>
            <a:xfrm>
              <a:off x="1990200" y="21045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1" name="Google Shape;12288;p81">
              <a:extLst>
                <a:ext uri="{FF2B5EF4-FFF2-40B4-BE49-F238E27FC236}">
                  <a16:creationId xmlns:a16="http://schemas.microsoft.com/office/drawing/2014/main" id="{46FC343E-88A5-6229-044B-370C26CAB25F}"/>
                </a:ext>
              </a:extLst>
            </p:cNvPr>
            <p:cNvSpPr/>
            <p:nvPr/>
          </p:nvSpPr>
          <p:spPr>
            <a:xfrm>
              <a:off x="1990200" y="2028275"/>
              <a:ext cx="62225" cy="53450"/>
            </a:xfrm>
            <a:custGeom>
              <a:avLst/>
              <a:gdLst/>
              <a:ahLst/>
              <a:cxnLst/>
              <a:rect l="l" t="t" r="r" b="b"/>
              <a:pathLst>
                <a:path w="2489" h="2138" extrusionOk="0">
                  <a:moveTo>
                    <a:pt x="1066" y="1"/>
                  </a:moveTo>
                  <a:cubicBezTo>
                    <a:pt x="481" y="1"/>
                    <a:pt x="1" y="480"/>
                    <a:pt x="1" y="1065"/>
                  </a:cubicBezTo>
                  <a:cubicBezTo>
                    <a:pt x="1" y="1709"/>
                    <a:pt x="526" y="2137"/>
                    <a:pt x="1075" y="2137"/>
                  </a:cubicBezTo>
                  <a:cubicBezTo>
                    <a:pt x="1337" y="2137"/>
                    <a:pt x="1604" y="2040"/>
                    <a:pt x="1822"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2" name="Google Shape;12289;p81">
              <a:extLst>
                <a:ext uri="{FF2B5EF4-FFF2-40B4-BE49-F238E27FC236}">
                  <a16:creationId xmlns:a16="http://schemas.microsoft.com/office/drawing/2014/main" id="{EEC56476-09A5-6AD6-74D2-EEF5E70E09FB}"/>
                </a:ext>
              </a:extLst>
            </p:cNvPr>
            <p:cNvSpPr/>
            <p:nvPr/>
          </p:nvSpPr>
          <p:spPr>
            <a:xfrm>
              <a:off x="1990200" y="1952050"/>
              <a:ext cx="62225" cy="53450"/>
            </a:xfrm>
            <a:custGeom>
              <a:avLst/>
              <a:gdLst/>
              <a:ahLst/>
              <a:cxnLst/>
              <a:rect l="l" t="t" r="r" b="b"/>
              <a:pathLst>
                <a:path w="2489" h="2138" extrusionOk="0">
                  <a:moveTo>
                    <a:pt x="1066" y="1"/>
                  </a:moveTo>
                  <a:cubicBezTo>
                    <a:pt x="481" y="9"/>
                    <a:pt x="1" y="481"/>
                    <a:pt x="1" y="1074"/>
                  </a:cubicBezTo>
                  <a:cubicBezTo>
                    <a:pt x="1" y="1712"/>
                    <a:pt x="525" y="2138"/>
                    <a:pt x="1074" y="2138"/>
                  </a:cubicBezTo>
                  <a:cubicBezTo>
                    <a:pt x="1336" y="2138"/>
                    <a:pt x="1604" y="2040"/>
                    <a:pt x="1822"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3" name="Google Shape;12290;p81">
              <a:extLst>
                <a:ext uri="{FF2B5EF4-FFF2-40B4-BE49-F238E27FC236}">
                  <a16:creationId xmlns:a16="http://schemas.microsoft.com/office/drawing/2014/main" id="{7F46C762-1002-1182-1621-A52715156E67}"/>
                </a:ext>
              </a:extLst>
            </p:cNvPr>
            <p:cNvSpPr/>
            <p:nvPr/>
          </p:nvSpPr>
          <p:spPr>
            <a:xfrm>
              <a:off x="1990200" y="1876050"/>
              <a:ext cx="62225" cy="53275"/>
            </a:xfrm>
            <a:custGeom>
              <a:avLst/>
              <a:gdLst/>
              <a:ahLst/>
              <a:cxnLst/>
              <a:rect l="l" t="t" r="r" b="b"/>
              <a:pathLst>
                <a:path w="2489" h="2131" extrusionOk="0">
                  <a:moveTo>
                    <a:pt x="1066" y="1"/>
                  </a:moveTo>
                  <a:cubicBezTo>
                    <a:pt x="481" y="1"/>
                    <a:pt x="1" y="472"/>
                    <a:pt x="1" y="1066"/>
                  </a:cubicBezTo>
                  <a:cubicBezTo>
                    <a:pt x="1" y="1707"/>
                    <a:pt x="523" y="2131"/>
                    <a:pt x="1070" y="2131"/>
                  </a:cubicBezTo>
                  <a:cubicBezTo>
                    <a:pt x="1333" y="2131"/>
                    <a:pt x="1603" y="2033"/>
                    <a:pt x="1822"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4" name="Google Shape;12291;p81">
              <a:extLst>
                <a:ext uri="{FF2B5EF4-FFF2-40B4-BE49-F238E27FC236}">
                  <a16:creationId xmlns:a16="http://schemas.microsoft.com/office/drawing/2014/main" id="{B857A58C-4910-85B3-DAD2-1E69C00B533A}"/>
                </a:ext>
              </a:extLst>
            </p:cNvPr>
            <p:cNvSpPr/>
            <p:nvPr/>
          </p:nvSpPr>
          <p:spPr>
            <a:xfrm>
              <a:off x="1990200" y="179985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5" name="Google Shape;12292;p81">
              <a:extLst>
                <a:ext uri="{FF2B5EF4-FFF2-40B4-BE49-F238E27FC236}">
                  <a16:creationId xmlns:a16="http://schemas.microsoft.com/office/drawing/2014/main" id="{BCE46428-50B0-7019-69E3-3A39EE3D2493}"/>
                </a:ext>
              </a:extLst>
            </p:cNvPr>
            <p:cNvSpPr/>
            <p:nvPr/>
          </p:nvSpPr>
          <p:spPr>
            <a:xfrm>
              <a:off x="1990200" y="1647400"/>
              <a:ext cx="62225" cy="53450"/>
            </a:xfrm>
            <a:custGeom>
              <a:avLst/>
              <a:gdLst/>
              <a:ahLst/>
              <a:cxnLst/>
              <a:rect l="l" t="t" r="r" b="b"/>
              <a:pathLst>
                <a:path w="2489" h="2138" extrusionOk="0">
                  <a:moveTo>
                    <a:pt x="1066" y="1"/>
                  </a:moveTo>
                  <a:cubicBezTo>
                    <a:pt x="481" y="9"/>
                    <a:pt x="1" y="481"/>
                    <a:pt x="1" y="1066"/>
                  </a:cubicBezTo>
                  <a:cubicBezTo>
                    <a:pt x="1" y="1710"/>
                    <a:pt x="526" y="2138"/>
                    <a:pt x="1075" y="2138"/>
                  </a:cubicBezTo>
                  <a:cubicBezTo>
                    <a:pt x="1337" y="2138"/>
                    <a:pt x="1604" y="2040"/>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6" name="Google Shape;12293;p81">
              <a:extLst>
                <a:ext uri="{FF2B5EF4-FFF2-40B4-BE49-F238E27FC236}">
                  <a16:creationId xmlns:a16="http://schemas.microsoft.com/office/drawing/2014/main" id="{C24592D0-2D2E-64EF-46CE-7033C0F7C0FB}"/>
                </a:ext>
              </a:extLst>
            </p:cNvPr>
            <p:cNvSpPr/>
            <p:nvPr/>
          </p:nvSpPr>
          <p:spPr>
            <a:xfrm>
              <a:off x="1990200" y="1571400"/>
              <a:ext cx="62225" cy="53250"/>
            </a:xfrm>
            <a:custGeom>
              <a:avLst/>
              <a:gdLst/>
              <a:ahLst/>
              <a:cxnLst/>
              <a:rect l="l" t="t" r="r" b="b"/>
              <a:pathLst>
                <a:path w="2489" h="2130" extrusionOk="0">
                  <a:moveTo>
                    <a:pt x="1066" y="1"/>
                  </a:moveTo>
                  <a:cubicBezTo>
                    <a:pt x="481" y="1"/>
                    <a:pt x="1" y="472"/>
                    <a:pt x="1" y="1066"/>
                  </a:cubicBezTo>
                  <a:cubicBezTo>
                    <a:pt x="1" y="1703"/>
                    <a:pt x="525" y="2129"/>
                    <a:pt x="1074" y="2129"/>
                  </a:cubicBezTo>
                  <a:cubicBezTo>
                    <a:pt x="1336" y="2129"/>
                    <a:pt x="1604" y="2032"/>
                    <a:pt x="1822"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7" name="Google Shape;12294;p81">
              <a:extLst>
                <a:ext uri="{FF2B5EF4-FFF2-40B4-BE49-F238E27FC236}">
                  <a16:creationId xmlns:a16="http://schemas.microsoft.com/office/drawing/2014/main" id="{A789D4B2-1D73-47D9-C6F2-E2B88F083AEB}"/>
                </a:ext>
              </a:extLst>
            </p:cNvPr>
            <p:cNvSpPr/>
            <p:nvPr/>
          </p:nvSpPr>
          <p:spPr>
            <a:xfrm>
              <a:off x="1990200" y="1495200"/>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8" name="Google Shape;12295;p81">
              <a:extLst>
                <a:ext uri="{FF2B5EF4-FFF2-40B4-BE49-F238E27FC236}">
                  <a16:creationId xmlns:a16="http://schemas.microsoft.com/office/drawing/2014/main" id="{851746F7-4853-4D04-6EC5-02EC5794000F}"/>
                </a:ext>
              </a:extLst>
            </p:cNvPr>
            <p:cNvSpPr/>
            <p:nvPr/>
          </p:nvSpPr>
          <p:spPr>
            <a:xfrm>
              <a:off x="1990200" y="141897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59" name="Google Shape;12296;p81">
              <a:extLst>
                <a:ext uri="{FF2B5EF4-FFF2-40B4-BE49-F238E27FC236}">
                  <a16:creationId xmlns:a16="http://schemas.microsoft.com/office/drawing/2014/main" id="{3325210C-E7DF-98EB-26B7-1EFAC089C574}"/>
                </a:ext>
              </a:extLst>
            </p:cNvPr>
            <p:cNvSpPr/>
            <p:nvPr/>
          </p:nvSpPr>
          <p:spPr>
            <a:xfrm>
              <a:off x="1990200" y="1114325"/>
              <a:ext cx="62225" cy="53350"/>
            </a:xfrm>
            <a:custGeom>
              <a:avLst/>
              <a:gdLst/>
              <a:ahLst/>
              <a:cxnLst/>
              <a:rect l="l" t="t" r="r" b="b"/>
              <a:pathLst>
                <a:path w="2489" h="2134" extrusionOk="0">
                  <a:moveTo>
                    <a:pt x="1066" y="1"/>
                  </a:moveTo>
                  <a:cubicBezTo>
                    <a:pt x="481" y="1"/>
                    <a:pt x="1" y="480"/>
                    <a:pt x="1" y="1065"/>
                  </a:cubicBezTo>
                  <a:cubicBezTo>
                    <a:pt x="1" y="1709"/>
                    <a:pt x="526" y="2133"/>
                    <a:pt x="1075" y="2133"/>
                  </a:cubicBezTo>
                  <a:cubicBezTo>
                    <a:pt x="1337" y="2133"/>
                    <a:pt x="1604" y="2037"/>
                    <a:pt x="1822"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0" name="Google Shape;12297;p81">
              <a:extLst>
                <a:ext uri="{FF2B5EF4-FFF2-40B4-BE49-F238E27FC236}">
                  <a16:creationId xmlns:a16="http://schemas.microsoft.com/office/drawing/2014/main" id="{00DCD9A6-F004-248E-0CB3-8056624E0B67}"/>
                </a:ext>
              </a:extLst>
            </p:cNvPr>
            <p:cNvSpPr/>
            <p:nvPr/>
          </p:nvSpPr>
          <p:spPr>
            <a:xfrm>
              <a:off x="1990200" y="1038125"/>
              <a:ext cx="62225" cy="53325"/>
            </a:xfrm>
            <a:custGeom>
              <a:avLst/>
              <a:gdLst/>
              <a:ahLst/>
              <a:cxnLst/>
              <a:rect l="l" t="t" r="r" b="b"/>
              <a:pathLst>
                <a:path w="2489" h="2133" extrusionOk="0">
                  <a:moveTo>
                    <a:pt x="1066" y="0"/>
                  </a:moveTo>
                  <a:cubicBezTo>
                    <a:pt x="481" y="0"/>
                    <a:pt x="1" y="480"/>
                    <a:pt x="1" y="1065"/>
                  </a:cubicBezTo>
                  <a:cubicBezTo>
                    <a:pt x="1" y="1709"/>
                    <a:pt x="526" y="2133"/>
                    <a:pt x="1075" y="2133"/>
                  </a:cubicBezTo>
                  <a:cubicBezTo>
                    <a:pt x="1337" y="2133"/>
                    <a:pt x="1604" y="2036"/>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1" name="Google Shape;12298;p81">
              <a:extLst>
                <a:ext uri="{FF2B5EF4-FFF2-40B4-BE49-F238E27FC236}">
                  <a16:creationId xmlns:a16="http://schemas.microsoft.com/office/drawing/2014/main" id="{D5E4C56D-FB61-9F75-A249-09F7B8ED6C3D}"/>
                </a:ext>
              </a:extLst>
            </p:cNvPr>
            <p:cNvSpPr/>
            <p:nvPr/>
          </p:nvSpPr>
          <p:spPr>
            <a:xfrm>
              <a:off x="1914000" y="3551925"/>
              <a:ext cx="62225" cy="53300"/>
            </a:xfrm>
            <a:custGeom>
              <a:avLst/>
              <a:gdLst/>
              <a:ahLst/>
              <a:cxnLst/>
              <a:rect l="l" t="t" r="r" b="b"/>
              <a:pathLst>
                <a:path w="2489" h="2132" extrusionOk="0">
                  <a:moveTo>
                    <a:pt x="1065" y="1"/>
                  </a:moveTo>
                  <a:cubicBezTo>
                    <a:pt x="480" y="1"/>
                    <a:pt x="0" y="480"/>
                    <a:pt x="0" y="1066"/>
                  </a:cubicBezTo>
                  <a:cubicBezTo>
                    <a:pt x="0" y="1708"/>
                    <a:pt x="526" y="2131"/>
                    <a:pt x="1073" y="2131"/>
                  </a:cubicBezTo>
                  <a:cubicBezTo>
                    <a:pt x="1337" y="2131"/>
                    <a:pt x="1605" y="2033"/>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2" name="Google Shape;12299;p81">
              <a:extLst>
                <a:ext uri="{FF2B5EF4-FFF2-40B4-BE49-F238E27FC236}">
                  <a16:creationId xmlns:a16="http://schemas.microsoft.com/office/drawing/2014/main" id="{B56D2394-688E-4CF4-141E-A8E6D08EEF73}"/>
                </a:ext>
              </a:extLst>
            </p:cNvPr>
            <p:cNvSpPr/>
            <p:nvPr/>
          </p:nvSpPr>
          <p:spPr>
            <a:xfrm>
              <a:off x="1914000" y="3475725"/>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7"/>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3" name="Google Shape;12300;p81">
              <a:extLst>
                <a:ext uri="{FF2B5EF4-FFF2-40B4-BE49-F238E27FC236}">
                  <a16:creationId xmlns:a16="http://schemas.microsoft.com/office/drawing/2014/main" id="{881793ED-BC5D-8396-61ED-14A59A7267D6}"/>
                </a:ext>
              </a:extLst>
            </p:cNvPr>
            <p:cNvSpPr/>
            <p:nvPr/>
          </p:nvSpPr>
          <p:spPr>
            <a:xfrm>
              <a:off x="1914000"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4" name="Google Shape;12301;p81">
              <a:extLst>
                <a:ext uri="{FF2B5EF4-FFF2-40B4-BE49-F238E27FC236}">
                  <a16:creationId xmlns:a16="http://schemas.microsoft.com/office/drawing/2014/main" id="{D78320F8-11AC-69BB-7C33-AF065D909CA7}"/>
                </a:ext>
              </a:extLst>
            </p:cNvPr>
            <p:cNvSpPr/>
            <p:nvPr/>
          </p:nvSpPr>
          <p:spPr>
            <a:xfrm>
              <a:off x="1914000" y="3323300"/>
              <a:ext cx="62225" cy="53425"/>
            </a:xfrm>
            <a:custGeom>
              <a:avLst/>
              <a:gdLst/>
              <a:ahLst/>
              <a:cxnLst/>
              <a:rect l="l" t="t" r="r" b="b"/>
              <a:pathLst>
                <a:path w="2489" h="2137" extrusionOk="0">
                  <a:moveTo>
                    <a:pt x="1065" y="0"/>
                  </a:moveTo>
                  <a:cubicBezTo>
                    <a:pt x="480" y="8"/>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5" name="Google Shape;12302;p81">
              <a:extLst>
                <a:ext uri="{FF2B5EF4-FFF2-40B4-BE49-F238E27FC236}">
                  <a16:creationId xmlns:a16="http://schemas.microsoft.com/office/drawing/2014/main" id="{9A141E1B-8CE9-4323-3595-A8E88FB5E1AD}"/>
                </a:ext>
              </a:extLst>
            </p:cNvPr>
            <p:cNvSpPr/>
            <p:nvPr/>
          </p:nvSpPr>
          <p:spPr>
            <a:xfrm>
              <a:off x="1914000" y="3247075"/>
              <a:ext cx="62425" cy="53450"/>
            </a:xfrm>
            <a:custGeom>
              <a:avLst/>
              <a:gdLst/>
              <a:ahLst/>
              <a:cxnLst/>
              <a:rect l="l" t="t" r="r" b="b"/>
              <a:pathLst>
                <a:path w="2497" h="2138" extrusionOk="0">
                  <a:moveTo>
                    <a:pt x="1065" y="1"/>
                  </a:moveTo>
                  <a:cubicBezTo>
                    <a:pt x="480" y="9"/>
                    <a:pt x="9" y="480"/>
                    <a:pt x="0" y="1066"/>
                  </a:cubicBezTo>
                  <a:cubicBezTo>
                    <a:pt x="0" y="1709"/>
                    <a:pt x="526" y="2137"/>
                    <a:pt x="1074" y="2137"/>
                  </a:cubicBezTo>
                  <a:cubicBezTo>
                    <a:pt x="1336" y="2137"/>
                    <a:pt x="1603" y="2040"/>
                    <a:pt x="1821" y="1822"/>
                  </a:cubicBezTo>
                  <a:cubicBezTo>
                    <a:pt x="2496"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6" name="Google Shape;12303;p81">
              <a:extLst>
                <a:ext uri="{FF2B5EF4-FFF2-40B4-BE49-F238E27FC236}">
                  <a16:creationId xmlns:a16="http://schemas.microsoft.com/office/drawing/2014/main" id="{35A9BEF7-8862-F04E-4B52-EC68C3BCD32B}"/>
                </a:ext>
              </a:extLst>
            </p:cNvPr>
            <p:cNvSpPr/>
            <p:nvPr/>
          </p:nvSpPr>
          <p:spPr>
            <a:xfrm>
              <a:off x="1914000" y="317107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7" name="Google Shape;12304;p81">
              <a:extLst>
                <a:ext uri="{FF2B5EF4-FFF2-40B4-BE49-F238E27FC236}">
                  <a16:creationId xmlns:a16="http://schemas.microsoft.com/office/drawing/2014/main" id="{4475F41E-1148-C591-964D-B7D0C1FFFAAE}"/>
                </a:ext>
              </a:extLst>
            </p:cNvPr>
            <p:cNvSpPr/>
            <p:nvPr/>
          </p:nvSpPr>
          <p:spPr>
            <a:xfrm>
              <a:off x="1914000" y="2866425"/>
              <a:ext cx="62225" cy="53275"/>
            </a:xfrm>
            <a:custGeom>
              <a:avLst/>
              <a:gdLst/>
              <a:ahLst/>
              <a:cxnLst/>
              <a:rect l="l" t="t" r="r" b="b"/>
              <a:pathLst>
                <a:path w="2489"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8" name="Google Shape;12305;p81">
              <a:extLst>
                <a:ext uri="{FF2B5EF4-FFF2-40B4-BE49-F238E27FC236}">
                  <a16:creationId xmlns:a16="http://schemas.microsoft.com/office/drawing/2014/main" id="{60F3441A-9A3A-11E9-456D-CA7232D44B16}"/>
                </a:ext>
              </a:extLst>
            </p:cNvPr>
            <p:cNvSpPr/>
            <p:nvPr/>
          </p:nvSpPr>
          <p:spPr>
            <a:xfrm>
              <a:off x="1914000"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69" name="Google Shape;12306;p81">
              <a:extLst>
                <a:ext uri="{FF2B5EF4-FFF2-40B4-BE49-F238E27FC236}">
                  <a16:creationId xmlns:a16="http://schemas.microsoft.com/office/drawing/2014/main" id="{32422AB4-27F6-6F82-97BB-8CA8253D5CA2}"/>
                </a:ext>
              </a:extLst>
            </p:cNvPr>
            <p:cNvSpPr/>
            <p:nvPr/>
          </p:nvSpPr>
          <p:spPr>
            <a:xfrm>
              <a:off x="1914000"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0" name="Google Shape;12307;p81">
              <a:extLst>
                <a:ext uri="{FF2B5EF4-FFF2-40B4-BE49-F238E27FC236}">
                  <a16:creationId xmlns:a16="http://schemas.microsoft.com/office/drawing/2014/main" id="{EAC605BE-A96E-94C2-CC5E-30FD9F51F1A3}"/>
                </a:ext>
              </a:extLst>
            </p:cNvPr>
            <p:cNvSpPr/>
            <p:nvPr/>
          </p:nvSpPr>
          <p:spPr>
            <a:xfrm>
              <a:off x="1914000"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1" name="Google Shape;12308;p81">
              <a:extLst>
                <a:ext uri="{FF2B5EF4-FFF2-40B4-BE49-F238E27FC236}">
                  <a16:creationId xmlns:a16="http://schemas.microsoft.com/office/drawing/2014/main" id="{05C23ADD-2B64-BCD5-8564-E98D26A0141B}"/>
                </a:ext>
              </a:extLst>
            </p:cNvPr>
            <p:cNvSpPr/>
            <p:nvPr/>
          </p:nvSpPr>
          <p:spPr>
            <a:xfrm>
              <a:off x="191400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30"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2" name="Google Shape;12309;p81">
              <a:extLst>
                <a:ext uri="{FF2B5EF4-FFF2-40B4-BE49-F238E27FC236}">
                  <a16:creationId xmlns:a16="http://schemas.microsoft.com/office/drawing/2014/main" id="{EEED7C53-1031-C8AA-5034-9517D13D8E49}"/>
                </a:ext>
              </a:extLst>
            </p:cNvPr>
            <p:cNvSpPr/>
            <p:nvPr/>
          </p:nvSpPr>
          <p:spPr>
            <a:xfrm>
              <a:off x="1914000"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3" name="Google Shape;12310;p81">
              <a:extLst>
                <a:ext uri="{FF2B5EF4-FFF2-40B4-BE49-F238E27FC236}">
                  <a16:creationId xmlns:a16="http://schemas.microsoft.com/office/drawing/2014/main" id="{B8F06E51-5F49-006F-997B-9BB3077CE6BC}"/>
                </a:ext>
              </a:extLst>
            </p:cNvPr>
            <p:cNvSpPr/>
            <p:nvPr/>
          </p:nvSpPr>
          <p:spPr>
            <a:xfrm>
              <a:off x="1914000"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4" name="Google Shape;12311;p81">
              <a:extLst>
                <a:ext uri="{FF2B5EF4-FFF2-40B4-BE49-F238E27FC236}">
                  <a16:creationId xmlns:a16="http://schemas.microsoft.com/office/drawing/2014/main" id="{46D13CD5-9F37-ACEB-910C-6A49291A78B0}"/>
                </a:ext>
              </a:extLst>
            </p:cNvPr>
            <p:cNvSpPr/>
            <p:nvPr/>
          </p:nvSpPr>
          <p:spPr>
            <a:xfrm>
              <a:off x="1914000"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5" name="Google Shape;12312;p81">
              <a:extLst>
                <a:ext uri="{FF2B5EF4-FFF2-40B4-BE49-F238E27FC236}">
                  <a16:creationId xmlns:a16="http://schemas.microsoft.com/office/drawing/2014/main" id="{E1216A85-7674-6587-F5BF-4D9F67652E25}"/>
                </a:ext>
              </a:extLst>
            </p:cNvPr>
            <p:cNvSpPr/>
            <p:nvPr/>
          </p:nvSpPr>
          <p:spPr>
            <a:xfrm>
              <a:off x="1914000"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6" name="Google Shape;12313;p81">
              <a:extLst>
                <a:ext uri="{FF2B5EF4-FFF2-40B4-BE49-F238E27FC236}">
                  <a16:creationId xmlns:a16="http://schemas.microsoft.com/office/drawing/2014/main" id="{62541362-EA98-6AD7-D420-02182F33315F}"/>
                </a:ext>
              </a:extLst>
            </p:cNvPr>
            <p:cNvSpPr/>
            <p:nvPr/>
          </p:nvSpPr>
          <p:spPr>
            <a:xfrm>
              <a:off x="1914000"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7" name="Google Shape;12314;p81">
              <a:extLst>
                <a:ext uri="{FF2B5EF4-FFF2-40B4-BE49-F238E27FC236}">
                  <a16:creationId xmlns:a16="http://schemas.microsoft.com/office/drawing/2014/main" id="{BE4F8395-663E-48E8-166C-F6C7BC12B8FC}"/>
                </a:ext>
              </a:extLst>
            </p:cNvPr>
            <p:cNvSpPr/>
            <p:nvPr/>
          </p:nvSpPr>
          <p:spPr>
            <a:xfrm>
              <a:off x="1914000" y="11905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8" name="Google Shape;12315;p81">
              <a:extLst>
                <a:ext uri="{FF2B5EF4-FFF2-40B4-BE49-F238E27FC236}">
                  <a16:creationId xmlns:a16="http://schemas.microsoft.com/office/drawing/2014/main" id="{96E09CF3-4103-6A0A-BA8A-528B56E29441}"/>
                </a:ext>
              </a:extLst>
            </p:cNvPr>
            <p:cNvSpPr/>
            <p:nvPr/>
          </p:nvSpPr>
          <p:spPr>
            <a:xfrm>
              <a:off x="1914000" y="11143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79" name="Google Shape;12316;p81">
              <a:extLst>
                <a:ext uri="{FF2B5EF4-FFF2-40B4-BE49-F238E27FC236}">
                  <a16:creationId xmlns:a16="http://schemas.microsoft.com/office/drawing/2014/main" id="{193766D1-8C5F-202C-C7CE-441F719E59F0}"/>
                </a:ext>
              </a:extLst>
            </p:cNvPr>
            <p:cNvSpPr/>
            <p:nvPr/>
          </p:nvSpPr>
          <p:spPr>
            <a:xfrm>
              <a:off x="1837775"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0" name="Google Shape;12317;p81">
              <a:extLst>
                <a:ext uri="{FF2B5EF4-FFF2-40B4-BE49-F238E27FC236}">
                  <a16:creationId xmlns:a16="http://schemas.microsoft.com/office/drawing/2014/main" id="{B037FBD7-171D-72E6-78AF-A4A03932CB75}"/>
                </a:ext>
              </a:extLst>
            </p:cNvPr>
            <p:cNvSpPr/>
            <p:nvPr/>
          </p:nvSpPr>
          <p:spPr>
            <a:xfrm>
              <a:off x="1837775" y="2866425"/>
              <a:ext cx="62425" cy="53275"/>
            </a:xfrm>
            <a:custGeom>
              <a:avLst/>
              <a:gdLst/>
              <a:ahLst/>
              <a:cxnLst/>
              <a:rect l="l" t="t" r="r" b="b"/>
              <a:pathLst>
                <a:path w="2497" h="2131" extrusionOk="0">
                  <a:moveTo>
                    <a:pt x="1066" y="0"/>
                  </a:moveTo>
                  <a:cubicBezTo>
                    <a:pt x="481" y="0"/>
                    <a:pt x="1" y="472"/>
                    <a:pt x="1" y="1065"/>
                  </a:cubicBezTo>
                  <a:cubicBezTo>
                    <a:pt x="1" y="1707"/>
                    <a:pt x="527" y="2131"/>
                    <a:pt x="1074" y="2131"/>
                  </a:cubicBezTo>
                  <a:cubicBezTo>
                    <a:pt x="1337" y="2131"/>
                    <a:pt x="1605" y="2032"/>
                    <a:pt x="1822" y="1813"/>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1" name="Google Shape;12318;p81">
              <a:extLst>
                <a:ext uri="{FF2B5EF4-FFF2-40B4-BE49-F238E27FC236}">
                  <a16:creationId xmlns:a16="http://schemas.microsoft.com/office/drawing/2014/main" id="{2C0EF055-F6B0-568F-DEBC-E6982BAB3BE8}"/>
                </a:ext>
              </a:extLst>
            </p:cNvPr>
            <p:cNvSpPr/>
            <p:nvPr/>
          </p:nvSpPr>
          <p:spPr>
            <a:xfrm>
              <a:off x="1837775" y="2714000"/>
              <a:ext cx="62425" cy="53350"/>
            </a:xfrm>
            <a:custGeom>
              <a:avLst/>
              <a:gdLst/>
              <a:ahLst/>
              <a:cxnLst/>
              <a:rect l="l" t="t" r="r" b="b"/>
              <a:pathLst>
                <a:path w="2497" h="2134"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2" name="Google Shape;12319;p81">
              <a:extLst>
                <a:ext uri="{FF2B5EF4-FFF2-40B4-BE49-F238E27FC236}">
                  <a16:creationId xmlns:a16="http://schemas.microsoft.com/office/drawing/2014/main" id="{10E585AE-DE38-488F-7253-1549B7D15459}"/>
                </a:ext>
              </a:extLst>
            </p:cNvPr>
            <p:cNvSpPr/>
            <p:nvPr/>
          </p:nvSpPr>
          <p:spPr>
            <a:xfrm>
              <a:off x="1837775" y="2637775"/>
              <a:ext cx="62425" cy="53450"/>
            </a:xfrm>
            <a:custGeom>
              <a:avLst/>
              <a:gdLst/>
              <a:ahLst/>
              <a:cxnLst/>
              <a:rect l="l" t="t" r="r" b="b"/>
              <a:pathLst>
                <a:path w="2497" h="2138" extrusionOk="0">
                  <a:moveTo>
                    <a:pt x="1066" y="1"/>
                  </a:moveTo>
                  <a:cubicBezTo>
                    <a:pt x="481" y="9"/>
                    <a:pt x="1" y="480"/>
                    <a:pt x="1" y="1074"/>
                  </a:cubicBezTo>
                  <a:cubicBezTo>
                    <a:pt x="1" y="1712"/>
                    <a:pt x="529" y="2137"/>
                    <a:pt x="1077" y="2137"/>
                  </a:cubicBezTo>
                  <a:cubicBezTo>
                    <a:pt x="1339" y="2137"/>
                    <a:pt x="1606"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3" name="Google Shape;12320;p81">
              <a:extLst>
                <a:ext uri="{FF2B5EF4-FFF2-40B4-BE49-F238E27FC236}">
                  <a16:creationId xmlns:a16="http://schemas.microsoft.com/office/drawing/2014/main" id="{E40B3AF6-72B4-8659-ECFA-FD0775A37357}"/>
                </a:ext>
              </a:extLst>
            </p:cNvPr>
            <p:cNvSpPr/>
            <p:nvPr/>
          </p:nvSpPr>
          <p:spPr>
            <a:xfrm>
              <a:off x="1837775" y="2561575"/>
              <a:ext cx="62425" cy="53425"/>
            </a:xfrm>
            <a:custGeom>
              <a:avLst/>
              <a:gdLst/>
              <a:ahLst/>
              <a:cxnLst/>
              <a:rect l="l" t="t" r="r" b="b"/>
              <a:pathLst>
                <a:path w="2497" h="2137" extrusionOk="0">
                  <a:moveTo>
                    <a:pt x="1066" y="0"/>
                  </a:moveTo>
                  <a:cubicBezTo>
                    <a:pt x="481" y="8"/>
                    <a:pt x="9" y="480"/>
                    <a:pt x="1" y="1073"/>
                  </a:cubicBezTo>
                  <a:cubicBezTo>
                    <a:pt x="1" y="1711"/>
                    <a:pt x="525" y="2137"/>
                    <a:pt x="1074" y="2137"/>
                  </a:cubicBezTo>
                  <a:cubicBezTo>
                    <a:pt x="1336" y="2137"/>
                    <a:pt x="1604" y="2039"/>
                    <a:pt x="1822" y="1821"/>
                  </a:cubicBezTo>
                  <a:cubicBezTo>
                    <a:pt x="2497"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4" name="Google Shape;12321;p81">
              <a:extLst>
                <a:ext uri="{FF2B5EF4-FFF2-40B4-BE49-F238E27FC236}">
                  <a16:creationId xmlns:a16="http://schemas.microsoft.com/office/drawing/2014/main" id="{A4463AA2-C7A8-86E3-5700-CB39EA45FCDD}"/>
                </a:ext>
              </a:extLst>
            </p:cNvPr>
            <p:cNvSpPr/>
            <p:nvPr/>
          </p:nvSpPr>
          <p:spPr>
            <a:xfrm>
              <a:off x="1837775" y="2485550"/>
              <a:ext cx="62425" cy="53300"/>
            </a:xfrm>
            <a:custGeom>
              <a:avLst/>
              <a:gdLst/>
              <a:ahLst/>
              <a:cxnLst/>
              <a:rect l="l" t="t" r="r" b="b"/>
              <a:pathLst>
                <a:path w="2497" h="2132" extrusionOk="0">
                  <a:moveTo>
                    <a:pt x="1066" y="1"/>
                  </a:moveTo>
                  <a:cubicBezTo>
                    <a:pt x="481" y="1"/>
                    <a:pt x="1" y="480"/>
                    <a:pt x="1" y="1066"/>
                  </a:cubicBezTo>
                  <a:cubicBezTo>
                    <a:pt x="1" y="1708"/>
                    <a:pt x="527" y="2131"/>
                    <a:pt x="1074" y="2131"/>
                  </a:cubicBezTo>
                  <a:cubicBezTo>
                    <a:pt x="1337" y="2131"/>
                    <a:pt x="1605" y="2033"/>
                    <a:pt x="1822" y="1814"/>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5" name="Google Shape;12322;p81">
              <a:extLst>
                <a:ext uri="{FF2B5EF4-FFF2-40B4-BE49-F238E27FC236}">
                  <a16:creationId xmlns:a16="http://schemas.microsoft.com/office/drawing/2014/main" id="{6C870723-65B9-363F-84D5-D2137093591F}"/>
                </a:ext>
              </a:extLst>
            </p:cNvPr>
            <p:cNvSpPr/>
            <p:nvPr/>
          </p:nvSpPr>
          <p:spPr>
            <a:xfrm>
              <a:off x="1837775" y="2409350"/>
              <a:ext cx="62425" cy="53350"/>
            </a:xfrm>
            <a:custGeom>
              <a:avLst/>
              <a:gdLst/>
              <a:ahLst/>
              <a:cxnLst/>
              <a:rect l="l" t="t" r="r" b="b"/>
              <a:pathLst>
                <a:path w="2497" h="2134"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6" name="Google Shape;12323;p81">
              <a:extLst>
                <a:ext uri="{FF2B5EF4-FFF2-40B4-BE49-F238E27FC236}">
                  <a16:creationId xmlns:a16="http://schemas.microsoft.com/office/drawing/2014/main" id="{5FF9646A-248E-37D0-05BB-E11A9ADACA26}"/>
                </a:ext>
              </a:extLst>
            </p:cNvPr>
            <p:cNvSpPr/>
            <p:nvPr/>
          </p:nvSpPr>
          <p:spPr>
            <a:xfrm>
              <a:off x="1837775"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7" name="Google Shape;12324;p81">
              <a:extLst>
                <a:ext uri="{FF2B5EF4-FFF2-40B4-BE49-F238E27FC236}">
                  <a16:creationId xmlns:a16="http://schemas.microsoft.com/office/drawing/2014/main" id="{9449898D-E0A8-3CAE-41B9-255C68B80080}"/>
                </a:ext>
              </a:extLst>
            </p:cNvPr>
            <p:cNvSpPr/>
            <p:nvPr/>
          </p:nvSpPr>
          <p:spPr>
            <a:xfrm>
              <a:off x="1837775"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8" name="Google Shape;12325;p81">
              <a:extLst>
                <a:ext uri="{FF2B5EF4-FFF2-40B4-BE49-F238E27FC236}">
                  <a16:creationId xmlns:a16="http://schemas.microsoft.com/office/drawing/2014/main" id="{855D7D8D-5708-201E-C933-E1A405FB67D1}"/>
                </a:ext>
              </a:extLst>
            </p:cNvPr>
            <p:cNvSpPr/>
            <p:nvPr/>
          </p:nvSpPr>
          <p:spPr>
            <a:xfrm>
              <a:off x="1837775"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89" name="Google Shape;12326;p81">
              <a:extLst>
                <a:ext uri="{FF2B5EF4-FFF2-40B4-BE49-F238E27FC236}">
                  <a16:creationId xmlns:a16="http://schemas.microsoft.com/office/drawing/2014/main" id="{17B2A023-76FA-A3A3-CEA5-77E29345ABBA}"/>
                </a:ext>
              </a:extLst>
            </p:cNvPr>
            <p:cNvSpPr/>
            <p:nvPr/>
          </p:nvSpPr>
          <p:spPr>
            <a:xfrm>
              <a:off x="1837775" y="2104500"/>
              <a:ext cx="62425" cy="53325"/>
            </a:xfrm>
            <a:custGeom>
              <a:avLst/>
              <a:gdLst/>
              <a:ahLst/>
              <a:cxnLst/>
              <a:rect l="l" t="t" r="r" b="b"/>
              <a:pathLst>
                <a:path w="2497" h="2133" extrusionOk="0">
                  <a:moveTo>
                    <a:pt x="1066" y="0"/>
                  </a:moveTo>
                  <a:cubicBezTo>
                    <a:pt x="481"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0" name="Google Shape;12327;p81">
              <a:extLst>
                <a:ext uri="{FF2B5EF4-FFF2-40B4-BE49-F238E27FC236}">
                  <a16:creationId xmlns:a16="http://schemas.microsoft.com/office/drawing/2014/main" id="{281963C8-13B6-0922-7DD0-408DD88ACE07}"/>
                </a:ext>
              </a:extLst>
            </p:cNvPr>
            <p:cNvSpPr/>
            <p:nvPr/>
          </p:nvSpPr>
          <p:spPr>
            <a:xfrm>
              <a:off x="1837775"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1" name="Google Shape;12328;p81">
              <a:extLst>
                <a:ext uri="{FF2B5EF4-FFF2-40B4-BE49-F238E27FC236}">
                  <a16:creationId xmlns:a16="http://schemas.microsoft.com/office/drawing/2014/main" id="{4F7A53EE-DD00-6808-356F-428A0834FFB0}"/>
                </a:ext>
              </a:extLst>
            </p:cNvPr>
            <p:cNvSpPr/>
            <p:nvPr/>
          </p:nvSpPr>
          <p:spPr>
            <a:xfrm>
              <a:off x="1837775"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2" name="Google Shape;12329;p81">
              <a:extLst>
                <a:ext uri="{FF2B5EF4-FFF2-40B4-BE49-F238E27FC236}">
                  <a16:creationId xmlns:a16="http://schemas.microsoft.com/office/drawing/2014/main" id="{B5DC7D1C-5679-FD97-C053-04B1EA98CD70}"/>
                </a:ext>
              </a:extLst>
            </p:cNvPr>
            <p:cNvSpPr/>
            <p:nvPr/>
          </p:nvSpPr>
          <p:spPr>
            <a:xfrm>
              <a:off x="1837775"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3" name="Google Shape;12330;p81">
              <a:extLst>
                <a:ext uri="{FF2B5EF4-FFF2-40B4-BE49-F238E27FC236}">
                  <a16:creationId xmlns:a16="http://schemas.microsoft.com/office/drawing/2014/main" id="{7EE9A606-BDB1-160D-60B5-B289CBB62088}"/>
                </a:ext>
              </a:extLst>
            </p:cNvPr>
            <p:cNvSpPr/>
            <p:nvPr/>
          </p:nvSpPr>
          <p:spPr>
            <a:xfrm>
              <a:off x="1837775"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4" name="Google Shape;12331;p81">
              <a:extLst>
                <a:ext uri="{FF2B5EF4-FFF2-40B4-BE49-F238E27FC236}">
                  <a16:creationId xmlns:a16="http://schemas.microsoft.com/office/drawing/2014/main" id="{BC5924A2-F73F-E7BB-88B1-007C724FFCDA}"/>
                </a:ext>
              </a:extLst>
            </p:cNvPr>
            <p:cNvSpPr/>
            <p:nvPr/>
          </p:nvSpPr>
          <p:spPr>
            <a:xfrm>
              <a:off x="1837775"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5" name="Google Shape;12332;p81">
              <a:extLst>
                <a:ext uri="{FF2B5EF4-FFF2-40B4-BE49-F238E27FC236}">
                  <a16:creationId xmlns:a16="http://schemas.microsoft.com/office/drawing/2014/main" id="{72D9EEB1-A7B2-FB64-DC0A-6811DE79A2ED}"/>
                </a:ext>
              </a:extLst>
            </p:cNvPr>
            <p:cNvSpPr/>
            <p:nvPr/>
          </p:nvSpPr>
          <p:spPr>
            <a:xfrm>
              <a:off x="1837775" y="11905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6" name="Google Shape;12333;p81">
              <a:extLst>
                <a:ext uri="{FF2B5EF4-FFF2-40B4-BE49-F238E27FC236}">
                  <a16:creationId xmlns:a16="http://schemas.microsoft.com/office/drawing/2014/main" id="{334E6DB6-8BB3-51D9-E664-663773B9C2AD}"/>
                </a:ext>
              </a:extLst>
            </p:cNvPr>
            <p:cNvSpPr/>
            <p:nvPr/>
          </p:nvSpPr>
          <p:spPr>
            <a:xfrm>
              <a:off x="1837775" y="1114325"/>
              <a:ext cx="62425" cy="53350"/>
            </a:xfrm>
            <a:custGeom>
              <a:avLst/>
              <a:gdLst/>
              <a:ahLst/>
              <a:cxnLst/>
              <a:rect l="l" t="t" r="r" b="b"/>
              <a:pathLst>
                <a:path w="2497" h="2134" extrusionOk="0">
                  <a:moveTo>
                    <a:pt x="1066" y="1"/>
                  </a:moveTo>
                  <a:cubicBezTo>
                    <a:pt x="481"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7" name="Google Shape;12334;p81">
              <a:extLst>
                <a:ext uri="{FF2B5EF4-FFF2-40B4-BE49-F238E27FC236}">
                  <a16:creationId xmlns:a16="http://schemas.microsoft.com/office/drawing/2014/main" id="{C8DBBD24-8555-D5D6-20B1-15D2D8E0A70E}"/>
                </a:ext>
              </a:extLst>
            </p:cNvPr>
            <p:cNvSpPr/>
            <p:nvPr/>
          </p:nvSpPr>
          <p:spPr>
            <a:xfrm>
              <a:off x="1761775" y="3171075"/>
              <a:ext cx="62225" cy="53275"/>
            </a:xfrm>
            <a:custGeom>
              <a:avLst/>
              <a:gdLst/>
              <a:ahLst/>
              <a:cxnLst/>
              <a:rect l="l" t="t" r="r" b="b"/>
              <a:pathLst>
                <a:path w="2489" h="2131" extrusionOk="0">
                  <a:moveTo>
                    <a:pt x="1065" y="0"/>
                  </a:moveTo>
                  <a:cubicBezTo>
                    <a:pt x="472" y="0"/>
                    <a:pt x="0" y="472"/>
                    <a:pt x="0" y="1065"/>
                  </a:cubicBezTo>
                  <a:cubicBezTo>
                    <a:pt x="0" y="1707"/>
                    <a:pt x="523" y="2131"/>
                    <a:pt x="1067" y="2131"/>
                  </a:cubicBezTo>
                  <a:cubicBezTo>
                    <a:pt x="1329" y="2131"/>
                    <a:pt x="1597" y="2032"/>
                    <a:pt x="1813" y="1813"/>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8" name="Google Shape;12335;p81">
              <a:extLst>
                <a:ext uri="{FF2B5EF4-FFF2-40B4-BE49-F238E27FC236}">
                  <a16:creationId xmlns:a16="http://schemas.microsoft.com/office/drawing/2014/main" id="{B5DD1B28-CB8E-6D6E-A1C7-007F614634F4}"/>
                </a:ext>
              </a:extLst>
            </p:cNvPr>
            <p:cNvSpPr/>
            <p:nvPr/>
          </p:nvSpPr>
          <p:spPr>
            <a:xfrm>
              <a:off x="1761775"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799" name="Google Shape;12336;p81">
              <a:extLst>
                <a:ext uri="{FF2B5EF4-FFF2-40B4-BE49-F238E27FC236}">
                  <a16:creationId xmlns:a16="http://schemas.microsoft.com/office/drawing/2014/main" id="{FE593048-69FC-9875-7476-99A6A4495A00}"/>
                </a:ext>
              </a:extLst>
            </p:cNvPr>
            <p:cNvSpPr/>
            <p:nvPr/>
          </p:nvSpPr>
          <p:spPr>
            <a:xfrm>
              <a:off x="1761775"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0" name="Google Shape;12337;p81">
              <a:extLst>
                <a:ext uri="{FF2B5EF4-FFF2-40B4-BE49-F238E27FC236}">
                  <a16:creationId xmlns:a16="http://schemas.microsoft.com/office/drawing/2014/main" id="{BBD63238-C956-9CFE-9D18-ACFEF741FE1F}"/>
                </a:ext>
              </a:extLst>
            </p:cNvPr>
            <p:cNvSpPr/>
            <p:nvPr/>
          </p:nvSpPr>
          <p:spPr>
            <a:xfrm>
              <a:off x="1761775"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1" name="Google Shape;12338;p81">
              <a:extLst>
                <a:ext uri="{FF2B5EF4-FFF2-40B4-BE49-F238E27FC236}">
                  <a16:creationId xmlns:a16="http://schemas.microsoft.com/office/drawing/2014/main" id="{C9ED4BF2-7265-106A-CDBF-5272AB17E4C6}"/>
                </a:ext>
              </a:extLst>
            </p:cNvPr>
            <p:cNvSpPr/>
            <p:nvPr/>
          </p:nvSpPr>
          <p:spPr>
            <a:xfrm>
              <a:off x="1761775" y="2485550"/>
              <a:ext cx="62225" cy="53300"/>
            </a:xfrm>
            <a:custGeom>
              <a:avLst/>
              <a:gdLst/>
              <a:ahLst/>
              <a:cxnLst/>
              <a:rect l="l" t="t" r="r" b="b"/>
              <a:pathLst>
                <a:path w="2489" h="2132" extrusionOk="0">
                  <a:moveTo>
                    <a:pt x="1065" y="1"/>
                  </a:moveTo>
                  <a:cubicBezTo>
                    <a:pt x="472" y="1"/>
                    <a:pt x="0" y="480"/>
                    <a:pt x="0" y="1066"/>
                  </a:cubicBezTo>
                  <a:cubicBezTo>
                    <a:pt x="0" y="1708"/>
                    <a:pt x="523" y="2131"/>
                    <a:pt x="1067" y="2131"/>
                  </a:cubicBezTo>
                  <a:cubicBezTo>
                    <a:pt x="1329" y="2131"/>
                    <a:pt x="1597" y="2033"/>
                    <a:pt x="1813" y="1814"/>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2" name="Google Shape;12339;p81">
              <a:extLst>
                <a:ext uri="{FF2B5EF4-FFF2-40B4-BE49-F238E27FC236}">
                  <a16:creationId xmlns:a16="http://schemas.microsoft.com/office/drawing/2014/main" id="{2FFAF42B-5167-C05A-A442-09B61868B93A}"/>
                </a:ext>
              </a:extLst>
            </p:cNvPr>
            <p:cNvSpPr/>
            <p:nvPr/>
          </p:nvSpPr>
          <p:spPr>
            <a:xfrm>
              <a:off x="1761775"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3" name="Google Shape;12340;p81">
              <a:extLst>
                <a:ext uri="{FF2B5EF4-FFF2-40B4-BE49-F238E27FC236}">
                  <a16:creationId xmlns:a16="http://schemas.microsoft.com/office/drawing/2014/main" id="{F2810B15-2FD7-60AB-7310-A244BA72F77B}"/>
                </a:ext>
              </a:extLst>
            </p:cNvPr>
            <p:cNvSpPr/>
            <p:nvPr/>
          </p:nvSpPr>
          <p:spPr>
            <a:xfrm>
              <a:off x="1761775"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4" name="Google Shape;12341;p81">
              <a:extLst>
                <a:ext uri="{FF2B5EF4-FFF2-40B4-BE49-F238E27FC236}">
                  <a16:creationId xmlns:a16="http://schemas.microsoft.com/office/drawing/2014/main" id="{74045D4F-D8BF-A0C0-D0A2-C6E3E8541B4B}"/>
                </a:ext>
              </a:extLst>
            </p:cNvPr>
            <p:cNvSpPr/>
            <p:nvPr/>
          </p:nvSpPr>
          <p:spPr>
            <a:xfrm>
              <a:off x="1761775"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5" name="Google Shape;12342;p81">
              <a:extLst>
                <a:ext uri="{FF2B5EF4-FFF2-40B4-BE49-F238E27FC236}">
                  <a16:creationId xmlns:a16="http://schemas.microsoft.com/office/drawing/2014/main" id="{A61FA304-ADF3-C5FF-D739-65BA707CBF4E}"/>
                </a:ext>
              </a:extLst>
            </p:cNvPr>
            <p:cNvSpPr/>
            <p:nvPr/>
          </p:nvSpPr>
          <p:spPr>
            <a:xfrm>
              <a:off x="1761775"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6" name="Google Shape;12343;p81">
              <a:extLst>
                <a:ext uri="{FF2B5EF4-FFF2-40B4-BE49-F238E27FC236}">
                  <a16:creationId xmlns:a16="http://schemas.microsoft.com/office/drawing/2014/main" id="{C72605F5-0F72-7D7F-4B66-7F3BD8092258}"/>
                </a:ext>
              </a:extLst>
            </p:cNvPr>
            <p:cNvSpPr/>
            <p:nvPr/>
          </p:nvSpPr>
          <p:spPr>
            <a:xfrm>
              <a:off x="1761775"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7" name="Google Shape;12344;p81">
              <a:extLst>
                <a:ext uri="{FF2B5EF4-FFF2-40B4-BE49-F238E27FC236}">
                  <a16:creationId xmlns:a16="http://schemas.microsoft.com/office/drawing/2014/main" id="{CE9D2415-B628-9AE7-0118-271DCA6B129D}"/>
                </a:ext>
              </a:extLst>
            </p:cNvPr>
            <p:cNvSpPr/>
            <p:nvPr/>
          </p:nvSpPr>
          <p:spPr>
            <a:xfrm>
              <a:off x="1761775"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8" name="Google Shape;12345;p81">
              <a:extLst>
                <a:ext uri="{FF2B5EF4-FFF2-40B4-BE49-F238E27FC236}">
                  <a16:creationId xmlns:a16="http://schemas.microsoft.com/office/drawing/2014/main" id="{4DE9006B-D92C-DA10-D9B4-795F563E8884}"/>
                </a:ext>
              </a:extLst>
            </p:cNvPr>
            <p:cNvSpPr/>
            <p:nvPr/>
          </p:nvSpPr>
          <p:spPr>
            <a:xfrm>
              <a:off x="1761775"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09" name="Google Shape;12346;p81">
              <a:extLst>
                <a:ext uri="{FF2B5EF4-FFF2-40B4-BE49-F238E27FC236}">
                  <a16:creationId xmlns:a16="http://schemas.microsoft.com/office/drawing/2014/main" id="{C2876859-6CBB-BC6A-B5FD-97C4A6E0FA18}"/>
                </a:ext>
              </a:extLst>
            </p:cNvPr>
            <p:cNvSpPr/>
            <p:nvPr/>
          </p:nvSpPr>
          <p:spPr>
            <a:xfrm>
              <a:off x="1761775" y="164740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0" name="Google Shape;12347;p81">
              <a:extLst>
                <a:ext uri="{FF2B5EF4-FFF2-40B4-BE49-F238E27FC236}">
                  <a16:creationId xmlns:a16="http://schemas.microsoft.com/office/drawing/2014/main" id="{89BB5DDE-4E17-7516-786E-59EC7256C046}"/>
                </a:ext>
              </a:extLst>
            </p:cNvPr>
            <p:cNvSpPr/>
            <p:nvPr/>
          </p:nvSpPr>
          <p:spPr>
            <a:xfrm>
              <a:off x="1761775"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1" name="Google Shape;12348;p81">
              <a:extLst>
                <a:ext uri="{FF2B5EF4-FFF2-40B4-BE49-F238E27FC236}">
                  <a16:creationId xmlns:a16="http://schemas.microsoft.com/office/drawing/2014/main" id="{32349E33-A99C-47DC-0384-689A454214B1}"/>
                </a:ext>
              </a:extLst>
            </p:cNvPr>
            <p:cNvSpPr/>
            <p:nvPr/>
          </p:nvSpPr>
          <p:spPr>
            <a:xfrm>
              <a:off x="1761775" y="11905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2" name="Google Shape;12349;p81">
              <a:extLst>
                <a:ext uri="{FF2B5EF4-FFF2-40B4-BE49-F238E27FC236}">
                  <a16:creationId xmlns:a16="http://schemas.microsoft.com/office/drawing/2014/main" id="{7F2DE40E-DF3C-C9FA-12C2-7638C72491F1}"/>
                </a:ext>
              </a:extLst>
            </p:cNvPr>
            <p:cNvSpPr/>
            <p:nvPr/>
          </p:nvSpPr>
          <p:spPr>
            <a:xfrm>
              <a:off x="1761775" y="11143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3" name="Google Shape;12350;p81">
              <a:extLst>
                <a:ext uri="{FF2B5EF4-FFF2-40B4-BE49-F238E27FC236}">
                  <a16:creationId xmlns:a16="http://schemas.microsoft.com/office/drawing/2014/main" id="{64CDEB91-8F4E-E6FD-C8DC-7C42E1F9E187}"/>
                </a:ext>
              </a:extLst>
            </p:cNvPr>
            <p:cNvSpPr/>
            <p:nvPr/>
          </p:nvSpPr>
          <p:spPr>
            <a:xfrm>
              <a:off x="1685550" y="3018650"/>
              <a:ext cx="62225" cy="53425"/>
            </a:xfrm>
            <a:custGeom>
              <a:avLst/>
              <a:gdLst/>
              <a:ahLst/>
              <a:cxnLst/>
              <a:rect l="l" t="t" r="r" b="b"/>
              <a:pathLst>
                <a:path w="2489" h="2137" extrusionOk="0">
                  <a:moveTo>
                    <a:pt x="1066" y="0"/>
                  </a:moveTo>
                  <a:cubicBezTo>
                    <a:pt x="472" y="0"/>
                    <a:pt x="1" y="480"/>
                    <a:pt x="1" y="1065"/>
                  </a:cubicBezTo>
                  <a:cubicBezTo>
                    <a:pt x="1" y="1709"/>
                    <a:pt x="526" y="2137"/>
                    <a:pt x="1075" y="2137"/>
                  </a:cubicBezTo>
                  <a:cubicBezTo>
                    <a:pt x="1337" y="2137"/>
                    <a:pt x="1604" y="2039"/>
                    <a:pt x="1822"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4" name="Google Shape;12351;p81">
              <a:extLst>
                <a:ext uri="{FF2B5EF4-FFF2-40B4-BE49-F238E27FC236}">
                  <a16:creationId xmlns:a16="http://schemas.microsoft.com/office/drawing/2014/main" id="{D3705BD5-30EA-2101-C806-8525DEA42B12}"/>
                </a:ext>
              </a:extLst>
            </p:cNvPr>
            <p:cNvSpPr/>
            <p:nvPr/>
          </p:nvSpPr>
          <p:spPr>
            <a:xfrm>
              <a:off x="1685550"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5" name="Google Shape;12352;p81">
              <a:extLst>
                <a:ext uri="{FF2B5EF4-FFF2-40B4-BE49-F238E27FC236}">
                  <a16:creationId xmlns:a16="http://schemas.microsoft.com/office/drawing/2014/main" id="{B5E2E856-F2DC-78E3-2DD5-0B8CCC0F83E5}"/>
                </a:ext>
              </a:extLst>
            </p:cNvPr>
            <p:cNvSpPr/>
            <p:nvPr/>
          </p:nvSpPr>
          <p:spPr>
            <a:xfrm>
              <a:off x="1685550" y="2866425"/>
              <a:ext cx="62225" cy="53275"/>
            </a:xfrm>
            <a:custGeom>
              <a:avLst/>
              <a:gdLst/>
              <a:ahLst/>
              <a:cxnLst/>
              <a:rect l="l" t="t" r="r" b="b"/>
              <a:pathLst>
                <a:path w="2489" h="2131" extrusionOk="0">
                  <a:moveTo>
                    <a:pt x="1066" y="0"/>
                  </a:moveTo>
                  <a:cubicBezTo>
                    <a:pt x="472" y="0"/>
                    <a:pt x="1" y="472"/>
                    <a:pt x="1" y="1065"/>
                  </a:cubicBezTo>
                  <a:cubicBezTo>
                    <a:pt x="1" y="1707"/>
                    <a:pt x="523" y="2131"/>
                    <a:pt x="1070" y="2131"/>
                  </a:cubicBezTo>
                  <a:cubicBezTo>
                    <a:pt x="1333" y="2131"/>
                    <a:pt x="1603" y="2032"/>
                    <a:pt x="1822"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6" name="Google Shape;12353;p81">
              <a:extLst>
                <a:ext uri="{FF2B5EF4-FFF2-40B4-BE49-F238E27FC236}">
                  <a16:creationId xmlns:a16="http://schemas.microsoft.com/office/drawing/2014/main" id="{A843289C-68DD-405B-0EC7-92F888AE6EF2}"/>
                </a:ext>
              </a:extLst>
            </p:cNvPr>
            <p:cNvSpPr/>
            <p:nvPr/>
          </p:nvSpPr>
          <p:spPr>
            <a:xfrm>
              <a:off x="168555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7" name="Google Shape;12354;p81">
              <a:extLst>
                <a:ext uri="{FF2B5EF4-FFF2-40B4-BE49-F238E27FC236}">
                  <a16:creationId xmlns:a16="http://schemas.microsoft.com/office/drawing/2014/main" id="{5B33AE5E-1AB6-8B32-E164-5D6FF99EE097}"/>
                </a:ext>
              </a:extLst>
            </p:cNvPr>
            <p:cNvSpPr/>
            <p:nvPr/>
          </p:nvSpPr>
          <p:spPr>
            <a:xfrm>
              <a:off x="168555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8" name="Google Shape;12355;p81">
              <a:extLst>
                <a:ext uri="{FF2B5EF4-FFF2-40B4-BE49-F238E27FC236}">
                  <a16:creationId xmlns:a16="http://schemas.microsoft.com/office/drawing/2014/main" id="{6D6ABB08-43B6-A220-5780-9ADE34F4A213}"/>
                </a:ext>
              </a:extLst>
            </p:cNvPr>
            <p:cNvSpPr/>
            <p:nvPr/>
          </p:nvSpPr>
          <p:spPr>
            <a:xfrm>
              <a:off x="16855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19" name="Google Shape;12356;p81">
              <a:extLst>
                <a:ext uri="{FF2B5EF4-FFF2-40B4-BE49-F238E27FC236}">
                  <a16:creationId xmlns:a16="http://schemas.microsoft.com/office/drawing/2014/main" id="{19BE1CA4-5FD2-26A1-81D4-80F5E8B31BEA}"/>
                </a:ext>
              </a:extLst>
            </p:cNvPr>
            <p:cNvSpPr/>
            <p:nvPr/>
          </p:nvSpPr>
          <p:spPr>
            <a:xfrm>
              <a:off x="16855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0" name="Google Shape;12357;p81">
              <a:extLst>
                <a:ext uri="{FF2B5EF4-FFF2-40B4-BE49-F238E27FC236}">
                  <a16:creationId xmlns:a16="http://schemas.microsoft.com/office/drawing/2014/main" id="{A0A02ECF-AF01-A176-5228-103B934D4B79}"/>
                </a:ext>
              </a:extLst>
            </p:cNvPr>
            <p:cNvSpPr/>
            <p:nvPr/>
          </p:nvSpPr>
          <p:spPr>
            <a:xfrm>
              <a:off x="1685550"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1" name="Google Shape;12358;p81">
              <a:extLst>
                <a:ext uri="{FF2B5EF4-FFF2-40B4-BE49-F238E27FC236}">
                  <a16:creationId xmlns:a16="http://schemas.microsoft.com/office/drawing/2014/main" id="{28D4AB24-90F3-6EAB-151F-9D30E6EC3FDB}"/>
                </a:ext>
              </a:extLst>
            </p:cNvPr>
            <p:cNvSpPr/>
            <p:nvPr/>
          </p:nvSpPr>
          <p:spPr>
            <a:xfrm>
              <a:off x="168555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2" name="Google Shape;12359;p81">
              <a:extLst>
                <a:ext uri="{FF2B5EF4-FFF2-40B4-BE49-F238E27FC236}">
                  <a16:creationId xmlns:a16="http://schemas.microsoft.com/office/drawing/2014/main" id="{C87BCD50-9432-81E6-EF75-5CE29FB668E4}"/>
                </a:ext>
              </a:extLst>
            </p:cNvPr>
            <p:cNvSpPr/>
            <p:nvPr/>
          </p:nvSpPr>
          <p:spPr>
            <a:xfrm>
              <a:off x="168555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3" name="Google Shape;12360;p81">
              <a:extLst>
                <a:ext uri="{FF2B5EF4-FFF2-40B4-BE49-F238E27FC236}">
                  <a16:creationId xmlns:a16="http://schemas.microsoft.com/office/drawing/2014/main" id="{90B12D54-72E0-E84A-1BCA-D282F0C1D405}"/>
                </a:ext>
              </a:extLst>
            </p:cNvPr>
            <p:cNvSpPr/>
            <p:nvPr/>
          </p:nvSpPr>
          <p:spPr>
            <a:xfrm>
              <a:off x="168555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4" name="Google Shape;12361;p81">
              <a:extLst>
                <a:ext uri="{FF2B5EF4-FFF2-40B4-BE49-F238E27FC236}">
                  <a16:creationId xmlns:a16="http://schemas.microsoft.com/office/drawing/2014/main" id="{0553A48B-608F-1CB8-0E9B-10D0223DD2FE}"/>
                </a:ext>
              </a:extLst>
            </p:cNvPr>
            <p:cNvSpPr/>
            <p:nvPr/>
          </p:nvSpPr>
          <p:spPr>
            <a:xfrm>
              <a:off x="16855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5" name="Google Shape;12362;p81">
              <a:extLst>
                <a:ext uri="{FF2B5EF4-FFF2-40B4-BE49-F238E27FC236}">
                  <a16:creationId xmlns:a16="http://schemas.microsoft.com/office/drawing/2014/main" id="{34D1FA98-0801-6463-7049-063F24F501A6}"/>
                </a:ext>
              </a:extLst>
            </p:cNvPr>
            <p:cNvSpPr/>
            <p:nvPr/>
          </p:nvSpPr>
          <p:spPr>
            <a:xfrm>
              <a:off x="1685550"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6" name="Google Shape;12363;p81">
              <a:extLst>
                <a:ext uri="{FF2B5EF4-FFF2-40B4-BE49-F238E27FC236}">
                  <a16:creationId xmlns:a16="http://schemas.microsoft.com/office/drawing/2014/main" id="{2BC6339B-DE63-41D3-2464-ADCBFAFC41BB}"/>
                </a:ext>
              </a:extLst>
            </p:cNvPr>
            <p:cNvSpPr/>
            <p:nvPr/>
          </p:nvSpPr>
          <p:spPr>
            <a:xfrm>
              <a:off x="16855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7" name="Google Shape;12364;p81">
              <a:extLst>
                <a:ext uri="{FF2B5EF4-FFF2-40B4-BE49-F238E27FC236}">
                  <a16:creationId xmlns:a16="http://schemas.microsoft.com/office/drawing/2014/main" id="{CE252F47-DAAE-3CD0-31E6-595654723201}"/>
                </a:ext>
              </a:extLst>
            </p:cNvPr>
            <p:cNvSpPr/>
            <p:nvPr/>
          </p:nvSpPr>
          <p:spPr>
            <a:xfrm>
              <a:off x="16855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8" name="Google Shape;12365;p81">
              <a:extLst>
                <a:ext uri="{FF2B5EF4-FFF2-40B4-BE49-F238E27FC236}">
                  <a16:creationId xmlns:a16="http://schemas.microsoft.com/office/drawing/2014/main" id="{1781B84F-F4FB-58AF-A9FA-40879B997202}"/>
                </a:ext>
              </a:extLst>
            </p:cNvPr>
            <p:cNvSpPr/>
            <p:nvPr/>
          </p:nvSpPr>
          <p:spPr>
            <a:xfrm>
              <a:off x="1685550" y="11143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29" name="Google Shape;12366;p81">
              <a:extLst>
                <a:ext uri="{FF2B5EF4-FFF2-40B4-BE49-F238E27FC236}">
                  <a16:creationId xmlns:a16="http://schemas.microsoft.com/office/drawing/2014/main" id="{82734879-605A-025F-2C51-68F7DBAA86C9}"/>
                </a:ext>
              </a:extLst>
            </p:cNvPr>
            <p:cNvSpPr/>
            <p:nvPr/>
          </p:nvSpPr>
          <p:spPr>
            <a:xfrm>
              <a:off x="1609350" y="2942425"/>
              <a:ext cx="62200" cy="53450"/>
            </a:xfrm>
            <a:custGeom>
              <a:avLst/>
              <a:gdLst/>
              <a:ahLst/>
              <a:cxnLst/>
              <a:rect l="l" t="t" r="r" b="b"/>
              <a:pathLst>
                <a:path w="2488" h="2138" extrusionOk="0">
                  <a:moveTo>
                    <a:pt x="1065" y="1"/>
                  </a:moveTo>
                  <a:cubicBezTo>
                    <a:pt x="480" y="9"/>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0" name="Google Shape;12367;p81">
              <a:extLst>
                <a:ext uri="{FF2B5EF4-FFF2-40B4-BE49-F238E27FC236}">
                  <a16:creationId xmlns:a16="http://schemas.microsoft.com/office/drawing/2014/main" id="{88E13970-06DB-98FD-C075-B2C2063A39A7}"/>
                </a:ext>
              </a:extLst>
            </p:cNvPr>
            <p:cNvSpPr/>
            <p:nvPr/>
          </p:nvSpPr>
          <p:spPr>
            <a:xfrm>
              <a:off x="1609350" y="2866425"/>
              <a:ext cx="62200" cy="53275"/>
            </a:xfrm>
            <a:custGeom>
              <a:avLst/>
              <a:gdLst/>
              <a:ahLst/>
              <a:cxnLst/>
              <a:rect l="l" t="t" r="r" b="b"/>
              <a:pathLst>
                <a:path w="2488" h="2131" extrusionOk="0">
                  <a:moveTo>
                    <a:pt x="1065" y="0"/>
                  </a:moveTo>
                  <a:cubicBezTo>
                    <a:pt x="480" y="0"/>
                    <a:pt x="0" y="472"/>
                    <a:pt x="0" y="1065"/>
                  </a:cubicBezTo>
                  <a:cubicBezTo>
                    <a:pt x="0" y="1707"/>
                    <a:pt x="523"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1" name="Google Shape;12368;p81">
              <a:extLst>
                <a:ext uri="{FF2B5EF4-FFF2-40B4-BE49-F238E27FC236}">
                  <a16:creationId xmlns:a16="http://schemas.microsoft.com/office/drawing/2014/main" id="{447DDF35-C7E3-7D39-871F-3B75918A4E89}"/>
                </a:ext>
              </a:extLst>
            </p:cNvPr>
            <p:cNvSpPr/>
            <p:nvPr/>
          </p:nvSpPr>
          <p:spPr>
            <a:xfrm>
              <a:off x="16093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2" name="Google Shape;12369;p81">
              <a:extLst>
                <a:ext uri="{FF2B5EF4-FFF2-40B4-BE49-F238E27FC236}">
                  <a16:creationId xmlns:a16="http://schemas.microsoft.com/office/drawing/2014/main" id="{59C6777E-8D3E-EC7A-27E7-FED3839D575C}"/>
                </a:ext>
              </a:extLst>
            </p:cNvPr>
            <p:cNvSpPr/>
            <p:nvPr/>
          </p:nvSpPr>
          <p:spPr>
            <a:xfrm>
              <a:off x="160935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3" name="Google Shape;12370;p81">
              <a:extLst>
                <a:ext uri="{FF2B5EF4-FFF2-40B4-BE49-F238E27FC236}">
                  <a16:creationId xmlns:a16="http://schemas.microsoft.com/office/drawing/2014/main" id="{708EB1A7-F615-8358-A444-EE746069F0E3}"/>
                </a:ext>
              </a:extLst>
            </p:cNvPr>
            <p:cNvSpPr/>
            <p:nvPr/>
          </p:nvSpPr>
          <p:spPr>
            <a:xfrm>
              <a:off x="160935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4" name="Google Shape;12371;p81">
              <a:extLst>
                <a:ext uri="{FF2B5EF4-FFF2-40B4-BE49-F238E27FC236}">
                  <a16:creationId xmlns:a16="http://schemas.microsoft.com/office/drawing/2014/main" id="{1DB76922-4B87-CDC0-4ADC-E76523C326BF}"/>
                </a:ext>
              </a:extLst>
            </p:cNvPr>
            <p:cNvSpPr/>
            <p:nvPr/>
          </p:nvSpPr>
          <p:spPr>
            <a:xfrm>
              <a:off x="1609350" y="2333125"/>
              <a:ext cx="62200" cy="53450"/>
            </a:xfrm>
            <a:custGeom>
              <a:avLst/>
              <a:gdLst/>
              <a:ahLst/>
              <a:cxnLst/>
              <a:rect l="l" t="t" r="r" b="b"/>
              <a:pathLst>
                <a:path w="2488"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5" name="Google Shape;12372;p81">
              <a:extLst>
                <a:ext uri="{FF2B5EF4-FFF2-40B4-BE49-F238E27FC236}">
                  <a16:creationId xmlns:a16="http://schemas.microsoft.com/office/drawing/2014/main" id="{1758F7CF-8A25-B18C-C9CA-21824AE2091F}"/>
                </a:ext>
              </a:extLst>
            </p:cNvPr>
            <p:cNvSpPr/>
            <p:nvPr/>
          </p:nvSpPr>
          <p:spPr>
            <a:xfrm>
              <a:off x="1609350"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6" name="Google Shape;12373;p81">
              <a:extLst>
                <a:ext uri="{FF2B5EF4-FFF2-40B4-BE49-F238E27FC236}">
                  <a16:creationId xmlns:a16="http://schemas.microsoft.com/office/drawing/2014/main" id="{4A757B4D-3700-CE64-C6AD-D9D12B4FEFE1}"/>
                </a:ext>
              </a:extLst>
            </p:cNvPr>
            <p:cNvSpPr/>
            <p:nvPr/>
          </p:nvSpPr>
          <p:spPr>
            <a:xfrm>
              <a:off x="160935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7" name="Google Shape;12374;p81">
              <a:extLst>
                <a:ext uri="{FF2B5EF4-FFF2-40B4-BE49-F238E27FC236}">
                  <a16:creationId xmlns:a16="http://schemas.microsoft.com/office/drawing/2014/main" id="{2BB92047-22DC-383D-4080-C155E3009FF3}"/>
                </a:ext>
              </a:extLst>
            </p:cNvPr>
            <p:cNvSpPr/>
            <p:nvPr/>
          </p:nvSpPr>
          <p:spPr>
            <a:xfrm>
              <a:off x="160935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8" name="Google Shape;12375;p81">
              <a:extLst>
                <a:ext uri="{FF2B5EF4-FFF2-40B4-BE49-F238E27FC236}">
                  <a16:creationId xmlns:a16="http://schemas.microsoft.com/office/drawing/2014/main" id="{AA79CD21-8E61-75DC-1B1B-7DA7BB3B073D}"/>
                </a:ext>
              </a:extLst>
            </p:cNvPr>
            <p:cNvSpPr/>
            <p:nvPr/>
          </p:nvSpPr>
          <p:spPr>
            <a:xfrm>
              <a:off x="1609350" y="2028275"/>
              <a:ext cx="62200" cy="53450"/>
            </a:xfrm>
            <a:custGeom>
              <a:avLst/>
              <a:gdLst/>
              <a:ahLst/>
              <a:cxnLst/>
              <a:rect l="l" t="t" r="r" b="b"/>
              <a:pathLst>
                <a:path w="2488"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39" name="Google Shape;12376;p81">
              <a:extLst>
                <a:ext uri="{FF2B5EF4-FFF2-40B4-BE49-F238E27FC236}">
                  <a16:creationId xmlns:a16="http://schemas.microsoft.com/office/drawing/2014/main" id="{1CE75A60-B85D-56CA-3DA2-A0F8333E6B35}"/>
                </a:ext>
              </a:extLst>
            </p:cNvPr>
            <p:cNvSpPr/>
            <p:nvPr/>
          </p:nvSpPr>
          <p:spPr>
            <a:xfrm>
              <a:off x="16093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0" name="Google Shape;12377;p81">
              <a:extLst>
                <a:ext uri="{FF2B5EF4-FFF2-40B4-BE49-F238E27FC236}">
                  <a16:creationId xmlns:a16="http://schemas.microsoft.com/office/drawing/2014/main" id="{1593CD69-B73C-2696-230A-A399BE03C821}"/>
                </a:ext>
              </a:extLst>
            </p:cNvPr>
            <p:cNvSpPr/>
            <p:nvPr/>
          </p:nvSpPr>
          <p:spPr>
            <a:xfrm>
              <a:off x="160935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1" name="Google Shape;12378;p81">
              <a:extLst>
                <a:ext uri="{FF2B5EF4-FFF2-40B4-BE49-F238E27FC236}">
                  <a16:creationId xmlns:a16="http://schemas.microsoft.com/office/drawing/2014/main" id="{93A23EC3-4DBD-427C-A16C-3DD960F6EA4F}"/>
                </a:ext>
              </a:extLst>
            </p:cNvPr>
            <p:cNvSpPr/>
            <p:nvPr/>
          </p:nvSpPr>
          <p:spPr>
            <a:xfrm>
              <a:off x="16093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2" name="Google Shape;12379;p81">
              <a:extLst>
                <a:ext uri="{FF2B5EF4-FFF2-40B4-BE49-F238E27FC236}">
                  <a16:creationId xmlns:a16="http://schemas.microsoft.com/office/drawing/2014/main" id="{79ECCF70-A295-E5D7-7023-1F52125D296E}"/>
                </a:ext>
              </a:extLst>
            </p:cNvPr>
            <p:cNvSpPr/>
            <p:nvPr/>
          </p:nvSpPr>
          <p:spPr>
            <a:xfrm>
              <a:off x="1609350" y="1647400"/>
              <a:ext cx="62200" cy="53450"/>
            </a:xfrm>
            <a:custGeom>
              <a:avLst/>
              <a:gdLst/>
              <a:ahLst/>
              <a:cxnLst/>
              <a:rect l="l" t="t" r="r" b="b"/>
              <a:pathLst>
                <a:path w="2488" h="2138" extrusionOk="0">
                  <a:moveTo>
                    <a:pt x="1065" y="1"/>
                  </a:moveTo>
                  <a:cubicBezTo>
                    <a:pt x="480" y="9"/>
                    <a:pt x="0" y="481"/>
                    <a:pt x="0" y="1066"/>
                  </a:cubicBezTo>
                  <a:cubicBezTo>
                    <a:pt x="0" y="1710"/>
                    <a:pt x="526"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3" name="Google Shape;12380;p81">
              <a:extLst>
                <a:ext uri="{FF2B5EF4-FFF2-40B4-BE49-F238E27FC236}">
                  <a16:creationId xmlns:a16="http://schemas.microsoft.com/office/drawing/2014/main" id="{20AC04F5-397B-1CC1-7235-76EFEAD79BC2}"/>
                </a:ext>
              </a:extLst>
            </p:cNvPr>
            <p:cNvSpPr/>
            <p:nvPr/>
          </p:nvSpPr>
          <p:spPr>
            <a:xfrm>
              <a:off x="16093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4" name="Google Shape;12381;p81">
              <a:extLst>
                <a:ext uri="{FF2B5EF4-FFF2-40B4-BE49-F238E27FC236}">
                  <a16:creationId xmlns:a16="http://schemas.microsoft.com/office/drawing/2014/main" id="{366AA192-1DF2-D9A1-0D00-816CABE8E30A}"/>
                </a:ext>
              </a:extLst>
            </p:cNvPr>
            <p:cNvSpPr/>
            <p:nvPr/>
          </p:nvSpPr>
          <p:spPr>
            <a:xfrm>
              <a:off x="16093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5" name="Google Shape;12382;p81">
              <a:extLst>
                <a:ext uri="{FF2B5EF4-FFF2-40B4-BE49-F238E27FC236}">
                  <a16:creationId xmlns:a16="http://schemas.microsoft.com/office/drawing/2014/main" id="{9157D834-68A5-4D76-28F8-57726CC14AAB}"/>
                </a:ext>
              </a:extLst>
            </p:cNvPr>
            <p:cNvSpPr/>
            <p:nvPr/>
          </p:nvSpPr>
          <p:spPr>
            <a:xfrm>
              <a:off x="1609350"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6" name="Google Shape;12383;p81">
              <a:extLst>
                <a:ext uri="{FF2B5EF4-FFF2-40B4-BE49-F238E27FC236}">
                  <a16:creationId xmlns:a16="http://schemas.microsoft.com/office/drawing/2014/main" id="{22D2DF4D-BDE3-4C0A-F4E0-1CDD00A75F7C}"/>
                </a:ext>
              </a:extLst>
            </p:cNvPr>
            <p:cNvSpPr/>
            <p:nvPr/>
          </p:nvSpPr>
          <p:spPr>
            <a:xfrm>
              <a:off x="1609350" y="11143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7" name="Google Shape;12384;p81">
              <a:extLst>
                <a:ext uri="{FF2B5EF4-FFF2-40B4-BE49-F238E27FC236}">
                  <a16:creationId xmlns:a16="http://schemas.microsoft.com/office/drawing/2014/main" id="{82CBD236-AC87-D936-D7BB-522CF06522E2}"/>
                </a:ext>
              </a:extLst>
            </p:cNvPr>
            <p:cNvSpPr/>
            <p:nvPr/>
          </p:nvSpPr>
          <p:spPr>
            <a:xfrm>
              <a:off x="1533125" y="2942425"/>
              <a:ext cx="62425" cy="53450"/>
            </a:xfrm>
            <a:custGeom>
              <a:avLst/>
              <a:gdLst/>
              <a:ahLst/>
              <a:cxnLst/>
              <a:rect l="l" t="t" r="r" b="b"/>
              <a:pathLst>
                <a:path w="2497" h="2138" extrusionOk="0">
                  <a:moveTo>
                    <a:pt x="1066" y="1"/>
                  </a:moveTo>
                  <a:cubicBezTo>
                    <a:pt x="480" y="9"/>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8" name="Google Shape;12385;p81">
              <a:extLst>
                <a:ext uri="{FF2B5EF4-FFF2-40B4-BE49-F238E27FC236}">
                  <a16:creationId xmlns:a16="http://schemas.microsoft.com/office/drawing/2014/main" id="{2CAFFAA6-13D0-8CCF-7957-0659224C5C10}"/>
                </a:ext>
              </a:extLst>
            </p:cNvPr>
            <p:cNvSpPr/>
            <p:nvPr/>
          </p:nvSpPr>
          <p:spPr>
            <a:xfrm>
              <a:off x="1533125"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49" name="Google Shape;12386;p81">
              <a:extLst>
                <a:ext uri="{FF2B5EF4-FFF2-40B4-BE49-F238E27FC236}">
                  <a16:creationId xmlns:a16="http://schemas.microsoft.com/office/drawing/2014/main" id="{06D0B74E-E212-BB16-DA6C-ECF10BC4FFF6}"/>
                </a:ext>
              </a:extLst>
            </p:cNvPr>
            <p:cNvSpPr/>
            <p:nvPr/>
          </p:nvSpPr>
          <p:spPr>
            <a:xfrm>
              <a:off x="1533125" y="2561575"/>
              <a:ext cx="62425" cy="53425"/>
            </a:xfrm>
            <a:custGeom>
              <a:avLst/>
              <a:gdLst/>
              <a:ahLst/>
              <a:cxnLst/>
              <a:rect l="l" t="t" r="r" b="b"/>
              <a:pathLst>
                <a:path w="2497" h="2137" extrusionOk="0">
                  <a:moveTo>
                    <a:pt x="1066" y="0"/>
                  </a:moveTo>
                  <a:cubicBezTo>
                    <a:pt x="480" y="8"/>
                    <a:pt x="1" y="480"/>
                    <a:pt x="1" y="1073"/>
                  </a:cubicBezTo>
                  <a:cubicBezTo>
                    <a:pt x="1" y="1711"/>
                    <a:pt x="525" y="2137"/>
                    <a:pt x="1073" y="2137"/>
                  </a:cubicBezTo>
                  <a:cubicBezTo>
                    <a:pt x="1336" y="2137"/>
                    <a:pt x="1603" y="2039"/>
                    <a:pt x="1822" y="1821"/>
                  </a:cubicBezTo>
                  <a:cubicBezTo>
                    <a:pt x="2497"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0" name="Google Shape;12387;p81">
              <a:extLst>
                <a:ext uri="{FF2B5EF4-FFF2-40B4-BE49-F238E27FC236}">
                  <a16:creationId xmlns:a16="http://schemas.microsoft.com/office/drawing/2014/main" id="{48DF2AC3-D139-12E1-CAC1-0FE451E4BBDC}"/>
                </a:ext>
              </a:extLst>
            </p:cNvPr>
            <p:cNvSpPr/>
            <p:nvPr/>
          </p:nvSpPr>
          <p:spPr>
            <a:xfrm>
              <a:off x="1533125"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1" name="Google Shape;12388;p81">
              <a:extLst>
                <a:ext uri="{FF2B5EF4-FFF2-40B4-BE49-F238E27FC236}">
                  <a16:creationId xmlns:a16="http://schemas.microsoft.com/office/drawing/2014/main" id="{DDB281DE-0770-3DDA-9857-FA856A8A1AA6}"/>
                </a:ext>
              </a:extLst>
            </p:cNvPr>
            <p:cNvSpPr/>
            <p:nvPr/>
          </p:nvSpPr>
          <p:spPr>
            <a:xfrm>
              <a:off x="1533125" y="2409350"/>
              <a:ext cx="62425" cy="53350"/>
            </a:xfrm>
            <a:custGeom>
              <a:avLst/>
              <a:gdLst/>
              <a:ahLst/>
              <a:cxnLst/>
              <a:rect l="l" t="t" r="r" b="b"/>
              <a:pathLst>
                <a:path w="2497" h="2134"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2" name="Google Shape;12389;p81">
              <a:extLst>
                <a:ext uri="{FF2B5EF4-FFF2-40B4-BE49-F238E27FC236}">
                  <a16:creationId xmlns:a16="http://schemas.microsoft.com/office/drawing/2014/main" id="{5528F197-C38D-C79B-C7CB-43D5E43F1866}"/>
                </a:ext>
              </a:extLst>
            </p:cNvPr>
            <p:cNvSpPr/>
            <p:nvPr/>
          </p:nvSpPr>
          <p:spPr>
            <a:xfrm>
              <a:off x="1533125" y="2333125"/>
              <a:ext cx="62425" cy="53450"/>
            </a:xfrm>
            <a:custGeom>
              <a:avLst/>
              <a:gdLst/>
              <a:ahLst/>
              <a:cxnLst/>
              <a:rect l="l" t="t" r="r" b="b"/>
              <a:pathLst>
                <a:path w="2497" h="2138" extrusionOk="0">
                  <a:moveTo>
                    <a:pt x="1066" y="1"/>
                  </a:moveTo>
                  <a:cubicBezTo>
                    <a:pt x="480"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3" name="Google Shape;12390;p81">
              <a:extLst>
                <a:ext uri="{FF2B5EF4-FFF2-40B4-BE49-F238E27FC236}">
                  <a16:creationId xmlns:a16="http://schemas.microsoft.com/office/drawing/2014/main" id="{5B91FCB2-E458-400B-44DE-EACF06D32F8A}"/>
                </a:ext>
              </a:extLst>
            </p:cNvPr>
            <p:cNvSpPr/>
            <p:nvPr/>
          </p:nvSpPr>
          <p:spPr>
            <a:xfrm>
              <a:off x="1533125" y="2256925"/>
              <a:ext cx="62575" cy="53425"/>
            </a:xfrm>
            <a:custGeom>
              <a:avLst/>
              <a:gdLst/>
              <a:ahLst/>
              <a:cxnLst/>
              <a:rect l="l" t="t" r="r" b="b"/>
              <a:pathLst>
                <a:path w="2503" h="2137" extrusionOk="0">
                  <a:moveTo>
                    <a:pt x="1076" y="0"/>
                  </a:moveTo>
                  <a:cubicBezTo>
                    <a:pt x="1073" y="0"/>
                    <a:pt x="1069" y="0"/>
                    <a:pt x="1066" y="0"/>
                  </a:cubicBezTo>
                  <a:cubicBezTo>
                    <a:pt x="480" y="0"/>
                    <a:pt x="1" y="480"/>
                    <a:pt x="1" y="1065"/>
                  </a:cubicBezTo>
                  <a:cubicBezTo>
                    <a:pt x="1" y="1709"/>
                    <a:pt x="530" y="2137"/>
                    <a:pt x="1081" y="2137"/>
                  </a:cubicBezTo>
                  <a:cubicBezTo>
                    <a:pt x="1344" y="2137"/>
                    <a:pt x="1612" y="2039"/>
                    <a:pt x="1830" y="1821"/>
                  </a:cubicBezTo>
                  <a:cubicBezTo>
                    <a:pt x="2502" y="1149"/>
                    <a:pt x="2028"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4" name="Google Shape;12391;p81">
              <a:extLst>
                <a:ext uri="{FF2B5EF4-FFF2-40B4-BE49-F238E27FC236}">
                  <a16:creationId xmlns:a16="http://schemas.microsoft.com/office/drawing/2014/main" id="{D5375E65-C7B2-FCF9-9410-C229829F5D9C}"/>
                </a:ext>
              </a:extLst>
            </p:cNvPr>
            <p:cNvSpPr/>
            <p:nvPr/>
          </p:nvSpPr>
          <p:spPr>
            <a:xfrm>
              <a:off x="1533125" y="2180700"/>
              <a:ext cx="62425" cy="53350"/>
            </a:xfrm>
            <a:custGeom>
              <a:avLst/>
              <a:gdLst/>
              <a:ahLst/>
              <a:cxnLst/>
              <a:rect l="l" t="t" r="r" b="b"/>
              <a:pathLst>
                <a:path w="2497" h="2134" extrusionOk="0">
                  <a:moveTo>
                    <a:pt x="1066" y="1"/>
                  </a:moveTo>
                  <a:cubicBezTo>
                    <a:pt x="480" y="1"/>
                    <a:pt x="1"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5" name="Google Shape;12392;p81">
              <a:extLst>
                <a:ext uri="{FF2B5EF4-FFF2-40B4-BE49-F238E27FC236}">
                  <a16:creationId xmlns:a16="http://schemas.microsoft.com/office/drawing/2014/main" id="{75149D42-3B04-0693-473D-EE6A5F2AD278}"/>
                </a:ext>
              </a:extLst>
            </p:cNvPr>
            <p:cNvSpPr/>
            <p:nvPr/>
          </p:nvSpPr>
          <p:spPr>
            <a:xfrm>
              <a:off x="1533125" y="21045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6" name="Google Shape;12393;p81">
              <a:extLst>
                <a:ext uri="{FF2B5EF4-FFF2-40B4-BE49-F238E27FC236}">
                  <a16:creationId xmlns:a16="http://schemas.microsoft.com/office/drawing/2014/main" id="{A11AC19D-6107-BE4A-3A86-3325DEE3F9D4}"/>
                </a:ext>
              </a:extLst>
            </p:cNvPr>
            <p:cNvSpPr/>
            <p:nvPr/>
          </p:nvSpPr>
          <p:spPr>
            <a:xfrm>
              <a:off x="1533125" y="2028275"/>
              <a:ext cx="62425" cy="53450"/>
            </a:xfrm>
            <a:custGeom>
              <a:avLst/>
              <a:gdLst/>
              <a:ahLst/>
              <a:cxnLst/>
              <a:rect l="l" t="t" r="r" b="b"/>
              <a:pathLst>
                <a:path w="2497" h="2138" extrusionOk="0">
                  <a:moveTo>
                    <a:pt x="1066" y="1"/>
                  </a:moveTo>
                  <a:cubicBezTo>
                    <a:pt x="480" y="1"/>
                    <a:pt x="1"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7" name="Google Shape;12394;p81">
              <a:extLst>
                <a:ext uri="{FF2B5EF4-FFF2-40B4-BE49-F238E27FC236}">
                  <a16:creationId xmlns:a16="http://schemas.microsoft.com/office/drawing/2014/main" id="{C6084E73-D042-2531-7047-73EF6DD88428}"/>
                </a:ext>
              </a:extLst>
            </p:cNvPr>
            <p:cNvSpPr/>
            <p:nvPr/>
          </p:nvSpPr>
          <p:spPr>
            <a:xfrm>
              <a:off x="1533125" y="1952050"/>
              <a:ext cx="62425" cy="53450"/>
            </a:xfrm>
            <a:custGeom>
              <a:avLst/>
              <a:gdLst/>
              <a:ahLst/>
              <a:cxnLst/>
              <a:rect l="l" t="t" r="r" b="b"/>
              <a:pathLst>
                <a:path w="2497" h="2138" extrusionOk="0">
                  <a:moveTo>
                    <a:pt x="1066" y="1"/>
                  </a:moveTo>
                  <a:cubicBezTo>
                    <a:pt x="480" y="9"/>
                    <a:pt x="1" y="481"/>
                    <a:pt x="1" y="1074"/>
                  </a:cubicBezTo>
                  <a:cubicBezTo>
                    <a:pt x="1" y="1712"/>
                    <a:pt x="525" y="2138"/>
                    <a:pt x="1073" y="2138"/>
                  </a:cubicBezTo>
                  <a:cubicBezTo>
                    <a:pt x="1336" y="2138"/>
                    <a:pt x="1603" y="2040"/>
                    <a:pt x="1822" y="1822"/>
                  </a:cubicBezTo>
                  <a:cubicBezTo>
                    <a:pt x="2497"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8" name="Google Shape;12395;p81">
              <a:extLst>
                <a:ext uri="{FF2B5EF4-FFF2-40B4-BE49-F238E27FC236}">
                  <a16:creationId xmlns:a16="http://schemas.microsoft.com/office/drawing/2014/main" id="{CC9C1419-A492-F4DE-222E-C65597B18285}"/>
                </a:ext>
              </a:extLst>
            </p:cNvPr>
            <p:cNvSpPr/>
            <p:nvPr/>
          </p:nvSpPr>
          <p:spPr>
            <a:xfrm>
              <a:off x="1533125" y="1876050"/>
              <a:ext cx="62425" cy="53275"/>
            </a:xfrm>
            <a:custGeom>
              <a:avLst/>
              <a:gdLst/>
              <a:ahLst/>
              <a:cxnLst/>
              <a:rect l="l" t="t" r="r" b="b"/>
              <a:pathLst>
                <a:path w="2497" h="2131" extrusionOk="0">
                  <a:moveTo>
                    <a:pt x="1066" y="1"/>
                  </a:moveTo>
                  <a:cubicBezTo>
                    <a:pt x="480" y="1"/>
                    <a:pt x="1" y="472"/>
                    <a:pt x="1" y="1066"/>
                  </a:cubicBezTo>
                  <a:cubicBezTo>
                    <a:pt x="1" y="1707"/>
                    <a:pt x="523" y="2131"/>
                    <a:pt x="1070" y="2131"/>
                  </a:cubicBezTo>
                  <a:cubicBezTo>
                    <a:pt x="1333" y="2131"/>
                    <a:pt x="1602" y="2033"/>
                    <a:pt x="1822" y="1813"/>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59" name="Google Shape;12396;p81">
              <a:extLst>
                <a:ext uri="{FF2B5EF4-FFF2-40B4-BE49-F238E27FC236}">
                  <a16:creationId xmlns:a16="http://schemas.microsoft.com/office/drawing/2014/main" id="{A8751FA4-8979-B7D3-0B0F-7E60B5AD690F}"/>
                </a:ext>
              </a:extLst>
            </p:cNvPr>
            <p:cNvSpPr/>
            <p:nvPr/>
          </p:nvSpPr>
          <p:spPr>
            <a:xfrm>
              <a:off x="1533125"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0" name="Google Shape;12397;p81">
              <a:extLst>
                <a:ext uri="{FF2B5EF4-FFF2-40B4-BE49-F238E27FC236}">
                  <a16:creationId xmlns:a16="http://schemas.microsoft.com/office/drawing/2014/main" id="{9598B4A5-0877-1938-C340-4B68204B26BD}"/>
                </a:ext>
              </a:extLst>
            </p:cNvPr>
            <p:cNvSpPr/>
            <p:nvPr/>
          </p:nvSpPr>
          <p:spPr>
            <a:xfrm>
              <a:off x="1533125"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1" name="Google Shape;12398;p81">
              <a:extLst>
                <a:ext uri="{FF2B5EF4-FFF2-40B4-BE49-F238E27FC236}">
                  <a16:creationId xmlns:a16="http://schemas.microsoft.com/office/drawing/2014/main" id="{DEEF1E65-5912-8EAF-64D3-63C77EC022F2}"/>
                </a:ext>
              </a:extLst>
            </p:cNvPr>
            <p:cNvSpPr/>
            <p:nvPr/>
          </p:nvSpPr>
          <p:spPr>
            <a:xfrm>
              <a:off x="1533125" y="164740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2" name="Google Shape;12399;p81">
              <a:extLst>
                <a:ext uri="{FF2B5EF4-FFF2-40B4-BE49-F238E27FC236}">
                  <a16:creationId xmlns:a16="http://schemas.microsoft.com/office/drawing/2014/main" id="{932E3BCE-7657-5A3D-3A59-6CA7A231108A}"/>
                </a:ext>
              </a:extLst>
            </p:cNvPr>
            <p:cNvSpPr/>
            <p:nvPr/>
          </p:nvSpPr>
          <p:spPr>
            <a:xfrm>
              <a:off x="1533125" y="1342750"/>
              <a:ext cx="62425" cy="53450"/>
            </a:xfrm>
            <a:custGeom>
              <a:avLst/>
              <a:gdLst/>
              <a:ahLst/>
              <a:cxnLst/>
              <a:rect l="l" t="t" r="r" b="b"/>
              <a:pathLst>
                <a:path w="2497" h="2138" extrusionOk="0">
                  <a:moveTo>
                    <a:pt x="1066" y="1"/>
                  </a:moveTo>
                  <a:cubicBezTo>
                    <a:pt x="480" y="1"/>
                    <a:pt x="1"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3" name="Google Shape;12400;p81">
              <a:extLst>
                <a:ext uri="{FF2B5EF4-FFF2-40B4-BE49-F238E27FC236}">
                  <a16:creationId xmlns:a16="http://schemas.microsoft.com/office/drawing/2014/main" id="{BBD15C57-7945-9EE8-0EEC-6FAD4BB0FF91}"/>
                </a:ext>
              </a:extLst>
            </p:cNvPr>
            <p:cNvSpPr/>
            <p:nvPr/>
          </p:nvSpPr>
          <p:spPr>
            <a:xfrm>
              <a:off x="1456925"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4" name="Google Shape;12401;p81">
              <a:extLst>
                <a:ext uri="{FF2B5EF4-FFF2-40B4-BE49-F238E27FC236}">
                  <a16:creationId xmlns:a16="http://schemas.microsoft.com/office/drawing/2014/main" id="{DFC19EAA-6309-8C6A-40FC-D4AA451BF0B5}"/>
                </a:ext>
              </a:extLst>
            </p:cNvPr>
            <p:cNvSpPr/>
            <p:nvPr/>
          </p:nvSpPr>
          <p:spPr>
            <a:xfrm>
              <a:off x="1456925" y="2790200"/>
              <a:ext cx="62425" cy="53350"/>
            </a:xfrm>
            <a:custGeom>
              <a:avLst/>
              <a:gdLst/>
              <a:ahLst/>
              <a:cxnLst/>
              <a:rect l="l" t="t" r="r" b="b"/>
              <a:pathLst>
                <a:path w="2497" h="2134" extrusionOk="0">
                  <a:moveTo>
                    <a:pt x="1065" y="1"/>
                  </a:moveTo>
                  <a:cubicBezTo>
                    <a:pt x="480" y="1"/>
                    <a:pt x="8"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5" name="Google Shape;12402;p81">
              <a:extLst>
                <a:ext uri="{FF2B5EF4-FFF2-40B4-BE49-F238E27FC236}">
                  <a16:creationId xmlns:a16="http://schemas.microsoft.com/office/drawing/2014/main" id="{10EF0E43-9AD8-B3BD-5789-484BF9A4C928}"/>
                </a:ext>
              </a:extLst>
            </p:cNvPr>
            <p:cNvSpPr/>
            <p:nvPr/>
          </p:nvSpPr>
          <p:spPr>
            <a:xfrm>
              <a:off x="1456925"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6" name="Google Shape;12403;p81">
              <a:extLst>
                <a:ext uri="{FF2B5EF4-FFF2-40B4-BE49-F238E27FC236}">
                  <a16:creationId xmlns:a16="http://schemas.microsoft.com/office/drawing/2014/main" id="{C6F43309-87BA-6E29-B0BD-E3E24592F1AC}"/>
                </a:ext>
              </a:extLst>
            </p:cNvPr>
            <p:cNvSpPr/>
            <p:nvPr/>
          </p:nvSpPr>
          <p:spPr>
            <a:xfrm>
              <a:off x="1456925"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7" name="Google Shape;12404;p81">
              <a:extLst>
                <a:ext uri="{FF2B5EF4-FFF2-40B4-BE49-F238E27FC236}">
                  <a16:creationId xmlns:a16="http://schemas.microsoft.com/office/drawing/2014/main" id="{2925CF4C-489D-4D55-228D-A64B2C2F8624}"/>
                </a:ext>
              </a:extLst>
            </p:cNvPr>
            <p:cNvSpPr/>
            <p:nvPr/>
          </p:nvSpPr>
          <p:spPr>
            <a:xfrm>
              <a:off x="1456925" y="2561575"/>
              <a:ext cx="62425" cy="53425"/>
            </a:xfrm>
            <a:custGeom>
              <a:avLst/>
              <a:gdLst/>
              <a:ahLst/>
              <a:cxnLst/>
              <a:rect l="l" t="t" r="r" b="b"/>
              <a:pathLst>
                <a:path w="2497"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8" name="Google Shape;12405;p81">
              <a:extLst>
                <a:ext uri="{FF2B5EF4-FFF2-40B4-BE49-F238E27FC236}">
                  <a16:creationId xmlns:a16="http://schemas.microsoft.com/office/drawing/2014/main" id="{16E02AFE-EFFF-06A6-801E-83BA640443E5}"/>
                </a:ext>
              </a:extLst>
            </p:cNvPr>
            <p:cNvSpPr/>
            <p:nvPr/>
          </p:nvSpPr>
          <p:spPr>
            <a:xfrm>
              <a:off x="1456925" y="2485550"/>
              <a:ext cx="62425" cy="53300"/>
            </a:xfrm>
            <a:custGeom>
              <a:avLst/>
              <a:gdLst/>
              <a:ahLst/>
              <a:cxnLst/>
              <a:rect l="l" t="t" r="r" b="b"/>
              <a:pathLst>
                <a:path w="2497"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69" name="Google Shape;12406;p81">
              <a:extLst>
                <a:ext uri="{FF2B5EF4-FFF2-40B4-BE49-F238E27FC236}">
                  <a16:creationId xmlns:a16="http://schemas.microsoft.com/office/drawing/2014/main" id="{C4989CFF-4C52-C7DC-660A-FDCA0C3F22F6}"/>
                </a:ext>
              </a:extLst>
            </p:cNvPr>
            <p:cNvSpPr/>
            <p:nvPr/>
          </p:nvSpPr>
          <p:spPr>
            <a:xfrm>
              <a:off x="1456925" y="2409350"/>
              <a:ext cx="62425" cy="53350"/>
            </a:xfrm>
            <a:custGeom>
              <a:avLst/>
              <a:gdLst/>
              <a:ahLst/>
              <a:cxnLst/>
              <a:rect l="l" t="t" r="r" b="b"/>
              <a:pathLst>
                <a:path w="2497"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0" name="Google Shape;12407;p81">
              <a:extLst>
                <a:ext uri="{FF2B5EF4-FFF2-40B4-BE49-F238E27FC236}">
                  <a16:creationId xmlns:a16="http://schemas.microsoft.com/office/drawing/2014/main" id="{2581EDF0-78DE-9BD6-197C-998F96F05C42}"/>
                </a:ext>
              </a:extLst>
            </p:cNvPr>
            <p:cNvSpPr/>
            <p:nvPr/>
          </p:nvSpPr>
          <p:spPr>
            <a:xfrm>
              <a:off x="1456925"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1" name="Google Shape;12408;p81">
              <a:extLst>
                <a:ext uri="{FF2B5EF4-FFF2-40B4-BE49-F238E27FC236}">
                  <a16:creationId xmlns:a16="http://schemas.microsoft.com/office/drawing/2014/main" id="{E15E515D-AACD-7E7A-A42A-29C373CCBF23}"/>
                </a:ext>
              </a:extLst>
            </p:cNvPr>
            <p:cNvSpPr/>
            <p:nvPr/>
          </p:nvSpPr>
          <p:spPr>
            <a:xfrm>
              <a:off x="145692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2" name="Google Shape;12409;p81">
              <a:extLst>
                <a:ext uri="{FF2B5EF4-FFF2-40B4-BE49-F238E27FC236}">
                  <a16:creationId xmlns:a16="http://schemas.microsoft.com/office/drawing/2014/main" id="{22EC5D19-0D6E-F960-2712-C59CB3AF7067}"/>
                </a:ext>
              </a:extLst>
            </p:cNvPr>
            <p:cNvSpPr/>
            <p:nvPr/>
          </p:nvSpPr>
          <p:spPr>
            <a:xfrm>
              <a:off x="1456925" y="2180700"/>
              <a:ext cx="62425" cy="53350"/>
            </a:xfrm>
            <a:custGeom>
              <a:avLst/>
              <a:gdLst/>
              <a:ahLst/>
              <a:cxnLst/>
              <a:rect l="l" t="t" r="r" b="b"/>
              <a:pathLst>
                <a:path w="2497" h="2134" extrusionOk="0">
                  <a:moveTo>
                    <a:pt x="1065" y="1"/>
                  </a:moveTo>
                  <a:cubicBezTo>
                    <a:pt x="480" y="1"/>
                    <a:pt x="8"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3" name="Google Shape;12410;p81">
              <a:extLst>
                <a:ext uri="{FF2B5EF4-FFF2-40B4-BE49-F238E27FC236}">
                  <a16:creationId xmlns:a16="http://schemas.microsoft.com/office/drawing/2014/main" id="{E239C57F-AB96-B9EE-E764-C6357341DCC3}"/>
                </a:ext>
              </a:extLst>
            </p:cNvPr>
            <p:cNvSpPr/>
            <p:nvPr/>
          </p:nvSpPr>
          <p:spPr>
            <a:xfrm>
              <a:off x="1456925"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4" name="Google Shape;12411;p81">
              <a:extLst>
                <a:ext uri="{FF2B5EF4-FFF2-40B4-BE49-F238E27FC236}">
                  <a16:creationId xmlns:a16="http://schemas.microsoft.com/office/drawing/2014/main" id="{1C5D43FB-A5F4-72C8-8505-6E2AD87FA522}"/>
                </a:ext>
              </a:extLst>
            </p:cNvPr>
            <p:cNvSpPr/>
            <p:nvPr/>
          </p:nvSpPr>
          <p:spPr>
            <a:xfrm>
              <a:off x="1456925" y="2028275"/>
              <a:ext cx="62425" cy="53450"/>
            </a:xfrm>
            <a:custGeom>
              <a:avLst/>
              <a:gdLst/>
              <a:ahLst/>
              <a:cxnLst/>
              <a:rect l="l" t="t" r="r" b="b"/>
              <a:pathLst>
                <a:path w="2497" h="2138" extrusionOk="0">
                  <a:moveTo>
                    <a:pt x="1065" y="1"/>
                  </a:moveTo>
                  <a:cubicBezTo>
                    <a:pt x="480" y="1"/>
                    <a:pt x="8"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5" name="Google Shape;12412;p81">
              <a:extLst>
                <a:ext uri="{FF2B5EF4-FFF2-40B4-BE49-F238E27FC236}">
                  <a16:creationId xmlns:a16="http://schemas.microsoft.com/office/drawing/2014/main" id="{32109BA3-D3F5-35A7-675D-8A717D14D15B}"/>
                </a:ext>
              </a:extLst>
            </p:cNvPr>
            <p:cNvSpPr/>
            <p:nvPr/>
          </p:nvSpPr>
          <p:spPr>
            <a:xfrm>
              <a:off x="1456925" y="1952050"/>
              <a:ext cx="62425" cy="53450"/>
            </a:xfrm>
            <a:custGeom>
              <a:avLst/>
              <a:gdLst/>
              <a:ahLst/>
              <a:cxnLst/>
              <a:rect l="l" t="t" r="r" b="b"/>
              <a:pathLst>
                <a:path w="2497" h="2138" extrusionOk="0">
                  <a:moveTo>
                    <a:pt x="1065" y="1"/>
                  </a:moveTo>
                  <a:cubicBezTo>
                    <a:pt x="480" y="9"/>
                    <a:pt x="8"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6" name="Google Shape;12413;p81">
              <a:extLst>
                <a:ext uri="{FF2B5EF4-FFF2-40B4-BE49-F238E27FC236}">
                  <a16:creationId xmlns:a16="http://schemas.microsoft.com/office/drawing/2014/main" id="{81D7F658-FF3E-0535-1128-23DFBEE1721A}"/>
                </a:ext>
              </a:extLst>
            </p:cNvPr>
            <p:cNvSpPr/>
            <p:nvPr/>
          </p:nvSpPr>
          <p:spPr>
            <a:xfrm>
              <a:off x="1456925"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7" name="Google Shape;12414;p81">
              <a:extLst>
                <a:ext uri="{FF2B5EF4-FFF2-40B4-BE49-F238E27FC236}">
                  <a16:creationId xmlns:a16="http://schemas.microsoft.com/office/drawing/2014/main" id="{4EE05B67-0EF8-DF65-541C-E6763A6BC0EE}"/>
                </a:ext>
              </a:extLst>
            </p:cNvPr>
            <p:cNvSpPr/>
            <p:nvPr/>
          </p:nvSpPr>
          <p:spPr>
            <a:xfrm>
              <a:off x="1456925" y="1799850"/>
              <a:ext cx="62425" cy="53325"/>
            </a:xfrm>
            <a:custGeom>
              <a:avLst/>
              <a:gdLst/>
              <a:ahLst/>
              <a:cxnLst/>
              <a:rect l="l" t="t" r="r" b="b"/>
              <a:pathLst>
                <a:path w="2497" h="2133"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8" name="Google Shape;12415;p81">
              <a:extLst>
                <a:ext uri="{FF2B5EF4-FFF2-40B4-BE49-F238E27FC236}">
                  <a16:creationId xmlns:a16="http://schemas.microsoft.com/office/drawing/2014/main" id="{DC9F6335-B4E9-799A-6C6F-154B437236A9}"/>
                </a:ext>
              </a:extLst>
            </p:cNvPr>
            <p:cNvSpPr/>
            <p:nvPr/>
          </p:nvSpPr>
          <p:spPr>
            <a:xfrm>
              <a:off x="1456925"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79" name="Google Shape;12416;p81">
              <a:extLst>
                <a:ext uri="{FF2B5EF4-FFF2-40B4-BE49-F238E27FC236}">
                  <a16:creationId xmlns:a16="http://schemas.microsoft.com/office/drawing/2014/main" id="{7B3CDB34-C622-0925-BC45-30F415F8D500}"/>
                </a:ext>
              </a:extLst>
            </p:cNvPr>
            <p:cNvSpPr/>
            <p:nvPr/>
          </p:nvSpPr>
          <p:spPr>
            <a:xfrm>
              <a:off x="1456925" y="1647400"/>
              <a:ext cx="62425" cy="53450"/>
            </a:xfrm>
            <a:custGeom>
              <a:avLst/>
              <a:gdLst/>
              <a:ahLst/>
              <a:cxnLst/>
              <a:rect l="l" t="t" r="r" b="b"/>
              <a:pathLst>
                <a:path w="2497" h="2138" extrusionOk="0">
                  <a:moveTo>
                    <a:pt x="1065" y="1"/>
                  </a:moveTo>
                  <a:cubicBezTo>
                    <a:pt x="480" y="9"/>
                    <a:pt x="8"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0" name="Google Shape;12417;p81">
              <a:extLst>
                <a:ext uri="{FF2B5EF4-FFF2-40B4-BE49-F238E27FC236}">
                  <a16:creationId xmlns:a16="http://schemas.microsoft.com/office/drawing/2014/main" id="{2730E9A8-81C2-CD48-447E-D4A2D4427CA6}"/>
                </a:ext>
              </a:extLst>
            </p:cNvPr>
            <p:cNvSpPr/>
            <p:nvPr/>
          </p:nvSpPr>
          <p:spPr>
            <a:xfrm>
              <a:off x="1456925" y="1571400"/>
              <a:ext cx="62425" cy="53250"/>
            </a:xfrm>
            <a:custGeom>
              <a:avLst/>
              <a:gdLst/>
              <a:ahLst/>
              <a:cxnLst/>
              <a:rect l="l" t="t" r="r" b="b"/>
              <a:pathLst>
                <a:path w="2497" h="2130" extrusionOk="0">
                  <a:moveTo>
                    <a:pt x="1065" y="1"/>
                  </a:moveTo>
                  <a:cubicBezTo>
                    <a:pt x="480" y="1"/>
                    <a:pt x="8"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1" name="Google Shape;12418;p81">
              <a:extLst>
                <a:ext uri="{FF2B5EF4-FFF2-40B4-BE49-F238E27FC236}">
                  <a16:creationId xmlns:a16="http://schemas.microsoft.com/office/drawing/2014/main" id="{403F32E2-AD25-0B25-5E67-0E8E5E58152F}"/>
                </a:ext>
              </a:extLst>
            </p:cNvPr>
            <p:cNvSpPr/>
            <p:nvPr/>
          </p:nvSpPr>
          <p:spPr>
            <a:xfrm>
              <a:off x="1456925" y="1266550"/>
              <a:ext cx="62425" cy="53450"/>
            </a:xfrm>
            <a:custGeom>
              <a:avLst/>
              <a:gdLst/>
              <a:ahLst/>
              <a:cxnLst/>
              <a:rect l="l" t="t" r="r" b="b"/>
              <a:pathLst>
                <a:path w="2497" h="2138" extrusionOk="0">
                  <a:moveTo>
                    <a:pt x="1065" y="0"/>
                  </a:moveTo>
                  <a:cubicBezTo>
                    <a:pt x="480" y="9"/>
                    <a:pt x="8"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2" name="Google Shape;12419;p81">
              <a:extLst>
                <a:ext uri="{FF2B5EF4-FFF2-40B4-BE49-F238E27FC236}">
                  <a16:creationId xmlns:a16="http://schemas.microsoft.com/office/drawing/2014/main" id="{1FACF78D-BDB1-D1E9-A11F-4603D8CF6F98}"/>
                </a:ext>
              </a:extLst>
            </p:cNvPr>
            <p:cNvSpPr/>
            <p:nvPr/>
          </p:nvSpPr>
          <p:spPr>
            <a:xfrm>
              <a:off x="1380900"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3" name="Google Shape;12420;p81">
              <a:extLst>
                <a:ext uri="{FF2B5EF4-FFF2-40B4-BE49-F238E27FC236}">
                  <a16:creationId xmlns:a16="http://schemas.microsoft.com/office/drawing/2014/main" id="{8FEE09C2-DBC1-FA32-A7B6-2A71C3292C0D}"/>
                </a:ext>
              </a:extLst>
            </p:cNvPr>
            <p:cNvSpPr/>
            <p:nvPr/>
          </p:nvSpPr>
          <p:spPr>
            <a:xfrm>
              <a:off x="1380900"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4" name="Google Shape;12421;p81">
              <a:extLst>
                <a:ext uri="{FF2B5EF4-FFF2-40B4-BE49-F238E27FC236}">
                  <a16:creationId xmlns:a16="http://schemas.microsoft.com/office/drawing/2014/main" id="{BC403D70-0791-6D93-5BAF-B64974B9CC30}"/>
                </a:ext>
              </a:extLst>
            </p:cNvPr>
            <p:cNvSpPr/>
            <p:nvPr/>
          </p:nvSpPr>
          <p:spPr>
            <a:xfrm>
              <a:off x="1380900"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5" name="Google Shape;12422;p81">
              <a:extLst>
                <a:ext uri="{FF2B5EF4-FFF2-40B4-BE49-F238E27FC236}">
                  <a16:creationId xmlns:a16="http://schemas.microsoft.com/office/drawing/2014/main" id="{3F8EF795-93E2-D038-294B-986A2C737E00}"/>
                </a:ext>
              </a:extLst>
            </p:cNvPr>
            <p:cNvSpPr/>
            <p:nvPr/>
          </p:nvSpPr>
          <p:spPr>
            <a:xfrm>
              <a:off x="13809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6" name="Google Shape;12423;p81">
              <a:extLst>
                <a:ext uri="{FF2B5EF4-FFF2-40B4-BE49-F238E27FC236}">
                  <a16:creationId xmlns:a16="http://schemas.microsoft.com/office/drawing/2014/main" id="{1AD06349-099C-AFFC-61CB-961136E3A014}"/>
                </a:ext>
              </a:extLst>
            </p:cNvPr>
            <p:cNvSpPr/>
            <p:nvPr/>
          </p:nvSpPr>
          <p:spPr>
            <a:xfrm>
              <a:off x="1380900"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7" name="Google Shape;12424;p81">
              <a:extLst>
                <a:ext uri="{FF2B5EF4-FFF2-40B4-BE49-F238E27FC236}">
                  <a16:creationId xmlns:a16="http://schemas.microsoft.com/office/drawing/2014/main" id="{A18A6A6A-DDC7-44B7-44CD-6894BA0D6046}"/>
                </a:ext>
              </a:extLst>
            </p:cNvPr>
            <p:cNvSpPr/>
            <p:nvPr/>
          </p:nvSpPr>
          <p:spPr>
            <a:xfrm>
              <a:off x="13809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8" name="Google Shape;12425;p81">
              <a:extLst>
                <a:ext uri="{FF2B5EF4-FFF2-40B4-BE49-F238E27FC236}">
                  <a16:creationId xmlns:a16="http://schemas.microsoft.com/office/drawing/2014/main" id="{31BD914A-EA40-A295-BEBE-3A5C25AC0C8D}"/>
                </a:ext>
              </a:extLst>
            </p:cNvPr>
            <p:cNvSpPr/>
            <p:nvPr/>
          </p:nvSpPr>
          <p:spPr>
            <a:xfrm>
              <a:off x="13809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89" name="Google Shape;12426;p81">
              <a:extLst>
                <a:ext uri="{FF2B5EF4-FFF2-40B4-BE49-F238E27FC236}">
                  <a16:creationId xmlns:a16="http://schemas.microsoft.com/office/drawing/2014/main" id="{95A7C0B0-E05C-4118-F7E8-8E4C866AABA7}"/>
                </a:ext>
              </a:extLst>
            </p:cNvPr>
            <p:cNvSpPr/>
            <p:nvPr/>
          </p:nvSpPr>
          <p:spPr>
            <a:xfrm>
              <a:off x="1380900"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0" name="Google Shape;12427;p81">
              <a:extLst>
                <a:ext uri="{FF2B5EF4-FFF2-40B4-BE49-F238E27FC236}">
                  <a16:creationId xmlns:a16="http://schemas.microsoft.com/office/drawing/2014/main" id="{8A3104B2-5618-8564-94CD-3F4D7B0608B4}"/>
                </a:ext>
              </a:extLst>
            </p:cNvPr>
            <p:cNvSpPr/>
            <p:nvPr/>
          </p:nvSpPr>
          <p:spPr>
            <a:xfrm>
              <a:off x="1380900"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1" name="Google Shape;12428;p81">
              <a:extLst>
                <a:ext uri="{FF2B5EF4-FFF2-40B4-BE49-F238E27FC236}">
                  <a16:creationId xmlns:a16="http://schemas.microsoft.com/office/drawing/2014/main" id="{BDD86CA1-4D36-5988-5712-E40DD17E9EFA}"/>
                </a:ext>
              </a:extLst>
            </p:cNvPr>
            <p:cNvSpPr/>
            <p:nvPr/>
          </p:nvSpPr>
          <p:spPr>
            <a:xfrm>
              <a:off x="1380900"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2" name="Google Shape;12429;p81">
              <a:extLst>
                <a:ext uri="{FF2B5EF4-FFF2-40B4-BE49-F238E27FC236}">
                  <a16:creationId xmlns:a16="http://schemas.microsoft.com/office/drawing/2014/main" id="{0143C64D-8F38-7817-14B3-E413D1B0F1E0}"/>
                </a:ext>
              </a:extLst>
            </p:cNvPr>
            <p:cNvSpPr/>
            <p:nvPr/>
          </p:nvSpPr>
          <p:spPr>
            <a:xfrm>
              <a:off x="1380900"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3" name="Google Shape;12430;p81">
              <a:extLst>
                <a:ext uri="{FF2B5EF4-FFF2-40B4-BE49-F238E27FC236}">
                  <a16:creationId xmlns:a16="http://schemas.microsoft.com/office/drawing/2014/main" id="{90948A81-2597-B915-4804-A7B7E0385A50}"/>
                </a:ext>
              </a:extLst>
            </p:cNvPr>
            <p:cNvSpPr/>
            <p:nvPr/>
          </p:nvSpPr>
          <p:spPr>
            <a:xfrm>
              <a:off x="138090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4" name="Google Shape;12431;p81">
              <a:extLst>
                <a:ext uri="{FF2B5EF4-FFF2-40B4-BE49-F238E27FC236}">
                  <a16:creationId xmlns:a16="http://schemas.microsoft.com/office/drawing/2014/main" id="{9479B497-54D1-DDC6-577C-E5E50A727B1C}"/>
                </a:ext>
              </a:extLst>
            </p:cNvPr>
            <p:cNvSpPr/>
            <p:nvPr/>
          </p:nvSpPr>
          <p:spPr>
            <a:xfrm>
              <a:off x="138090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5" name="Google Shape;12432;p81">
              <a:extLst>
                <a:ext uri="{FF2B5EF4-FFF2-40B4-BE49-F238E27FC236}">
                  <a16:creationId xmlns:a16="http://schemas.microsoft.com/office/drawing/2014/main" id="{7C26D0EA-7134-628A-B95B-496979F165E3}"/>
                </a:ext>
              </a:extLst>
            </p:cNvPr>
            <p:cNvSpPr/>
            <p:nvPr/>
          </p:nvSpPr>
          <p:spPr>
            <a:xfrm>
              <a:off x="1380900"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6" name="Google Shape;12433;p81">
              <a:extLst>
                <a:ext uri="{FF2B5EF4-FFF2-40B4-BE49-F238E27FC236}">
                  <a16:creationId xmlns:a16="http://schemas.microsoft.com/office/drawing/2014/main" id="{9F3CC36F-DF5B-0516-2601-1AFBD79F8221}"/>
                </a:ext>
              </a:extLst>
            </p:cNvPr>
            <p:cNvSpPr/>
            <p:nvPr/>
          </p:nvSpPr>
          <p:spPr>
            <a:xfrm>
              <a:off x="138090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7" name="Google Shape;12434;p81">
              <a:extLst>
                <a:ext uri="{FF2B5EF4-FFF2-40B4-BE49-F238E27FC236}">
                  <a16:creationId xmlns:a16="http://schemas.microsoft.com/office/drawing/2014/main" id="{0B85C8CE-6474-7E33-1BDD-07F84F2BD899}"/>
                </a:ext>
              </a:extLst>
            </p:cNvPr>
            <p:cNvSpPr/>
            <p:nvPr/>
          </p:nvSpPr>
          <p:spPr>
            <a:xfrm>
              <a:off x="138090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8" name="Google Shape;12435;p81">
              <a:extLst>
                <a:ext uri="{FF2B5EF4-FFF2-40B4-BE49-F238E27FC236}">
                  <a16:creationId xmlns:a16="http://schemas.microsoft.com/office/drawing/2014/main" id="{04B41A25-507E-FC12-54EB-739C4183403A}"/>
                </a:ext>
              </a:extLst>
            </p:cNvPr>
            <p:cNvSpPr/>
            <p:nvPr/>
          </p:nvSpPr>
          <p:spPr>
            <a:xfrm>
              <a:off x="138090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899" name="Google Shape;12436;p81">
              <a:extLst>
                <a:ext uri="{FF2B5EF4-FFF2-40B4-BE49-F238E27FC236}">
                  <a16:creationId xmlns:a16="http://schemas.microsoft.com/office/drawing/2014/main" id="{AE02BABF-9168-C14F-E037-A69D72867EC7}"/>
                </a:ext>
              </a:extLst>
            </p:cNvPr>
            <p:cNvSpPr/>
            <p:nvPr/>
          </p:nvSpPr>
          <p:spPr>
            <a:xfrm>
              <a:off x="13809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0" name="Google Shape;12437;p81">
              <a:extLst>
                <a:ext uri="{FF2B5EF4-FFF2-40B4-BE49-F238E27FC236}">
                  <a16:creationId xmlns:a16="http://schemas.microsoft.com/office/drawing/2014/main" id="{14169F8F-C97E-38F5-A6E2-ED5B2C2464AE}"/>
                </a:ext>
              </a:extLst>
            </p:cNvPr>
            <p:cNvSpPr/>
            <p:nvPr/>
          </p:nvSpPr>
          <p:spPr>
            <a:xfrm>
              <a:off x="130470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1" name="Google Shape;12438;p81">
              <a:extLst>
                <a:ext uri="{FF2B5EF4-FFF2-40B4-BE49-F238E27FC236}">
                  <a16:creationId xmlns:a16="http://schemas.microsoft.com/office/drawing/2014/main" id="{731603A9-617B-33BA-2655-4EE003018875}"/>
                </a:ext>
              </a:extLst>
            </p:cNvPr>
            <p:cNvSpPr/>
            <p:nvPr/>
          </p:nvSpPr>
          <p:spPr>
            <a:xfrm>
              <a:off x="1304700" y="2485550"/>
              <a:ext cx="62200" cy="53300"/>
            </a:xfrm>
            <a:custGeom>
              <a:avLst/>
              <a:gdLst/>
              <a:ahLst/>
              <a:cxnLst/>
              <a:rect l="l" t="t" r="r" b="b"/>
              <a:pathLst>
                <a:path w="2488" h="2132" extrusionOk="0">
                  <a:moveTo>
                    <a:pt x="1065" y="1"/>
                  </a:moveTo>
                  <a:cubicBezTo>
                    <a:pt x="480" y="1"/>
                    <a:pt x="0" y="480"/>
                    <a:pt x="0" y="1066"/>
                  </a:cubicBezTo>
                  <a:cubicBezTo>
                    <a:pt x="0" y="1708"/>
                    <a:pt x="523"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2" name="Google Shape;12439;p81">
              <a:extLst>
                <a:ext uri="{FF2B5EF4-FFF2-40B4-BE49-F238E27FC236}">
                  <a16:creationId xmlns:a16="http://schemas.microsoft.com/office/drawing/2014/main" id="{29B607EF-2FD6-BB9B-ECA1-F2D59707B213}"/>
                </a:ext>
              </a:extLst>
            </p:cNvPr>
            <p:cNvSpPr/>
            <p:nvPr/>
          </p:nvSpPr>
          <p:spPr>
            <a:xfrm>
              <a:off x="1304700" y="2409350"/>
              <a:ext cx="62200" cy="53350"/>
            </a:xfrm>
            <a:custGeom>
              <a:avLst/>
              <a:gdLst/>
              <a:ahLst/>
              <a:cxnLst/>
              <a:rect l="l" t="t" r="r" b="b"/>
              <a:pathLst>
                <a:path w="2488"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3" name="Google Shape;12440;p81">
              <a:extLst>
                <a:ext uri="{FF2B5EF4-FFF2-40B4-BE49-F238E27FC236}">
                  <a16:creationId xmlns:a16="http://schemas.microsoft.com/office/drawing/2014/main" id="{9723D984-978B-6F6F-0BC8-E029BF2B8BDF}"/>
                </a:ext>
              </a:extLst>
            </p:cNvPr>
            <p:cNvSpPr/>
            <p:nvPr/>
          </p:nvSpPr>
          <p:spPr>
            <a:xfrm>
              <a:off x="13047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4" name="Google Shape;12441;p81">
              <a:extLst>
                <a:ext uri="{FF2B5EF4-FFF2-40B4-BE49-F238E27FC236}">
                  <a16:creationId xmlns:a16="http://schemas.microsoft.com/office/drawing/2014/main" id="{836018CC-5B28-7EC0-5E36-FA7FB77DFC65}"/>
                </a:ext>
              </a:extLst>
            </p:cNvPr>
            <p:cNvSpPr/>
            <p:nvPr/>
          </p:nvSpPr>
          <p:spPr>
            <a:xfrm>
              <a:off x="130470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5" name="Google Shape;12442;p81">
              <a:extLst>
                <a:ext uri="{FF2B5EF4-FFF2-40B4-BE49-F238E27FC236}">
                  <a16:creationId xmlns:a16="http://schemas.microsoft.com/office/drawing/2014/main" id="{DEAEA009-0277-F2DA-7DEC-4801BC773D78}"/>
                </a:ext>
              </a:extLst>
            </p:cNvPr>
            <p:cNvSpPr/>
            <p:nvPr/>
          </p:nvSpPr>
          <p:spPr>
            <a:xfrm>
              <a:off x="1304700" y="2180700"/>
              <a:ext cx="62200" cy="53350"/>
            </a:xfrm>
            <a:custGeom>
              <a:avLst/>
              <a:gdLst/>
              <a:ahLst/>
              <a:cxnLst/>
              <a:rect l="l" t="t" r="r" b="b"/>
              <a:pathLst>
                <a:path w="2488"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6" name="Google Shape;12443;p81">
              <a:extLst>
                <a:ext uri="{FF2B5EF4-FFF2-40B4-BE49-F238E27FC236}">
                  <a16:creationId xmlns:a16="http://schemas.microsoft.com/office/drawing/2014/main" id="{88CA9C4A-5E07-6E7C-A5AC-D43CDE5F2BE4}"/>
                </a:ext>
              </a:extLst>
            </p:cNvPr>
            <p:cNvSpPr/>
            <p:nvPr/>
          </p:nvSpPr>
          <p:spPr>
            <a:xfrm>
              <a:off x="1304700" y="21045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7" name="Google Shape;12444;p81">
              <a:extLst>
                <a:ext uri="{FF2B5EF4-FFF2-40B4-BE49-F238E27FC236}">
                  <a16:creationId xmlns:a16="http://schemas.microsoft.com/office/drawing/2014/main" id="{8D124882-83E0-4E65-A66E-CC6337D62F08}"/>
                </a:ext>
              </a:extLst>
            </p:cNvPr>
            <p:cNvSpPr/>
            <p:nvPr/>
          </p:nvSpPr>
          <p:spPr>
            <a:xfrm>
              <a:off x="130470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8" name="Google Shape;12445;p81">
              <a:extLst>
                <a:ext uri="{FF2B5EF4-FFF2-40B4-BE49-F238E27FC236}">
                  <a16:creationId xmlns:a16="http://schemas.microsoft.com/office/drawing/2014/main" id="{A1F26C03-26DD-947E-83EE-C1F3CFFAD3BC}"/>
                </a:ext>
              </a:extLst>
            </p:cNvPr>
            <p:cNvSpPr/>
            <p:nvPr/>
          </p:nvSpPr>
          <p:spPr>
            <a:xfrm>
              <a:off x="130470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09" name="Google Shape;12446;p81">
              <a:extLst>
                <a:ext uri="{FF2B5EF4-FFF2-40B4-BE49-F238E27FC236}">
                  <a16:creationId xmlns:a16="http://schemas.microsoft.com/office/drawing/2014/main" id="{0135FF06-7A32-DDAE-C936-8E1C150D4375}"/>
                </a:ext>
              </a:extLst>
            </p:cNvPr>
            <p:cNvSpPr/>
            <p:nvPr/>
          </p:nvSpPr>
          <p:spPr>
            <a:xfrm>
              <a:off x="1304700" y="1876050"/>
              <a:ext cx="62200" cy="53275"/>
            </a:xfrm>
            <a:custGeom>
              <a:avLst/>
              <a:gdLst/>
              <a:ahLst/>
              <a:cxnLst/>
              <a:rect l="l" t="t" r="r" b="b"/>
              <a:pathLst>
                <a:path w="2488" h="2131" extrusionOk="0">
                  <a:moveTo>
                    <a:pt x="1065" y="1"/>
                  </a:moveTo>
                  <a:cubicBezTo>
                    <a:pt x="480" y="1"/>
                    <a:pt x="0" y="472"/>
                    <a:pt x="0" y="1066"/>
                  </a:cubicBezTo>
                  <a:cubicBezTo>
                    <a:pt x="0" y="1707"/>
                    <a:pt x="523"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0" name="Google Shape;12447;p81">
              <a:extLst>
                <a:ext uri="{FF2B5EF4-FFF2-40B4-BE49-F238E27FC236}">
                  <a16:creationId xmlns:a16="http://schemas.microsoft.com/office/drawing/2014/main" id="{969D3AEC-5B64-09B6-653C-9E861A467956}"/>
                </a:ext>
              </a:extLst>
            </p:cNvPr>
            <p:cNvSpPr/>
            <p:nvPr/>
          </p:nvSpPr>
          <p:spPr>
            <a:xfrm>
              <a:off x="1304700" y="17998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1" name="Google Shape;12448;p81">
              <a:extLst>
                <a:ext uri="{FF2B5EF4-FFF2-40B4-BE49-F238E27FC236}">
                  <a16:creationId xmlns:a16="http://schemas.microsoft.com/office/drawing/2014/main" id="{11C7F109-8325-281B-6D3F-DFE52D444FC1}"/>
                </a:ext>
              </a:extLst>
            </p:cNvPr>
            <p:cNvSpPr/>
            <p:nvPr/>
          </p:nvSpPr>
          <p:spPr>
            <a:xfrm>
              <a:off x="130470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2" name="Google Shape;12449;p81">
              <a:extLst>
                <a:ext uri="{FF2B5EF4-FFF2-40B4-BE49-F238E27FC236}">
                  <a16:creationId xmlns:a16="http://schemas.microsoft.com/office/drawing/2014/main" id="{BE76B13F-68A9-4F19-2755-2F075776A7D6}"/>
                </a:ext>
              </a:extLst>
            </p:cNvPr>
            <p:cNvSpPr/>
            <p:nvPr/>
          </p:nvSpPr>
          <p:spPr>
            <a:xfrm>
              <a:off x="130470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3" name="Google Shape;12450;p81">
              <a:extLst>
                <a:ext uri="{FF2B5EF4-FFF2-40B4-BE49-F238E27FC236}">
                  <a16:creationId xmlns:a16="http://schemas.microsoft.com/office/drawing/2014/main" id="{0AE65851-9F3F-40DB-7D12-F3CC5A08C71B}"/>
                </a:ext>
              </a:extLst>
            </p:cNvPr>
            <p:cNvSpPr/>
            <p:nvPr/>
          </p:nvSpPr>
          <p:spPr>
            <a:xfrm>
              <a:off x="130470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4" name="Google Shape;12451;p81">
              <a:extLst>
                <a:ext uri="{FF2B5EF4-FFF2-40B4-BE49-F238E27FC236}">
                  <a16:creationId xmlns:a16="http://schemas.microsoft.com/office/drawing/2014/main" id="{2CC79B1A-7B5E-4930-EEE6-4B1147FF4103}"/>
                </a:ext>
              </a:extLst>
            </p:cNvPr>
            <p:cNvSpPr/>
            <p:nvPr/>
          </p:nvSpPr>
          <p:spPr>
            <a:xfrm>
              <a:off x="13047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5" name="Google Shape;12452;p81">
              <a:extLst>
                <a:ext uri="{FF2B5EF4-FFF2-40B4-BE49-F238E27FC236}">
                  <a16:creationId xmlns:a16="http://schemas.microsoft.com/office/drawing/2014/main" id="{C000089E-000B-E2EB-82E9-0869DDA3DC5A}"/>
                </a:ext>
              </a:extLst>
            </p:cNvPr>
            <p:cNvSpPr/>
            <p:nvPr/>
          </p:nvSpPr>
          <p:spPr>
            <a:xfrm>
              <a:off x="13047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6" name="Google Shape;12453;p81">
              <a:extLst>
                <a:ext uri="{FF2B5EF4-FFF2-40B4-BE49-F238E27FC236}">
                  <a16:creationId xmlns:a16="http://schemas.microsoft.com/office/drawing/2014/main" id="{E0147A48-26E8-4094-0FA8-BAD26B60C27C}"/>
                </a:ext>
              </a:extLst>
            </p:cNvPr>
            <p:cNvSpPr/>
            <p:nvPr/>
          </p:nvSpPr>
          <p:spPr>
            <a:xfrm>
              <a:off x="1304700" y="119055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7" name="Google Shape;12454;p81">
              <a:extLst>
                <a:ext uri="{FF2B5EF4-FFF2-40B4-BE49-F238E27FC236}">
                  <a16:creationId xmlns:a16="http://schemas.microsoft.com/office/drawing/2014/main" id="{66F1F570-AFBE-67F1-B960-838397C99208}"/>
                </a:ext>
              </a:extLst>
            </p:cNvPr>
            <p:cNvSpPr/>
            <p:nvPr/>
          </p:nvSpPr>
          <p:spPr>
            <a:xfrm>
              <a:off x="1228475"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8" name="Google Shape;12455;p81">
              <a:extLst>
                <a:ext uri="{FF2B5EF4-FFF2-40B4-BE49-F238E27FC236}">
                  <a16:creationId xmlns:a16="http://schemas.microsoft.com/office/drawing/2014/main" id="{682D6E71-A9F9-916E-621F-305ECEAC64F4}"/>
                </a:ext>
              </a:extLst>
            </p:cNvPr>
            <p:cNvSpPr/>
            <p:nvPr/>
          </p:nvSpPr>
          <p:spPr>
            <a:xfrm>
              <a:off x="1228475"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19" name="Google Shape;12456;p81">
              <a:extLst>
                <a:ext uri="{FF2B5EF4-FFF2-40B4-BE49-F238E27FC236}">
                  <a16:creationId xmlns:a16="http://schemas.microsoft.com/office/drawing/2014/main" id="{EA8FBA03-9CD9-8738-F673-B96534CDD2BD}"/>
                </a:ext>
              </a:extLst>
            </p:cNvPr>
            <p:cNvSpPr/>
            <p:nvPr/>
          </p:nvSpPr>
          <p:spPr>
            <a:xfrm>
              <a:off x="1228475"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0" name="Google Shape;12457;p81">
              <a:extLst>
                <a:ext uri="{FF2B5EF4-FFF2-40B4-BE49-F238E27FC236}">
                  <a16:creationId xmlns:a16="http://schemas.microsoft.com/office/drawing/2014/main" id="{ABD97F74-54BC-3CB9-E44A-1030ECF64AF8}"/>
                </a:ext>
              </a:extLst>
            </p:cNvPr>
            <p:cNvSpPr/>
            <p:nvPr/>
          </p:nvSpPr>
          <p:spPr>
            <a:xfrm>
              <a:off x="1228475" y="2485550"/>
              <a:ext cx="62225" cy="53300"/>
            </a:xfrm>
            <a:custGeom>
              <a:avLst/>
              <a:gdLst/>
              <a:ahLst/>
              <a:cxnLst/>
              <a:rect l="l" t="t" r="r" b="b"/>
              <a:pathLst>
                <a:path w="2489" h="2132" extrusionOk="0">
                  <a:moveTo>
                    <a:pt x="1066" y="1"/>
                  </a:moveTo>
                  <a:cubicBezTo>
                    <a:pt x="480"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1" name="Google Shape;12458;p81">
              <a:extLst>
                <a:ext uri="{FF2B5EF4-FFF2-40B4-BE49-F238E27FC236}">
                  <a16:creationId xmlns:a16="http://schemas.microsoft.com/office/drawing/2014/main" id="{5A4E7F55-1ACD-671F-389F-270B168122C8}"/>
                </a:ext>
              </a:extLst>
            </p:cNvPr>
            <p:cNvSpPr/>
            <p:nvPr/>
          </p:nvSpPr>
          <p:spPr>
            <a:xfrm>
              <a:off x="1228475"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2" name="Google Shape;12459;p81">
              <a:extLst>
                <a:ext uri="{FF2B5EF4-FFF2-40B4-BE49-F238E27FC236}">
                  <a16:creationId xmlns:a16="http://schemas.microsoft.com/office/drawing/2014/main" id="{3C1CE49B-2E52-C1F4-D49F-38FB9269091B}"/>
                </a:ext>
              </a:extLst>
            </p:cNvPr>
            <p:cNvSpPr/>
            <p:nvPr/>
          </p:nvSpPr>
          <p:spPr>
            <a:xfrm>
              <a:off x="1228475"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3" name="Google Shape;12460;p81">
              <a:extLst>
                <a:ext uri="{FF2B5EF4-FFF2-40B4-BE49-F238E27FC236}">
                  <a16:creationId xmlns:a16="http://schemas.microsoft.com/office/drawing/2014/main" id="{0CCCF6E5-6578-4BB1-7D04-F88EE57B1C0B}"/>
                </a:ext>
              </a:extLst>
            </p:cNvPr>
            <p:cNvSpPr/>
            <p:nvPr/>
          </p:nvSpPr>
          <p:spPr>
            <a:xfrm>
              <a:off x="1228475"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81" y="2137"/>
                  </a:cubicBezTo>
                  <a:cubicBezTo>
                    <a:pt x="1344" y="2137"/>
                    <a:pt x="1612" y="2039"/>
                    <a:pt x="1830"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4" name="Google Shape;12461;p81">
              <a:extLst>
                <a:ext uri="{FF2B5EF4-FFF2-40B4-BE49-F238E27FC236}">
                  <a16:creationId xmlns:a16="http://schemas.microsoft.com/office/drawing/2014/main" id="{004ED7B0-4DC3-3CEC-B038-A35190C30163}"/>
                </a:ext>
              </a:extLst>
            </p:cNvPr>
            <p:cNvSpPr/>
            <p:nvPr/>
          </p:nvSpPr>
          <p:spPr>
            <a:xfrm>
              <a:off x="1228475"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5" name="Google Shape;12462;p81">
              <a:extLst>
                <a:ext uri="{FF2B5EF4-FFF2-40B4-BE49-F238E27FC236}">
                  <a16:creationId xmlns:a16="http://schemas.microsoft.com/office/drawing/2014/main" id="{D5EE46BA-D186-7E8B-AE43-0ABE50DF2AD4}"/>
                </a:ext>
              </a:extLst>
            </p:cNvPr>
            <p:cNvSpPr/>
            <p:nvPr/>
          </p:nvSpPr>
          <p:spPr>
            <a:xfrm>
              <a:off x="1228475"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6" name="Google Shape;12463;p81">
              <a:extLst>
                <a:ext uri="{FF2B5EF4-FFF2-40B4-BE49-F238E27FC236}">
                  <a16:creationId xmlns:a16="http://schemas.microsoft.com/office/drawing/2014/main" id="{F34F313F-6F3B-A4D4-CF24-D9E43C71399B}"/>
                </a:ext>
              </a:extLst>
            </p:cNvPr>
            <p:cNvSpPr/>
            <p:nvPr/>
          </p:nvSpPr>
          <p:spPr>
            <a:xfrm>
              <a:off x="122847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7" name="Google Shape;12464;p81">
              <a:extLst>
                <a:ext uri="{FF2B5EF4-FFF2-40B4-BE49-F238E27FC236}">
                  <a16:creationId xmlns:a16="http://schemas.microsoft.com/office/drawing/2014/main" id="{8D468970-2456-AD21-A5F1-83A792A07EDA}"/>
                </a:ext>
              </a:extLst>
            </p:cNvPr>
            <p:cNvSpPr/>
            <p:nvPr/>
          </p:nvSpPr>
          <p:spPr>
            <a:xfrm>
              <a:off x="122847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8" name="Google Shape;12465;p81">
              <a:extLst>
                <a:ext uri="{FF2B5EF4-FFF2-40B4-BE49-F238E27FC236}">
                  <a16:creationId xmlns:a16="http://schemas.microsoft.com/office/drawing/2014/main" id="{55EAB4B4-B0DF-42E0-4A8C-41DED999C345}"/>
                </a:ext>
              </a:extLst>
            </p:cNvPr>
            <p:cNvSpPr/>
            <p:nvPr/>
          </p:nvSpPr>
          <p:spPr>
            <a:xfrm>
              <a:off x="1228475"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29" name="Google Shape;12466;p81">
              <a:extLst>
                <a:ext uri="{FF2B5EF4-FFF2-40B4-BE49-F238E27FC236}">
                  <a16:creationId xmlns:a16="http://schemas.microsoft.com/office/drawing/2014/main" id="{FF9EF812-F601-4C91-E83A-A72F448F9FF8}"/>
                </a:ext>
              </a:extLst>
            </p:cNvPr>
            <p:cNvSpPr/>
            <p:nvPr/>
          </p:nvSpPr>
          <p:spPr>
            <a:xfrm>
              <a:off x="12284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0" name="Google Shape;12467;p81">
              <a:extLst>
                <a:ext uri="{FF2B5EF4-FFF2-40B4-BE49-F238E27FC236}">
                  <a16:creationId xmlns:a16="http://schemas.microsoft.com/office/drawing/2014/main" id="{5E7AD260-888F-5C15-907A-3B23B366BEAC}"/>
                </a:ext>
              </a:extLst>
            </p:cNvPr>
            <p:cNvSpPr/>
            <p:nvPr/>
          </p:nvSpPr>
          <p:spPr>
            <a:xfrm>
              <a:off x="12284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1" name="Google Shape;12468;p81">
              <a:extLst>
                <a:ext uri="{FF2B5EF4-FFF2-40B4-BE49-F238E27FC236}">
                  <a16:creationId xmlns:a16="http://schemas.microsoft.com/office/drawing/2014/main" id="{B3125F5C-1B00-02A8-46EC-506444FA365B}"/>
                </a:ext>
              </a:extLst>
            </p:cNvPr>
            <p:cNvSpPr/>
            <p:nvPr/>
          </p:nvSpPr>
          <p:spPr>
            <a:xfrm>
              <a:off x="122847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2" name="Google Shape;12469;p81">
              <a:extLst>
                <a:ext uri="{FF2B5EF4-FFF2-40B4-BE49-F238E27FC236}">
                  <a16:creationId xmlns:a16="http://schemas.microsoft.com/office/drawing/2014/main" id="{939EE809-355E-BD0B-1C84-5D8921C0B92B}"/>
                </a:ext>
              </a:extLst>
            </p:cNvPr>
            <p:cNvSpPr/>
            <p:nvPr/>
          </p:nvSpPr>
          <p:spPr>
            <a:xfrm>
              <a:off x="12284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3" name="Google Shape;12470;p81">
              <a:extLst>
                <a:ext uri="{FF2B5EF4-FFF2-40B4-BE49-F238E27FC236}">
                  <a16:creationId xmlns:a16="http://schemas.microsoft.com/office/drawing/2014/main" id="{C981E731-4FC3-BE3E-F37A-68A6A8AC4F9B}"/>
                </a:ext>
              </a:extLst>
            </p:cNvPr>
            <p:cNvSpPr/>
            <p:nvPr/>
          </p:nvSpPr>
          <p:spPr>
            <a:xfrm>
              <a:off x="1228475"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4" name="Google Shape;12471;p81">
              <a:extLst>
                <a:ext uri="{FF2B5EF4-FFF2-40B4-BE49-F238E27FC236}">
                  <a16:creationId xmlns:a16="http://schemas.microsoft.com/office/drawing/2014/main" id="{B96E0E4C-F5A2-4CA8-10DC-5989191C8557}"/>
                </a:ext>
              </a:extLst>
            </p:cNvPr>
            <p:cNvSpPr/>
            <p:nvPr/>
          </p:nvSpPr>
          <p:spPr>
            <a:xfrm>
              <a:off x="1228475"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5" name="Google Shape;12472;p81">
              <a:extLst>
                <a:ext uri="{FF2B5EF4-FFF2-40B4-BE49-F238E27FC236}">
                  <a16:creationId xmlns:a16="http://schemas.microsoft.com/office/drawing/2014/main" id="{53F2E7FD-70E6-5068-91AA-ED5426BC28E4}"/>
                </a:ext>
              </a:extLst>
            </p:cNvPr>
            <p:cNvSpPr/>
            <p:nvPr/>
          </p:nvSpPr>
          <p:spPr>
            <a:xfrm>
              <a:off x="1152275" y="2561575"/>
              <a:ext cx="62400" cy="53425"/>
            </a:xfrm>
            <a:custGeom>
              <a:avLst/>
              <a:gdLst/>
              <a:ahLst/>
              <a:cxnLst/>
              <a:rect l="l" t="t" r="r" b="b"/>
              <a:pathLst>
                <a:path w="2496" h="2137" extrusionOk="0">
                  <a:moveTo>
                    <a:pt x="1065" y="0"/>
                  </a:moveTo>
                  <a:cubicBezTo>
                    <a:pt x="480" y="8"/>
                    <a:pt x="8"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6" name="Google Shape;12473;p81">
              <a:extLst>
                <a:ext uri="{FF2B5EF4-FFF2-40B4-BE49-F238E27FC236}">
                  <a16:creationId xmlns:a16="http://schemas.microsoft.com/office/drawing/2014/main" id="{5E0C0F2B-BFE6-B4C0-812A-78F4AD335498}"/>
                </a:ext>
              </a:extLst>
            </p:cNvPr>
            <p:cNvSpPr/>
            <p:nvPr/>
          </p:nvSpPr>
          <p:spPr>
            <a:xfrm>
              <a:off x="1152275" y="2485550"/>
              <a:ext cx="62400" cy="53300"/>
            </a:xfrm>
            <a:custGeom>
              <a:avLst/>
              <a:gdLst/>
              <a:ahLst/>
              <a:cxnLst/>
              <a:rect l="l" t="t" r="r" b="b"/>
              <a:pathLst>
                <a:path w="2496" h="2132" extrusionOk="0">
                  <a:moveTo>
                    <a:pt x="1065" y="1"/>
                  </a:moveTo>
                  <a:cubicBezTo>
                    <a:pt x="480" y="1"/>
                    <a:pt x="0" y="480"/>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7" name="Google Shape;12474;p81">
              <a:extLst>
                <a:ext uri="{FF2B5EF4-FFF2-40B4-BE49-F238E27FC236}">
                  <a16:creationId xmlns:a16="http://schemas.microsoft.com/office/drawing/2014/main" id="{0E079C20-29E4-9F57-6F72-9620946536F7}"/>
                </a:ext>
              </a:extLst>
            </p:cNvPr>
            <p:cNvSpPr/>
            <p:nvPr/>
          </p:nvSpPr>
          <p:spPr>
            <a:xfrm>
              <a:off x="1152275" y="2409350"/>
              <a:ext cx="62400" cy="53350"/>
            </a:xfrm>
            <a:custGeom>
              <a:avLst/>
              <a:gdLst/>
              <a:ahLst/>
              <a:cxnLst/>
              <a:rect l="l" t="t" r="r" b="b"/>
              <a:pathLst>
                <a:path w="2496" h="2134" extrusionOk="0">
                  <a:moveTo>
                    <a:pt x="1065" y="0"/>
                  </a:moveTo>
                  <a:cubicBezTo>
                    <a:pt x="480" y="0"/>
                    <a:pt x="8"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8" name="Google Shape;12475;p81">
              <a:extLst>
                <a:ext uri="{FF2B5EF4-FFF2-40B4-BE49-F238E27FC236}">
                  <a16:creationId xmlns:a16="http://schemas.microsoft.com/office/drawing/2014/main" id="{FBBC6B18-9B7A-F641-A389-327429824AF1}"/>
                </a:ext>
              </a:extLst>
            </p:cNvPr>
            <p:cNvSpPr/>
            <p:nvPr/>
          </p:nvSpPr>
          <p:spPr>
            <a:xfrm>
              <a:off x="1152275"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39" name="Google Shape;12476;p81">
              <a:extLst>
                <a:ext uri="{FF2B5EF4-FFF2-40B4-BE49-F238E27FC236}">
                  <a16:creationId xmlns:a16="http://schemas.microsoft.com/office/drawing/2014/main" id="{F8489102-9871-35A7-2946-C257D423C6A7}"/>
                </a:ext>
              </a:extLst>
            </p:cNvPr>
            <p:cNvSpPr/>
            <p:nvPr/>
          </p:nvSpPr>
          <p:spPr>
            <a:xfrm>
              <a:off x="1152275"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0" name="Google Shape;12477;p81">
              <a:extLst>
                <a:ext uri="{FF2B5EF4-FFF2-40B4-BE49-F238E27FC236}">
                  <a16:creationId xmlns:a16="http://schemas.microsoft.com/office/drawing/2014/main" id="{345A3592-408C-2717-7D25-62073A7B41ED}"/>
                </a:ext>
              </a:extLst>
            </p:cNvPr>
            <p:cNvSpPr/>
            <p:nvPr/>
          </p:nvSpPr>
          <p:spPr>
            <a:xfrm>
              <a:off x="1152275" y="2180700"/>
              <a:ext cx="62400" cy="53350"/>
            </a:xfrm>
            <a:custGeom>
              <a:avLst/>
              <a:gdLst/>
              <a:ahLst/>
              <a:cxnLst/>
              <a:rect l="l" t="t" r="r" b="b"/>
              <a:pathLst>
                <a:path w="2496"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1" name="Google Shape;12478;p81">
              <a:extLst>
                <a:ext uri="{FF2B5EF4-FFF2-40B4-BE49-F238E27FC236}">
                  <a16:creationId xmlns:a16="http://schemas.microsoft.com/office/drawing/2014/main" id="{56537A6C-B9BD-4F23-1676-0D84CB837380}"/>
                </a:ext>
              </a:extLst>
            </p:cNvPr>
            <p:cNvSpPr/>
            <p:nvPr/>
          </p:nvSpPr>
          <p:spPr>
            <a:xfrm>
              <a:off x="1152275" y="210450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2" name="Google Shape;12479;p81">
              <a:extLst>
                <a:ext uri="{FF2B5EF4-FFF2-40B4-BE49-F238E27FC236}">
                  <a16:creationId xmlns:a16="http://schemas.microsoft.com/office/drawing/2014/main" id="{19257E2A-3004-F6A6-5D12-EF01F4E1FD07}"/>
                </a:ext>
              </a:extLst>
            </p:cNvPr>
            <p:cNvSpPr/>
            <p:nvPr/>
          </p:nvSpPr>
          <p:spPr>
            <a:xfrm>
              <a:off x="1152275"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3" name="Google Shape;12480;p81">
              <a:extLst>
                <a:ext uri="{FF2B5EF4-FFF2-40B4-BE49-F238E27FC236}">
                  <a16:creationId xmlns:a16="http://schemas.microsoft.com/office/drawing/2014/main" id="{04A0A47E-83EA-8FF0-6F1E-171F3BA8890A}"/>
                </a:ext>
              </a:extLst>
            </p:cNvPr>
            <p:cNvSpPr/>
            <p:nvPr/>
          </p:nvSpPr>
          <p:spPr>
            <a:xfrm>
              <a:off x="1152275"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4" name="Google Shape;12481;p81">
              <a:extLst>
                <a:ext uri="{FF2B5EF4-FFF2-40B4-BE49-F238E27FC236}">
                  <a16:creationId xmlns:a16="http://schemas.microsoft.com/office/drawing/2014/main" id="{853A40B3-827B-EE22-262F-F3E451A657C4}"/>
                </a:ext>
              </a:extLst>
            </p:cNvPr>
            <p:cNvSpPr/>
            <p:nvPr/>
          </p:nvSpPr>
          <p:spPr>
            <a:xfrm>
              <a:off x="1152275"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5" name="Google Shape;12482;p81">
              <a:extLst>
                <a:ext uri="{FF2B5EF4-FFF2-40B4-BE49-F238E27FC236}">
                  <a16:creationId xmlns:a16="http://schemas.microsoft.com/office/drawing/2014/main" id="{3D4DFB70-68D8-DE54-5AB2-BF7A90549516}"/>
                </a:ext>
              </a:extLst>
            </p:cNvPr>
            <p:cNvSpPr/>
            <p:nvPr/>
          </p:nvSpPr>
          <p:spPr>
            <a:xfrm>
              <a:off x="1152275" y="1799850"/>
              <a:ext cx="62400" cy="53325"/>
            </a:xfrm>
            <a:custGeom>
              <a:avLst/>
              <a:gdLst/>
              <a:ahLst/>
              <a:cxnLst/>
              <a:rect l="l" t="t" r="r" b="b"/>
              <a:pathLst>
                <a:path w="2496"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6" name="Google Shape;12483;p81">
              <a:extLst>
                <a:ext uri="{FF2B5EF4-FFF2-40B4-BE49-F238E27FC236}">
                  <a16:creationId xmlns:a16="http://schemas.microsoft.com/office/drawing/2014/main" id="{507105F7-21DC-6CDD-E831-0C03469C9626}"/>
                </a:ext>
              </a:extLst>
            </p:cNvPr>
            <p:cNvSpPr/>
            <p:nvPr/>
          </p:nvSpPr>
          <p:spPr>
            <a:xfrm>
              <a:off x="1152275" y="1723625"/>
              <a:ext cx="62400" cy="53350"/>
            </a:xfrm>
            <a:custGeom>
              <a:avLst/>
              <a:gdLst/>
              <a:ahLst/>
              <a:cxnLst/>
              <a:rect l="l" t="t" r="r" b="b"/>
              <a:pathLst>
                <a:path w="2496"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7" name="Google Shape;12484;p81">
              <a:extLst>
                <a:ext uri="{FF2B5EF4-FFF2-40B4-BE49-F238E27FC236}">
                  <a16:creationId xmlns:a16="http://schemas.microsoft.com/office/drawing/2014/main" id="{D72432CE-FB1F-DAA5-61A9-5E056157F09A}"/>
                </a:ext>
              </a:extLst>
            </p:cNvPr>
            <p:cNvSpPr/>
            <p:nvPr/>
          </p:nvSpPr>
          <p:spPr>
            <a:xfrm>
              <a:off x="11522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8" name="Google Shape;12485;p81">
              <a:extLst>
                <a:ext uri="{FF2B5EF4-FFF2-40B4-BE49-F238E27FC236}">
                  <a16:creationId xmlns:a16="http://schemas.microsoft.com/office/drawing/2014/main" id="{EB48DC45-A7F0-B52F-4B5E-6F2604C1ED90}"/>
                </a:ext>
              </a:extLst>
            </p:cNvPr>
            <p:cNvSpPr/>
            <p:nvPr/>
          </p:nvSpPr>
          <p:spPr>
            <a:xfrm>
              <a:off x="1152275"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49" name="Google Shape;12486;p81">
              <a:extLst>
                <a:ext uri="{FF2B5EF4-FFF2-40B4-BE49-F238E27FC236}">
                  <a16:creationId xmlns:a16="http://schemas.microsoft.com/office/drawing/2014/main" id="{87A7703D-CCC0-771B-72D1-5F7A07CA7C1A}"/>
                </a:ext>
              </a:extLst>
            </p:cNvPr>
            <p:cNvSpPr/>
            <p:nvPr/>
          </p:nvSpPr>
          <p:spPr>
            <a:xfrm>
              <a:off x="1152275"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0" name="Google Shape;12487;p81">
              <a:extLst>
                <a:ext uri="{FF2B5EF4-FFF2-40B4-BE49-F238E27FC236}">
                  <a16:creationId xmlns:a16="http://schemas.microsoft.com/office/drawing/2014/main" id="{346497F8-C9AB-5DE6-79D8-C28DDF9D5D22}"/>
                </a:ext>
              </a:extLst>
            </p:cNvPr>
            <p:cNvSpPr/>
            <p:nvPr/>
          </p:nvSpPr>
          <p:spPr>
            <a:xfrm>
              <a:off x="1076050"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1" name="Google Shape;12488;p81">
              <a:extLst>
                <a:ext uri="{FF2B5EF4-FFF2-40B4-BE49-F238E27FC236}">
                  <a16:creationId xmlns:a16="http://schemas.microsoft.com/office/drawing/2014/main" id="{4CF36130-2A0F-CC4C-E80B-CED98D6C0DE3}"/>
                </a:ext>
              </a:extLst>
            </p:cNvPr>
            <p:cNvSpPr/>
            <p:nvPr/>
          </p:nvSpPr>
          <p:spPr>
            <a:xfrm>
              <a:off x="1076050"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2" name="Google Shape;12489;p81">
              <a:extLst>
                <a:ext uri="{FF2B5EF4-FFF2-40B4-BE49-F238E27FC236}">
                  <a16:creationId xmlns:a16="http://schemas.microsoft.com/office/drawing/2014/main" id="{104B4C8E-3144-BB61-7BF2-1CA5AADA42B7}"/>
                </a:ext>
              </a:extLst>
            </p:cNvPr>
            <p:cNvSpPr/>
            <p:nvPr/>
          </p:nvSpPr>
          <p:spPr>
            <a:xfrm>
              <a:off x="1076050" y="2256925"/>
              <a:ext cx="62575" cy="53425"/>
            </a:xfrm>
            <a:custGeom>
              <a:avLst/>
              <a:gdLst/>
              <a:ahLst/>
              <a:cxnLst/>
              <a:rect l="l" t="t" r="r" b="b"/>
              <a:pathLst>
                <a:path w="2503" h="2137" extrusionOk="0">
                  <a:moveTo>
                    <a:pt x="1084" y="0"/>
                  </a:moveTo>
                  <a:cubicBezTo>
                    <a:pt x="1080"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3" name="Google Shape;12490;p81">
              <a:extLst>
                <a:ext uri="{FF2B5EF4-FFF2-40B4-BE49-F238E27FC236}">
                  <a16:creationId xmlns:a16="http://schemas.microsoft.com/office/drawing/2014/main" id="{3C9A4F1F-E6C7-C937-5496-9A7E446039A7}"/>
                </a:ext>
              </a:extLst>
            </p:cNvPr>
            <p:cNvSpPr/>
            <p:nvPr/>
          </p:nvSpPr>
          <p:spPr>
            <a:xfrm>
              <a:off x="1076050"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4" name="Google Shape;12491;p81">
              <a:extLst>
                <a:ext uri="{FF2B5EF4-FFF2-40B4-BE49-F238E27FC236}">
                  <a16:creationId xmlns:a16="http://schemas.microsoft.com/office/drawing/2014/main" id="{B82A7F51-D62F-0E66-0F68-B9A80C21B007}"/>
                </a:ext>
              </a:extLst>
            </p:cNvPr>
            <p:cNvSpPr/>
            <p:nvPr/>
          </p:nvSpPr>
          <p:spPr>
            <a:xfrm>
              <a:off x="1076050"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5" name="Google Shape;12492;p81">
              <a:extLst>
                <a:ext uri="{FF2B5EF4-FFF2-40B4-BE49-F238E27FC236}">
                  <a16:creationId xmlns:a16="http://schemas.microsoft.com/office/drawing/2014/main" id="{E6BAC08B-A9AD-DF5C-2B33-2387651E6DAD}"/>
                </a:ext>
              </a:extLst>
            </p:cNvPr>
            <p:cNvSpPr/>
            <p:nvPr/>
          </p:nvSpPr>
          <p:spPr>
            <a:xfrm>
              <a:off x="1076050"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6" name="Google Shape;12493;p81">
              <a:extLst>
                <a:ext uri="{FF2B5EF4-FFF2-40B4-BE49-F238E27FC236}">
                  <a16:creationId xmlns:a16="http://schemas.microsoft.com/office/drawing/2014/main" id="{CFA378AC-6658-2795-3C44-4677E869C109}"/>
                </a:ext>
              </a:extLst>
            </p:cNvPr>
            <p:cNvSpPr/>
            <p:nvPr/>
          </p:nvSpPr>
          <p:spPr>
            <a:xfrm>
              <a:off x="1076050"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7" name="Google Shape;12494;p81">
              <a:extLst>
                <a:ext uri="{FF2B5EF4-FFF2-40B4-BE49-F238E27FC236}">
                  <a16:creationId xmlns:a16="http://schemas.microsoft.com/office/drawing/2014/main" id="{BFE67259-142D-5BEF-71C2-9329C503B8CA}"/>
                </a:ext>
              </a:extLst>
            </p:cNvPr>
            <p:cNvSpPr/>
            <p:nvPr/>
          </p:nvSpPr>
          <p:spPr>
            <a:xfrm>
              <a:off x="1076050" y="1876050"/>
              <a:ext cx="62425" cy="53275"/>
            </a:xfrm>
            <a:custGeom>
              <a:avLst/>
              <a:gdLst/>
              <a:ahLst/>
              <a:cxnLst/>
              <a:rect l="l" t="t" r="r" b="b"/>
              <a:pathLst>
                <a:path w="2497" h="2131" extrusionOk="0">
                  <a:moveTo>
                    <a:pt x="1074" y="1"/>
                  </a:moveTo>
                  <a:cubicBezTo>
                    <a:pt x="480" y="1"/>
                    <a:pt x="9" y="472"/>
                    <a:pt x="1" y="1066"/>
                  </a:cubicBezTo>
                  <a:cubicBezTo>
                    <a:pt x="1" y="1707"/>
                    <a:pt x="527" y="2131"/>
                    <a:pt x="1073" y="2131"/>
                  </a:cubicBezTo>
                  <a:cubicBezTo>
                    <a:pt x="1337" y="2131"/>
                    <a:pt x="1605" y="2033"/>
                    <a:pt x="1822"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8" name="Google Shape;12495;p81">
              <a:extLst>
                <a:ext uri="{FF2B5EF4-FFF2-40B4-BE49-F238E27FC236}">
                  <a16:creationId xmlns:a16="http://schemas.microsoft.com/office/drawing/2014/main" id="{C8FFD570-DB3F-6DBB-4F2E-F5316E40D951}"/>
                </a:ext>
              </a:extLst>
            </p:cNvPr>
            <p:cNvSpPr/>
            <p:nvPr/>
          </p:nvSpPr>
          <p:spPr>
            <a:xfrm>
              <a:off x="1076050"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59" name="Google Shape;12496;p81">
              <a:extLst>
                <a:ext uri="{FF2B5EF4-FFF2-40B4-BE49-F238E27FC236}">
                  <a16:creationId xmlns:a16="http://schemas.microsoft.com/office/drawing/2014/main" id="{94B882AA-B251-F7FD-C12A-C6FE372FA791}"/>
                </a:ext>
              </a:extLst>
            </p:cNvPr>
            <p:cNvSpPr/>
            <p:nvPr/>
          </p:nvSpPr>
          <p:spPr>
            <a:xfrm>
              <a:off x="1076050"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0" name="Google Shape;12497;p81">
              <a:extLst>
                <a:ext uri="{FF2B5EF4-FFF2-40B4-BE49-F238E27FC236}">
                  <a16:creationId xmlns:a16="http://schemas.microsoft.com/office/drawing/2014/main" id="{3744D7D5-BADD-84B9-B437-2EA0B2426948}"/>
                </a:ext>
              </a:extLst>
            </p:cNvPr>
            <p:cNvSpPr/>
            <p:nvPr/>
          </p:nvSpPr>
          <p:spPr>
            <a:xfrm>
              <a:off x="1076050"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1" name="Google Shape;12498;p81">
              <a:extLst>
                <a:ext uri="{FF2B5EF4-FFF2-40B4-BE49-F238E27FC236}">
                  <a16:creationId xmlns:a16="http://schemas.microsoft.com/office/drawing/2014/main" id="{CDF3CE36-3CB2-EF23-2509-046C5532DB73}"/>
                </a:ext>
              </a:extLst>
            </p:cNvPr>
            <p:cNvSpPr/>
            <p:nvPr/>
          </p:nvSpPr>
          <p:spPr>
            <a:xfrm>
              <a:off x="1076050" y="1571400"/>
              <a:ext cx="62425" cy="53250"/>
            </a:xfrm>
            <a:custGeom>
              <a:avLst/>
              <a:gdLst/>
              <a:ahLst/>
              <a:cxnLst/>
              <a:rect l="l" t="t" r="r" b="b"/>
              <a:pathLst>
                <a:path w="2497" h="2130" extrusionOk="0">
                  <a:moveTo>
                    <a:pt x="1074" y="1"/>
                  </a:moveTo>
                  <a:cubicBezTo>
                    <a:pt x="480" y="1"/>
                    <a:pt x="9" y="472"/>
                    <a:pt x="1" y="1066"/>
                  </a:cubicBezTo>
                  <a:cubicBezTo>
                    <a:pt x="1" y="1703"/>
                    <a:pt x="529" y="2129"/>
                    <a:pt x="1077" y="2129"/>
                  </a:cubicBezTo>
                  <a:cubicBezTo>
                    <a:pt x="1339" y="2129"/>
                    <a:pt x="1606" y="2032"/>
                    <a:pt x="1822"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2" name="Google Shape;12499;p81">
              <a:extLst>
                <a:ext uri="{FF2B5EF4-FFF2-40B4-BE49-F238E27FC236}">
                  <a16:creationId xmlns:a16="http://schemas.microsoft.com/office/drawing/2014/main" id="{0ED55DCC-7753-2ABA-7ACF-290CEFE2568C}"/>
                </a:ext>
              </a:extLst>
            </p:cNvPr>
            <p:cNvSpPr/>
            <p:nvPr/>
          </p:nvSpPr>
          <p:spPr>
            <a:xfrm>
              <a:off x="1076050"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3" name="Google Shape;12500;p81">
              <a:extLst>
                <a:ext uri="{FF2B5EF4-FFF2-40B4-BE49-F238E27FC236}">
                  <a16:creationId xmlns:a16="http://schemas.microsoft.com/office/drawing/2014/main" id="{65150548-5591-CD3D-BF76-26FE5DDB05B1}"/>
                </a:ext>
              </a:extLst>
            </p:cNvPr>
            <p:cNvSpPr/>
            <p:nvPr/>
          </p:nvSpPr>
          <p:spPr>
            <a:xfrm>
              <a:off x="1076050"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4" name="Google Shape;12501;p81">
              <a:extLst>
                <a:ext uri="{FF2B5EF4-FFF2-40B4-BE49-F238E27FC236}">
                  <a16:creationId xmlns:a16="http://schemas.microsoft.com/office/drawing/2014/main" id="{6AB48527-08F8-595D-4D52-B6ED50811370}"/>
                </a:ext>
              </a:extLst>
            </p:cNvPr>
            <p:cNvSpPr/>
            <p:nvPr/>
          </p:nvSpPr>
          <p:spPr>
            <a:xfrm>
              <a:off x="1076050"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6"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5" name="Google Shape;12502;p81">
              <a:extLst>
                <a:ext uri="{FF2B5EF4-FFF2-40B4-BE49-F238E27FC236}">
                  <a16:creationId xmlns:a16="http://schemas.microsoft.com/office/drawing/2014/main" id="{FC383380-E51C-FF9B-3557-60E9598B2899}"/>
                </a:ext>
              </a:extLst>
            </p:cNvPr>
            <p:cNvSpPr/>
            <p:nvPr/>
          </p:nvSpPr>
          <p:spPr>
            <a:xfrm>
              <a:off x="1000050"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6" name="Google Shape;12503;p81">
              <a:extLst>
                <a:ext uri="{FF2B5EF4-FFF2-40B4-BE49-F238E27FC236}">
                  <a16:creationId xmlns:a16="http://schemas.microsoft.com/office/drawing/2014/main" id="{F30A7CEF-C2C2-798D-249F-A63C509AC15A}"/>
                </a:ext>
              </a:extLst>
            </p:cNvPr>
            <p:cNvSpPr/>
            <p:nvPr/>
          </p:nvSpPr>
          <p:spPr>
            <a:xfrm>
              <a:off x="1000050" y="2028275"/>
              <a:ext cx="62200" cy="53450"/>
            </a:xfrm>
            <a:custGeom>
              <a:avLst/>
              <a:gdLst/>
              <a:ahLst/>
              <a:cxnLst/>
              <a:rect l="l" t="t" r="r" b="b"/>
              <a:pathLst>
                <a:path w="2488" h="2138" extrusionOk="0">
                  <a:moveTo>
                    <a:pt x="1065" y="1"/>
                  </a:moveTo>
                  <a:cubicBezTo>
                    <a:pt x="472" y="1"/>
                    <a:pt x="0" y="480"/>
                    <a:pt x="0" y="1065"/>
                  </a:cubicBezTo>
                  <a:cubicBezTo>
                    <a:pt x="0" y="1709"/>
                    <a:pt x="525" y="2137"/>
                    <a:pt x="1072"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7" name="Google Shape;12504;p81">
              <a:extLst>
                <a:ext uri="{FF2B5EF4-FFF2-40B4-BE49-F238E27FC236}">
                  <a16:creationId xmlns:a16="http://schemas.microsoft.com/office/drawing/2014/main" id="{475F00EC-B99C-F002-A40E-37387648C4F4}"/>
                </a:ext>
              </a:extLst>
            </p:cNvPr>
            <p:cNvSpPr/>
            <p:nvPr/>
          </p:nvSpPr>
          <p:spPr>
            <a:xfrm>
              <a:off x="1000050"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8" name="Google Shape;12505;p81">
              <a:extLst>
                <a:ext uri="{FF2B5EF4-FFF2-40B4-BE49-F238E27FC236}">
                  <a16:creationId xmlns:a16="http://schemas.microsoft.com/office/drawing/2014/main" id="{A29811F2-44DC-1C2B-45DC-B8CC5817D482}"/>
                </a:ext>
              </a:extLst>
            </p:cNvPr>
            <p:cNvSpPr/>
            <p:nvPr/>
          </p:nvSpPr>
          <p:spPr>
            <a:xfrm>
              <a:off x="1000050"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69" name="Google Shape;12506;p81">
              <a:extLst>
                <a:ext uri="{FF2B5EF4-FFF2-40B4-BE49-F238E27FC236}">
                  <a16:creationId xmlns:a16="http://schemas.microsoft.com/office/drawing/2014/main" id="{CB3A10AA-38FC-26A5-B56B-F3D371C5AF47}"/>
                </a:ext>
              </a:extLst>
            </p:cNvPr>
            <p:cNvSpPr/>
            <p:nvPr/>
          </p:nvSpPr>
          <p:spPr>
            <a:xfrm>
              <a:off x="1000050"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0" name="Google Shape;12507;p81">
              <a:extLst>
                <a:ext uri="{FF2B5EF4-FFF2-40B4-BE49-F238E27FC236}">
                  <a16:creationId xmlns:a16="http://schemas.microsoft.com/office/drawing/2014/main" id="{4590F05D-FEFB-08B6-09F8-EBF67F7E9871}"/>
                </a:ext>
              </a:extLst>
            </p:cNvPr>
            <p:cNvSpPr/>
            <p:nvPr/>
          </p:nvSpPr>
          <p:spPr>
            <a:xfrm>
              <a:off x="1000050"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1" name="Google Shape;12508;p81">
              <a:extLst>
                <a:ext uri="{FF2B5EF4-FFF2-40B4-BE49-F238E27FC236}">
                  <a16:creationId xmlns:a16="http://schemas.microsoft.com/office/drawing/2014/main" id="{B6F35106-C5CE-1853-6101-DB978CF37C1D}"/>
                </a:ext>
              </a:extLst>
            </p:cNvPr>
            <p:cNvSpPr/>
            <p:nvPr/>
          </p:nvSpPr>
          <p:spPr>
            <a:xfrm>
              <a:off x="1000050" y="164740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2" name="Google Shape;12509;p81">
              <a:extLst>
                <a:ext uri="{FF2B5EF4-FFF2-40B4-BE49-F238E27FC236}">
                  <a16:creationId xmlns:a16="http://schemas.microsoft.com/office/drawing/2014/main" id="{49C719F8-C8FD-B69E-4BBA-A20F0606542E}"/>
                </a:ext>
              </a:extLst>
            </p:cNvPr>
            <p:cNvSpPr/>
            <p:nvPr/>
          </p:nvSpPr>
          <p:spPr>
            <a:xfrm>
              <a:off x="1000050"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2" y="2129"/>
                    <a:pt x="1597"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3" name="Google Shape;12510;p81">
              <a:extLst>
                <a:ext uri="{FF2B5EF4-FFF2-40B4-BE49-F238E27FC236}">
                  <a16:creationId xmlns:a16="http://schemas.microsoft.com/office/drawing/2014/main" id="{15F7BCD9-22E3-CFB2-5EF4-C86F6E2EDAC5}"/>
                </a:ext>
              </a:extLst>
            </p:cNvPr>
            <p:cNvSpPr/>
            <p:nvPr/>
          </p:nvSpPr>
          <p:spPr>
            <a:xfrm>
              <a:off x="1000050" y="1342750"/>
              <a:ext cx="62200" cy="53450"/>
            </a:xfrm>
            <a:custGeom>
              <a:avLst/>
              <a:gdLst/>
              <a:ahLst/>
              <a:cxnLst/>
              <a:rect l="l" t="t" r="r" b="b"/>
              <a:pathLst>
                <a:path w="2488" h="2138" extrusionOk="0">
                  <a:moveTo>
                    <a:pt x="1065" y="1"/>
                  </a:moveTo>
                  <a:cubicBezTo>
                    <a:pt x="472" y="1"/>
                    <a:pt x="0" y="481"/>
                    <a:pt x="0" y="1066"/>
                  </a:cubicBezTo>
                  <a:cubicBezTo>
                    <a:pt x="0" y="1710"/>
                    <a:pt x="525" y="2138"/>
                    <a:pt x="1072"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4" name="Google Shape;12511;p81">
              <a:extLst>
                <a:ext uri="{FF2B5EF4-FFF2-40B4-BE49-F238E27FC236}">
                  <a16:creationId xmlns:a16="http://schemas.microsoft.com/office/drawing/2014/main" id="{DB1C8819-971A-1878-3DD4-4B14EE7D0061}"/>
                </a:ext>
              </a:extLst>
            </p:cNvPr>
            <p:cNvSpPr/>
            <p:nvPr/>
          </p:nvSpPr>
          <p:spPr>
            <a:xfrm>
              <a:off x="923825"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5" name="Google Shape;12512;p81">
              <a:extLst>
                <a:ext uri="{FF2B5EF4-FFF2-40B4-BE49-F238E27FC236}">
                  <a16:creationId xmlns:a16="http://schemas.microsoft.com/office/drawing/2014/main" id="{3885310D-8C29-EA2A-AF39-73769CA88AF6}"/>
                </a:ext>
              </a:extLst>
            </p:cNvPr>
            <p:cNvSpPr/>
            <p:nvPr/>
          </p:nvSpPr>
          <p:spPr>
            <a:xfrm>
              <a:off x="923825"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6" name="Google Shape;12513;p81">
              <a:extLst>
                <a:ext uri="{FF2B5EF4-FFF2-40B4-BE49-F238E27FC236}">
                  <a16:creationId xmlns:a16="http://schemas.microsoft.com/office/drawing/2014/main" id="{4DF98458-A1F9-8A1C-D10E-4472265A12B1}"/>
                </a:ext>
              </a:extLst>
            </p:cNvPr>
            <p:cNvSpPr/>
            <p:nvPr/>
          </p:nvSpPr>
          <p:spPr>
            <a:xfrm>
              <a:off x="923825"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7" name="Google Shape;12514;p81">
              <a:extLst>
                <a:ext uri="{FF2B5EF4-FFF2-40B4-BE49-F238E27FC236}">
                  <a16:creationId xmlns:a16="http://schemas.microsoft.com/office/drawing/2014/main" id="{636D46FE-516D-2066-5E48-C16BA3D7B392}"/>
                </a:ext>
              </a:extLst>
            </p:cNvPr>
            <p:cNvSpPr/>
            <p:nvPr/>
          </p:nvSpPr>
          <p:spPr>
            <a:xfrm>
              <a:off x="92382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8" name="Google Shape;12515;p81">
              <a:extLst>
                <a:ext uri="{FF2B5EF4-FFF2-40B4-BE49-F238E27FC236}">
                  <a16:creationId xmlns:a16="http://schemas.microsoft.com/office/drawing/2014/main" id="{71F7C8C0-04E9-5E2E-5186-15372D089D6E}"/>
                </a:ext>
              </a:extLst>
            </p:cNvPr>
            <p:cNvSpPr/>
            <p:nvPr/>
          </p:nvSpPr>
          <p:spPr>
            <a:xfrm>
              <a:off x="92382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79" name="Google Shape;12516;p81">
              <a:extLst>
                <a:ext uri="{FF2B5EF4-FFF2-40B4-BE49-F238E27FC236}">
                  <a16:creationId xmlns:a16="http://schemas.microsoft.com/office/drawing/2014/main" id="{EC916F27-8686-B1FA-199D-6FAAF3B10AA5}"/>
                </a:ext>
              </a:extLst>
            </p:cNvPr>
            <p:cNvSpPr/>
            <p:nvPr/>
          </p:nvSpPr>
          <p:spPr>
            <a:xfrm>
              <a:off x="923825" y="1647400"/>
              <a:ext cx="62225" cy="53450"/>
            </a:xfrm>
            <a:custGeom>
              <a:avLst/>
              <a:gdLst/>
              <a:ahLst/>
              <a:cxnLst/>
              <a:rect l="l" t="t" r="r" b="b"/>
              <a:pathLst>
                <a:path w="2489" h="2138" extrusionOk="0">
                  <a:moveTo>
                    <a:pt x="1066" y="1"/>
                  </a:moveTo>
                  <a:cubicBezTo>
                    <a:pt x="480" y="9"/>
                    <a:pt x="1" y="481"/>
                    <a:pt x="1" y="1066"/>
                  </a:cubicBezTo>
                  <a:cubicBezTo>
                    <a:pt x="1" y="1710"/>
                    <a:pt x="526" y="2138"/>
                    <a:pt x="1075"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0" name="Google Shape;12517;p81">
              <a:extLst>
                <a:ext uri="{FF2B5EF4-FFF2-40B4-BE49-F238E27FC236}">
                  <a16:creationId xmlns:a16="http://schemas.microsoft.com/office/drawing/2014/main" id="{62816F48-B5F4-F859-DBE5-1489401842A7}"/>
                </a:ext>
              </a:extLst>
            </p:cNvPr>
            <p:cNvSpPr/>
            <p:nvPr/>
          </p:nvSpPr>
          <p:spPr>
            <a:xfrm>
              <a:off x="92382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1" name="Google Shape;12518;p81">
              <a:extLst>
                <a:ext uri="{FF2B5EF4-FFF2-40B4-BE49-F238E27FC236}">
                  <a16:creationId xmlns:a16="http://schemas.microsoft.com/office/drawing/2014/main" id="{E59BACB0-0CED-4B57-7332-5C5E7651B3C1}"/>
                </a:ext>
              </a:extLst>
            </p:cNvPr>
            <p:cNvSpPr/>
            <p:nvPr/>
          </p:nvSpPr>
          <p:spPr>
            <a:xfrm>
              <a:off x="8476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2" name="Google Shape;12519;p81">
              <a:extLst>
                <a:ext uri="{FF2B5EF4-FFF2-40B4-BE49-F238E27FC236}">
                  <a16:creationId xmlns:a16="http://schemas.microsoft.com/office/drawing/2014/main" id="{2FB43EB1-D3C4-6E02-5CA9-27B03E944D4E}"/>
                </a:ext>
              </a:extLst>
            </p:cNvPr>
            <p:cNvSpPr/>
            <p:nvPr/>
          </p:nvSpPr>
          <p:spPr>
            <a:xfrm>
              <a:off x="8476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3" name="Google Shape;12520;p81">
              <a:extLst>
                <a:ext uri="{FF2B5EF4-FFF2-40B4-BE49-F238E27FC236}">
                  <a16:creationId xmlns:a16="http://schemas.microsoft.com/office/drawing/2014/main" id="{82C96047-3131-1DC8-19CC-172DD4A89F40}"/>
                </a:ext>
              </a:extLst>
            </p:cNvPr>
            <p:cNvSpPr/>
            <p:nvPr/>
          </p:nvSpPr>
          <p:spPr>
            <a:xfrm>
              <a:off x="8476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4" name="Google Shape;12521;p81">
              <a:extLst>
                <a:ext uri="{FF2B5EF4-FFF2-40B4-BE49-F238E27FC236}">
                  <a16:creationId xmlns:a16="http://schemas.microsoft.com/office/drawing/2014/main" id="{FF97BA2F-C03D-5C06-88F4-20A77A02719A}"/>
                </a:ext>
              </a:extLst>
            </p:cNvPr>
            <p:cNvSpPr/>
            <p:nvPr/>
          </p:nvSpPr>
          <p:spPr>
            <a:xfrm>
              <a:off x="8476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5" name="Google Shape;12522;p81">
              <a:extLst>
                <a:ext uri="{FF2B5EF4-FFF2-40B4-BE49-F238E27FC236}">
                  <a16:creationId xmlns:a16="http://schemas.microsoft.com/office/drawing/2014/main" id="{07EDC4D1-1F62-9E12-DF6F-42446AE1BAB3}"/>
                </a:ext>
              </a:extLst>
            </p:cNvPr>
            <p:cNvSpPr/>
            <p:nvPr/>
          </p:nvSpPr>
          <p:spPr>
            <a:xfrm>
              <a:off x="8476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6" name="Google Shape;12523;p81">
              <a:extLst>
                <a:ext uri="{FF2B5EF4-FFF2-40B4-BE49-F238E27FC236}">
                  <a16:creationId xmlns:a16="http://schemas.microsoft.com/office/drawing/2014/main" id="{BC445E70-1FD2-5BF4-3F4D-BA8CA477AF01}"/>
                </a:ext>
              </a:extLst>
            </p:cNvPr>
            <p:cNvSpPr/>
            <p:nvPr/>
          </p:nvSpPr>
          <p:spPr>
            <a:xfrm>
              <a:off x="8476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7" name="Google Shape;12524;p81">
              <a:extLst>
                <a:ext uri="{FF2B5EF4-FFF2-40B4-BE49-F238E27FC236}">
                  <a16:creationId xmlns:a16="http://schemas.microsoft.com/office/drawing/2014/main" id="{A5334453-6D75-F983-4FB8-615479D7B90C}"/>
                </a:ext>
              </a:extLst>
            </p:cNvPr>
            <p:cNvSpPr/>
            <p:nvPr/>
          </p:nvSpPr>
          <p:spPr>
            <a:xfrm>
              <a:off x="771400" y="179985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8" name="Google Shape;12525;p81">
              <a:extLst>
                <a:ext uri="{FF2B5EF4-FFF2-40B4-BE49-F238E27FC236}">
                  <a16:creationId xmlns:a16="http://schemas.microsoft.com/office/drawing/2014/main" id="{13B36EBD-B315-7D3E-A0BE-244E96A48535}"/>
                </a:ext>
              </a:extLst>
            </p:cNvPr>
            <p:cNvSpPr/>
            <p:nvPr/>
          </p:nvSpPr>
          <p:spPr>
            <a:xfrm>
              <a:off x="771400" y="172362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89" name="Google Shape;12526;p81">
              <a:extLst>
                <a:ext uri="{FF2B5EF4-FFF2-40B4-BE49-F238E27FC236}">
                  <a16:creationId xmlns:a16="http://schemas.microsoft.com/office/drawing/2014/main" id="{BAFC5AB5-AE16-27A1-01A9-52D23FC4F83D}"/>
                </a:ext>
              </a:extLst>
            </p:cNvPr>
            <p:cNvSpPr/>
            <p:nvPr/>
          </p:nvSpPr>
          <p:spPr>
            <a:xfrm>
              <a:off x="771400" y="1647400"/>
              <a:ext cx="62425" cy="53450"/>
            </a:xfrm>
            <a:custGeom>
              <a:avLst/>
              <a:gdLst/>
              <a:ahLst/>
              <a:cxnLst/>
              <a:rect l="l" t="t" r="r" b="b"/>
              <a:pathLst>
                <a:path w="2497" h="2138" extrusionOk="0">
                  <a:moveTo>
                    <a:pt x="1066" y="1"/>
                  </a:moveTo>
                  <a:cubicBezTo>
                    <a:pt x="480" y="1"/>
                    <a:pt x="1" y="481"/>
                    <a:pt x="1" y="1066"/>
                  </a:cubicBezTo>
                  <a:cubicBezTo>
                    <a:pt x="1" y="1710"/>
                    <a:pt x="526" y="2138"/>
                    <a:pt x="1074" y="2138"/>
                  </a:cubicBezTo>
                  <a:cubicBezTo>
                    <a:pt x="1336" y="2138"/>
                    <a:pt x="1604" y="2040"/>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0" name="Google Shape;12527;p81">
              <a:extLst>
                <a:ext uri="{FF2B5EF4-FFF2-40B4-BE49-F238E27FC236}">
                  <a16:creationId xmlns:a16="http://schemas.microsoft.com/office/drawing/2014/main" id="{C697FBCD-FC94-25C7-EB76-E7542EB94E07}"/>
                </a:ext>
              </a:extLst>
            </p:cNvPr>
            <p:cNvSpPr/>
            <p:nvPr/>
          </p:nvSpPr>
          <p:spPr>
            <a:xfrm>
              <a:off x="771400"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1" name="Google Shape;12528;p81">
              <a:extLst>
                <a:ext uri="{FF2B5EF4-FFF2-40B4-BE49-F238E27FC236}">
                  <a16:creationId xmlns:a16="http://schemas.microsoft.com/office/drawing/2014/main" id="{03687CE6-B06D-943C-4631-E445DE84B6A5}"/>
                </a:ext>
              </a:extLst>
            </p:cNvPr>
            <p:cNvSpPr/>
            <p:nvPr/>
          </p:nvSpPr>
          <p:spPr>
            <a:xfrm>
              <a:off x="695200" y="1799850"/>
              <a:ext cx="62200" cy="53325"/>
            </a:xfrm>
            <a:custGeom>
              <a:avLst/>
              <a:gdLst/>
              <a:ahLst/>
              <a:cxnLst/>
              <a:rect l="l" t="t" r="r" b="b"/>
              <a:pathLst>
                <a:path w="2488" h="2133" extrusionOk="0">
                  <a:moveTo>
                    <a:pt x="1065" y="0"/>
                  </a:moveTo>
                  <a:cubicBezTo>
                    <a:pt x="480" y="0"/>
                    <a:pt x="0" y="472"/>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2" name="Google Shape;12529;p81">
              <a:extLst>
                <a:ext uri="{FF2B5EF4-FFF2-40B4-BE49-F238E27FC236}">
                  <a16:creationId xmlns:a16="http://schemas.microsoft.com/office/drawing/2014/main" id="{BE871B75-2EC6-5B02-E316-10045D0485F9}"/>
                </a:ext>
              </a:extLst>
            </p:cNvPr>
            <p:cNvSpPr/>
            <p:nvPr/>
          </p:nvSpPr>
          <p:spPr>
            <a:xfrm>
              <a:off x="695200" y="1723625"/>
              <a:ext cx="62200" cy="53350"/>
            </a:xfrm>
            <a:custGeom>
              <a:avLst/>
              <a:gdLst/>
              <a:ahLst/>
              <a:cxnLst/>
              <a:rect l="l" t="t" r="r" b="b"/>
              <a:pathLst>
                <a:path w="2488" h="2134" extrusionOk="0">
                  <a:moveTo>
                    <a:pt x="1065" y="1"/>
                  </a:moveTo>
                  <a:cubicBezTo>
                    <a:pt x="480" y="1"/>
                    <a:pt x="0" y="480"/>
                    <a:pt x="0" y="1065"/>
                  </a:cubicBezTo>
                  <a:cubicBezTo>
                    <a:pt x="0" y="1709"/>
                    <a:pt x="525" y="2133"/>
                    <a:pt x="1072" y="2133"/>
                  </a:cubicBezTo>
                  <a:cubicBezTo>
                    <a:pt x="1332" y="2133"/>
                    <a:pt x="1598" y="2037"/>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3" name="Google Shape;12530;p81">
              <a:extLst>
                <a:ext uri="{FF2B5EF4-FFF2-40B4-BE49-F238E27FC236}">
                  <a16:creationId xmlns:a16="http://schemas.microsoft.com/office/drawing/2014/main" id="{B7000F4A-F8A4-81A4-6412-9F06DAF25F1C}"/>
                </a:ext>
              </a:extLst>
            </p:cNvPr>
            <p:cNvSpPr/>
            <p:nvPr/>
          </p:nvSpPr>
          <p:spPr>
            <a:xfrm>
              <a:off x="69520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4" name="Google Shape;12531;p81">
              <a:extLst>
                <a:ext uri="{FF2B5EF4-FFF2-40B4-BE49-F238E27FC236}">
                  <a16:creationId xmlns:a16="http://schemas.microsoft.com/office/drawing/2014/main" id="{83E797E2-813D-E912-27E3-43150BA8BB44}"/>
                </a:ext>
              </a:extLst>
            </p:cNvPr>
            <p:cNvSpPr/>
            <p:nvPr/>
          </p:nvSpPr>
          <p:spPr>
            <a:xfrm>
              <a:off x="695200" y="1571400"/>
              <a:ext cx="62200" cy="53250"/>
            </a:xfrm>
            <a:custGeom>
              <a:avLst/>
              <a:gdLst/>
              <a:ahLst/>
              <a:cxnLst/>
              <a:rect l="l" t="t" r="r" b="b"/>
              <a:pathLst>
                <a:path w="2488" h="2130" extrusionOk="0">
                  <a:moveTo>
                    <a:pt x="1065" y="1"/>
                  </a:moveTo>
                  <a:cubicBezTo>
                    <a:pt x="480"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5" name="Google Shape;12532;p81">
              <a:extLst>
                <a:ext uri="{FF2B5EF4-FFF2-40B4-BE49-F238E27FC236}">
                  <a16:creationId xmlns:a16="http://schemas.microsoft.com/office/drawing/2014/main" id="{468B32B8-F48C-E6AD-9E4E-2882423DB5B5}"/>
                </a:ext>
              </a:extLst>
            </p:cNvPr>
            <p:cNvSpPr/>
            <p:nvPr/>
          </p:nvSpPr>
          <p:spPr>
            <a:xfrm>
              <a:off x="618975"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6" name="Google Shape;12533;p81">
              <a:extLst>
                <a:ext uri="{FF2B5EF4-FFF2-40B4-BE49-F238E27FC236}">
                  <a16:creationId xmlns:a16="http://schemas.microsoft.com/office/drawing/2014/main" id="{BBDB6B1A-9F0C-FB58-3EEC-21962ED43980}"/>
                </a:ext>
              </a:extLst>
            </p:cNvPr>
            <p:cNvSpPr/>
            <p:nvPr/>
          </p:nvSpPr>
          <p:spPr>
            <a:xfrm>
              <a:off x="618975"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7" name="Google Shape;12534;p81">
              <a:extLst>
                <a:ext uri="{FF2B5EF4-FFF2-40B4-BE49-F238E27FC236}">
                  <a16:creationId xmlns:a16="http://schemas.microsoft.com/office/drawing/2014/main" id="{6F76FEAD-5B4E-EAC5-B9B8-DEA7C149EDB0}"/>
                </a:ext>
              </a:extLst>
            </p:cNvPr>
            <p:cNvSpPr/>
            <p:nvPr/>
          </p:nvSpPr>
          <p:spPr>
            <a:xfrm>
              <a:off x="618975" y="1647400"/>
              <a:ext cx="62225" cy="53450"/>
            </a:xfrm>
            <a:custGeom>
              <a:avLst/>
              <a:gdLst/>
              <a:ahLst/>
              <a:cxnLst/>
              <a:rect l="l" t="t" r="r" b="b"/>
              <a:pathLst>
                <a:path w="2489" h="2138" extrusionOk="0">
                  <a:moveTo>
                    <a:pt x="1066" y="1"/>
                  </a:moveTo>
                  <a:cubicBezTo>
                    <a:pt x="480" y="9"/>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8" name="Google Shape;12535;p81">
              <a:extLst>
                <a:ext uri="{FF2B5EF4-FFF2-40B4-BE49-F238E27FC236}">
                  <a16:creationId xmlns:a16="http://schemas.microsoft.com/office/drawing/2014/main" id="{D2E82943-E870-E509-92B4-C41D78222F78}"/>
                </a:ext>
              </a:extLst>
            </p:cNvPr>
            <p:cNvSpPr/>
            <p:nvPr/>
          </p:nvSpPr>
          <p:spPr>
            <a:xfrm>
              <a:off x="618975"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999" name="Google Shape;12536;p81">
              <a:extLst>
                <a:ext uri="{FF2B5EF4-FFF2-40B4-BE49-F238E27FC236}">
                  <a16:creationId xmlns:a16="http://schemas.microsoft.com/office/drawing/2014/main" id="{27F67F2C-E8C8-4734-EF34-C5C340385539}"/>
                </a:ext>
              </a:extLst>
            </p:cNvPr>
            <p:cNvSpPr/>
            <p:nvPr/>
          </p:nvSpPr>
          <p:spPr>
            <a:xfrm>
              <a:off x="542775"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0" name="Google Shape;12537;p81">
              <a:extLst>
                <a:ext uri="{FF2B5EF4-FFF2-40B4-BE49-F238E27FC236}">
                  <a16:creationId xmlns:a16="http://schemas.microsoft.com/office/drawing/2014/main" id="{D49FFE2D-4364-4DBF-723E-78B35F3C2A16}"/>
                </a:ext>
              </a:extLst>
            </p:cNvPr>
            <p:cNvSpPr/>
            <p:nvPr/>
          </p:nvSpPr>
          <p:spPr>
            <a:xfrm>
              <a:off x="542775"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1" name="Google Shape;12538;p81">
              <a:extLst>
                <a:ext uri="{FF2B5EF4-FFF2-40B4-BE49-F238E27FC236}">
                  <a16:creationId xmlns:a16="http://schemas.microsoft.com/office/drawing/2014/main" id="{9D6BDFB2-7F3A-4552-8D3A-5D8505437279}"/>
                </a:ext>
              </a:extLst>
            </p:cNvPr>
            <p:cNvSpPr/>
            <p:nvPr/>
          </p:nvSpPr>
          <p:spPr>
            <a:xfrm>
              <a:off x="542775" y="164740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2" name="Google Shape;12539;p81">
              <a:extLst>
                <a:ext uri="{FF2B5EF4-FFF2-40B4-BE49-F238E27FC236}">
                  <a16:creationId xmlns:a16="http://schemas.microsoft.com/office/drawing/2014/main" id="{535AB4DC-F314-E5CA-24BC-A5EB32A42F2E}"/>
                </a:ext>
              </a:extLst>
            </p:cNvPr>
            <p:cNvSpPr/>
            <p:nvPr/>
          </p:nvSpPr>
          <p:spPr>
            <a:xfrm>
              <a:off x="542775" y="1571400"/>
              <a:ext cx="62400" cy="53250"/>
            </a:xfrm>
            <a:custGeom>
              <a:avLst/>
              <a:gdLst/>
              <a:ahLst/>
              <a:cxnLst/>
              <a:rect l="l" t="t" r="r" b="b"/>
              <a:pathLst>
                <a:path w="2496" h="2130" extrusionOk="0">
                  <a:moveTo>
                    <a:pt x="1065" y="1"/>
                  </a:moveTo>
                  <a:cubicBezTo>
                    <a:pt x="480" y="1"/>
                    <a:pt x="0" y="472"/>
                    <a:pt x="0" y="1066"/>
                  </a:cubicBezTo>
                  <a:cubicBezTo>
                    <a:pt x="0" y="1703"/>
                    <a:pt x="524"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3" name="Google Shape;12540;p81">
              <a:extLst>
                <a:ext uri="{FF2B5EF4-FFF2-40B4-BE49-F238E27FC236}">
                  <a16:creationId xmlns:a16="http://schemas.microsoft.com/office/drawing/2014/main" id="{C1C211B1-8917-723C-4D66-D05A338B4660}"/>
                </a:ext>
              </a:extLst>
            </p:cNvPr>
            <p:cNvSpPr/>
            <p:nvPr/>
          </p:nvSpPr>
          <p:spPr>
            <a:xfrm>
              <a:off x="466550" y="1799850"/>
              <a:ext cx="62425" cy="53325"/>
            </a:xfrm>
            <a:custGeom>
              <a:avLst/>
              <a:gdLst/>
              <a:ahLst/>
              <a:cxnLst/>
              <a:rect l="l" t="t" r="r" b="b"/>
              <a:pathLst>
                <a:path w="2497" h="2133" extrusionOk="0">
                  <a:moveTo>
                    <a:pt x="1074" y="0"/>
                  </a:moveTo>
                  <a:cubicBezTo>
                    <a:pt x="480" y="0"/>
                    <a:pt x="9" y="480"/>
                    <a:pt x="0" y="1065"/>
                  </a:cubicBezTo>
                  <a:cubicBezTo>
                    <a:pt x="0" y="1709"/>
                    <a:pt x="530" y="2133"/>
                    <a:pt x="1078" y="2133"/>
                  </a:cubicBezTo>
                  <a:cubicBezTo>
                    <a:pt x="1340" y="2133"/>
                    <a:pt x="1606" y="2036"/>
                    <a:pt x="1821"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4" name="Google Shape;12541;p81">
              <a:extLst>
                <a:ext uri="{FF2B5EF4-FFF2-40B4-BE49-F238E27FC236}">
                  <a16:creationId xmlns:a16="http://schemas.microsoft.com/office/drawing/2014/main" id="{AD5C553A-8EC8-695A-5E46-D8093B531C6F}"/>
                </a:ext>
              </a:extLst>
            </p:cNvPr>
            <p:cNvSpPr/>
            <p:nvPr/>
          </p:nvSpPr>
          <p:spPr>
            <a:xfrm>
              <a:off x="466550" y="1723625"/>
              <a:ext cx="62425" cy="53350"/>
            </a:xfrm>
            <a:custGeom>
              <a:avLst/>
              <a:gdLst/>
              <a:ahLst/>
              <a:cxnLst/>
              <a:rect l="l" t="t" r="r" b="b"/>
              <a:pathLst>
                <a:path w="2497" h="2134" extrusionOk="0">
                  <a:moveTo>
                    <a:pt x="1074" y="1"/>
                  </a:moveTo>
                  <a:cubicBezTo>
                    <a:pt x="480" y="1"/>
                    <a:pt x="9" y="480"/>
                    <a:pt x="0" y="1065"/>
                  </a:cubicBezTo>
                  <a:cubicBezTo>
                    <a:pt x="0" y="1709"/>
                    <a:pt x="530" y="2133"/>
                    <a:pt x="1078" y="2133"/>
                  </a:cubicBezTo>
                  <a:cubicBezTo>
                    <a:pt x="1340" y="2133"/>
                    <a:pt x="1606" y="2037"/>
                    <a:pt x="1821"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5" name="Google Shape;12542;p81">
              <a:extLst>
                <a:ext uri="{FF2B5EF4-FFF2-40B4-BE49-F238E27FC236}">
                  <a16:creationId xmlns:a16="http://schemas.microsoft.com/office/drawing/2014/main" id="{4659C411-E565-0393-77A4-653A87B7B266}"/>
                </a:ext>
              </a:extLst>
            </p:cNvPr>
            <p:cNvSpPr/>
            <p:nvPr/>
          </p:nvSpPr>
          <p:spPr>
            <a:xfrm>
              <a:off x="466550" y="1647400"/>
              <a:ext cx="62425" cy="53450"/>
            </a:xfrm>
            <a:custGeom>
              <a:avLst/>
              <a:gdLst/>
              <a:ahLst/>
              <a:cxnLst/>
              <a:rect l="l" t="t" r="r" b="b"/>
              <a:pathLst>
                <a:path w="2497" h="2138" extrusionOk="0">
                  <a:moveTo>
                    <a:pt x="1074" y="1"/>
                  </a:moveTo>
                  <a:cubicBezTo>
                    <a:pt x="480" y="9"/>
                    <a:pt x="9" y="481"/>
                    <a:pt x="0" y="1066"/>
                  </a:cubicBezTo>
                  <a:cubicBezTo>
                    <a:pt x="0" y="1710"/>
                    <a:pt x="529" y="2138"/>
                    <a:pt x="1078" y="2138"/>
                  </a:cubicBezTo>
                  <a:cubicBezTo>
                    <a:pt x="1340" y="2138"/>
                    <a:pt x="1606" y="2040"/>
                    <a:pt x="1821"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6" name="Google Shape;12543;p81">
              <a:extLst>
                <a:ext uri="{FF2B5EF4-FFF2-40B4-BE49-F238E27FC236}">
                  <a16:creationId xmlns:a16="http://schemas.microsoft.com/office/drawing/2014/main" id="{D519E3C8-188C-3195-FB09-006D5FB26354}"/>
                </a:ext>
              </a:extLst>
            </p:cNvPr>
            <p:cNvSpPr/>
            <p:nvPr/>
          </p:nvSpPr>
          <p:spPr>
            <a:xfrm>
              <a:off x="466550" y="1571400"/>
              <a:ext cx="62425" cy="53250"/>
            </a:xfrm>
            <a:custGeom>
              <a:avLst/>
              <a:gdLst/>
              <a:ahLst/>
              <a:cxnLst/>
              <a:rect l="l" t="t" r="r" b="b"/>
              <a:pathLst>
                <a:path w="2497" h="2130" extrusionOk="0">
                  <a:moveTo>
                    <a:pt x="1074" y="1"/>
                  </a:moveTo>
                  <a:cubicBezTo>
                    <a:pt x="480" y="1"/>
                    <a:pt x="9" y="472"/>
                    <a:pt x="0" y="1066"/>
                  </a:cubicBezTo>
                  <a:cubicBezTo>
                    <a:pt x="0" y="1703"/>
                    <a:pt x="529" y="2129"/>
                    <a:pt x="1077" y="2129"/>
                  </a:cubicBezTo>
                  <a:cubicBezTo>
                    <a:pt x="1339" y="2129"/>
                    <a:pt x="1606" y="2032"/>
                    <a:pt x="1821"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7" name="Google Shape;12544;p81">
              <a:extLst>
                <a:ext uri="{FF2B5EF4-FFF2-40B4-BE49-F238E27FC236}">
                  <a16:creationId xmlns:a16="http://schemas.microsoft.com/office/drawing/2014/main" id="{564C6E3B-C06F-4A6B-5DA8-F40D146E5326}"/>
                </a:ext>
              </a:extLst>
            </p:cNvPr>
            <p:cNvSpPr/>
            <p:nvPr/>
          </p:nvSpPr>
          <p:spPr>
            <a:xfrm>
              <a:off x="390550" y="1876050"/>
              <a:ext cx="62350" cy="53275"/>
            </a:xfrm>
            <a:custGeom>
              <a:avLst/>
              <a:gdLst/>
              <a:ahLst/>
              <a:cxnLst/>
              <a:rect l="l" t="t" r="r" b="b"/>
              <a:pathLst>
                <a:path w="2494" h="2131" extrusionOk="0">
                  <a:moveTo>
                    <a:pt x="1075" y="1"/>
                  </a:moveTo>
                  <a:cubicBezTo>
                    <a:pt x="1072" y="1"/>
                    <a:pt x="1068" y="1"/>
                    <a:pt x="1065" y="1"/>
                  </a:cubicBezTo>
                  <a:cubicBezTo>
                    <a:pt x="480" y="1"/>
                    <a:pt x="0" y="480"/>
                    <a:pt x="0" y="1066"/>
                  </a:cubicBezTo>
                  <a:cubicBezTo>
                    <a:pt x="0" y="1707"/>
                    <a:pt x="522" y="2131"/>
                    <a:pt x="1069" y="2131"/>
                  </a:cubicBezTo>
                  <a:cubicBezTo>
                    <a:pt x="1333" y="2131"/>
                    <a:pt x="1602" y="2033"/>
                    <a:pt x="1821" y="1813"/>
                  </a:cubicBezTo>
                  <a:cubicBezTo>
                    <a:pt x="2493"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8" name="Google Shape;12545;p81">
              <a:extLst>
                <a:ext uri="{FF2B5EF4-FFF2-40B4-BE49-F238E27FC236}">
                  <a16:creationId xmlns:a16="http://schemas.microsoft.com/office/drawing/2014/main" id="{01EF5C2C-3E6B-B880-0A6C-96CD9D17B387}"/>
                </a:ext>
              </a:extLst>
            </p:cNvPr>
            <p:cNvSpPr/>
            <p:nvPr/>
          </p:nvSpPr>
          <p:spPr>
            <a:xfrm>
              <a:off x="390550" y="1799825"/>
              <a:ext cx="62350" cy="53300"/>
            </a:xfrm>
            <a:custGeom>
              <a:avLst/>
              <a:gdLst/>
              <a:ahLst/>
              <a:cxnLst/>
              <a:rect l="l" t="t" r="r" b="b"/>
              <a:pathLst>
                <a:path w="2494" h="2132" extrusionOk="0">
                  <a:moveTo>
                    <a:pt x="1075" y="1"/>
                  </a:moveTo>
                  <a:cubicBezTo>
                    <a:pt x="1072" y="1"/>
                    <a:pt x="1068" y="1"/>
                    <a:pt x="1065" y="1"/>
                  </a:cubicBezTo>
                  <a:cubicBezTo>
                    <a:pt x="480" y="1"/>
                    <a:pt x="0" y="481"/>
                    <a:pt x="0" y="1066"/>
                  </a:cubicBezTo>
                  <a:cubicBezTo>
                    <a:pt x="0" y="1708"/>
                    <a:pt x="526" y="2131"/>
                    <a:pt x="1073" y="2131"/>
                  </a:cubicBezTo>
                  <a:cubicBezTo>
                    <a:pt x="1336" y="2131"/>
                    <a:pt x="1604" y="2033"/>
                    <a:pt x="1821" y="1814"/>
                  </a:cubicBezTo>
                  <a:cubicBezTo>
                    <a:pt x="2493" y="1150"/>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09" name="Google Shape;12546;p81">
              <a:extLst>
                <a:ext uri="{FF2B5EF4-FFF2-40B4-BE49-F238E27FC236}">
                  <a16:creationId xmlns:a16="http://schemas.microsoft.com/office/drawing/2014/main" id="{4E1D0A29-1EF7-8629-7221-1ADFF09BBDAC}"/>
                </a:ext>
              </a:extLst>
            </p:cNvPr>
            <p:cNvSpPr/>
            <p:nvPr/>
          </p:nvSpPr>
          <p:spPr>
            <a:xfrm>
              <a:off x="390550" y="1723625"/>
              <a:ext cx="62400" cy="53350"/>
            </a:xfrm>
            <a:custGeom>
              <a:avLst/>
              <a:gdLst/>
              <a:ahLst/>
              <a:cxnLst/>
              <a:rect l="l" t="t" r="r" b="b"/>
              <a:pathLst>
                <a:path w="2496" h="2134" extrusionOk="0">
                  <a:moveTo>
                    <a:pt x="1065" y="1"/>
                  </a:moveTo>
                  <a:cubicBezTo>
                    <a:pt x="480" y="1"/>
                    <a:pt x="0" y="480"/>
                    <a:pt x="0" y="1065"/>
                  </a:cubicBezTo>
                  <a:cubicBezTo>
                    <a:pt x="0" y="1709"/>
                    <a:pt x="529" y="2133"/>
                    <a:pt x="1078" y="2133"/>
                  </a:cubicBezTo>
                  <a:cubicBezTo>
                    <a:pt x="1339" y="2133"/>
                    <a:pt x="1606"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0" name="Google Shape;12547;p81">
              <a:extLst>
                <a:ext uri="{FF2B5EF4-FFF2-40B4-BE49-F238E27FC236}">
                  <a16:creationId xmlns:a16="http://schemas.microsoft.com/office/drawing/2014/main" id="{3A440EAF-8B75-6F73-CBFA-D8CF565859D2}"/>
                </a:ext>
              </a:extLst>
            </p:cNvPr>
            <p:cNvSpPr/>
            <p:nvPr/>
          </p:nvSpPr>
          <p:spPr>
            <a:xfrm>
              <a:off x="39055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1" name="Google Shape;12548;p81">
              <a:extLst>
                <a:ext uri="{FF2B5EF4-FFF2-40B4-BE49-F238E27FC236}">
                  <a16:creationId xmlns:a16="http://schemas.microsoft.com/office/drawing/2014/main" id="{A573CBB8-D5D7-5776-BF86-566FFEED9A6F}"/>
                </a:ext>
              </a:extLst>
            </p:cNvPr>
            <p:cNvSpPr/>
            <p:nvPr/>
          </p:nvSpPr>
          <p:spPr>
            <a:xfrm>
              <a:off x="390550" y="1571400"/>
              <a:ext cx="62350" cy="53275"/>
            </a:xfrm>
            <a:custGeom>
              <a:avLst/>
              <a:gdLst/>
              <a:ahLst/>
              <a:cxnLst/>
              <a:rect l="l" t="t" r="r" b="b"/>
              <a:pathLst>
                <a:path w="2494" h="2131" extrusionOk="0">
                  <a:moveTo>
                    <a:pt x="1075" y="1"/>
                  </a:moveTo>
                  <a:cubicBezTo>
                    <a:pt x="1072" y="1"/>
                    <a:pt x="1068" y="1"/>
                    <a:pt x="1065" y="1"/>
                  </a:cubicBezTo>
                  <a:cubicBezTo>
                    <a:pt x="480" y="1"/>
                    <a:pt x="0" y="472"/>
                    <a:pt x="0" y="1066"/>
                  </a:cubicBezTo>
                  <a:cubicBezTo>
                    <a:pt x="0" y="1708"/>
                    <a:pt x="522" y="2131"/>
                    <a:pt x="1069" y="2131"/>
                  </a:cubicBezTo>
                  <a:cubicBezTo>
                    <a:pt x="1333" y="2131"/>
                    <a:pt x="1602" y="2033"/>
                    <a:pt x="1821" y="1813"/>
                  </a:cubicBezTo>
                  <a:cubicBezTo>
                    <a:pt x="2493" y="1141"/>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2" name="Google Shape;12549;p81">
              <a:extLst>
                <a:ext uri="{FF2B5EF4-FFF2-40B4-BE49-F238E27FC236}">
                  <a16:creationId xmlns:a16="http://schemas.microsoft.com/office/drawing/2014/main" id="{CACB10E2-28DA-7D37-5E86-0E00C9765B33}"/>
                </a:ext>
              </a:extLst>
            </p:cNvPr>
            <p:cNvSpPr/>
            <p:nvPr/>
          </p:nvSpPr>
          <p:spPr>
            <a:xfrm>
              <a:off x="314325" y="1952050"/>
              <a:ext cx="62225" cy="53450"/>
            </a:xfrm>
            <a:custGeom>
              <a:avLst/>
              <a:gdLst/>
              <a:ahLst/>
              <a:cxnLst/>
              <a:rect l="l" t="t" r="r" b="b"/>
              <a:pathLst>
                <a:path w="2489" h="2138" extrusionOk="0">
                  <a:moveTo>
                    <a:pt x="1065" y="1"/>
                  </a:moveTo>
                  <a:cubicBezTo>
                    <a:pt x="480" y="9"/>
                    <a:pt x="1" y="481"/>
                    <a:pt x="1" y="1074"/>
                  </a:cubicBezTo>
                  <a:cubicBezTo>
                    <a:pt x="1" y="1712"/>
                    <a:pt x="525" y="2138"/>
                    <a:pt x="1073" y="2138"/>
                  </a:cubicBezTo>
                  <a:cubicBezTo>
                    <a:pt x="1335" y="2138"/>
                    <a:pt x="1603" y="2040"/>
                    <a:pt x="1822"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3" name="Google Shape;12550;p81">
              <a:extLst>
                <a:ext uri="{FF2B5EF4-FFF2-40B4-BE49-F238E27FC236}">
                  <a16:creationId xmlns:a16="http://schemas.microsoft.com/office/drawing/2014/main" id="{973589A3-D00D-B997-8EC5-A57256961840}"/>
                </a:ext>
              </a:extLst>
            </p:cNvPr>
            <p:cNvSpPr/>
            <p:nvPr/>
          </p:nvSpPr>
          <p:spPr>
            <a:xfrm>
              <a:off x="314325" y="1876050"/>
              <a:ext cx="62225" cy="53275"/>
            </a:xfrm>
            <a:custGeom>
              <a:avLst/>
              <a:gdLst/>
              <a:ahLst/>
              <a:cxnLst/>
              <a:rect l="l" t="t" r="r" b="b"/>
              <a:pathLst>
                <a:path w="2489" h="2131" extrusionOk="0">
                  <a:moveTo>
                    <a:pt x="1065" y="1"/>
                  </a:moveTo>
                  <a:cubicBezTo>
                    <a:pt x="480" y="1"/>
                    <a:pt x="1" y="472"/>
                    <a:pt x="1" y="1066"/>
                  </a:cubicBezTo>
                  <a:cubicBezTo>
                    <a:pt x="1" y="1707"/>
                    <a:pt x="523" y="2131"/>
                    <a:pt x="1070" y="2131"/>
                  </a:cubicBezTo>
                  <a:cubicBezTo>
                    <a:pt x="1333" y="2131"/>
                    <a:pt x="1602" y="2033"/>
                    <a:pt x="1822"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4" name="Google Shape;12551;p81">
              <a:extLst>
                <a:ext uri="{FF2B5EF4-FFF2-40B4-BE49-F238E27FC236}">
                  <a16:creationId xmlns:a16="http://schemas.microsoft.com/office/drawing/2014/main" id="{8A611E77-7B7F-589C-EEF8-95A04F5659AD}"/>
                </a:ext>
              </a:extLst>
            </p:cNvPr>
            <p:cNvSpPr/>
            <p:nvPr/>
          </p:nvSpPr>
          <p:spPr>
            <a:xfrm>
              <a:off x="314325" y="1799850"/>
              <a:ext cx="62225" cy="53325"/>
            </a:xfrm>
            <a:custGeom>
              <a:avLst/>
              <a:gdLst/>
              <a:ahLst/>
              <a:cxnLst/>
              <a:rect l="l" t="t" r="r" b="b"/>
              <a:pathLst>
                <a:path w="2489" h="2133" extrusionOk="0">
                  <a:moveTo>
                    <a:pt x="1065" y="0"/>
                  </a:moveTo>
                  <a:cubicBezTo>
                    <a:pt x="480" y="0"/>
                    <a:pt x="1" y="480"/>
                    <a:pt x="1" y="1065"/>
                  </a:cubicBezTo>
                  <a:cubicBezTo>
                    <a:pt x="1" y="1709"/>
                    <a:pt x="526" y="2133"/>
                    <a:pt x="1075" y="2133"/>
                  </a:cubicBezTo>
                  <a:cubicBezTo>
                    <a:pt x="1336" y="2133"/>
                    <a:pt x="1604" y="2036"/>
                    <a:pt x="1822"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5" name="Google Shape;12552;p81">
              <a:extLst>
                <a:ext uri="{FF2B5EF4-FFF2-40B4-BE49-F238E27FC236}">
                  <a16:creationId xmlns:a16="http://schemas.microsoft.com/office/drawing/2014/main" id="{AE2D1038-D05A-4415-5E98-70BB3049A00E}"/>
                </a:ext>
              </a:extLst>
            </p:cNvPr>
            <p:cNvSpPr/>
            <p:nvPr/>
          </p:nvSpPr>
          <p:spPr>
            <a:xfrm>
              <a:off x="314325" y="1723625"/>
              <a:ext cx="62225" cy="53350"/>
            </a:xfrm>
            <a:custGeom>
              <a:avLst/>
              <a:gdLst/>
              <a:ahLst/>
              <a:cxnLst/>
              <a:rect l="l" t="t" r="r" b="b"/>
              <a:pathLst>
                <a:path w="2489" h="2134" extrusionOk="0">
                  <a:moveTo>
                    <a:pt x="1065" y="1"/>
                  </a:moveTo>
                  <a:cubicBezTo>
                    <a:pt x="480" y="1"/>
                    <a:pt x="1" y="480"/>
                    <a:pt x="1" y="1065"/>
                  </a:cubicBezTo>
                  <a:cubicBezTo>
                    <a:pt x="1" y="1709"/>
                    <a:pt x="526" y="2133"/>
                    <a:pt x="1075" y="2133"/>
                  </a:cubicBezTo>
                  <a:cubicBezTo>
                    <a:pt x="1336" y="2133"/>
                    <a:pt x="1604" y="2037"/>
                    <a:pt x="1822"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6" name="Google Shape;12553;p81">
              <a:extLst>
                <a:ext uri="{FF2B5EF4-FFF2-40B4-BE49-F238E27FC236}">
                  <a16:creationId xmlns:a16="http://schemas.microsoft.com/office/drawing/2014/main" id="{3C01872C-065D-98B6-ED6B-D6EA2583313A}"/>
                </a:ext>
              </a:extLst>
            </p:cNvPr>
            <p:cNvSpPr/>
            <p:nvPr/>
          </p:nvSpPr>
          <p:spPr>
            <a:xfrm>
              <a:off x="314325" y="1647400"/>
              <a:ext cx="62225" cy="53450"/>
            </a:xfrm>
            <a:custGeom>
              <a:avLst/>
              <a:gdLst/>
              <a:ahLst/>
              <a:cxnLst/>
              <a:rect l="l" t="t" r="r" b="b"/>
              <a:pathLst>
                <a:path w="2489" h="2138" extrusionOk="0">
                  <a:moveTo>
                    <a:pt x="1065" y="1"/>
                  </a:moveTo>
                  <a:cubicBezTo>
                    <a:pt x="480" y="9"/>
                    <a:pt x="1" y="481"/>
                    <a:pt x="1" y="1066"/>
                  </a:cubicBezTo>
                  <a:cubicBezTo>
                    <a:pt x="1" y="1710"/>
                    <a:pt x="526" y="2138"/>
                    <a:pt x="1074" y="2138"/>
                  </a:cubicBezTo>
                  <a:cubicBezTo>
                    <a:pt x="1336" y="2138"/>
                    <a:pt x="1604" y="2040"/>
                    <a:pt x="1822"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7" name="Google Shape;12554;p81">
              <a:extLst>
                <a:ext uri="{FF2B5EF4-FFF2-40B4-BE49-F238E27FC236}">
                  <a16:creationId xmlns:a16="http://schemas.microsoft.com/office/drawing/2014/main" id="{916E66F5-448B-09B7-5AE5-EBD1F7AB8E3F}"/>
                </a:ext>
              </a:extLst>
            </p:cNvPr>
            <p:cNvSpPr/>
            <p:nvPr/>
          </p:nvSpPr>
          <p:spPr>
            <a:xfrm>
              <a:off x="314325" y="1571400"/>
              <a:ext cx="62150" cy="53250"/>
            </a:xfrm>
            <a:custGeom>
              <a:avLst/>
              <a:gdLst/>
              <a:ahLst/>
              <a:cxnLst/>
              <a:rect l="l" t="t" r="r" b="b"/>
              <a:pathLst>
                <a:path w="2486" h="2130" extrusionOk="0">
                  <a:moveTo>
                    <a:pt x="1075" y="1"/>
                  </a:moveTo>
                  <a:cubicBezTo>
                    <a:pt x="1072" y="1"/>
                    <a:pt x="1069" y="1"/>
                    <a:pt x="1065" y="1"/>
                  </a:cubicBezTo>
                  <a:cubicBezTo>
                    <a:pt x="480" y="1"/>
                    <a:pt x="1" y="472"/>
                    <a:pt x="1" y="1066"/>
                  </a:cubicBezTo>
                  <a:cubicBezTo>
                    <a:pt x="1" y="1703"/>
                    <a:pt x="525" y="2129"/>
                    <a:pt x="1073" y="2129"/>
                  </a:cubicBezTo>
                  <a:cubicBezTo>
                    <a:pt x="1335" y="2129"/>
                    <a:pt x="1603" y="2032"/>
                    <a:pt x="1822" y="1813"/>
                  </a:cubicBezTo>
                  <a:cubicBezTo>
                    <a:pt x="2486" y="1149"/>
                    <a:pt x="2020"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8" name="Google Shape;12555;p81">
              <a:extLst>
                <a:ext uri="{FF2B5EF4-FFF2-40B4-BE49-F238E27FC236}">
                  <a16:creationId xmlns:a16="http://schemas.microsoft.com/office/drawing/2014/main" id="{560FE679-B133-E08B-E555-0573ADCF87A3}"/>
                </a:ext>
              </a:extLst>
            </p:cNvPr>
            <p:cNvSpPr/>
            <p:nvPr/>
          </p:nvSpPr>
          <p:spPr>
            <a:xfrm>
              <a:off x="238125" y="1952050"/>
              <a:ext cx="62200" cy="53450"/>
            </a:xfrm>
            <a:custGeom>
              <a:avLst/>
              <a:gdLst/>
              <a:ahLst/>
              <a:cxnLst/>
              <a:rect l="l" t="t" r="r" b="b"/>
              <a:pathLst>
                <a:path w="2488" h="2138" extrusionOk="0">
                  <a:moveTo>
                    <a:pt x="1065" y="1"/>
                  </a:moveTo>
                  <a:cubicBezTo>
                    <a:pt x="480" y="9"/>
                    <a:pt x="0" y="481"/>
                    <a:pt x="0" y="1074"/>
                  </a:cubicBezTo>
                  <a:cubicBezTo>
                    <a:pt x="0" y="1712"/>
                    <a:pt x="524"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19" name="Google Shape;12556;p81">
              <a:extLst>
                <a:ext uri="{FF2B5EF4-FFF2-40B4-BE49-F238E27FC236}">
                  <a16:creationId xmlns:a16="http://schemas.microsoft.com/office/drawing/2014/main" id="{7603A11E-2AF0-132B-F5A7-E902933EFD4C}"/>
                </a:ext>
              </a:extLst>
            </p:cNvPr>
            <p:cNvSpPr/>
            <p:nvPr/>
          </p:nvSpPr>
          <p:spPr>
            <a:xfrm>
              <a:off x="238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0" name="Google Shape;12557;p81">
              <a:extLst>
                <a:ext uri="{FF2B5EF4-FFF2-40B4-BE49-F238E27FC236}">
                  <a16:creationId xmlns:a16="http://schemas.microsoft.com/office/drawing/2014/main" id="{C3BA0F2A-7693-CC30-A415-AC4BD4CBFC93}"/>
                </a:ext>
              </a:extLst>
            </p:cNvPr>
            <p:cNvSpPr/>
            <p:nvPr/>
          </p:nvSpPr>
          <p:spPr>
            <a:xfrm>
              <a:off x="238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1" name="Google Shape;12558;p81">
              <a:extLst>
                <a:ext uri="{FF2B5EF4-FFF2-40B4-BE49-F238E27FC236}">
                  <a16:creationId xmlns:a16="http://schemas.microsoft.com/office/drawing/2014/main" id="{86BA3436-EF23-CE3F-8B87-4EA623F630CD}"/>
                </a:ext>
              </a:extLst>
            </p:cNvPr>
            <p:cNvSpPr/>
            <p:nvPr/>
          </p:nvSpPr>
          <p:spPr>
            <a:xfrm>
              <a:off x="238125"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2" name="Google Shape;12559;p81">
              <a:extLst>
                <a:ext uri="{FF2B5EF4-FFF2-40B4-BE49-F238E27FC236}">
                  <a16:creationId xmlns:a16="http://schemas.microsoft.com/office/drawing/2014/main" id="{706636AA-9381-23C9-AD11-E30839D0E601}"/>
                </a:ext>
              </a:extLst>
            </p:cNvPr>
            <p:cNvSpPr/>
            <p:nvPr/>
          </p:nvSpPr>
          <p:spPr>
            <a:xfrm>
              <a:off x="4427825" y="2637775"/>
              <a:ext cx="62425" cy="53450"/>
            </a:xfrm>
            <a:custGeom>
              <a:avLst/>
              <a:gdLst/>
              <a:ahLst/>
              <a:cxnLst/>
              <a:rect l="l" t="t" r="r" b="b"/>
              <a:pathLst>
                <a:path w="2497" h="2138" extrusionOk="0">
                  <a:moveTo>
                    <a:pt x="1065" y="1"/>
                  </a:moveTo>
                  <a:cubicBezTo>
                    <a:pt x="480" y="9"/>
                    <a:pt x="1" y="480"/>
                    <a:pt x="1" y="1074"/>
                  </a:cubicBezTo>
                  <a:cubicBezTo>
                    <a:pt x="1" y="1712"/>
                    <a:pt x="529" y="2137"/>
                    <a:pt x="1077" y="2137"/>
                  </a:cubicBezTo>
                  <a:cubicBezTo>
                    <a:pt x="1339" y="2137"/>
                    <a:pt x="1606"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3" name="Google Shape;12560;p81">
              <a:extLst>
                <a:ext uri="{FF2B5EF4-FFF2-40B4-BE49-F238E27FC236}">
                  <a16:creationId xmlns:a16="http://schemas.microsoft.com/office/drawing/2014/main" id="{D4923785-5B57-7181-719B-38E1038966AA}"/>
                </a:ext>
              </a:extLst>
            </p:cNvPr>
            <p:cNvSpPr/>
            <p:nvPr/>
          </p:nvSpPr>
          <p:spPr>
            <a:xfrm>
              <a:off x="4427825" y="2714000"/>
              <a:ext cx="62425" cy="53350"/>
            </a:xfrm>
            <a:custGeom>
              <a:avLst/>
              <a:gdLst/>
              <a:ahLst/>
              <a:cxnLst/>
              <a:rect l="l" t="t" r="r" b="b"/>
              <a:pathLst>
                <a:path w="2497" h="2134"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4" name="Google Shape;12561;p81">
              <a:extLst>
                <a:ext uri="{FF2B5EF4-FFF2-40B4-BE49-F238E27FC236}">
                  <a16:creationId xmlns:a16="http://schemas.microsoft.com/office/drawing/2014/main" id="{A1D372A5-A8ED-21F6-4355-2D999754E73B}"/>
                </a:ext>
              </a:extLst>
            </p:cNvPr>
            <p:cNvSpPr/>
            <p:nvPr/>
          </p:nvSpPr>
          <p:spPr>
            <a:xfrm>
              <a:off x="4504050"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5" name="Google Shape;12562;p81">
              <a:extLst>
                <a:ext uri="{FF2B5EF4-FFF2-40B4-BE49-F238E27FC236}">
                  <a16:creationId xmlns:a16="http://schemas.microsoft.com/office/drawing/2014/main" id="{9BEE04C8-C1A5-45F5-9DA8-087CDDB3D734}"/>
                </a:ext>
              </a:extLst>
            </p:cNvPr>
            <p:cNvSpPr/>
            <p:nvPr/>
          </p:nvSpPr>
          <p:spPr>
            <a:xfrm>
              <a:off x="4504050" y="2866425"/>
              <a:ext cx="62200" cy="53275"/>
            </a:xfrm>
            <a:custGeom>
              <a:avLst/>
              <a:gdLst/>
              <a:ahLst/>
              <a:cxnLst/>
              <a:rect l="l" t="t" r="r" b="b"/>
              <a:pathLst>
                <a:path w="2488" h="2131" extrusionOk="0">
                  <a:moveTo>
                    <a:pt x="1065" y="0"/>
                  </a:moveTo>
                  <a:cubicBezTo>
                    <a:pt x="480"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6" name="Google Shape;12563;p81">
              <a:extLst>
                <a:ext uri="{FF2B5EF4-FFF2-40B4-BE49-F238E27FC236}">
                  <a16:creationId xmlns:a16="http://schemas.microsoft.com/office/drawing/2014/main" id="{4490B6C6-D75D-E54A-2F99-AFB88B4DB866}"/>
                </a:ext>
              </a:extLst>
            </p:cNvPr>
            <p:cNvSpPr/>
            <p:nvPr/>
          </p:nvSpPr>
          <p:spPr>
            <a:xfrm>
              <a:off x="458025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6"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7" name="Google Shape;12564;p81">
              <a:extLst>
                <a:ext uri="{FF2B5EF4-FFF2-40B4-BE49-F238E27FC236}">
                  <a16:creationId xmlns:a16="http://schemas.microsoft.com/office/drawing/2014/main" id="{3DEC61F0-7BC0-1483-68B2-838D056F1E36}"/>
                </a:ext>
              </a:extLst>
            </p:cNvPr>
            <p:cNvSpPr/>
            <p:nvPr/>
          </p:nvSpPr>
          <p:spPr>
            <a:xfrm>
              <a:off x="4504050" y="2790200"/>
              <a:ext cx="62200" cy="53350"/>
            </a:xfrm>
            <a:custGeom>
              <a:avLst/>
              <a:gdLst/>
              <a:ahLst/>
              <a:cxnLst/>
              <a:rect l="l" t="t" r="r" b="b"/>
              <a:pathLst>
                <a:path w="2488" h="2134" extrusionOk="0">
                  <a:moveTo>
                    <a:pt x="1065" y="1"/>
                  </a:moveTo>
                  <a:cubicBezTo>
                    <a:pt x="480" y="1"/>
                    <a:pt x="0" y="480"/>
                    <a:pt x="0" y="1066"/>
                  </a:cubicBezTo>
                  <a:cubicBezTo>
                    <a:pt x="0" y="1709"/>
                    <a:pt x="525"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8" name="Google Shape;12565;p81">
              <a:extLst>
                <a:ext uri="{FF2B5EF4-FFF2-40B4-BE49-F238E27FC236}">
                  <a16:creationId xmlns:a16="http://schemas.microsoft.com/office/drawing/2014/main" id="{97D78DA0-889F-850B-9409-16134517183E}"/>
                </a:ext>
              </a:extLst>
            </p:cNvPr>
            <p:cNvSpPr/>
            <p:nvPr/>
          </p:nvSpPr>
          <p:spPr>
            <a:xfrm>
              <a:off x="5113350" y="14952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29" name="Google Shape;12566;p81">
              <a:extLst>
                <a:ext uri="{FF2B5EF4-FFF2-40B4-BE49-F238E27FC236}">
                  <a16:creationId xmlns:a16="http://schemas.microsoft.com/office/drawing/2014/main" id="{A611945B-2369-0486-4303-D1C5AF713EA7}"/>
                </a:ext>
              </a:extLst>
            </p:cNvPr>
            <p:cNvSpPr/>
            <p:nvPr/>
          </p:nvSpPr>
          <p:spPr>
            <a:xfrm>
              <a:off x="5113350" y="1571400"/>
              <a:ext cx="62400" cy="53250"/>
            </a:xfrm>
            <a:custGeom>
              <a:avLst/>
              <a:gdLst/>
              <a:ahLst/>
              <a:cxnLst/>
              <a:rect l="l" t="t" r="r" b="b"/>
              <a:pathLst>
                <a:path w="2496" h="2130" extrusionOk="0">
                  <a:moveTo>
                    <a:pt x="1073" y="1"/>
                  </a:moveTo>
                  <a:cubicBezTo>
                    <a:pt x="480" y="1"/>
                    <a:pt x="8" y="472"/>
                    <a:pt x="0" y="1066"/>
                  </a:cubicBezTo>
                  <a:cubicBezTo>
                    <a:pt x="0" y="1703"/>
                    <a:pt x="525" y="2129"/>
                    <a:pt x="1073" y="2129"/>
                  </a:cubicBezTo>
                  <a:cubicBezTo>
                    <a:pt x="1335" y="2129"/>
                    <a:pt x="1603" y="2032"/>
                    <a:pt x="1821" y="1813"/>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0" name="Google Shape;12567;p81">
              <a:extLst>
                <a:ext uri="{FF2B5EF4-FFF2-40B4-BE49-F238E27FC236}">
                  <a16:creationId xmlns:a16="http://schemas.microsoft.com/office/drawing/2014/main" id="{E0571117-FC72-3269-622A-4C3CB10AAA53}"/>
                </a:ext>
              </a:extLst>
            </p:cNvPr>
            <p:cNvSpPr/>
            <p:nvPr/>
          </p:nvSpPr>
          <p:spPr>
            <a:xfrm>
              <a:off x="5113350" y="164740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1" name="Google Shape;12568;p81">
              <a:extLst>
                <a:ext uri="{FF2B5EF4-FFF2-40B4-BE49-F238E27FC236}">
                  <a16:creationId xmlns:a16="http://schemas.microsoft.com/office/drawing/2014/main" id="{834919A3-6A2F-5E85-BAEE-0C3C62D5ABB2}"/>
                </a:ext>
              </a:extLst>
            </p:cNvPr>
            <p:cNvSpPr/>
            <p:nvPr/>
          </p:nvSpPr>
          <p:spPr>
            <a:xfrm>
              <a:off x="5113350" y="172362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2" name="Google Shape;12569;p81">
              <a:extLst>
                <a:ext uri="{FF2B5EF4-FFF2-40B4-BE49-F238E27FC236}">
                  <a16:creationId xmlns:a16="http://schemas.microsoft.com/office/drawing/2014/main" id="{BBC35EAF-06BD-8742-BB87-08C6534896A5}"/>
                </a:ext>
              </a:extLst>
            </p:cNvPr>
            <p:cNvSpPr/>
            <p:nvPr/>
          </p:nvSpPr>
          <p:spPr>
            <a:xfrm>
              <a:off x="5113350" y="179985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3" name="Google Shape;12570;p81">
              <a:extLst>
                <a:ext uri="{FF2B5EF4-FFF2-40B4-BE49-F238E27FC236}">
                  <a16:creationId xmlns:a16="http://schemas.microsoft.com/office/drawing/2014/main" id="{727D63B6-6E54-DD65-B916-AFEBF31C1E9F}"/>
                </a:ext>
              </a:extLst>
            </p:cNvPr>
            <p:cNvSpPr/>
            <p:nvPr/>
          </p:nvSpPr>
          <p:spPr>
            <a:xfrm>
              <a:off x="5113350" y="1876050"/>
              <a:ext cx="62400" cy="53350"/>
            </a:xfrm>
            <a:custGeom>
              <a:avLst/>
              <a:gdLst/>
              <a:ahLst/>
              <a:cxnLst/>
              <a:rect l="l" t="t" r="r" b="b"/>
              <a:pathLst>
                <a:path w="2496" h="2134" extrusionOk="0">
                  <a:moveTo>
                    <a:pt x="1073" y="1"/>
                  </a:moveTo>
                  <a:cubicBezTo>
                    <a:pt x="480" y="1"/>
                    <a:pt x="8" y="472"/>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4" name="Google Shape;12571;p81">
              <a:extLst>
                <a:ext uri="{FF2B5EF4-FFF2-40B4-BE49-F238E27FC236}">
                  <a16:creationId xmlns:a16="http://schemas.microsoft.com/office/drawing/2014/main" id="{0BF0E56E-A0D7-D4E7-ADEB-3E124DAD87A4}"/>
                </a:ext>
              </a:extLst>
            </p:cNvPr>
            <p:cNvSpPr/>
            <p:nvPr/>
          </p:nvSpPr>
          <p:spPr>
            <a:xfrm>
              <a:off x="5113350" y="1952050"/>
              <a:ext cx="62400" cy="53450"/>
            </a:xfrm>
            <a:custGeom>
              <a:avLst/>
              <a:gdLst/>
              <a:ahLst/>
              <a:cxnLst/>
              <a:rect l="l" t="t" r="r" b="b"/>
              <a:pathLst>
                <a:path w="2496" h="2138" extrusionOk="0">
                  <a:moveTo>
                    <a:pt x="1073" y="1"/>
                  </a:moveTo>
                  <a:cubicBezTo>
                    <a:pt x="480" y="9"/>
                    <a:pt x="8" y="481"/>
                    <a:pt x="0" y="1074"/>
                  </a:cubicBezTo>
                  <a:cubicBezTo>
                    <a:pt x="0" y="1712"/>
                    <a:pt x="525" y="2138"/>
                    <a:pt x="1073" y="2138"/>
                  </a:cubicBezTo>
                  <a:cubicBezTo>
                    <a:pt x="1335" y="2138"/>
                    <a:pt x="1603"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5" name="Google Shape;12572;p81">
              <a:extLst>
                <a:ext uri="{FF2B5EF4-FFF2-40B4-BE49-F238E27FC236}">
                  <a16:creationId xmlns:a16="http://schemas.microsoft.com/office/drawing/2014/main" id="{52842D6D-5CB8-710C-8F95-B175916E66F7}"/>
                </a:ext>
              </a:extLst>
            </p:cNvPr>
            <p:cNvSpPr/>
            <p:nvPr/>
          </p:nvSpPr>
          <p:spPr>
            <a:xfrm>
              <a:off x="5113350" y="2028275"/>
              <a:ext cx="62400" cy="53450"/>
            </a:xfrm>
            <a:custGeom>
              <a:avLst/>
              <a:gdLst/>
              <a:ahLst/>
              <a:cxnLst/>
              <a:rect l="l" t="t" r="r" b="b"/>
              <a:pathLst>
                <a:path w="2496" h="2138" extrusionOk="0">
                  <a:moveTo>
                    <a:pt x="1073" y="1"/>
                  </a:moveTo>
                  <a:cubicBezTo>
                    <a:pt x="480" y="1"/>
                    <a:pt x="8" y="480"/>
                    <a:pt x="0" y="1065"/>
                  </a:cubicBezTo>
                  <a:cubicBezTo>
                    <a:pt x="0" y="1709"/>
                    <a:pt x="525" y="2137"/>
                    <a:pt x="1074" y="2137"/>
                  </a:cubicBezTo>
                  <a:cubicBezTo>
                    <a:pt x="1336" y="2137"/>
                    <a:pt x="1603" y="2040"/>
                    <a:pt x="1821" y="1821"/>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6" name="Google Shape;12573;p81">
              <a:extLst>
                <a:ext uri="{FF2B5EF4-FFF2-40B4-BE49-F238E27FC236}">
                  <a16:creationId xmlns:a16="http://schemas.microsoft.com/office/drawing/2014/main" id="{80FB914A-9A4D-D9F0-9930-5CA84469847B}"/>
                </a:ext>
              </a:extLst>
            </p:cNvPr>
            <p:cNvSpPr/>
            <p:nvPr/>
          </p:nvSpPr>
          <p:spPr>
            <a:xfrm>
              <a:off x="5113350" y="2104500"/>
              <a:ext cx="62400" cy="53325"/>
            </a:xfrm>
            <a:custGeom>
              <a:avLst/>
              <a:gdLst/>
              <a:ahLst/>
              <a:cxnLst/>
              <a:rect l="l" t="t" r="r" b="b"/>
              <a:pathLst>
                <a:path w="2496" h="2133"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7" name="Google Shape;12574;p81">
              <a:extLst>
                <a:ext uri="{FF2B5EF4-FFF2-40B4-BE49-F238E27FC236}">
                  <a16:creationId xmlns:a16="http://schemas.microsoft.com/office/drawing/2014/main" id="{A637837C-C087-20F8-D5EA-83068599E599}"/>
                </a:ext>
              </a:extLst>
            </p:cNvPr>
            <p:cNvSpPr/>
            <p:nvPr/>
          </p:nvSpPr>
          <p:spPr>
            <a:xfrm>
              <a:off x="5113350" y="2180700"/>
              <a:ext cx="62400" cy="53350"/>
            </a:xfrm>
            <a:custGeom>
              <a:avLst/>
              <a:gdLst/>
              <a:ahLst/>
              <a:cxnLst/>
              <a:rect l="l" t="t" r="r" b="b"/>
              <a:pathLst>
                <a:path w="2496" h="2134" extrusionOk="0">
                  <a:moveTo>
                    <a:pt x="1073" y="1"/>
                  </a:moveTo>
                  <a:cubicBezTo>
                    <a:pt x="480" y="1"/>
                    <a:pt x="8" y="480"/>
                    <a:pt x="0" y="1066"/>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8" name="Google Shape;12575;p81">
              <a:extLst>
                <a:ext uri="{FF2B5EF4-FFF2-40B4-BE49-F238E27FC236}">
                  <a16:creationId xmlns:a16="http://schemas.microsoft.com/office/drawing/2014/main" id="{C31156D7-86C4-7009-71F9-3F82EF237517}"/>
                </a:ext>
              </a:extLst>
            </p:cNvPr>
            <p:cNvSpPr/>
            <p:nvPr/>
          </p:nvSpPr>
          <p:spPr>
            <a:xfrm>
              <a:off x="5113350" y="2256925"/>
              <a:ext cx="62550" cy="53425"/>
            </a:xfrm>
            <a:custGeom>
              <a:avLst/>
              <a:gdLst/>
              <a:ahLst/>
              <a:cxnLst/>
              <a:rect l="l" t="t" r="r" b="b"/>
              <a:pathLst>
                <a:path w="2502" h="2137" extrusionOk="0">
                  <a:moveTo>
                    <a:pt x="1083" y="0"/>
                  </a:moveTo>
                  <a:cubicBezTo>
                    <a:pt x="1080" y="0"/>
                    <a:pt x="1077" y="0"/>
                    <a:pt x="1073" y="0"/>
                  </a:cubicBezTo>
                  <a:cubicBezTo>
                    <a:pt x="480" y="0"/>
                    <a:pt x="0" y="480"/>
                    <a:pt x="0" y="1065"/>
                  </a:cubicBezTo>
                  <a:cubicBezTo>
                    <a:pt x="0" y="1709"/>
                    <a:pt x="529" y="2137"/>
                    <a:pt x="1080" y="2137"/>
                  </a:cubicBezTo>
                  <a:cubicBezTo>
                    <a:pt x="1343" y="2137"/>
                    <a:pt x="1611" y="2039"/>
                    <a:pt x="1829" y="1821"/>
                  </a:cubicBezTo>
                  <a:cubicBezTo>
                    <a:pt x="2502" y="1149"/>
                    <a:pt x="2028" y="0"/>
                    <a:pt x="108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39" name="Google Shape;12576;p81">
              <a:extLst>
                <a:ext uri="{FF2B5EF4-FFF2-40B4-BE49-F238E27FC236}">
                  <a16:creationId xmlns:a16="http://schemas.microsoft.com/office/drawing/2014/main" id="{692A0623-FC23-74A0-E72B-26185A011EB2}"/>
                </a:ext>
              </a:extLst>
            </p:cNvPr>
            <p:cNvSpPr/>
            <p:nvPr/>
          </p:nvSpPr>
          <p:spPr>
            <a:xfrm>
              <a:off x="5113350" y="2333125"/>
              <a:ext cx="62400" cy="53450"/>
            </a:xfrm>
            <a:custGeom>
              <a:avLst/>
              <a:gdLst/>
              <a:ahLst/>
              <a:cxnLst/>
              <a:rect l="l" t="t" r="r" b="b"/>
              <a:pathLst>
                <a:path w="2496" h="2138" extrusionOk="0">
                  <a:moveTo>
                    <a:pt x="1073" y="1"/>
                  </a:moveTo>
                  <a:cubicBezTo>
                    <a:pt x="480" y="1"/>
                    <a:pt x="0" y="480"/>
                    <a:pt x="0" y="1066"/>
                  </a:cubicBezTo>
                  <a:cubicBezTo>
                    <a:pt x="0" y="1709"/>
                    <a:pt x="525" y="2137"/>
                    <a:pt x="1074" y="2137"/>
                  </a:cubicBezTo>
                  <a:cubicBezTo>
                    <a:pt x="1336" y="2137"/>
                    <a:pt x="1603"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0" name="Google Shape;12577;p81">
              <a:extLst>
                <a:ext uri="{FF2B5EF4-FFF2-40B4-BE49-F238E27FC236}">
                  <a16:creationId xmlns:a16="http://schemas.microsoft.com/office/drawing/2014/main" id="{923DE14C-F5B4-F542-6DD6-9B03BE4C11F8}"/>
                </a:ext>
              </a:extLst>
            </p:cNvPr>
            <p:cNvSpPr/>
            <p:nvPr/>
          </p:nvSpPr>
          <p:spPr>
            <a:xfrm>
              <a:off x="5113350" y="2409350"/>
              <a:ext cx="62400" cy="53350"/>
            </a:xfrm>
            <a:custGeom>
              <a:avLst/>
              <a:gdLst/>
              <a:ahLst/>
              <a:cxnLst/>
              <a:rect l="l" t="t" r="r" b="b"/>
              <a:pathLst>
                <a:path w="2496" h="2134" extrusionOk="0">
                  <a:moveTo>
                    <a:pt x="1073" y="0"/>
                  </a:moveTo>
                  <a:cubicBezTo>
                    <a:pt x="480" y="0"/>
                    <a:pt x="8"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1" name="Google Shape;12578;p81">
              <a:extLst>
                <a:ext uri="{FF2B5EF4-FFF2-40B4-BE49-F238E27FC236}">
                  <a16:creationId xmlns:a16="http://schemas.microsoft.com/office/drawing/2014/main" id="{E27E50C1-EE9D-D7F2-5903-29FFF14574F8}"/>
                </a:ext>
              </a:extLst>
            </p:cNvPr>
            <p:cNvSpPr/>
            <p:nvPr/>
          </p:nvSpPr>
          <p:spPr>
            <a:xfrm>
              <a:off x="5113350" y="2485550"/>
              <a:ext cx="62400" cy="53300"/>
            </a:xfrm>
            <a:custGeom>
              <a:avLst/>
              <a:gdLst/>
              <a:ahLst/>
              <a:cxnLst/>
              <a:rect l="l" t="t" r="r" b="b"/>
              <a:pathLst>
                <a:path w="2496" h="2132" extrusionOk="0">
                  <a:moveTo>
                    <a:pt x="1073" y="1"/>
                  </a:moveTo>
                  <a:cubicBezTo>
                    <a:pt x="480" y="1"/>
                    <a:pt x="0" y="472"/>
                    <a:pt x="0" y="1066"/>
                  </a:cubicBezTo>
                  <a:cubicBezTo>
                    <a:pt x="0" y="1708"/>
                    <a:pt x="526" y="2131"/>
                    <a:pt x="1073" y="2131"/>
                  </a:cubicBezTo>
                  <a:cubicBezTo>
                    <a:pt x="1336" y="2131"/>
                    <a:pt x="1604" y="2033"/>
                    <a:pt x="1821" y="1814"/>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2" name="Google Shape;12579;p81">
              <a:extLst>
                <a:ext uri="{FF2B5EF4-FFF2-40B4-BE49-F238E27FC236}">
                  <a16:creationId xmlns:a16="http://schemas.microsoft.com/office/drawing/2014/main" id="{B10C1150-83FC-BFEC-311A-AFC65557DD21}"/>
                </a:ext>
              </a:extLst>
            </p:cNvPr>
            <p:cNvSpPr/>
            <p:nvPr/>
          </p:nvSpPr>
          <p:spPr>
            <a:xfrm>
              <a:off x="473247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3" name="Google Shape;12580;p81">
              <a:extLst>
                <a:ext uri="{FF2B5EF4-FFF2-40B4-BE49-F238E27FC236}">
                  <a16:creationId xmlns:a16="http://schemas.microsoft.com/office/drawing/2014/main" id="{0200EBF9-0DA1-3F8E-5DE4-711748D83721}"/>
                </a:ext>
              </a:extLst>
            </p:cNvPr>
            <p:cNvSpPr/>
            <p:nvPr/>
          </p:nvSpPr>
          <p:spPr>
            <a:xfrm>
              <a:off x="473247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4" name="Google Shape;12581;p81">
              <a:extLst>
                <a:ext uri="{FF2B5EF4-FFF2-40B4-BE49-F238E27FC236}">
                  <a16:creationId xmlns:a16="http://schemas.microsoft.com/office/drawing/2014/main" id="{0DF67888-039B-C62F-498A-CFFFFB8C4658}"/>
                </a:ext>
              </a:extLst>
            </p:cNvPr>
            <p:cNvSpPr/>
            <p:nvPr/>
          </p:nvSpPr>
          <p:spPr>
            <a:xfrm>
              <a:off x="4732475" y="164740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5" name="Google Shape;12582;p81">
              <a:extLst>
                <a:ext uri="{FF2B5EF4-FFF2-40B4-BE49-F238E27FC236}">
                  <a16:creationId xmlns:a16="http://schemas.microsoft.com/office/drawing/2014/main" id="{E2B33C5F-981D-9E7B-E242-53BB1BBFE02A}"/>
                </a:ext>
              </a:extLst>
            </p:cNvPr>
            <p:cNvSpPr/>
            <p:nvPr/>
          </p:nvSpPr>
          <p:spPr>
            <a:xfrm>
              <a:off x="473247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6" name="Google Shape;12583;p81">
              <a:extLst>
                <a:ext uri="{FF2B5EF4-FFF2-40B4-BE49-F238E27FC236}">
                  <a16:creationId xmlns:a16="http://schemas.microsoft.com/office/drawing/2014/main" id="{DD88D0D8-7AF3-6DCA-8DBF-4C9C5BC730CF}"/>
                </a:ext>
              </a:extLst>
            </p:cNvPr>
            <p:cNvSpPr/>
            <p:nvPr/>
          </p:nvSpPr>
          <p:spPr>
            <a:xfrm>
              <a:off x="473247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7" name="Google Shape;12584;p81">
              <a:extLst>
                <a:ext uri="{FF2B5EF4-FFF2-40B4-BE49-F238E27FC236}">
                  <a16:creationId xmlns:a16="http://schemas.microsoft.com/office/drawing/2014/main" id="{64D68982-AB22-72B4-99D5-8B7258CA6253}"/>
                </a:ext>
              </a:extLst>
            </p:cNvPr>
            <p:cNvSpPr/>
            <p:nvPr/>
          </p:nvSpPr>
          <p:spPr>
            <a:xfrm>
              <a:off x="4732475" y="1876050"/>
              <a:ext cx="62425" cy="53350"/>
            </a:xfrm>
            <a:custGeom>
              <a:avLst/>
              <a:gdLst/>
              <a:ahLst/>
              <a:cxnLst/>
              <a:rect l="l" t="t" r="r" b="b"/>
              <a:pathLst>
                <a:path w="2497" h="2134" extrusionOk="0">
                  <a:moveTo>
                    <a:pt x="1074" y="1"/>
                  </a:moveTo>
                  <a:cubicBezTo>
                    <a:pt x="480" y="1"/>
                    <a:pt x="9" y="472"/>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8" name="Google Shape;12585;p81">
              <a:extLst>
                <a:ext uri="{FF2B5EF4-FFF2-40B4-BE49-F238E27FC236}">
                  <a16:creationId xmlns:a16="http://schemas.microsoft.com/office/drawing/2014/main" id="{E734F966-8158-F3C8-F100-D97534401F04}"/>
                </a:ext>
              </a:extLst>
            </p:cNvPr>
            <p:cNvSpPr/>
            <p:nvPr/>
          </p:nvSpPr>
          <p:spPr>
            <a:xfrm>
              <a:off x="4732475" y="1952050"/>
              <a:ext cx="62425" cy="53450"/>
            </a:xfrm>
            <a:custGeom>
              <a:avLst/>
              <a:gdLst/>
              <a:ahLst/>
              <a:cxnLst/>
              <a:rect l="l" t="t" r="r" b="b"/>
              <a:pathLst>
                <a:path w="2497" h="2138" extrusionOk="0">
                  <a:moveTo>
                    <a:pt x="1074" y="1"/>
                  </a:moveTo>
                  <a:cubicBezTo>
                    <a:pt x="480" y="9"/>
                    <a:pt x="9" y="481"/>
                    <a:pt x="1" y="1074"/>
                  </a:cubicBezTo>
                  <a:cubicBezTo>
                    <a:pt x="1" y="1712"/>
                    <a:pt x="525" y="2138"/>
                    <a:pt x="1073" y="2138"/>
                  </a:cubicBezTo>
                  <a:cubicBezTo>
                    <a:pt x="1335" y="2138"/>
                    <a:pt x="1603" y="2040"/>
                    <a:pt x="1822" y="1822"/>
                  </a:cubicBezTo>
                  <a:cubicBezTo>
                    <a:pt x="2496"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49" name="Google Shape;12586;p81">
              <a:extLst>
                <a:ext uri="{FF2B5EF4-FFF2-40B4-BE49-F238E27FC236}">
                  <a16:creationId xmlns:a16="http://schemas.microsoft.com/office/drawing/2014/main" id="{DAA80390-FB11-0409-0C13-01C6C2A289EE}"/>
                </a:ext>
              </a:extLst>
            </p:cNvPr>
            <p:cNvSpPr/>
            <p:nvPr/>
          </p:nvSpPr>
          <p:spPr>
            <a:xfrm>
              <a:off x="4732475" y="2028275"/>
              <a:ext cx="62425" cy="53450"/>
            </a:xfrm>
            <a:custGeom>
              <a:avLst/>
              <a:gdLst/>
              <a:ahLst/>
              <a:cxnLst/>
              <a:rect l="l" t="t" r="r" b="b"/>
              <a:pathLst>
                <a:path w="2497" h="2138" extrusionOk="0">
                  <a:moveTo>
                    <a:pt x="1074" y="1"/>
                  </a:moveTo>
                  <a:cubicBezTo>
                    <a:pt x="480" y="1"/>
                    <a:pt x="9" y="480"/>
                    <a:pt x="1" y="1065"/>
                  </a:cubicBezTo>
                  <a:cubicBezTo>
                    <a:pt x="1" y="1709"/>
                    <a:pt x="526" y="2137"/>
                    <a:pt x="1074" y="2137"/>
                  </a:cubicBezTo>
                  <a:cubicBezTo>
                    <a:pt x="1336" y="2137"/>
                    <a:pt x="1604" y="2040"/>
                    <a:pt x="1822" y="1821"/>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0" name="Google Shape;12587;p81">
              <a:extLst>
                <a:ext uri="{FF2B5EF4-FFF2-40B4-BE49-F238E27FC236}">
                  <a16:creationId xmlns:a16="http://schemas.microsoft.com/office/drawing/2014/main" id="{81DA46AF-6C62-FB3D-5A98-F98AE7D5D8C7}"/>
                </a:ext>
              </a:extLst>
            </p:cNvPr>
            <p:cNvSpPr/>
            <p:nvPr/>
          </p:nvSpPr>
          <p:spPr>
            <a:xfrm>
              <a:off x="4732475" y="21045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1" name="Google Shape;12588;p81">
              <a:extLst>
                <a:ext uri="{FF2B5EF4-FFF2-40B4-BE49-F238E27FC236}">
                  <a16:creationId xmlns:a16="http://schemas.microsoft.com/office/drawing/2014/main" id="{370D6D53-33E3-EE6D-91C0-33E79D93D597}"/>
                </a:ext>
              </a:extLst>
            </p:cNvPr>
            <p:cNvSpPr/>
            <p:nvPr/>
          </p:nvSpPr>
          <p:spPr>
            <a:xfrm>
              <a:off x="4732475" y="2180700"/>
              <a:ext cx="62425" cy="53350"/>
            </a:xfrm>
            <a:custGeom>
              <a:avLst/>
              <a:gdLst/>
              <a:ahLst/>
              <a:cxnLst/>
              <a:rect l="l" t="t" r="r" b="b"/>
              <a:pathLst>
                <a:path w="2497" h="2134" extrusionOk="0">
                  <a:moveTo>
                    <a:pt x="1074" y="1"/>
                  </a:moveTo>
                  <a:cubicBezTo>
                    <a:pt x="480" y="1"/>
                    <a:pt x="9" y="480"/>
                    <a:pt x="1" y="1066"/>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2" name="Google Shape;12589;p81">
              <a:extLst>
                <a:ext uri="{FF2B5EF4-FFF2-40B4-BE49-F238E27FC236}">
                  <a16:creationId xmlns:a16="http://schemas.microsoft.com/office/drawing/2014/main" id="{4AE447F0-5F2D-987F-20AF-05FC4744E7E4}"/>
                </a:ext>
              </a:extLst>
            </p:cNvPr>
            <p:cNvSpPr/>
            <p:nvPr/>
          </p:nvSpPr>
          <p:spPr>
            <a:xfrm>
              <a:off x="4732475" y="2256925"/>
              <a:ext cx="62575" cy="53425"/>
            </a:xfrm>
            <a:custGeom>
              <a:avLst/>
              <a:gdLst/>
              <a:ahLst/>
              <a:cxnLst/>
              <a:rect l="l" t="t" r="r" b="b"/>
              <a:pathLst>
                <a:path w="2503" h="2137" extrusionOk="0">
                  <a:moveTo>
                    <a:pt x="1084" y="0"/>
                  </a:moveTo>
                  <a:cubicBezTo>
                    <a:pt x="1080" y="0"/>
                    <a:pt x="1077" y="0"/>
                    <a:pt x="1074" y="0"/>
                  </a:cubicBezTo>
                  <a:cubicBezTo>
                    <a:pt x="480" y="0"/>
                    <a:pt x="1" y="480"/>
                    <a:pt x="1" y="1065"/>
                  </a:cubicBezTo>
                  <a:cubicBezTo>
                    <a:pt x="1" y="1709"/>
                    <a:pt x="529" y="2137"/>
                    <a:pt x="1080"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3" name="Google Shape;12590;p81">
              <a:extLst>
                <a:ext uri="{FF2B5EF4-FFF2-40B4-BE49-F238E27FC236}">
                  <a16:creationId xmlns:a16="http://schemas.microsoft.com/office/drawing/2014/main" id="{19C97257-215C-945A-E3AD-1E3299F19125}"/>
                </a:ext>
              </a:extLst>
            </p:cNvPr>
            <p:cNvSpPr/>
            <p:nvPr/>
          </p:nvSpPr>
          <p:spPr>
            <a:xfrm>
              <a:off x="4732475" y="2333125"/>
              <a:ext cx="62425" cy="53450"/>
            </a:xfrm>
            <a:custGeom>
              <a:avLst/>
              <a:gdLst/>
              <a:ahLst/>
              <a:cxnLst/>
              <a:rect l="l" t="t" r="r" b="b"/>
              <a:pathLst>
                <a:path w="2497" h="2138" extrusionOk="0">
                  <a:moveTo>
                    <a:pt x="1074" y="1"/>
                  </a:moveTo>
                  <a:cubicBezTo>
                    <a:pt x="480" y="1"/>
                    <a:pt x="1" y="480"/>
                    <a:pt x="1" y="1066"/>
                  </a:cubicBezTo>
                  <a:cubicBezTo>
                    <a:pt x="1" y="1709"/>
                    <a:pt x="526" y="2137"/>
                    <a:pt x="1074" y="2137"/>
                  </a:cubicBezTo>
                  <a:cubicBezTo>
                    <a:pt x="1336" y="2137"/>
                    <a:pt x="1604" y="2040"/>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4" name="Google Shape;12591;p81">
              <a:extLst>
                <a:ext uri="{FF2B5EF4-FFF2-40B4-BE49-F238E27FC236}">
                  <a16:creationId xmlns:a16="http://schemas.microsoft.com/office/drawing/2014/main" id="{8ED837FA-085E-9056-70F7-DE5540B5F6F2}"/>
                </a:ext>
              </a:extLst>
            </p:cNvPr>
            <p:cNvSpPr/>
            <p:nvPr/>
          </p:nvSpPr>
          <p:spPr>
            <a:xfrm>
              <a:off x="4351600" y="2256925"/>
              <a:ext cx="62575" cy="53425"/>
            </a:xfrm>
            <a:custGeom>
              <a:avLst/>
              <a:gdLst/>
              <a:ahLst/>
              <a:cxnLst/>
              <a:rect l="l" t="t" r="r" b="b"/>
              <a:pathLst>
                <a:path w="2503" h="2137" extrusionOk="0">
                  <a:moveTo>
                    <a:pt x="1084" y="0"/>
                  </a:moveTo>
                  <a:cubicBezTo>
                    <a:pt x="1081" y="0"/>
                    <a:pt x="1077" y="0"/>
                    <a:pt x="1074" y="0"/>
                  </a:cubicBezTo>
                  <a:cubicBezTo>
                    <a:pt x="481" y="0"/>
                    <a:pt x="9"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5" name="Google Shape;12592;p81">
              <a:extLst>
                <a:ext uri="{FF2B5EF4-FFF2-40B4-BE49-F238E27FC236}">
                  <a16:creationId xmlns:a16="http://schemas.microsoft.com/office/drawing/2014/main" id="{9465F3A8-D290-10E1-0CC1-04714CDC4B65}"/>
                </a:ext>
              </a:extLst>
            </p:cNvPr>
            <p:cNvSpPr/>
            <p:nvPr/>
          </p:nvSpPr>
          <p:spPr>
            <a:xfrm>
              <a:off x="4351600" y="2485550"/>
              <a:ext cx="62425" cy="53300"/>
            </a:xfrm>
            <a:custGeom>
              <a:avLst/>
              <a:gdLst/>
              <a:ahLst/>
              <a:cxnLst/>
              <a:rect l="l" t="t" r="r" b="b"/>
              <a:pathLst>
                <a:path w="2497" h="2132" extrusionOk="0">
                  <a:moveTo>
                    <a:pt x="1074" y="1"/>
                  </a:moveTo>
                  <a:cubicBezTo>
                    <a:pt x="481" y="1"/>
                    <a:pt x="9" y="472"/>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6" name="Google Shape;12593;p81">
              <a:extLst>
                <a:ext uri="{FF2B5EF4-FFF2-40B4-BE49-F238E27FC236}">
                  <a16:creationId xmlns:a16="http://schemas.microsoft.com/office/drawing/2014/main" id="{0574073C-2BDD-CF03-506E-02B712B7F7A0}"/>
                </a:ext>
              </a:extLst>
            </p:cNvPr>
            <p:cNvSpPr/>
            <p:nvPr/>
          </p:nvSpPr>
          <p:spPr>
            <a:xfrm>
              <a:off x="4351600" y="240935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7" name="Google Shape;12594;p81">
              <a:extLst>
                <a:ext uri="{FF2B5EF4-FFF2-40B4-BE49-F238E27FC236}">
                  <a16:creationId xmlns:a16="http://schemas.microsoft.com/office/drawing/2014/main" id="{D587EFEB-81C2-7CE4-9FE7-16764E5B99FC}"/>
                </a:ext>
              </a:extLst>
            </p:cNvPr>
            <p:cNvSpPr/>
            <p:nvPr/>
          </p:nvSpPr>
          <p:spPr>
            <a:xfrm>
              <a:off x="4351600" y="2333125"/>
              <a:ext cx="62425" cy="53450"/>
            </a:xfrm>
            <a:custGeom>
              <a:avLst/>
              <a:gdLst/>
              <a:ahLst/>
              <a:cxnLst/>
              <a:rect l="l" t="t" r="r" b="b"/>
              <a:pathLst>
                <a:path w="2497" h="2138" extrusionOk="0">
                  <a:moveTo>
                    <a:pt x="1074" y="1"/>
                  </a:moveTo>
                  <a:cubicBezTo>
                    <a:pt x="481" y="1"/>
                    <a:pt x="9" y="480"/>
                    <a:pt x="1" y="1066"/>
                  </a:cubicBezTo>
                  <a:cubicBezTo>
                    <a:pt x="1" y="1709"/>
                    <a:pt x="530" y="2137"/>
                    <a:pt x="1078" y="2137"/>
                  </a:cubicBezTo>
                  <a:cubicBezTo>
                    <a:pt x="1340" y="2137"/>
                    <a:pt x="1607"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8" name="Google Shape;12595;p81">
              <a:extLst>
                <a:ext uri="{FF2B5EF4-FFF2-40B4-BE49-F238E27FC236}">
                  <a16:creationId xmlns:a16="http://schemas.microsoft.com/office/drawing/2014/main" id="{64403A37-B777-2CD4-CA3D-229431605F0E}"/>
                </a:ext>
              </a:extLst>
            </p:cNvPr>
            <p:cNvSpPr/>
            <p:nvPr/>
          </p:nvSpPr>
          <p:spPr>
            <a:xfrm>
              <a:off x="4427825" y="2256925"/>
              <a:ext cx="62575" cy="53425"/>
            </a:xfrm>
            <a:custGeom>
              <a:avLst/>
              <a:gdLst/>
              <a:ahLst/>
              <a:cxnLst/>
              <a:rect l="l" t="t" r="r" b="b"/>
              <a:pathLst>
                <a:path w="2503" h="2137" extrusionOk="0">
                  <a:moveTo>
                    <a:pt x="1076" y="0"/>
                  </a:moveTo>
                  <a:cubicBezTo>
                    <a:pt x="1072" y="0"/>
                    <a:pt x="1069" y="0"/>
                    <a:pt x="1065" y="0"/>
                  </a:cubicBezTo>
                  <a:cubicBezTo>
                    <a:pt x="480" y="0"/>
                    <a:pt x="1" y="480"/>
                    <a:pt x="1" y="1065"/>
                  </a:cubicBezTo>
                  <a:cubicBezTo>
                    <a:pt x="1" y="1709"/>
                    <a:pt x="529" y="2137"/>
                    <a:pt x="1080" y="2137"/>
                  </a:cubicBezTo>
                  <a:cubicBezTo>
                    <a:pt x="1343" y="2137"/>
                    <a:pt x="1612" y="2039"/>
                    <a:pt x="1830" y="1821"/>
                  </a:cubicBezTo>
                  <a:cubicBezTo>
                    <a:pt x="2502" y="1149"/>
                    <a:pt x="2028"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59" name="Google Shape;12596;p81">
              <a:extLst>
                <a:ext uri="{FF2B5EF4-FFF2-40B4-BE49-F238E27FC236}">
                  <a16:creationId xmlns:a16="http://schemas.microsoft.com/office/drawing/2014/main" id="{C4C24928-590A-DE44-D143-A1E8ACD4F05D}"/>
                </a:ext>
              </a:extLst>
            </p:cNvPr>
            <p:cNvSpPr/>
            <p:nvPr/>
          </p:nvSpPr>
          <p:spPr>
            <a:xfrm>
              <a:off x="4427825" y="2333125"/>
              <a:ext cx="62425" cy="53450"/>
            </a:xfrm>
            <a:custGeom>
              <a:avLst/>
              <a:gdLst/>
              <a:ahLst/>
              <a:cxnLst/>
              <a:rect l="l" t="t" r="r" b="b"/>
              <a:pathLst>
                <a:path w="2497" h="2138" extrusionOk="0">
                  <a:moveTo>
                    <a:pt x="1065" y="1"/>
                  </a:moveTo>
                  <a:cubicBezTo>
                    <a:pt x="480" y="1"/>
                    <a:pt x="1"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0" name="Google Shape;12597;p81">
              <a:extLst>
                <a:ext uri="{FF2B5EF4-FFF2-40B4-BE49-F238E27FC236}">
                  <a16:creationId xmlns:a16="http://schemas.microsoft.com/office/drawing/2014/main" id="{298720CC-CF0F-FA9A-BEFA-6E04DB0FD198}"/>
                </a:ext>
              </a:extLst>
            </p:cNvPr>
            <p:cNvSpPr/>
            <p:nvPr/>
          </p:nvSpPr>
          <p:spPr>
            <a:xfrm>
              <a:off x="45040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1" name="Google Shape;12598;p81">
              <a:extLst>
                <a:ext uri="{FF2B5EF4-FFF2-40B4-BE49-F238E27FC236}">
                  <a16:creationId xmlns:a16="http://schemas.microsoft.com/office/drawing/2014/main" id="{C59F9BAB-02BC-8C0C-320A-1AFD53059AB4}"/>
                </a:ext>
              </a:extLst>
            </p:cNvPr>
            <p:cNvSpPr/>
            <p:nvPr/>
          </p:nvSpPr>
          <p:spPr>
            <a:xfrm>
              <a:off x="450405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2" name="Google Shape;12599;p81">
              <a:extLst>
                <a:ext uri="{FF2B5EF4-FFF2-40B4-BE49-F238E27FC236}">
                  <a16:creationId xmlns:a16="http://schemas.microsoft.com/office/drawing/2014/main" id="{59867740-0B36-3398-0F68-4ACEAD914C85}"/>
                </a:ext>
              </a:extLst>
            </p:cNvPr>
            <p:cNvSpPr/>
            <p:nvPr/>
          </p:nvSpPr>
          <p:spPr>
            <a:xfrm>
              <a:off x="4504050"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3" name="Google Shape;12600;p81">
              <a:extLst>
                <a:ext uri="{FF2B5EF4-FFF2-40B4-BE49-F238E27FC236}">
                  <a16:creationId xmlns:a16="http://schemas.microsoft.com/office/drawing/2014/main" id="{5FF241E2-B301-0586-1C52-C9760BA79294}"/>
                </a:ext>
              </a:extLst>
            </p:cNvPr>
            <p:cNvSpPr/>
            <p:nvPr/>
          </p:nvSpPr>
          <p:spPr>
            <a:xfrm>
              <a:off x="4504050"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4" name="Google Shape;12601;p81">
              <a:extLst>
                <a:ext uri="{FF2B5EF4-FFF2-40B4-BE49-F238E27FC236}">
                  <a16:creationId xmlns:a16="http://schemas.microsoft.com/office/drawing/2014/main" id="{415602FF-F00A-D726-0383-65AEC4C414B3}"/>
                </a:ext>
              </a:extLst>
            </p:cNvPr>
            <p:cNvSpPr/>
            <p:nvPr/>
          </p:nvSpPr>
          <p:spPr>
            <a:xfrm>
              <a:off x="4504050" y="1876050"/>
              <a:ext cx="62200" cy="53350"/>
            </a:xfrm>
            <a:custGeom>
              <a:avLst/>
              <a:gdLst/>
              <a:ahLst/>
              <a:cxnLst/>
              <a:rect l="l" t="t" r="r" b="b"/>
              <a:pathLst>
                <a:path w="2488" h="2134" extrusionOk="0">
                  <a:moveTo>
                    <a:pt x="1065" y="1"/>
                  </a:moveTo>
                  <a:cubicBezTo>
                    <a:pt x="480" y="1"/>
                    <a:pt x="0" y="472"/>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5" name="Google Shape;12602;p81">
              <a:extLst>
                <a:ext uri="{FF2B5EF4-FFF2-40B4-BE49-F238E27FC236}">
                  <a16:creationId xmlns:a16="http://schemas.microsoft.com/office/drawing/2014/main" id="{AA674121-B152-4F75-F2F5-C69BACC0F347}"/>
                </a:ext>
              </a:extLst>
            </p:cNvPr>
            <p:cNvSpPr/>
            <p:nvPr/>
          </p:nvSpPr>
          <p:spPr>
            <a:xfrm>
              <a:off x="4504050"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6" name="Google Shape;12603;p81">
              <a:extLst>
                <a:ext uri="{FF2B5EF4-FFF2-40B4-BE49-F238E27FC236}">
                  <a16:creationId xmlns:a16="http://schemas.microsoft.com/office/drawing/2014/main" id="{E8C30758-F179-8486-EBD2-BC76C36A9F4F}"/>
                </a:ext>
              </a:extLst>
            </p:cNvPr>
            <p:cNvSpPr/>
            <p:nvPr/>
          </p:nvSpPr>
          <p:spPr>
            <a:xfrm>
              <a:off x="4504050"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7" name="Google Shape;12604;p81">
              <a:extLst>
                <a:ext uri="{FF2B5EF4-FFF2-40B4-BE49-F238E27FC236}">
                  <a16:creationId xmlns:a16="http://schemas.microsoft.com/office/drawing/2014/main" id="{E3C85899-E7DF-17D2-F331-940769D5C82E}"/>
                </a:ext>
              </a:extLst>
            </p:cNvPr>
            <p:cNvSpPr/>
            <p:nvPr/>
          </p:nvSpPr>
          <p:spPr>
            <a:xfrm>
              <a:off x="4504050"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8" name="Google Shape;12605;p81">
              <a:extLst>
                <a:ext uri="{FF2B5EF4-FFF2-40B4-BE49-F238E27FC236}">
                  <a16:creationId xmlns:a16="http://schemas.microsoft.com/office/drawing/2014/main" id="{9DA1E7B3-0C9A-8198-EA9D-B1FD8012FDC3}"/>
                </a:ext>
              </a:extLst>
            </p:cNvPr>
            <p:cNvSpPr/>
            <p:nvPr/>
          </p:nvSpPr>
          <p:spPr>
            <a:xfrm>
              <a:off x="4504050"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69" name="Google Shape;12606;p81">
              <a:extLst>
                <a:ext uri="{FF2B5EF4-FFF2-40B4-BE49-F238E27FC236}">
                  <a16:creationId xmlns:a16="http://schemas.microsoft.com/office/drawing/2014/main" id="{58EB6CAC-6276-E788-9AC0-72F295C6FA12}"/>
                </a:ext>
              </a:extLst>
            </p:cNvPr>
            <p:cNvSpPr/>
            <p:nvPr/>
          </p:nvSpPr>
          <p:spPr>
            <a:xfrm>
              <a:off x="450405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0" name="Google Shape;12607;p81">
              <a:extLst>
                <a:ext uri="{FF2B5EF4-FFF2-40B4-BE49-F238E27FC236}">
                  <a16:creationId xmlns:a16="http://schemas.microsoft.com/office/drawing/2014/main" id="{86691728-4069-B78F-2857-EDA9C67CDA17}"/>
                </a:ext>
              </a:extLst>
            </p:cNvPr>
            <p:cNvSpPr/>
            <p:nvPr/>
          </p:nvSpPr>
          <p:spPr>
            <a:xfrm>
              <a:off x="450405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1" name="Google Shape;12608;p81">
              <a:extLst>
                <a:ext uri="{FF2B5EF4-FFF2-40B4-BE49-F238E27FC236}">
                  <a16:creationId xmlns:a16="http://schemas.microsoft.com/office/drawing/2014/main" id="{3158E991-7F51-7D83-4FE2-0E41D0BB266E}"/>
                </a:ext>
              </a:extLst>
            </p:cNvPr>
            <p:cNvSpPr/>
            <p:nvPr/>
          </p:nvSpPr>
          <p:spPr>
            <a:xfrm>
              <a:off x="4504050"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2" name="Google Shape;12609;p81">
              <a:extLst>
                <a:ext uri="{FF2B5EF4-FFF2-40B4-BE49-F238E27FC236}">
                  <a16:creationId xmlns:a16="http://schemas.microsoft.com/office/drawing/2014/main" id="{C73D8B1A-509E-C659-3861-C652006C178F}"/>
                </a:ext>
              </a:extLst>
            </p:cNvPr>
            <p:cNvSpPr/>
            <p:nvPr/>
          </p:nvSpPr>
          <p:spPr>
            <a:xfrm>
              <a:off x="458025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3" name="Google Shape;12610;p81">
              <a:extLst>
                <a:ext uri="{FF2B5EF4-FFF2-40B4-BE49-F238E27FC236}">
                  <a16:creationId xmlns:a16="http://schemas.microsoft.com/office/drawing/2014/main" id="{960C3B73-C3E8-CEB2-1472-34233E0568A0}"/>
                </a:ext>
              </a:extLst>
            </p:cNvPr>
            <p:cNvSpPr/>
            <p:nvPr/>
          </p:nvSpPr>
          <p:spPr>
            <a:xfrm>
              <a:off x="458025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4" name="Google Shape;12611;p81">
              <a:extLst>
                <a:ext uri="{FF2B5EF4-FFF2-40B4-BE49-F238E27FC236}">
                  <a16:creationId xmlns:a16="http://schemas.microsoft.com/office/drawing/2014/main" id="{5428551D-E690-8DD1-F969-9BF00C42C06E}"/>
                </a:ext>
              </a:extLst>
            </p:cNvPr>
            <p:cNvSpPr/>
            <p:nvPr/>
          </p:nvSpPr>
          <p:spPr>
            <a:xfrm>
              <a:off x="458025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5" name="Google Shape;12612;p81">
              <a:extLst>
                <a:ext uri="{FF2B5EF4-FFF2-40B4-BE49-F238E27FC236}">
                  <a16:creationId xmlns:a16="http://schemas.microsoft.com/office/drawing/2014/main" id="{28BF303F-287F-7B20-8A2E-C1E13041CE8E}"/>
                </a:ext>
              </a:extLst>
            </p:cNvPr>
            <p:cNvSpPr/>
            <p:nvPr/>
          </p:nvSpPr>
          <p:spPr>
            <a:xfrm>
              <a:off x="458025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6" name="Google Shape;12613;p81">
              <a:extLst>
                <a:ext uri="{FF2B5EF4-FFF2-40B4-BE49-F238E27FC236}">
                  <a16:creationId xmlns:a16="http://schemas.microsoft.com/office/drawing/2014/main" id="{B73313FB-E402-2FE1-7EE0-7A58BB8A407D}"/>
                </a:ext>
              </a:extLst>
            </p:cNvPr>
            <p:cNvSpPr/>
            <p:nvPr/>
          </p:nvSpPr>
          <p:spPr>
            <a:xfrm>
              <a:off x="4580250" y="1876050"/>
              <a:ext cx="62225" cy="53275"/>
            </a:xfrm>
            <a:custGeom>
              <a:avLst/>
              <a:gdLst/>
              <a:ahLst/>
              <a:cxnLst/>
              <a:rect l="l" t="t" r="r" b="b"/>
              <a:pathLst>
                <a:path w="2489" h="2131" extrusionOk="0">
                  <a:moveTo>
                    <a:pt x="1066" y="1"/>
                  </a:moveTo>
                  <a:cubicBezTo>
                    <a:pt x="480" y="1"/>
                    <a:pt x="1" y="472"/>
                    <a:pt x="1" y="1066"/>
                  </a:cubicBezTo>
                  <a:cubicBezTo>
                    <a:pt x="1" y="1707"/>
                    <a:pt x="523" y="2131"/>
                    <a:pt x="1070" y="2131"/>
                  </a:cubicBezTo>
                  <a:cubicBezTo>
                    <a:pt x="1333" y="2131"/>
                    <a:pt x="1602" y="2033"/>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7" name="Google Shape;12614;p81">
              <a:extLst>
                <a:ext uri="{FF2B5EF4-FFF2-40B4-BE49-F238E27FC236}">
                  <a16:creationId xmlns:a16="http://schemas.microsoft.com/office/drawing/2014/main" id="{7A0A3651-B6CB-6375-2925-017E2CEE3E88}"/>
                </a:ext>
              </a:extLst>
            </p:cNvPr>
            <p:cNvSpPr/>
            <p:nvPr/>
          </p:nvSpPr>
          <p:spPr>
            <a:xfrm>
              <a:off x="458025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8" name="Google Shape;12615;p81">
              <a:extLst>
                <a:ext uri="{FF2B5EF4-FFF2-40B4-BE49-F238E27FC236}">
                  <a16:creationId xmlns:a16="http://schemas.microsoft.com/office/drawing/2014/main" id="{C1B9523B-D6CE-883E-66D8-DB630ED1EA45}"/>
                </a:ext>
              </a:extLst>
            </p:cNvPr>
            <p:cNvSpPr/>
            <p:nvPr/>
          </p:nvSpPr>
          <p:spPr>
            <a:xfrm>
              <a:off x="458025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79" name="Google Shape;12616;p81">
              <a:extLst>
                <a:ext uri="{FF2B5EF4-FFF2-40B4-BE49-F238E27FC236}">
                  <a16:creationId xmlns:a16="http://schemas.microsoft.com/office/drawing/2014/main" id="{7C0B0F8B-3CE6-8264-1387-FAD63FF18B92}"/>
                </a:ext>
              </a:extLst>
            </p:cNvPr>
            <p:cNvSpPr/>
            <p:nvPr/>
          </p:nvSpPr>
          <p:spPr>
            <a:xfrm>
              <a:off x="458025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0" name="Google Shape;12617;p81">
              <a:extLst>
                <a:ext uri="{FF2B5EF4-FFF2-40B4-BE49-F238E27FC236}">
                  <a16:creationId xmlns:a16="http://schemas.microsoft.com/office/drawing/2014/main" id="{153ED2CE-E5E7-7549-DC66-BADABD93AD64}"/>
                </a:ext>
              </a:extLst>
            </p:cNvPr>
            <p:cNvSpPr/>
            <p:nvPr/>
          </p:nvSpPr>
          <p:spPr>
            <a:xfrm>
              <a:off x="458025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1" name="Google Shape;12618;p81">
              <a:extLst>
                <a:ext uri="{FF2B5EF4-FFF2-40B4-BE49-F238E27FC236}">
                  <a16:creationId xmlns:a16="http://schemas.microsoft.com/office/drawing/2014/main" id="{32A013E1-4A6E-1162-2583-8D280C89E786}"/>
                </a:ext>
              </a:extLst>
            </p:cNvPr>
            <p:cNvSpPr/>
            <p:nvPr/>
          </p:nvSpPr>
          <p:spPr>
            <a:xfrm>
              <a:off x="4580250" y="2256925"/>
              <a:ext cx="62350" cy="53425"/>
            </a:xfrm>
            <a:custGeom>
              <a:avLst/>
              <a:gdLst/>
              <a:ahLst/>
              <a:cxnLst/>
              <a:rect l="l" t="t" r="r" b="b"/>
              <a:pathLst>
                <a:path w="2494" h="2137" extrusionOk="0">
                  <a:moveTo>
                    <a:pt x="1076" y="0"/>
                  </a:moveTo>
                  <a:cubicBezTo>
                    <a:pt x="1072" y="0"/>
                    <a:pt x="1069" y="0"/>
                    <a:pt x="1066" y="0"/>
                  </a:cubicBezTo>
                  <a:cubicBezTo>
                    <a:pt x="480" y="0"/>
                    <a:pt x="1" y="480"/>
                    <a:pt x="1" y="1065"/>
                  </a:cubicBezTo>
                  <a:cubicBezTo>
                    <a:pt x="1" y="1709"/>
                    <a:pt x="529"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2" name="Google Shape;12619;p81">
              <a:extLst>
                <a:ext uri="{FF2B5EF4-FFF2-40B4-BE49-F238E27FC236}">
                  <a16:creationId xmlns:a16="http://schemas.microsoft.com/office/drawing/2014/main" id="{BD92CCA0-68CC-604D-3609-3C272813FD79}"/>
                </a:ext>
              </a:extLst>
            </p:cNvPr>
            <p:cNvSpPr/>
            <p:nvPr/>
          </p:nvSpPr>
          <p:spPr>
            <a:xfrm>
              <a:off x="458025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3" name="Google Shape;12620;p81">
              <a:extLst>
                <a:ext uri="{FF2B5EF4-FFF2-40B4-BE49-F238E27FC236}">
                  <a16:creationId xmlns:a16="http://schemas.microsoft.com/office/drawing/2014/main" id="{F8B9A3E1-319F-49C3-274B-E9F58BEA8AF5}"/>
                </a:ext>
              </a:extLst>
            </p:cNvPr>
            <p:cNvSpPr/>
            <p:nvPr/>
          </p:nvSpPr>
          <p:spPr>
            <a:xfrm>
              <a:off x="458025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4" name="Google Shape;12621;p81">
              <a:extLst>
                <a:ext uri="{FF2B5EF4-FFF2-40B4-BE49-F238E27FC236}">
                  <a16:creationId xmlns:a16="http://schemas.microsoft.com/office/drawing/2014/main" id="{4A64508C-3D3F-75C2-2BBE-B59ACB37263A}"/>
                </a:ext>
              </a:extLst>
            </p:cNvPr>
            <p:cNvSpPr/>
            <p:nvPr/>
          </p:nvSpPr>
          <p:spPr>
            <a:xfrm>
              <a:off x="465647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5" name="Google Shape;12622;p81">
              <a:extLst>
                <a:ext uri="{FF2B5EF4-FFF2-40B4-BE49-F238E27FC236}">
                  <a16:creationId xmlns:a16="http://schemas.microsoft.com/office/drawing/2014/main" id="{028093E3-0346-27BE-3A0A-E4935F26E486}"/>
                </a:ext>
              </a:extLst>
            </p:cNvPr>
            <p:cNvSpPr/>
            <p:nvPr/>
          </p:nvSpPr>
          <p:spPr>
            <a:xfrm>
              <a:off x="465647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6" name="Google Shape;12623;p81">
              <a:extLst>
                <a:ext uri="{FF2B5EF4-FFF2-40B4-BE49-F238E27FC236}">
                  <a16:creationId xmlns:a16="http://schemas.microsoft.com/office/drawing/2014/main" id="{BBDD9252-2DAB-2292-3DD5-B956A005B6EC}"/>
                </a:ext>
              </a:extLst>
            </p:cNvPr>
            <p:cNvSpPr/>
            <p:nvPr/>
          </p:nvSpPr>
          <p:spPr>
            <a:xfrm>
              <a:off x="4656475" y="172362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7" name="Google Shape;12624;p81">
              <a:extLst>
                <a:ext uri="{FF2B5EF4-FFF2-40B4-BE49-F238E27FC236}">
                  <a16:creationId xmlns:a16="http://schemas.microsoft.com/office/drawing/2014/main" id="{5491D397-E972-E543-EBAB-DF8A8DBDCFBE}"/>
                </a:ext>
              </a:extLst>
            </p:cNvPr>
            <p:cNvSpPr/>
            <p:nvPr/>
          </p:nvSpPr>
          <p:spPr>
            <a:xfrm>
              <a:off x="465647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8" name="Google Shape;12625;p81">
              <a:extLst>
                <a:ext uri="{FF2B5EF4-FFF2-40B4-BE49-F238E27FC236}">
                  <a16:creationId xmlns:a16="http://schemas.microsoft.com/office/drawing/2014/main" id="{8490AFB2-E29E-1196-F202-68564381DEEF}"/>
                </a:ext>
              </a:extLst>
            </p:cNvPr>
            <p:cNvSpPr/>
            <p:nvPr/>
          </p:nvSpPr>
          <p:spPr>
            <a:xfrm>
              <a:off x="465647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89" name="Google Shape;12626;p81">
              <a:extLst>
                <a:ext uri="{FF2B5EF4-FFF2-40B4-BE49-F238E27FC236}">
                  <a16:creationId xmlns:a16="http://schemas.microsoft.com/office/drawing/2014/main" id="{397C156C-9360-01EB-12A0-CD17A5E7F01D}"/>
                </a:ext>
              </a:extLst>
            </p:cNvPr>
            <p:cNvSpPr/>
            <p:nvPr/>
          </p:nvSpPr>
          <p:spPr>
            <a:xfrm>
              <a:off x="4656475" y="1952050"/>
              <a:ext cx="62200" cy="53450"/>
            </a:xfrm>
            <a:custGeom>
              <a:avLst/>
              <a:gdLst/>
              <a:ahLst/>
              <a:cxnLst/>
              <a:rect l="l" t="t" r="r" b="b"/>
              <a:pathLst>
                <a:path w="2488" h="2138" extrusionOk="0">
                  <a:moveTo>
                    <a:pt x="1065" y="1"/>
                  </a:moveTo>
                  <a:cubicBezTo>
                    <a:pt x="472" y="9"/>
                    <a:pt x="0" y="481"/>
                    <a:pt x="0" y="1074"/>
                  </a:cubicBezTo>
                  <a:cubicBezTo>
                    <a:pt x="0" y="1712"/>
                    <a:pt x="525"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0" name="Google Shape;12627;p81">
              <a:extLst>
                <a:ext uri="{FF2B5EF4-FFF2-40B4-BE49-F238E27FC236}">
                  <a16:creationId xmlns:a16="http://schemas.microsoft.com/office/drawing/2014/main" id="{87F6BCCA-B08A-30A6-B1AD-4B64C4F99BEC}"/>
                </a:ext>
              </a:extLst>
            </p:cNvPr>
            <p:cNvSpPr/>
            <p:nvPr/>
          </p:nvSpPr>
          <p:spPr>
            <a:xfrm>
              <a:off x="4656475" y="2028275"/>
              <a:ext cx="62200" cy="53450"/>
            </a:xfrm>
            <a:custGeom>
              <a:avLst/>
              <a:gdLst/>
              <a:ahLst/>
              <a:cxnLst/>
              <a:rect l="l" t="t" r="r" b="b"/>
              <a:pathLst>
                <a:path w="2488" h="2138" extrusionOk="0">
                  <a:moveTo>
                    <a:pt x="1065" y="1"/>
                  </a:moveTo>
                  <a:cubicBezTo>
                    <a:pt x="472" y="1"/>
                    <a:pt x="0" y="480"/>
                    <a:pt x="0" y="1065"/>
                  </a:cubicBezTo>
                  <a:cubicBezTo>
                    <a:pt x="0" y="1709"/>
                    <a:pt x="525" y="2137"/>
                    <a:pt x="1071" y="2137"/>
                  </a:cubicBezTo>
                  <a:cubicBezTo>
                    <a:pt x="1332" y="2137"/>
                    <a:pt x="1598" y="2040"/>
                    <a:pt x="1813"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1" name="Google Shape;12628;p81">
              <a:extLst>
                <a:ext uri="{FF2B5EF4-FFF2-40B4-BE49-F238E27FC236}">
                  <a16:creationId xmlns:a16="http://schemas.microsoft.com/office/drawing/2014/main" id="{94B37633-4211-2B19-3A18-37D7E80CF7E9}"/>
                </a:ext>
              </a:extLst>
            </p:cNvPr>
            <p:cNvSpPr/>
            <p:nvPr/>
          </p:nvSpPr>
          <p:spPr>
            <a:xfrm>
              <a:off x="4656475" y="21045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2" name="Google Shape;12629;p81">
              <a:extLst>
                <a:ext uri="{FF2B5EF4-FFF2-40B4-BE49-F238E27FC236}">
                  <a16:creationId xmlns:a16="http://schemas.microsoft.com/office/drawing/2014/main" id="{41C8EE28-6971-0AF3-49AD-4BC84972AA2C}"/>
                </a:ext>
              </a:extLst>
            </p:cNvPr>
            <p:cNvSpPr/>
            <p:nvPr/>
          </p:nvSpPr>
          <p:spPr>
            <a:xfrm>
              <a:off x="4656475" y="2180700"/>
              <a:ext cx="62200" cy="53350"/>
            </a:xfrm>
            <a:custGeom>
              <a:avLst/>
              <a:gdLst/>
              <a:ahLst/>
              <a:cxnLst/>
              <a:rect l="l" t="t" r="r" b="b"/>
              <a:pathLst>
                <a:path w="2488" h="2134" extrusionOk="0">
                  <a:moveTo>
                    <a:pt x="1065" y="1"/>
                  </a:moveTo>
                  <a:cubicBezTo>
                    <a:pt x="472" y="1"/>
                    <a:pt x="0" y="480"/>
                    <a:pt x="0" y="1066"/>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3" name="Google Shape;12630;p81">
              <a:extLst>
                <a:ext uri="{FF2B5EF4-FFF2-40B4-BE49-F238E27FC236}">
                  <a16:creationId xmlns:a16="http://schemas.microsoft.com/office/drawing/2014/main" id="{7D3D7B98-88C5-1F42-10E2-4FC8728FFBC2}"/>
                </a:ext>
              </a:extLst>
            </p:cNvPr>
            <p:cNvSpPr/>
            <p:nvPr/>
          </p:nvSpPr>
          <p:spPr>
            <a:xfrm>
              <a:off x="465647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5"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4" name="Google Shape;12631;p81">
              <a:extLst>
                <a:ext uri="{FF2B5EF4-FFF2-40B4-BE49-F238E27FC236}">
                  <a16:creationId xmlns:a16="http://schemas.microsoft.com/office/drawing/2014/main" id="{77EE4C28-4F39-4B5B-03DA-46771E61F639}"/>
                </a:ext>
              </a:extLst>
            </p:cNvPr>
            <p:cNvSpPr/>
            <p:nvPr/>
          </p:nvSpPr>
          <p:spPr>
            <a:xfrm>
              <a:off x="4656475" y="2333125"/>
              <a:ext cx="62200" cy="53450"/>
            </a:xfrm>
            <a:custGeom>
              <a:avLst/>
              <a:gdLst/>
              <a:ahLst/>
              <a:cxnLst/>
              <a:rect l="l" t="t" r="r" b="b"/>
              <a:pathLst>
                <a:path w="2488" h="2138" extrusionOk="0">
                  <a:moveTo>
                    <a:pt x="1065" y="1"/>
                  </a:moveTo>
                  <a:cubicBezTo>
                    <a:pt x="472" y="1"/>
                    <a:pt x="0" y="480"/>
                    <a:pt x="0" y="1066"/>
                  </a:cubicBezTo>
                  <a:cubicBezTo>
                    <a:pt x="0" y="1709"/>
                    <a:pt x="525" y="2137"/>
                    <a:pt x="1071" y="2137"/>
                  </a:cubicBezTo>
                  <a:cubicBezTo>
                    <a:pt x="1332" y="2137"/>
                    <a:pt x="1598"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5" name="Google Shape;12632;p81">
              <a:extLst>
                <a:ext uri="{FF2B5EF4-FFF2-40B4-BE49-F238E27FC236}">
                  <a16:creationId xmlns:a16="http://schemas.microsoft.com/office/drawing/2014/main" id="{CEDDF536-698C-9F95-B8FC-527CC4662E0A}"/>
                </a:ext>
              </a:extLst>
            </p:cNvPr>
            <p:cNvSpPr/>
            <p:nvPr/>
          </p:nvSpPr>
          <p:spPr>
            <a:xfrm>
              <a:off x="4656475" y="240935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6" name="Google Shape;12633;p81">
              <a:extLst>
                <a:ext uri="{FF2B5EF4-FFF2-40B4-BE49-F238E27FC236}">
                  <a16:creationId xmlns:a16="http://schemas.microsoft.com/office/drawing/2014/main" id="{4E97387F-D2B7-F8E9-C4BE-25C30D908638}"/>
                </a:ext>
              </a:extLst>
            </p:cNvPr>
            <p:cNvSpPr/>
            <p:nvPr/>
          </p:nvSpPr>
          <p:spPr>
            <a:xfrm>
              <a:off x="4732475" y="2409350"/>
              <a:ext cx="62425" cy="53350"/>
            </a:xfrm>
            <a:custGeom>
              <a:avLst/>
              <a:gdLst/>
              <a:ahLst/>
              <a:cxnLst/>
              <a:rect l="l" t="t" r="r" b="b"/>
              <a:pathLst>
                <a:path w="2497" h="2134"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7" name="Google Shape;12634;p81">
              <a:extLst>
                <a:ext uri="{FF2B5EF4-FFF2-40B4-BE49-F238E27FC236}">
                  <a16:creationId xmlns:a16="http://schemas.microsoft.com/office/drawing/2014/main" id="{C2F422B4-4D19-64C0-9FCA-24E4FEF86E47}"/>
                </a:ext>
              </a:extLst>
            </p:cNvPr>
            <p:cNvSpPr/>
            <p:nvPr/>
          </p:nvSpPr>
          <p:spPr>
            <a:xfrm>
              <a:off x="4732475" y="2485550"/>
              <a:ext cx="62425" cy="53300"/>
            </a:xfrm>
            <a:custGeom>
              <a:avLst/>
              <a:gdLst/>
              <a:ahLst/>
              <a:cxnLst/>
              <a:rect l="l" t="t" r="r" b="b"/>
              <a:pathLst>
                <a:path w="2497" h="2132" extrusionOk="0">
                  <a:moveTo>
                    <a:pt x="1074" y="1"/>
                  </a:moveTo>
                  <a:cubicBezTo>
                    <a:pt x="480" y="1"/>
                    <a:pt x="1" y="472"/>
                    <a:pt x="1" y="1066"/>
                  </a:cubicBezTo>
                  <a:cubicBezTo>
                    <a:pt x="1" y="1708"/>
                    <a:pt x="526" y="2131"/>
                    <a:pt x="1073" y="2131"/>
                  </a:cubicBezTo>
                  <a:cubicBezTo>
                    <a:pt x="1337" y="2131"/>
                    <a:pt x="1605" y="2033"/>
                    <a:pt x="1822" y="1814"/>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8" name="Google Shape;12635;p81">
              <a:extLst>
                <a:ext uri="{FF2B5EF4-FFF2-40B4-BE49-F238E27FC236}">
                  <a16:creationId xmlns:a16="http://schemas.microsoft.com/office/drawing/2014/main" id="{C9734598-2A32-28FC-CC1A-E0B8BFED377D}"/>
                </a:ext>
              </a:extLst>
            </p:cNvPr>
            <p:cNvSpPr/>
            <p:nvPr/>
          </p:nvSpPr>
          <p:spPr>
            <a:xfrm>
              <a:off x="4808700" y="14952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099" name="Google Shape;12636;p81">
              <a:extLst>
                <a:ext uri="{FF2B5EF4-FFF2-40B4-BE49-F238E27FC236}">
                  <a16:creationId xmlns:a16="http://schemas.microsoft.com/office/drawing/2014/main" id="{BAC2EBF9-0BBE-C350-4E4A-B2D5BEAC39C6}"/>
                </a:ext>
              </a:extLst>
            </p:cNvPr>
            <p:cNvSpPr/>
            <p:nvPr/>
          </p:nvSpPr>
          <p:spPr>
            <a:xfrm>
              <a:off x="4808700" y="1571400"/>
              <a:ext cx="62400" cy="53250"/>
            </a:xfrm>
            <a:custGeom>
              <a:avLst/>
              <a:gdLst/>
              <a:ahLst/>
              <a:cxnLst/>
              <a:rect l="l" t="t" r="r" b="b"/>
              <a:pathLst>
                <a:path w="2496"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0" name="Google Shape;12637;p81">
              <a:extLst>
                <a:ext uri="{FF2B5EF4-FFF2-40B4-BE49-F238E27FC236}">
                  <a16:creationId xmlns:a16="http://schemas.microsoft.com/office/drawing/2014/main" id="{0C2AD2F9-9ED4-A47D-F7DB-36A57F7A1017}"/>
                </a:ext>
              </a:extLst>
            </p:cNvPr>
            <p:cNvSpPr/>
            <p:nvPr/>
          </p:nvSpPr>
          <p:spPr>
            <a:xfrm>
              <a:off x="4808700" y="1647400"/>
              <a:ext cx="62400" cy="53450"/>
            </a:xfrm>
            <a:custGeom>
              <a:avLst/>
              <a:gdLst/>
              <a:ahLst/>
              <a:cxnLst/>
              <a:rect l="l" t="t" r="r" b="b"/>
              <a:pathLst>
                <a:path w="2496" h="2138" extrusionOk="0">
                  <a:moveTo>
                    <a:pt x="1065" y="1"/>
                  </a:moveTo>
                  <a:cubicBezTo>
                    <a:pt x="480" y="9"/>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1" name="Google Shape;12638;p81">
              <a:extLst>
                <a:ext uri="{FF2B5EF4-FFF2-40B4-BE49-F238E27FC236}">
                  <a16:creationId xmlns:a16="http://schemas.microsoft.com/office/drawing/2014/main" id="{4032D6E6-B8F2-1AFE-C559-A8416EF21807}"/>
                </a:ext>
              </a:extLst>
            </p:cNvPr>
            <p:cNvSpPr/>
            <p:nvPr/>
          </p:nvSpPr>
          <p:spPr>
            <a:xfrm>
              <a:off x="4808700" y="172362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2" name="Google Shape;12639;p81">
              <a:extLst>
                <a:ext uri="{FF2B5EF4-FFF2-40B4-BE49-F238E27FC236}">
                  <a16:creationId xmlns:a16="http://schemas.microsoft.com/office/drawing/2014/main" id="{636AAB8F-B9E1-A8DA-99D2-203034807A4C}"/>
                </a:ext>
              </a:extLst>
            </p:cNvPr>
            <p:cNvSpPr/>
            <p:nvPr/>
          </p:nvSpPr>
          <p:spPr>
            <a:xfrm>
              <a:off x="4808700" y="17998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3" name="Google Shape;12640;p81">
              <a:extLst>
                <a:ext uri="{FF2B5EF4-FFF2-40B4-BE49-F238E27FC236}">
                  <a16:creationId xmlns:a16="http://schemas.microsoft.com/office/drawing/2014/main" id="{11E3E2D3-FA6E-A9F3-380D-45D7A1B9679D}"/>
                </a:ext>
              </a:extLst>
            </p:cNvPr>
            <p:cNvSpPr/>
            <p:nvPr/>
          </p:nvSpPr>
          <p:spPr>
            <a:xfrm>
              <a:off x="4808700" y="1876050"/>
              <a:ext cx="62400" cy="53275"/>
            </a:xfrm>
            <a:custGeom>
              <a:avLst/>
              <a:gdLst/>
              <a:ahLst/>
              <a:cxnLst/>
              <a:rect l="l" t="t" r="r" b="b"/>
              <a:pathLst>
                <a:path w="2496"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4" name="Google Shape;12641;p81">
              <a:extLst>
                <a:ext uri="{FF2B5EF4-FFF2-40B4-BE49-F238E27FC236}">
                  <a16:creationId xmlns:a16="http://schemas.microsoft.com/office/drawing/2014/main" id="{0721F0BD-C421-2C0F-82B5-FB4ED30BF660}"/>
                </a:ext>
              </a:extLst>
            </p:cNvPr>
            <p:cNvSpPr/>
            <p:nvPr/>
          </p:nvSpPr>
          <p:spPr>
            <a:xfrm>
              <a:off x="4808700" y="1952050"/>
              <a:ext cx="62400" cy="53450"/>
            </a:xfrm>
            <a:custGeom>
              <a:avLst/>
              <a:gdLst/>
              <a:ahLst/>
              <a:cxnLst/>
              <a:rect l="l" t="t" r="r" b="b"/>
              <a:pathLst>
                <a:path w="2496"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5" name="Google Shape;12642;p81">
              <a:extLst>
                <a:ext uri="{FF2B5EF4-FFF2-40B4-BE49-F238E27FC236}">
                  <a16:creationId xmlns:a16="http://schemas.microsoft.com/office/drawing/2014/main" id="{33A1B820-D3A0-D365-7BC0-EAFD8AA84D3F}"/>
                </a:ext>
              </a:extLst>
            </p:cNvPr>
            <p:cNvSpPr/>
            <p:nvPr/>
          </p:nvSpPr>
          <p:spPr>
            <a:xfrm>
              <a:off x="4808700" y="2028275"/>
              <a:ext cx="62400" cy="53450"/>
            </a:xfrm>
            <a:custGeom>
              <a:avLst/>
              <a:gdLst/>
              <a:ahLst/>
              <a:cxnLst/>
              <a:rect l="l" t="t" r="r" b="b"/>
              <a:pathLst>
                <a:path w="2496"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6" name="Google Shape;12643;p81">
              <a:extLst>
                <a:ext uri="{FF2B5EF4-FFF2-40B4-BE49-F238E27FC236}">
                  <a16:creationId xmlns:a16="http://schemas.microsoft.com/office/drawing/2014/main" id="{993D6100-F121-5014-6546-F0949C54E02F}"/>
                </a:ext>
              </a:extLst>
            </p:cNvPr>
            <p:cNvSpPr/>
            <p:nvPr/>
          </p:nvSpPr>
          <p:spPr>
            <a:xfrm>
              <a:off x="4808700" y="210450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7" name="Google Shape;12644;p81">
              <a:extLst>
                <a:ext uri="{FF2B5EF4-FFF2-40B4-BE49-F238E27FC236}">
                  <a16:creationId xmlns:a16="http://schemas.microsoft.com/office/drawing/2014/main" id="{5B7E6613-921F-939C-466A-72EB0B75C653}"/>
                </a:ext>
              </a:extLst>
            </p:cNvPr>
            <p:cNvSpPr/>
            <p:nvPr/>
          </p:nvSpPr>
          <p:spPr>
            <a:xfrm>
              <a:off x="4808700" y="2180700"/>
              <a:ext cx="62400" cy="53350"/>
            </a:xfrm>
            <a:custGeom>
              <a:avLst/>
              <a:gdLst/>
              <a:ahLst/>
              <a:cxnLst/>
              <a:rect l="l" t="t" r="r" b="b"/>
              <a:pathLst>
                <a:path w="2496" h="2134" extrusionOk="0">
                  <a:moveTo>
                    <a:pt x="1065" y="1"/>
                  </a:moveTo>
                  <a:cubicBezTo>
                    <a:pt x="480" y="1"/>
                    <a:pt x="0" y="480"/>
                    <a:pt x="0" y="1066"/>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8" name="Google Shape;12645;p81">
              <a:extLst>
                <a:ext uri="{FF2B5EF4-FFF2-40B4-BE49-F238E27FC236}">
                  <a16:creationId xmlns:a16="http://schemas.microsoft.com/office/drawing/2014/main" id="{EE4BA960-83FF-0DBC-221B-8CF789CA3F8A}"/>
                </a:ext>
              </a:extLst>
            </p:cNvPr>
            <p:cNvSpPr/>
            <p:nvPr/>
          </p:nvSpPr>
          <p:spPr>
            <a:xfrm>
              <a:off x="4808700" y="2256925"/>
              <a:ext cx="62550" cy="53425"/>
            </a:xfrm>
            <a:custGeom>
              <a:avLst/>
              <a:gdLst/>
              <a:ahLst/>
              <a:cxnLst/>
              <a:rect l="l" t="t" r="r" b="b"/>
              <a:pathLst>
                <a:path w="2502"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09" name="Google Shape;12646;p81">
              <a:extLst>
                <a:ext uri="{FF2B5EF4-FFF2-40B4-BE49-F238E27FC236}">
                  <a16:creationId xmlns:a16="http://schemas.microsoft.com/office/drawing/2014/main" id="{10696B11-8446-8DF2-1163-0316E5C191D8}"/>
                </a:ext>
              </a:extLst>
            </p:cNvPr>
            <p:cNvSpPr/>
            <p:nvPr/>
          </p:nvSpPr>
          <p:spPr>
            <a:xfrm>
              <a:off x="4808700" y="2333125"/>
              <a:ext cx="62400" cy="53450"/>
            </a:xfrm>
            <a:custGeom>
              <a:avLst/>
              <a:gdLst/>
              <a:ahLst/>
              <a:cxnLst/>
              <a:rect l="l" t="t" r="r" b="b"/>
              <a:pathLst>
                <a:path w="2496"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0" name="Google Shape;12647;p81">
              <a:extLst>
                <a:ext uri="{FF2B5EF4-FFF2-40B4-BE49-F238E27FC236}">
                  <a16:creationId xmlns:a16="http://schemas.microsoft.com/office/drawing/2014/main" id="{E9F5EE1A-26AE-E056-CA4F-252E99F95155}"/>
                </a:ext>
              </a:extLst>
            </p:cNvPr>
            <p:cNvSpPr/>
            <p:nvPr/>
          </p:nvSpPr>
          <p:spPr>
            <a:xfrm>
              <a:off x="4808700" y="2409350"/>
              <a:ext cx="62400" cy="53350"/>
            </a:xfrm>
            <a:custGeom>
              <a:avLst/>
              <a:gdLst/>
              <a:ahLst/>
              <a:cxnLst/>
              <a:rect l="l" t="t" r="r" b="b"/>
              <a:pathLst>
                <a:path w="2496" h="2134"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1" name="Google Shape;12648;p81">
              <a:extLst>
                <a:ext uri="{FF2B5EF4-FFF2-40B4-BE49-F238E27FC236}">
                  <a16:creationId xmlns:a16="http://schemas.microsoft.com/office/drawing/2014/main" id="{A7B4DEDF-2D4E-24BE-72AE-FBC8BC1C4283}"/>
                </a:ext>
              </a:extLst>
            </p:cNvPr>
            <p:cNvSpPr/>
            <p:nvPr/>
          </p:nvSpPr>
          <p:spPr>
            <a:xfrm>
              <a:off x="4808700" y="2485550"/>
              <a:ext cx="62400" cy="53300"/>
            </a:xfrm>
            <a:custGeom>
              <a:avLst/>
              <a:gdLst/>
              <a:ahLst/>
              <a:cxnLst/>
              <a:rect l="l" t="t" r="r" b="b"/>
              <a:pathLst>
                <a:path w="2496" h="2132" extrusionOk="0">
                  <a:moveTo>
                    <a:pt x="1065" y="1"/>
                  </a:moveTo>
                  <a:cubicBezTo>
                    <a:pt x="480" y="1"/>
                    <a:pt x="0" y="480"/>
                    <a:pt x="0" y="1066"/>
                  </a:cubicBezTo>
                  <a:cubicBezTo>
                    <a:pt x="0" y="1708"/>
                    <a:pt x="522" y="2131"/>
                    <a:pt x="1069" y="2131"/>
                  </a:cubicBezTo>
                  <a:cubicBezTo>
                    <a:pt x="1333" y="2131"/>
                    <a:pt x="1602"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2" name="Google Shape;12649;p81">
              <a:extLst>
                <a:ext uri="{FF2B5EF4-FFF2-40B4-BE49-F238E27FC236}">
                  <a16:creationId xmlns:a16="http://schemas.microsoft.com/office/drawing/2014/main" id="{22D29C50-4181-7E73-E5AE-D1B686ED40C0}"/>
                </a:ext>
              </a:extLst>
            </p:cNvPr>
            <p:cNvSpPr/>
            <p:nvPr/>
          </p:nvSpPr>
          <p:spPr>
            <a:xfrm>
              <a:off x="48849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3" name="Google Shape;12650;p81">
              <a:extLst>
                <a:ext uri="{FF2B5EF4-FFF2-40B4-BE49-F238E27FC236}">
                  <a16:creationId xmlns:a16="http://schemas.microsoft.com/office/drawing/2014/main" id="{AD8FD65F-08DE-B605-00C1-248FF2E94589}"/>
                </a:ext>
              </a:extLst>
            </p:cNvPr>
            <p:cNvSpPr/>
            <p:nvPr/>
          </p:nvSpPr>
          <p:spPr>
            <a:xfrm>
              <a:off x="4884900" y="1571400"/>
              <a:ext cx="62225" cy="53250"/>
            </a:xfrm>
            <a:custGeom>
              <a:avLst/>
              <a:gdLst/>
              <a:ahLst/>
              <a:cxnLst/>
              <a:rect l="l" t="t" r="r" b="b"/>
              <a:pathLst>
                <a:path w="2489" h="2130" extrusionOk="0">
                  <a:moveTo>
                    <a:pt x="1066" y="1"/>
                  </a:moveTo>
                  <a:cubicBezTo>
                    <a:pt x="480" y="1"/>
                    <a:pt x="1" y="472"/>
                    <a:pt x="1" y="1066"/>
                  </a:cubicBezTo>
                  <a:cubicBezTo>
                    <a:pt x="1" y="1703"/>
                    <a:pt x="525" y="2129"/>
                    <a:pt x="1073" y="2129"/>
                  </a:cubicBezTo>
                  <a:cubicBezTo>
                    <a:pt x="1336" y="2129"/>
                    <a:pt x="1603"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4" name="Google Shape;12651;p81">
              <a:extLst>
                <a:ext uri="{FF2B5EF4-FFF2-40B4-BE49-F238E27FC236}">
                  <a16:creationId xmlns:a16="http://schemas.microsoft.com/office/drawing/2014/main" id="{C182F725-B5E6-15EE-9335-4E5167867C0A}"/>
                </a:ext>
              </a:extLst>
            </p:cNvPr>
            <p:cNvSpPr/>
            <p:nvPr/>
          </p:nvSpPr>
          <p:spPr>
            <a:xfrm>
              <a:off x="4884900" y="164740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5" name="Google Shape;12652;p81">
              <a:extLst>
                <a:ext uri="{FF2B5EF4-FFF2-40B4-BE49-F238E27FC236}">
                  <a16:creationId xmlns:a16="http://schemas.microsoft.com/office/drawing/2014/main" id="{9CCA1D3A-AF56-1531-F5E3-6E7FD8390076}"/>
                </a:ext>
              </a:extLst>
            </p:cNvPr>
            <p:cNvSpPr/>
            <p:nvPr/>
          </p:nvSpPr>
          <p:spPr>
            <a:xfrm>
              <a:off x="48849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6" name="Google Shape;12653;p81">
              <a:extLst>
                <a:ext uri="{FF2B5EF4-FFF2-40B4-BE49-F238E27FC236}">
                  <a16:creationId xmlns:a16="http://schemas.microsoft.com/office/drawing/2014/main" id="{E23A6677-02E3-E1F1-BCCC-8D269711A741}"/>
                </a:ext>
              </a:extLst>
            </p:cNvPr>
            <p:cNvSpPr/>
            <p:nvPr/>
          </p:nvSpPr>
          <p:spPr>
            <a:xfrm>
              <a:off x="48849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7" name="Google Shape;12654;p81">
              <a:extLst>
                <a:ext uri="{FF2B5EF4-FFF2-40B4-BE49-F238E27FC236}">
                  <a16:creationId xmlns:a16="http://schemas.microsoft.com/office/drawing/2014/main" id="{F571B75C-88ED-7FC1-73CF-F650B19294D1}"/>
                </a:ext>
              </a:extLst>
            </p:cNvPr>
            <p:cNvSpPr/>
            <p:nvPr/>
          </p:nvSpPr>
          <p:spPr>
            <a:xfrm>
              <a:off x="4884900" y="1876050"/>
              <a:ext cx="62225" cy="53350"/>
            </a:xfrm>
            <a:custGeom>
              <a:avLst/>
              <a:gdLst/>
              <a:ahLst/>
              <a:cxnLst/>
              <a:rect l="l" t="t" r="r" b="b"/>
              <a:pathLst>
                <a:path w="2489" h="2134" extrusionOk="0">
                  <a:moveTo>
                    <a:pt x="1066" y="1"/>
                  </a:moveTo>
                  <a:cubicBezTo>
                    <a:pt x="480" y="1"/>
                    <a:pt x="1" y="472"/>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8" name="Google Shape;12655;p81">
              <a:extLst>
                <a:ext uri="{FF2B5EF4-FFF2-40B4-BE49-F238E27FC236}">
                  <a16:creationId xmlns:a16="http://schemas.microsoft.com/office/drawing/2014/main" id="{1E2346FC-8EFB-562D-7E16-BA23AAB34DC0}"/>
                </a:ext>
              </a:extLst>
            </p:cNvPr>
            <p:cNvSpPr/>
            <p:nvPr/>
          </p:nvSpPr>
          <p:spPr>
            <a:xfrm>
              <a:off x="4884900" y="1952050"/>
              <a:ext cx="62225" cy="53450"/>
            </a:xfrm>
            <a:custGeom>
              <a:avLst/>
              <a:gdLst/>
              <a:ahLst/>
              <a:cxnLst/>
              <a:rect l="l" t="t" r="r" b="b"/>
              <a:pathLst>
                <a:path w="2489" h="2138" extrusionOk="0">
                  <a:moveTo>
                    <a:pt x="1066" y="1"/>
                  </a:moveTo>
                  <a:cubicBezTo>
                    <a:pt x="480" y="9"/>
                    <a:pt x="1" y="481"/>
                    <a:pt x="1" y="1074"/>
                  </a:cubicBezTo>
                  <a:cubicBezTo>
                    <a:pt x="1" y="1712"/>
                    <a:pt x="525" y="2138"/>
                    <a:pt x="1073" y="2138"/>
                  </a:cubicBezTo>
                  <a:cubicBezTo>
                    <a:pt x="1336" y="2138"/>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19" name="Google Shape;12656;p81">
              <a:extLst>
                <a:ext uri="{FF2B5EF4-FFF2-40B4-BE49-F238E27FC236}">
                  <a16:creationId xmlns:a16="http://schemas.microsoft.com/office/drawing/2014/main" id="{1A4F8C5B-CEB1-C158-D1BF-02AAAE4510E1}"/>
                </a:ext>
              </a:extLst>
            </p:cNvPr>
            <p:cNvSpPr/>
            <p:nvPr/>
          </p:nvSpPr>
          <p:spPr>
            <a:xfrm>
              <a:off x="4884900" y="2028275"/>
              <a:ext cx="62225" cy="53450"/>
            </a:xfrm>
            <a:custGeom>
              <a:avLst/>
              <a:gdLst/>
              <a:ahLst/>
              <a:cxnLst/>
              <a:rect l="l" t="t" r="r" b="b"/>
              <a:pathLst>
                <a:path w="2489" h="2138" extrusionOk="0">
                  <a:moveTo>
                    <a:pt x="1066" y="1"/>
                  </a:moveTo>
                  <a:cubicBezTo>
                    <a:pt x="480" y="1"/>
                    <a:pt x="1" y="480"/>
                    <a:pt x="1" y="1065"/>
                  </a:cubicBezTo>
                  <a:cubicBezTo>
                    <a:pt x="1" y="1709"/>
                    <a:pt x="526" y="2137"/>
                    <a:pt x="1074" y="2137"/>
                  </a:cubicBezTo>
                  <a:cubicBezTo>
                    <a:pt x="1336"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0" name="Google Shape;12657;p81">
              <a:extLst>
                <a:ext uri="{FF2B5EF4-FFF2-40B4-BE49-F238E27FC236}">
                  <a16:creationId xmlns:a16="http://schemas.microsoft.com/office/drawing/2014/main" id="{106B0AE8-B69D-8BF3-E41F-2C663B53C153}"/>
                </a:ext>
              </a:extLst>
            </p:cNvPr>
            <p:cNvSpPr/>
            <p:nvPr/>
          </p:nvSpPr>
          <p:spPr>
            <a:xfrm>
              <a:off x="48849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1" name="Google Shape;12658;p81">
              <a:extLst>
                <a:ext uri="{FF2B5EF4-FFF2-40B4-BE49-F238E27FC236}">
                  <a16:creationId xmlns:a16="http://schemas.microsoft.com/office/drawing/2014/main" id="{B8373158-5DB6-5B91-499F-C5FF0D981486}"/>
                </a:ext>
              </a:extLst>
            </p:cNvPr>
            <p:cNvSpPr/>
            <p:nvPr/>
          </p:nvSpPr>
          <p:spPr>
            <a:xfrm>
              <a:off x="48849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2" name="Google Shape;12659;p81">
              <a:extLst>
                <a:ext uri="{FF2B5EF4-FFF2-40B4-BE49-F238E27FC236}">
                  <a16:creationId xmlns:a16="http://schemas.microsoft.com/office/drawing/2014/main" id="{150A5DB2-C7D8-B6C6-A632-7291D10DF16A}"/>
                </a:ext>
              </a:extLst>
            </p:cNvPr>
            <p:cNvSpPr/>
            <p:nvPr/>
          </p:nvSpPr>
          <p:spPr>
            <a:xfrm>
              <a:off x="48849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3" name="Google Shape;12660;p81">
              <a:extLst>
                <a:ext uri="{FF2B5EF4-FFF2-40B4-BE49-F238E27FC236}">
                  <a16:creationId xmlns:a16="http://schemas.microsoft.com/office/drawing/2014/main" id="{C02E3369-CEF7-55DB-DA5B-AFED904329D0}"/>
                </a:ext>
              </a:extLst>
            </p:cNvPr>
            <p:cNvSpPr/>
            <p:nvPr/>
          </p:nvSpPr>
          <p:spPr>
            <a:xfrm>
              <a:off x="4884900" y="23331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4" name="Google Shape;12661;p81">
              <a:extLst>
                <a:ext uri="{FF2B5EF4-FFF2-40B4-BE49-F238E27FC236}">
                  <a16:creationId xmlns:a16="http://schemas.microsoft.com/office/drawing/2014/main" id="{5CE995F9-EE33-9EFF-89AF-F4C4E5879FB9}"/>
                </a:ext>
              </a:extLst>
            </p:cNvPr>
            <p:cNvSpPr/>
            <p:nvPr/>
          </p:nvSpPr>
          <p:spPr>
            <a:xfrm>
              <a:off x="48849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5" name="Google Shape;12662;p81">
              <a:extLst>
                <a:ext uri="{FF2B5EF4-FFF2-40B4-BE49-F238E27FC236}">
                  <a16:creationId xmlns:a16="http://schemas.microsoft.com/office/drawing/2014/main" id="{DA4BD4F3-C106-FDC3-6CEA-A7274DDD5972}"/>
                </a:ext>
              </a:extLst>
            </p:cNvPr>
            <p:cNvSpPr/>
            <p:nvPr/>
          </p:nvSpPr>
          <p:spPr>
            <a:xfrm>
              <a:off x="48849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6" name="Google Shape;12663;p81">
              <a:extLst>
                <a:ext uri="{FF2B5EF4-FFF2-40B4-BE49-F238E27FC236}">
                  <a16:creationId xmlns:a16="http://schemas.microsoft.com/office/drawing/2014/main" id="{82CB64B1-3DBB-0FC3-C4C5-4BEC49911FD0}"/>
                </a:ext>
              </a:extLst>
            </p:cNvPr>
            <p:cNvSpPr/>
            <p:nvPr/>
          </p:nvSpPr>
          <p:spPr>
            <a:xfrm>
              <a:off x="4884900" y="2561575"/>
              <a:ext cx="62225" cy="53425"/>
            </a:xfrm>
            <a:custGeom>
              <a:avLst/>
              <a:gdLst/>
              <a:ahLst/>
              <a:cxnLst/>
              <a:rect l="l" t="t" r="r" b="b"/>
              <a:pathLst>
                <a:path w="2489" h="2137" extrusionOk="0">
                  <a:moveTo>
                    <a:pt x="1066" y="0"/>
                  </a:moveTo>
                  <a:cubicBezTo>
                    <a:pt x="480" y="8"/>
                    <a:pt x="1" y="480"/>
                    <a:pt x="1" y="1073"/>
                  </a:cubicBezTo>
                  <a:cubicBezTo>
                    <a:pt x="1" y="1711"/>
                    <a:pt x="525" y="2137"/>
                    <a:pt x="1073" y="2137"/>
                  </a:cubicBezTo>
                  <a:cubicBezTo>
                    <a:pt x="1336" y="2137"/>
                    <a:pt x="1603" y="2039"/>
                    <a:pt x="1822"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7" name="Google Shape;12664;p81">
              <a:extLst>
                <a:ext uri="{FF2B5EF4-FFF2-40B4-BE49-F238E27FC236}">
                  <a16:creationId xmlns:a16="http://schemas.microsoft.com/office/drawing/2014/main" id="{0140D8B1-6022-3954-06DC-2B4005FD25C3}"/>
                </a:ext>
              </a:extLst>
            </p:cNvPr>
            <p:cNvSpPr/>
            <p:nvPr/>
          </p:nvSpPr>
          <p:spPr>
            <a:xfrm>
              <a:off x="4961125"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8" name="Google Shape;12665;p81">
              <a:extLst>
                <a:ext uri="{FF2B5EF4-FFF2-40B4-BE49-F238E27FC236}">
                  <a16:creationId xmlns:a16="http://schemas.microsoft.com/office/drawing/2014/main" id="{B5189199-7E60-06CD-9A2E-03DAD651EE41}"/>
                </a:ext>
              </a:extLst>
            </p:cNvPr>
            <p:cNvSpPr/>
            <p:nvPr/>
          </p:nvSpPr>
          <p:spPr>
            <a:xfrm>
              <a:off x="4961125"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29" name="Google Shape;12666;p81">
              <a:extLst>
                <a:ext uri="{FF2B5EF4-FFF2-40B4-BE49-F238E27FC236}">
                  <a16:creationId xmlns:a16="http://schemas.microsoft.com/office/drawing/2014/main" id="{FDDC6431-487F-F714-8C34-D3239C282262}"/>
                </a:ext>
              </a:extLst>
            </p:cNvPr>
            <p:cNvSpPr/>
            <p:nvPr/>
          </p:nvSpPr>
          <p:spPr>
            <a:xfrm>
              <a:off x="4961125" y="17236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0" name="Google Shape;12667;p81">
              <a:extLst>
                <a:ext uri="{FF2B5EF4-FFF2-40B4-BE49-F238E27FC236}">
                  <a16:creationId xmlns:a16="http://schemas.microsoft.com/office/drawing/2014/main" id="{8ED592E1-EFE8-1B60-7C98-B7B3E0D8FD13}"/>
                </a:ext>
              </a:extLst>
            </p:cNvPr>
            <p:cNvSpPr/>
            <p:nvPr/>
          </p:nvSpPr>
          <p:spPr>
            <a:xfrm>
              <a:off x="4961125" y="179985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1" name="Google Shape;12668;p81">
              <a:extLst>
                <a:ext uri="{FF2B5EF4-FFF2-40B4-BE49-F238E27FC236}">
                  <a16:creationId xmlns:a16="http://schemas.microsoft.com/office/drawing/2014/main" id="{49D2FEFB-0CBD-7147-805C-75FD5A8E5D31}"/>
                </a:ext>
              </a:extLst>
            </p:cNvPr>
            <p:cNvSpPr/>
            <p:nvPr/>
          </p:nvSpPr>
          <p:spPr>
            <a:xfrm>
              <a:off x="4961125" y="1876050"/>
              <a:ext cx="62200" cy="53275"/>
            </a:xfrm>
            <a:custGeom>
              <a:avLst/>
              <a:gdLst/>
              <a:ahLst/>
              <a:cxnLst/>
              <a:rect l="l" t="t" r="r" b="b"/>
              <a:pathLst>
                <a:path w="2488" h="2131" extrusionOk="0">
                  <a:moveTo>
                    <a:pt x="1065" y="1"/>
                  </a:moveTo>
                  <a:cubicBezTo>
                    <a:pt x="480" y="1"/>
                    <a:pt x="0" y="472"/>
                    <a:pt x="0" y="1066"/>
                  </a:cubicBezTo>
                  <a:cubicBezTo>
                    <a:pt x="0" y="1707"/>
                    <a:pt x="522" y="2131"/>
                    <a:pt x="1069" y="2131"/>
                  </a:cubicBezTo>
                  <a:cubicBezTo>
                    <a:pt x="1333" y="2131"/>
                    <a:pt x="1602" y="2033"/>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2" name="Google Shape;12669;p81">
              <a:extLst>
                <a:ext uri="{FF2B5EF4-FFF2-40B4-BE49-F238E27FC236}">
                  <a16:creationId xmlns:a16="http://schemas.microsoft.com/office/drawing/2014/main" id="{4B098C5E-A9D6-12A2-F3E1-C9B7D62EB10E}"/>
                </a:ext>
              </a:extLst>
            </p:cNvPr>
            <p:cNvSpPr/>
            <p:nvPr/>
          </p:nvSpPr>
          <p:spPr>
            <a:xfrm>
              <a:off x="4961125" y="1952050"/>
              <a:ext cx="62200" cy="53450"/>
            </a:xfrm>
            <a:custGeom>
              <a:avLst/>
              <a:gdLst/>
              <a:ahLst/>
              <a:cxnLst/>
              <a:rect l="l" t="t" r="r" b="b"/>
              <a:pathLst>
                <a:path w="2488"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3" name="Google Shape;12670;p81">
              <a:extLst>
                <a:ext uri="{FF2B5EF4-FFF2-40B4-BE49-F238E27FC236}">
                  <a16:creationId xmlns:a16="http://schemas.microsoft.com/office/drawing/2014/main" id="{423153D3-3711-B0D7-66CB-699DE947B031}"/>
                </a:ext>
              </a:extLst>
            </p:cNvPr>
            <p:cNvSpPr/>
            <p:nvPr/>
          </p:nvSpPr>
          <p:spPr>
            <a:xfrm>
              <a:off x="4961125" y="2028275"/>
              <a:ext cx="62200" cy="53450"/>
            </a:xfrm>
            <a:custGeom>
              <a:avLst/>
              <a:gdLst/>
              <a:ahLst/>
              <a:cxnLst/>
              <a:rect l="l" t="t" r="r" b="b"/>
              <a:pathLst>
                <a:path w="2488" h="2138" extrusionOk="0">
                  <a:moveTo>
                    <a:pt x="1065" y="1"/>
                  </a:moveTo>
                  <a:cubicBezTo>
                    <a:pt x="480" y="1"/>
                    <a:pt x="0" y="480"/>
                    <a:pt x="0" y="1065"/>
                  </a:cubicBezTo>
                  <a:cubicBezTo>
                    <a:pt x="0" y="1709"/>
                    <a:pt x="525" y="2137"/>
                    <a:pt x="1074" y="2137"/>
                  </a:cubicBezTo>
                  <a:cubicBezTo>
                    <a:pt x="1336" y="2137"/>
                    <a:pt x="1603" y="2040"/>
                    <a:pt x="1821"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4" name="Google Shape;12671;p81">
              <a:extLst>
                <a:ext uri="{FF2B5EF4-FFF2-40B4-BE49-F238E27FC236}">
                  <a16:creationId xmlns:a16="http://schemas.microsoft.com/office/drawing/2014/main" id="{2B0F0C2E-904E-D1C3-34F9-8AF961DAC75F}"/>
                </a:ext>
              </a:extLst>
            </p:cNvPr>
            <p:cNvSpPr/>
            <p:nvPr/>
          </p:nvSpPr>
          <p:spPr>
            <a:xfrm>
              <a:off x="4961125" y="21045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5" name="Google Shape;12672;p81">
              <a:extLst>
                <a:ext uri="{FF2B5EF4-FFF2-40B4-BE49-F238E27FC236}">
                  <a16:creationId xmlns:a16="http://schemas.microsoft.com/office/drawing/2014/main" id="{1A4D6F45-1447-5721-80F5-733E73F530CE}"/>
                </a:ext>
              </a:extLst>
            </p:cNvPr>
            <p:cNvSpPr/>
            <p:nvPr/>
          </p:nvSpPr>
          <p:spPr>
            <a:xfrm>
              <a:off x="4961125" y="2180700"/>
              <a:ext cx="62200" cy="53350"/>
            </a:xfrm>
            <a:custGeom>
              <a:avLst/>
              <a:gdLst/>
              <a:ahLst/>
              <a:cxnLst/>
              <a:rect l="l" t="t" r="r" b="b"/>
              <a:pathLst>
                <a:path w="2488" h="2134" extrusionOk="0">
                  <a:moveTo>
                    <a:pt x="1065" y="1"/>
                  </a:moveTo>
                  <a:cubicBezTo>
                    <a:pt x="480" y="1"/>
                    <a:pt x="0" y="480"/>
                    <a:pt x="0" y="1066"/>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6" name="Google Shape;12673;p81">
              <a:extLst>
                <a:ext uri="{FF2B5EF4-FFF2-40B4-BE49-F238E27FC236}">
                  <a16:creationId xmlns:a16="http://schemas.microsoft.com/office/drawing/2014/main" id="{F226B05E-0F68-DA42-4024-D7B4F0CE9C61}"/>
                </a:ext>
              </a:extLst>
            </p:cNvPr>
            <p:cNvSpPr/>
            <p:nvPr/>
          </p:nvSpPr>
          <p:spPr>
            <a:xfrm>
              <a:off x="4961125" y="2256925"/>
              <a:ext cx="62350" cy="53425"/>
            </a:xfrm>
            <a:custGeom>
              <a:avLst/>
              <a:gdLst/>
              <a:ahLst/>
              <a:cxnLst/>
              <a:rect l="l" t="t" r="r" b="b"/>
              <a:pathLst>
                <a:path w="2494" h="2137" extrusionOk="0">
                  <a:moveTo>
                    <a:pt x="1075" y="0"/>
                  </a:moveTo>
                  <a:cubicBezTo>
                    <a:pt x="1072" y="0"/>
                    <a:pt x="1068" y="0"/>
                    <a:pt x="1065" y="0"/>
                  </a:cubicBezTo>
                  <a:cubicBezTo>
                    <a:pt x="472" y="0"/>
                    <a:pt x="0" y="480"/>
                    <a:pt x="0" y="1065"/>
                  </a:cubicBezTo>
                  <a:cubicBezTo>
                    <a:pt x="0" y="1709"/>
                    <a:pt x="529" y="2137"/>
                    <a:pt x="1078" y="2137"/>
                  </a:cubicBezTo>
                  <a:cubicBezTo>
                    <a:pt x="1339" y="2137"/>
                    <a:pt x="1606"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7" name="Google Shape;12674;p81">
              <a:extLst>
                <a:ext uri="{FF2B5EF4-FFF2-40B4-BE49-F238E27FC236}">
                  <a16:creationId xmlns:a16="http://schemas.microsoft.com/office/drawing/2014/main" id="{D19D1644-0548-20C8-558C-4F741CAFF13A}"/>
                </a:ext>
              </a:extLst>
            </p:cNvPr>
            <p:cNvSpPr/>
            <p:nvPr/>
          </p:nvSpPr>
          <p:spPr>
            <a:xfrm>
              <a:off x="4961125"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8" name="Google Shape;12675;p81">
              <a:extLst>
                <a:ext uri="{FF2B5EF4-FFF2-40B4-BE49-F238E27FC236}">
                  <a16:creationId xmlns:a16="http://schemas.microsoft.com/office/drawing/2014/main" id="{81D12295-CEED-F646-81D7-62E51FBD5993}"/>
                </a:ext>
              </a:extLst>
            </p:cNvPr>
            <p:cNvSpPr/>
            <p:nvPr/>
          </p:nvSpPr>
          <p:spPr>
            <a:xfrm>
              <a:off x="4961125" y="240935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39" name="Google Shape;12676;p81">
              <a:extLst>
                <a:ext uri="{FF2B5EF4-FFF2-40B4-BE49-F238E27FC236}">
                  <a16:creationId xmlns:a16="http://schemas.microsoft.com/office/drawing/2014/main" id="{EDA96F1B-6B2F-C4C9-6297-4DAC26D52A49}"/>
                </a:ext>
              </a:extLst>
            </p:cNvPr>
            <p:cNvSpPr/>
            <p:nvPr/>
          </p:nvSpPr>
          <p:spPr>
            <a:xfrm>
              <a:off x="4961125" y="2485550"/>
              <a:ext cx="62200" cy="53300"/>
            </a:xfrm>
            <a:custGeom>
              <a:avLst/>
              <a:gdLst/>
              <a:ahLst/>
              <a:cxnLst/>
              <a:rect l="l" t="t" r="r" b="b"/>
              <a:pathLst>
                <a:path w="2488" h="2132" extrusionOk="0">
                  <a:moveTo>
                    <a:pt x="1065" y="1"/>
                  </a:moveTo>
                  <a:cubicBezTo>
                    <a:pt x="472"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0" name="Google Shape;12677;p81">
              <a:extLst>
                <a:ext uri="{FF2B5EF4-FFF2-40B4-BE49-F238E27FC236}">
                  <a16:creationId xmlns:a16="http://schemas.microsoft.com/office/drawing/2014/main" id="{EFFD1A24-0A71-2D96-16E5-BDA8B5756D6A}"/>
                </a:ext>
              </a:extLst>
            </p:cNvPr>
            <p:cNvSpPr/>
            <p:nvPr/>
          </p:nvSpPr>
          <p:spPr>
            <a:xfrm>
              <a:off x="4961125"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1" name="Google Shape;12678;p81">
              <a:extLst>
                <a:ext uri="{FF2B5EF4-FFF2-40B4-BE49-F238E27FC236}">
                  <a16:creationId xmlns:a16="http://schemas.microsoft.com/office/drawing/2014/main" id="{F1420D45-1A56-8CF0-33AE-7D15F2E71C9F}"/>
                </a:ext>
              </a:extLst>
            </p:cNvPr>
            <p:cNvSpPr/>
            <p:nvPr/>
          </p:nvSpPr>
          <p:spPr>
            <a:xfrm>
              <a:off x="50373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2" name="Google Shape;12679;p81">
              <a:extLst>
                <a:ext uri="{FF2B5EF4-FFF2-40B4-BE49-F238E27FC236}">
                  <a16:creationId xmlns:a16="http://schemas.microsoft.com/office/drawing/2014/main" id="{14EB8279-0418-51C5-B43E-57BA1D02DA71}"/>
                </a:ext>
              </a:extLst>
            </p:cNvPr>
            <p:cNvSpPr/>
            <p:nvPr/>
          </p:nvSpPr>
          <p:spPr>
            <a:xfrm>
              <a:off x="503732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3" name="Google Shape;12680;p81">
              <a:extLst>
                <a:ext uri="{FF2B5EF4-FFF2-40B4-BE49-F238E27FC236}">
                  <a16:creationId xmlns:a16="http://schemas.microsoft.com/office/drawing/2014/main" id="{D0008378-670E-F2A0-3BC3-38693F5D78F9}"/>
                </a:ext>
              </a:extLst>
            </p:cNvPr>
            <p:cNvSpPr/>
            <p:nvPr/>
          </p:nvSpPr>
          <p:spPr>
            <a:xfrm>
              <a:off x="50373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4" name="Google Shape;12681;p81">
              <a:extLst>
                <a:ext uri="{FF2B5EF4-FFF2-40B4-BE49-F238E27FC236}">
                  <a16:creationId xmlns:a16="http://schemas.microsoft.com/office/drawing/2014/main" id="{46579BEA-8243-F15F-74DE-DF5341C2E4D6}"/>
                </a:ext>
              </a:extLst>
            </p:cNvPr>
            <p:cNvSpPr/>
            <p:nvPr/>
          </p:nvSpPr>
          <p:spPr>
            <a:xfrm>
              <a:off x="50373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5" name="Google Shape;12682;p81">
              <a:extLst>
                <a:ext uri="{FF2B5EF4-FFF2-40B4-BE49-F238E27FC236}">
                  <a16:creationId xmlns:a16="http://schemas.microsoft.com/office/drawing/2014/main" id="{8F8D0F6A-3709-FBE3-5000-CEE12AC72A0A}"/>
                </a:ext>
              </a:extLst>
            </p:cNvPr>
            <p:cNvSpPr/>
            <p:nvPr/>
          </p:nvSpPr>
          <p:spPr>
            <a:xfrm>
              <a:off x="5037325"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30" y="2131"/>
                    <a:pt x="1597" y="2033"/>
                    <a:pt x="1814"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6" name="Google Shape;12683;p81">
              <a:extLst>
                <a:ext uri="{FF2B5EF4-FFF2-40B4-BE49-F238E27FC236}">
                  <a16:creationId xmlns:a16="http://schemas.microsoft.com/office/drawing/2014/main" id="{59027DDF-5D58-FEA0-C5C1-2F71E9B07EAE}"/>
                </a:ext>
              </a:extLst>
            </p:cNvPr>
            <p:cNvSpPr/>
            <p:nvPr/>
          </p:nvSpPr>
          <p:spPr>
            <a:xfrm>
              <a:off x="50373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8" y="1155"/>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7" name="Google Shape;12684;p81">
              <a:extLst>
                <a:ext uri="{FF2B5EF4-FFF2-40B4-BE49-F238E27FC236}">
                  <a16:creationId xmlns:a16="http://schemas.microsoft.com/office/drawing/2014/main" id="{A5B54089-1CF1-97F7-5798-710B863DF4BF}"/>
                </a:ext>
              </a:extLst>
            </p:cNvPr>
            <p:cNvSpPr/>
            <p:nvPr/>
          </p:nvSpPr>
          <p:spPr>
            <a:xfrm>
              <a:off x="50373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8" name="Google Shape;12685;p81">
              <a:extLst>
                <a:ext uri="{FF2B5EF4-FFF2-40B4-BE49-F238E27FC236}">
                  <a16:creationId xmlns:a16="http://schemas.microsoft.com/office/drawing/2014/main" id="{41F376A5-8A67-32A5-F3D8-346F8E13D489}"/>
                </a:ext>
              </a:extLst>
            </p:cNvPr>
            <p:cNvSpPr/>
            <p:nvPr/>
          </p:nvSpPr>
          <p:spPr>
            <a:xfrm>
              <a:off x="50373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49" name="Google Shape;12686;p81">
              <a:extLst>
                <a:ext uri="{FF2B5EF4-FFF2-40B4-BE49-F238E27FC236}">
                  <a16:creationId xmlns:a16="http://schemas.microsoft.com/office/drawing/2014/main" id="{FC2F2D6E-2D44-A27D-D549-B70BB2F4177A}"/>
                </a:ext>
              </a:extLst>
            </p:cNvPr>
            <p:cNvSpPr/>
            <p:nvPr/>
          </p:nvSpPr>
          <p:spPr>
            <a:xfrm>
              <a:off x="50373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0" name="Google Shape;12687;p81">
              <a:extLst>
                <a:ext uri="{FF2B5EF4-FFF2-40B4-BE49-F238E27FC236}">
                  <a16:creationId xmlns:a16="http://schemas.microsoft.com/office/drawing/2014/main" id="{80B5897A-9DFF-37B3-FF4A-F6A2C19C6266}"/>
                </a:ext>
              </a:extLst>
            </p:cNvPr>
            <p:cNvSpPr/>
            <p:nvPr/>
          </p:nvSpPr>
          <p:spPr>
            <a:xfrm>
              <a:off x="5037325" y="2256925"/>
              <a:ext cx="62375" cy="53425"/>
            </a:xfrm>
            <a:custGeom>
              <a:avLst/>
              <a:gdLst/>
              <a:ahLst/>
              <a:cxnLst/>
              <a:rect l="l" t="t" r="r" b="b"/>
              <a:pathLst>
                <a:path w="2495" h="2137" extrusionOk="0">
                  <a:moveTo>
                    <a:pt x="1076" y="0"/>
                  </a:moveTo>
                  <a:cubicBezTo>
                    <a:pt x="1072" y="0"/>
                    <a:pt x="1069" y="0"/>
                    <a:pt x="1066" y="0"/>
                  </a:cubicBezTo>
                  <a:cubicBezTo>
                    <a:pt x="472" y="0"/>
                    <a:pt x="1" y="480"/>
                    <a:pt x="1" y="1065"/>
                  </a:cubicBezTo>
                  <a:cubicBezTo>
                    <a:pt x="1" y="1709"/>
                    <a:pt x="526" y="2137"/>
                    <a:pt x="1075"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1" name="Google Shape;12688;p81">
              <a:extLst>
                <a:ext uri="{FF2B5EF4-FFF2-40B4-BE49-F238E27FC236}">
                  <a16:creationId xmlns:a16="http://schemas.microsoft.com/office/drawing/2014/main" id="{C856AF2C-CF58-5069-C9DC-8FC93B3E4CD1}"/>
                </a:ext>
              </a:extLst>
            </p:cNvPr>
            <p:cNvSpPr/>
            <p:nvPr/>
          </p:nvSpPr>
          <p:spPr>
            <a:xfrm>
              <a:off x="50373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2" name="Google Shape;12689;p81">
              <a:extLst>
                <a:ext uri="{FF2B5EF4-FFF2-40B4-BE49-F238E27FC236}">
                  <a16:creationId xmlns:a16="http://schemas.microsoft.com/office/drawing/2014/main" id="{8642269D-2B86-44D7-D476-71F740F4FB2F}"/>
                </a:ext>
              </a:extLst>
            </p:cNvPr>
            <p:cNvSpPr/>
            <p:nvPr/>
          </p:nvSpPr>
          <p:spPr>
            <a:xfrm>
              <a:off x="50373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3" name="Google Shape;12690;p81">
              <a:extLst>
                <a:ext uri="{FF2B5EF4-FFF2-40B4-BE49-F238E27FC236}">
                  <a16:creationId xmlns:a16="http://schemas.microsoft.com/office/drawing/2014/main" id="{FCA167EA-ACF9-8D3A-F794-F1FB151A7CD1}"/>
                </a:ext>
              </a:extLst>
            </p:cNvPr>
            <p:cNvSpPr/>
            <p:nvPr/>
          </p:nvSpPr>
          <p:spPr>
            <a:xfrm>
              <a:off x="5037325" y="2485550"/>
              <a:ext cx="62225" cy="53300"/>
            </a:xfrm>
            <a:custGeom>
              <a:avLst/>
              <a:gdLst/>
              <a:ahLst/>
              <a:cxnLst/>
              <a:rect l="l" t="t" r="r" b="b"/>
              <a:pathLst>
                <a:path w="2489" h="2132" extrusionOk="0">
                  <a:moveTo>
                    <a:pt x="1066" y="1"/>
                  </a:moveTo>
                  <a:cubicBezTo>
                    <a:pt x="472" y="1"/>
                    <a:pt x="1" y="480"/>
                    <a:pt x="1" y="1066"/>
                  </a:cubicBezTo>
                  <a:cubicBezTo>
                    <a:pt x="1" y="1708"/>
                    <a:pt x="523" y="2131"/>
                    <a:pt x="1067" y="2131"/>
                  </a:cubicBezTo>
                  <a:cubicBezTo>
                    <a:pt x="1330" y="2131"/>
                    <a:pt x="1597" y="2033"/>
                    <a:pt x="1814" y="1814"/>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4" name="Google Shape;12691;p81">
              <a:extLst>
                <a:ext uri="{FF2B5EF4-FFF2-40B4-BE49-F238E27FC236}">
                  <a16:creationId xmlns:a16="http://schemas.microsoft.com/office/drawing/2014/main" id="{FB0CFDCF-BD4F-2716-1CCC-7139366CBA18}"/>
                </a:ext>
              </a:extLst>
            </p:cNvPr>
            <p:cNvSpPr/>
            <p:nvPr/>
          </p:nvSpPr>
          <p:spPr>
            <a:xfrm>
              <a:off x="50373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8" y="1154"/>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5" name="Google Shape;12692;p81">
              <a:extLst>
                <a:ext uri="{FF2B5EF4-FFF2-40B4-BE49-F238E27FC236}">
                  <a16:creationId xmlns:a16="http://schemas.microsoft.com/office/drawing/2014/main" id="{53C4CF5B-A5F7-C854-6439-3F7BCF78BD5E}"/>
                </a:ext>
              </a:extLst>
            </p:cNvPr>
            <p:cNvSpPr/>
            <p:nvPr/>
          </p:nvSpPr>
          <p:spPr>
            <a:xfrm>
              <a:off x="5113350" y="2561575"/>
              <a:ext cx="62400" cy="53425"/>
            </a:xfrm>
            <a:custGeom>
              <a:avLst/>
              <a:gdLst/>
              <a:ahLst/>
              <a:cxnLst/>
              <a:rect l="l" t="t" r="r" b="b"/>
              <a:pathLst>
                <a:path w="2496" h="2137" extrusionOk="0">
                  <a:moveTo>
                    <a:pt x="1073" y="0"/>
                  </a:moveTo>
                  <a:cubicBezTo>
                    <a:pt x="480" y="8"/>
                    <a:pt x="8" y="480"/>
                    <a:pt x="0" y="1073"/>
                  </a:cubicBezTo>
                  <a:cubicBezTo>
                    <a:pt x="0" y="1711"/>
                    <a:pt x="525" y="2137"/>
                    <a:pt x="1073" y="2137"/>
                  </a:cubicBezTo>
                  <a:cubicBezTo>
                    <a:pt x="1335" y="2137"/>
                    <a:pt x="1603" y="2039"/>
                    <a:pt x="1821" y="1821"/>
                  </a:cubicBezTo>
                  <a:cubicBezTo>
                    <a:pt x="2496" y="1154"/>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6" name="Google Shape;12693;p81">
              <a:extLst>
                <a:ext uri="{FF2B5EF4-FFF2-40B4-BE49-F238E27FC236}">
                  <a16:creationId xmlns:a16="http://schemas.microsoft.com/office/drawing/2014/main" id="{FDEFBE71-EF13-1BA1-A1A6-FBE6EADE197E}"/>
                </a:ext>
              </a:extLst>
            </p:cNvPr>
            <p:cNvSpPr/>
            <p:nvPr/>
          </p:nvSpPr>
          <p:spPr>
            <a:xfrm>
              <a:off x="5113350" y="2637775"/>
              <a:ext cx="62400" cy="53450"/>
            </a:xfrm>
            <a:custGeom>
              <a:avLst/>
              <a:gdLst/>
              <a:ahLst/>
              <a:cxnLst/>
              <a:rect l="l" t="t" r="r" b="b"/>
              <a:pathLst>
                <a:path w="2496" h="2138" extrusionOk="0">
                  <a:moveTo>
                    <a:pt x="1073" y="1"/>
                  </a:moveTo>
                  <a:cubicBezTo>
                    <a:pt x="480" y="1"/>
                    <a:pt x="0" y="480"/>
                    <a:pt x="0" y="1074"/>
                  </a:cubicBezTo>
                  <a:cubicBezTo>
                    <a:pt x="0" y="1712"/>
                    <a:pt x="528" y="2137"/>
                    <a:pt x="1076" y="2137"/>
                  </a:cubicBezTo>
                  <a:cubicBezTo>
                    <a:pt x="1339" y="2137"/>
                    <a:pt x="1605"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7" name="Google Shape;12694;p81">
              <a:extLst>
                <a:ext uri="{FF2B5EF4-FFF2-40B4-BE49-F238E27FC236}">
                  <a16:creationId xmlns:a16="http://schemas.microsoft.com/office/drawing/2014/main" id="{F6CB9FC9-4789-0A73-761D-7AD9DD866BE0}"/>
                </a:ext>
              </a:extLst>
            </p:cNvPr>
            <p:cNvSpPr/>
            <p:nvPr/>
          </p:nvSpPr>
          <p:spPr>
            <a:xfrm>
              <a:off x="518955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8" name="Google Shape;12695;p81">
              <a:extLst>
                <a:ext uri="{FF2B5EF4-FFF2-40B4-BE49-F238E27FC236}">
                  <a16:creationId xmlns:a16="http://schemas.microsoft.com/office/drawing/2014/main" id="{34C57219-156C-68F8-1F09-264B19F2156D}"/>
                </a:ext>
              </a:extLst>
            </p:cNvPr>
            <p:cNvSpPr/>
            <p:nvPr/>
          </p:nvSpPr>
          <p:spPr>
            <a:xfrm>
              <a:off x="5189550" y="1495200"/>
              <a:ext cx="62225" cy="53325"/>
            </a:xfrm>
            <a:custGeom>
              <a:avLst/>
              <a:gdLst/>
              <a:ahLst/>
              <a:cxnLst/>
              <a:rect l="l" t="t" r="r" b="b"/>
              <a:pathLst>
                <a:path w="2489" h="2133" extrusionOk="0">
                  <a:moveTo>
                    <a:pt x="1066" y="0"/>
                  </a:moveTo>
                  <a:cubicBezTo>
                    <a:pt x="480" y="0"/>
                    <a:pt x="1" y="472"/>
                    <a:pt x="1" y="1065"/>
                  </a:cubicBezTo>
                  <a:cubicBezTo>
                    <a:pt x="1" y="1709"/>
                    <a:pt x="522" y="2133"/>
                    <a:pt x="1069" y="2133"/>
                  </a:cubicBezTo>
                  <a:cubicBezTo>
                    <a:pt x="1329" y="2133"/>
                    <a:pt x="1596" y="2036"/>
                    <a:pt x="1814"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59" name="Google Shape;12696;p81">
              <a:extLst>
                <a:ext uri="{FF2B5EF4-FFF2-40B4-BE49-F238E27FC236}">
                  <a16:creationId xmlns:a16="http://schemas.microsoft.com/office/drawing/2014/main" id="{D8130DB4-25F3-4806-BBEF-4B21A971B301}"/>
                </a:ext>
              </a:extLst>
            </p:cNvPr>
            <p:cNvSpPr/>
            <p:nvPr/>
          </p:nvSpPr>
          <p:spPr>
            <a:xfrm>
              <a:off x="5189550" y="1571400"/>
              <a:ext cx="62225" cy="53300"/>
            </a:xfrm>
            <a:custGeom>
              <a:avLst/>
              <a:gdLst/>
              <a:ahLst/>
              <a:cxnLst/>
              <a:rect l="l" t="t" r="r" b="b"/>
              <a:pathLst>
                <a:path w="2489" h="2132" extrusionOk="0">
                  <a:moveTo>
                    <a:pt x="1051" y="0"/>
                  </a:moveTo>
                  <a:cubicBezTo>
                    <a:pt x="472" y="0"/>
                    <a:pt x="1" y="477"/>
                    <a:pt x="1" y="1066"/>
                  </a:cubicBezTo>
                  <a:cubicBezTo>
                    <a:pt x="1" y="1705"/>
                    <a:pt x="524" y="2132"/>
                    <a:pt x="1072" y="2132"/>
                  </a:cubicBezTo>
                  <a:cubicBezTo>
                    <a:pt x="1332" y="2132"/>
                    <a:pt x="1597" y="2036"/>
                    <a:pt x="1814" y="1822"/>
                  </a:cubicBezTo>
                  <a:cubicBezTo>
                    <a:pt x="2488" y="1147"/>
                    <a:pt x="2017" y="1"/>
                    <a:pt x="1066" y="1"/>
                  </a:cubicBezTo>
                  <a:cubicBezTo>
                    <a:pt x="1061" y="1"/>
                    <a:pt x="1056" y="0"/>
                    <a:pt x="105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0" name="Google Shape;12697;p81">
              <a:extLst>
                <a:ext uri="{FF2B5EF4-FFF2-40B4-BE49-F238E27FC236}">
                  <a16:creationId xmlns:a16="http://schemas.microsoft.com/office/drawing/2014/main" id="{13BEF729-4CA5-C8D9-29CC-7FB92780FB84}"/>
                </a:ext>
              </a:extLst>
            </p:cNvPr>
            <p:cNvSpPr/>
            <p:nvPr/>
          </p:nvSpPr>
          <p:spPr>
            <a:xfrm>
              <a:off x="5189550" y="1647400"/>
              <a:ext cx="62225" cy="53450"/>
            </a:xfrm>
            <a:custGeom>
              <a:avLst/>
              <a:gdLst/>
              <a:ahLst/>
              <a:cxnLst/>
              <a:rect l="l" t="t" r="r" b="b"/>
              <a:pathLst>
                <a:path w="2489" h="2138" extrusionOk="0">
                  <a:moveTo>
                    <a:pt x="1066" y="1"/>
                  </a:moveTo>
                  <a:cubicBezTo>
                    <a:pt x="480" y="1"/>
                    <a:pt x="1" y="481"/>
                    <a:pt x="1" y="1066"/>
                  </a:cubicBezTo>
                  <a:cubicBezTo>
                    <a:pt x="1" y="1710"/>
                    <a:pt x="522" y="2138"/>
                    <a:pt x="1068" y="2138"/>
                  </a:cubicBezTo>
                  <a:cubicBezTo>
                    <a:pt x="1329" y="2138"/>
                    <a:pt x="1596" y="2040"/>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1" name="Google Shape;12698;p81">
              <a:extLst>
                <a:ext uri="{FF2B5EF4-FFF2-40B4-BE49-F238E27FC236}">
                  <a16:creationId xmlns:a16="http://schemas.microsoft.com/office/drawing/2014/main" id="{605A970A-17FC-C8CB-CAE6-C7C00821E66B}"/>
                </a:ext>
              </a:extLst>
            </p:cNvPr>
            <p:cNvSpPr/>
            <p:nvPr/>
          </p:nvSpPr>
          <p:spPr>
            <a:xfrm>
              <a:off x="5189550" y="172362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2" name="Google Shape;12699;p81">
              <a:extLst>
                <a:ext uri="{FF2B5EF4-FFF2-40B4-BE49-F238E27FC236}">
                  <a16:creationId xmlns:a16="http://schemas.microsoft.com/office/drawing/2014/main" id="{E4817358-7369-999D-FB70-B022C2D3A23C}"/>
                </a:ext>
              </a:extLst>
            </p:cNvPr>
            <p:cNvSpPr/>
            <p:nvPr/>
          </p:nvSpPr>
          <p:spPr>
            <a:xfrm>
              <a:off x="5189550" y="1799850"/>
              <a:ext cx="62225" cy="53325"/>
            </a:xfrm>
            <a:custGeom>
              <a:avLst/>
              <a:gdLst/>
              <a:ahLst/>
              <a:cxnLst/>
              <a:rect l="l" t="t" r="r" b="b"/>
              <a:pathLst>
                <a:path w="2489" h="2133"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3" name="Google Shape;12700;p81">
              <a:extLst>
                <a:ext uri="{FF2B5EF4-FFF2-40B4-BE49-F238E27FC236}">
                  <a16:creationId xmlns:a16="http://schemas.microsoft.com/office/drawing/2014/main" id="{59F02A57-352E-1012-A771-9D9EE2C91440}"/>
                </a:ext>
              </a:extLst>
            </p:cNvPr>
            <p:cNvSpPr/>
            <p:nvPr/>
          </p:nvSpPr>
          <p:spPr>
            <a:xfrm>
              <a:off x="5189550" y="1876050"/>
              <a:ext cx="62225" cy="53300"/>
            </a:xfrm>
            <a:custGeom>
              <a:avLst/>
              <a:gdLst/>
              <a:ahLst/>
              <a:cxnLst/>
              <a:rect l="l" t="t" r="r" b="b"/>
              <a:pathLst>
                <a:path w="2489" h="2132" extrusionOk="0">
                  <a:moveTo>
                    <a:pt x="1066" y="1"/>
                  </a:moveTo>
                  <a:cubicBezTo>
                    <a:pt x="480" y="1"/>
                    <a:pt x="1" y="472"/>
                    <a:pt x="1" y="1066"/>
                  </a:cubicBezTo>
                  <a:cubicBezTo>
                    <a:pt x="1" y="1705"/>
                    <a:pt x="524"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4" name="Google Shape;12701;p81">
              <a:extLst>
                <a:ext uri="{FF2B5EF4-FFF2-40B4-BE49-F238E27FC236}">
                  <a16:creationId xmlns:a16="http://schemas.microsoft.com/office/drawing/2014/main" id="{9B052BB1-3B3D-3267-A4F1-3738E69310AB}"/>
                </a:ext>
              </a:extLst>
            </p:cNvPr>
            <p:cNvSpPr/>
            <p:nvPr/>
          </p:nvSpPr>
          <p:spPr>
            <a:xfrm>
              <a:off x="5189550" y="1952050"/>
              <a:ext cx="62225" cy="53450"/>
            </a:xfrm>
            <a:custGeom>
              <a:avLst/>
              <a:gdLst/>
              <a:ahLst/>
              <a:cxnLst/>
              <a:rect l="l" t="t" r="r" b="b"/>
              <a:pathLst>
                <a:path w="2489" h="2138" extrusionOk="0">
                  <a:moveTo>
                    <a:pt x="1066" y="1"/>
                  </a:moveTo>
                  <a:cubicBezTo>
                    <a:pt x="480" y="1"/>
                    <a:pt x="1" y="481"/>
                    <a:pt x="1" y="1074"/>
                  </a:cubicBezTo>
                  <a:cubicBezTo>
                    <a:pt x="1" y="1712"/>
                    <a:pt x="525" y="2138"/>
                    <a:pt x="1071" y="2138"/>
                  </a:cubicBezTo>
                  <a:cubicBezTo>
                    <a:pt x="1332" y="2138"/>
                    <a:pt x="1598" y="2040"/>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5" name="Google Shape;12702;p81">
              <a:extLst>
                <a:ext uri="{FF2B5EF4-FFF2-40B4-BE49-F238E27FC236}">
                  <a16:creationId xmlns:a16="http://schemas.microsoft.com/office/drawing/2014/main" id="{07F0BB20-6EA0-A7D1-430F-610F37C17E09}"/>
                </a:ext>
              </a:extLst>
            </p:cNvPr>
            <p:cNvSpPr/>
            <p:nvPr/>
          </p:nvSpPr>
          <p:spPr>
            <a:xfrm>
              <a:off x="5189550" y="20282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4" y="1821"/>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6" name="Google Shape;12703;p81">
              <a:extLst>
                <a:ext uri="{FF2B5EF4-FFF2-40B4-BE49-F238E27FC236}">
                  <a16:creationId xmlns:a16="http://schemas.microsoft.com/office/drawing/2014/main" id="{740BEBD9-345B-A3B1-3690-1A4A29B36991}"/>
                </a:ext>
              </a:extLst>
            </p:cNvPr>
            <p:cNvSpPr/>
            <p:nvPr/>
          </p:nvSpPr>
          <p:spPr>
            <a:xfrm>
              <a:off x="5189550" y="2104500"/>
              <a:ext cx="62225" cy="53325"/>
            </a:xfrm>
            <a:custGeom>
              <a:avLst/>
              <a:gdLst/>
              <a:ahLst/>
              <a:cxnLst/>
              <a:rect l="l" t="t" r="r" b="b"/>
              <a:pathLst>
                <a:path w="2489" h="2133" extrusionOk="0">
                  <a:moveTo>
                    <a:pt x="1066" y="0"/>
                  </a:moveTo>
                  <a:cubicBezTo>
                    <a:pt x="480" y="0"/>
                    <a:pt x="1" y="480"/>
                    <a:pt x="1" y="1065"/>
                  </a:cubicBezTo>
                  <a:cubicBezTo>
                    <a:pt x="1" y="1709"/>
                    <a:pt x="522" y="2133"/>
                    <a:pt x="1069" y="2133"/>
                  </a:cubicBezTo>
                  <a:cubicBezTo>
                    <a:pt x="1329" y="2133"/>
                    <a:pt x="1596" y="2036"/>
                    <a:pt x="1814" y="1821"/>
                  </a:cubicBezTo>
                  <a:cubicBezTo>
                    <a:pt x="2488" y="1154"/>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7" name="Google Shape;12704;p81">
              <a:extLst>
                <a:ext uri="{FF2B5EF4-FFF2-40B4-BE49-F238E27FC236}">
                  <a16:creationId xmlns:a16="http://schemas.microsoft.com/office/drawing/2014/main" id="{665E77F6-D4F8-A48D-0190-420A51213EA7}"/>
                </a:ext>
              </a:extLst>
            </p:cNvPr>
            <p:cNvSpPr/>
            <p:nvPr/>
          </p:nvSpPr>
          <p:spPr>
            <a:xfrm>
              <a:off x="5189550" y="2180700"/>
              <a:ext cx="62225" cy="53350"/>
            </a:xfrm>
            <a:custGeom>
              <a:avLst/>
              <a:gdLst/>
              <a:ahLst/>
              <a:cxnLst/>
              <a:rect l="l" t="t" r="r" b="b"/>
              <a:pathLst>
                <a:path w="2489" h="2134" extrusionOk="0">
                  <a:moveTo>
                    <a:pt x="1066" y="1"/>
                  </a:moveTo>
                  <a:cubicBezTo>
                    <a:pt x="480" y="1"/>
                    <a:pt x="1" y="472"/>
                    <a:pt x="1" y="1066"/>
                  </a:cubicBezTo>
                  <a:cubicBezTo>
                    <a:pt x="1" y="1709"/>
                    <a:pt x="522" y="2133"/>
                    <a:pt x="1069" y="2133"/>
                  </a:cubicBezTo>
                  <a:cubicBezTo>
                    <a:pt x="1329" y="2133"/>
                    <a:pt x="1596" y="2037"/>
                    <a:pt x="1814"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8" name="Google Shape;12705;p81">
              <a:extLst>
                <a:ext uri="{FF2B5EF4-FFF2-40B4-BE49-F238E27FC236}">
                  <a16:creationId xmlns:a16="http://schemas.microsoft.com/office/drawing/2014/main" id="{8ED9B2F2-E9E1-E294-0F56-553D0F026638}"/>
                </a:ext>
              </a:extLst>
            </p:cNvPr>
            <p:cNvSpPr/>
            <p:nvPr/>
          </p:nvSpPr>
          <p:spPr>
            <a:xfrm>
              <a:off x="5189550" y="2256925"/>
              <a:ext cx="62425" cy="53425"/>
            </a:xfrm>
            <a:custGeom>
              <a:avLst/>
              <a:gdLst/>
              <a:ahLst/>
              <a:cxnLst/>
              <a:rect l="l" t="t" r="r" b="b"/>
              <a:pathLst>
                <a:path w="2497" h="2137" extrusionOk="0">
                  <a:moveTo>
                    <a:pt x="1066" y="0"/>
                  </a:moveTo>
                  <a:cubicBezTo>
                    <a:pt x="480" y="0"/>
                    <a:pt x="1" y="472"/>
                    <a:pt x="1" y="1065"/>
                  </a:cubicBezTo>
                  <a:cubicBezTo>
                    <a:pt x="1" y="1709"/>
                    <a:pt x="526" y="2137"/>
                    <a:pt x="1074" y="2137"/>
                  </a:cubicBezTo>
                  <a:cubicBezTo>
                    <a:pt x="1336" y="2137"/>
                    <a:pt x="1604" y="2039"/>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69" name="Google Shape;12706;p81">
              <a:extLst>
                <a:ext uri="{FF2B5EF4-FFF2-40B4-BE49-F238E27FC236}">
                  <a16:creationId xmlns:a16="http://schemas.microsoft.com/office/drawing/2014/main" id="{3D5F635B-DAB4-6AD4-3F52-DD898E9E58A1}"/>
                </a:ext>
              </a:extLst>
            </p:cNvPr>
            <p:cNvSpPr/>
            <p:nvPr/>
          </p:nvSpPr>
          <p:spPr>
            <a:xfrm>
              <a:off x="5189550" y="2333125"/>
              <a:ext cx="62225" cy="53350"/>
            </a:xfrm>
            <a:custGeom>
              <a:avLst/>
              <a:gdLst/>
              <a:ahLst/>
              <a:cxnLst/>
              <a:rect l="l" t="t" r="r" b="b"/>
              <a:pathLst>
                <a:path w="2489" h="2134" extrusionOk="0">
                  <a:moveTo>
                    <a:pt x="1066" y="1"/>
                  </a:moveTo>
                  <a:cubicBezTo>
                    <a:pt x="480" y="1"/>
                    <a:pt x="1" y="480"/>
                    <a:pt x="1" y="1066"/>
                  </a:cubicBezTo>
                  <a:cubicBezTo>
                    <a:pt x="1" y="1709"/>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0" name="Google Shape;12707;p81">
              <a:extLst>
                <a:ext uri="{FF2B5EF4-FFF2-40B4-BE49-F238E27FC236}">
                  <a16:creationId xmlns:a16="http://schemas.microsoft.com/office/drawing/2014/main" id="{73991C53-F2F3-0712-AA7E-96CDC228F18A}"/>
                </a:ext>
              </a:extLst>
            </p:cNvPr>
            <p:cNvSpPr/>
            <p:nvPr/>
          </p:nvSpPr>
          <p:spPr>
            <a:xfrm>
              <a:off x="5189550" y="2409350"/>
              <a:ext cx="62225" cy="53350"/>
            </a:xfrm>
            <a:custGeom>
              <a:avLst/>
              <a:gdLst/>
              <a:ahLst/>
              <a:cxnLst/>
              <a:rect l="l" t="t" r="r" b="b"/>
              <a:pathLst>
                <a:path w="2489" h="2134" extrusionOk="0">
                  <a:moveTo>
                    <a:pt x="1066" y="0"/>
                  </a:moveTo>
                  <a:cubicBezTo>
                    <a:pt x="480" y="0"/>
                    <a:pt x="1" y="472"/>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1" name="Google Shape;12708;p81">
              <a:extLst>
                <a:ext uri="{FF2B5EF4-FFF2-40B4-BE49-F238E27FC236}">
                  <a16:creationId xmlns:a16="http://schemas.microsoft.com/office/drawing/2014/main" id="{773C05FF-04C5-8696-276A-33F4E775E42D}"/>
                </a:ext>
              </a:extLst>
            </p:cNvPr>
            <p:cNvSpPr/>
            <p:nvPr/>
          </p:nvSpPr>
          <p:spPr>
            <a:xfrm>
              <a:off x="5189550" y="2485550"/>
              <a:ext cx="62425" cy="53300"/>
            </a:xfrm>
            <a:custGeom>
              <a:avLst/>
              <a:gdLst/>
              <a:ahLst/>
              <a:cxnLst/>
              <a:rect l="l" t="t" r="r" b="b"/>
              <a:pathLst>
                <a:path w="2497" h="2132" extrusionOk="0">
                  <a:moveTo>
                    <a:pt x="1066" y="1"/>
                  </a:moveTo>
                  <a:cubicBezTo>
                    <a:pt x="480" y="1"/>
                    <a:pt x="1" y="480"/>
                    <a:pt x="1" y="1066"/>
                  </a:cubicBezTo>
                  <a:cubicBezTo>
                    <a:pt x="1" y="1708"/>
                    <a:pt x="523" y="2131"/>
                    <a:pt x="1070" y="2131"/>
                  </a:cubicBezTo>
                  <a:cubicBezTo>
                    <a:pt x="1333" y="2131"/>
                    <a:pt x="1602" y="2033"/>
                    <a:pt x="1822" y="1814"/>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2" name="Google Shape;12709;p81">
              <a:extLst>
                <a:ext uri="{FF2B5EF4-FFF2-40B4-BE49-F238E27FC236}">
                  <a16:creationId xmlns:a16="http://schemas.microsoft.com/office/drawing/2014/main" id="{69189282-2386-461D-92DE-E1AC8634A853}"/>
                </a:ext>
              </a:extLst>
            </p:cNvPr>
            <p:cNvSpPr/>
            <p:nvPr/>
          </p:nvSpPr>
          <p:spPr>
            <a:xfrm>
              <a:off x="5189550" y="2561575"/>
              <a:ext cx="62225" cy="53425"/>
            </a:xfrm>
            <a:custGeom>
              <a:avLst/>
              <a:gdLst/>
              <a:ahLst/>
              <a:cxnLst/>
              <a:rect l="l" t="t" r="r" b="b"/>
              <a:pathLst>
                <a:path w="2489" h="2137" extrusionOk="0">
                  <a:moveTo>
                    <a:pt x="1066" y="0"/>
                  </a:moveTo>
                  <a:cubicBezTo>
                    <a:pt x="480" y="0"/>
                    <a:pt x="1" y="480"/>
                    <a:pt x="1" y="1073"/>
                  </a:cubicBezTo>
                  <a:cubicBezTo>
                    <a:pt x="1" y="1711"/>
                    <a:pt x="521" y="2137"/>
                    <a:pt x="1067" y="2137"/>
                  </a:cubicBezTo>
                  <a:cubicBezTo>
                    <a:pt x="1328" y="2137"/>
                    <a:pt x="1595" y="2039"/>
                    <a:pt x="1814" y="1821"/>
                  </a:cubicBezTo>
                  <a:cubicBezTo>
                    <a:pt x="2488" y="1154"/>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3" name="Google Shape;12710;p81">
              <a:extLst>
                <a:ext uri="{FF2B5EF4-FFF2-40B4-BE49-F238E27FC236}">
                  <a16:creationId xmlns:a16="http://schemas.microsoft.com/office/drawing/2014/main" id="{F78C9F47-B4D2-F280-D372-C3B0220BC7F1}"/>
                </a:ext>
              </a:extLst>
            </p:cNvPr>
            <p:cNvSpPr/>
            <p:nvPr/>
          </p:nvSpPr>
          <p:spPr>
            <a:xfrm>
              <a:off x="5189550" y="2714000"/>
              <a:ext cx="62225" cy="53350"/>
            </a:xfrm>
            <a:custGeom>
              <a:avLst/>
              <a:gdLst/>
              <a:ahLst/>
              <a:cxnLst/>
              <a:rect l="l" t="t" r="r" b="b"/>
              <a:pathLst>
                <a:path w="2489" h="2134" extrusionOk="0">
                  <a:moveTo>
                    <a:pt x="1066" y="0"/>
                  </a:moveTo>
                  <a:cubicBezTo>
                    <a:pt x="480" y="0"/>
                    <a:pt x="1" y="480"/>
                    <a:pt x="1" y="1065"/>
                  </a:cubicBezTo>
                  <a:cubicBezTo>
                    <a:pt x="1" y="1709"/>
                    <a:pt x="522" y="2133"/>
                    <a:pt x="1069" y="2133"/>
                  </a:cubicBezTo>
                  <a:cubicBezTo>
                    <a:pt x="1329" y="2133"/>
                    <a:pt x="1596" y="2036"/>
                    <a:pt x="1814" y="1821"/>
                  </a:cubicBezTo>
                  <a:cubicBezTo>
                    <a:pt x="2488" y="1155"/>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4" name="Google Shape;12711;p81">
              <a:extLst>
                <a:ext uri="{FF2B5EF4-FFF2-40B4-BE49-F238E27FC236}">
                  <a16:creationId xmlns:a16="http://schemas.microsoft.com/office/drawing/2014/main" id="{DC6311CB-527F-4C9B-F310-F359A9F7A7BB}"/>
                </a:ext>
              </a:extLst>
            </p:cNvPr>
            <p:cNvSpPr/>
            <p:nvPr/>
          </p:nvSpPr>
          <p:spPr>
            <a:xfrm>
              <a:off x="5189550" y="2637775"/>
              <a:ext cx="62425" cy="53450"/>
            </a:xfrm>
            <a:custGeom>
              <a:avLst/>
              <a:gdLst/>
              <a:ahLst/>
              <a:cxnLst/>
              <a:rect l="l" t="t" r="r" b="b"/>
              <a:pathLst>
                <a:path w="2497" h="2138" extrusionOk="0">
                  <a:moveTo>
                    <a:pt x="1066" y="1"/>
                  </a:moveTo>
                  <a:cubicBezTo>
                    <a:pt x="480" y="9"/>
                    <a:pt x="1" y="480"/>
                    <a:pt x="1" y="1074"/>
                  </a:cubicBezTo>
                  <a:cubicBezTo>
                    <a:pt x="1" y="1712"/>
                    <a:pt x="525" y="2137"/>
                    <a:pt x="1073" y="2137"/>
                  </a:cubicBezTo>
                  <a:cubicBezTo>
                    <a:pt x="1336" y="2137"/>
                    <a:pt x="1603" y="2040"/>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5" name="Google Shape;12712;p81">
              <a:extLst>
                <a:ext uri="{FF2B5EF4-FFF2-40B4-BE49-F238E27FC236}">
                  <a16:creationId xmlns:a16="http://schemas.microsoft.com/office/drawing/2014/main" id="{A83EC353-8D00-D7CC-DE75-44A218CC0AAA}"/>
                </a:ext>
              </a:extLst>
            </p:cNvPr>
            <p:cNvSpPr/>
            <p:nvPr/>
          </p:nvSpPr>
          <p:spPr>
            <a:xfrm>
              <a:off x="5265775" y="1342750"/>
              <a:ext cx="62200" cy="53350"/>
            </a:xfrm>
            <a:custGeom>
              <a:avLst/>
              <a:gdLst/>
              <a:ahLst/>
              <a:cxnLst/>
              <a:rect l="l" t="t" r="r" b="b"/>
              <a:pathLst>
                <a:path w="2488" h="2134" extrusionOk="0">
                  <a:moveTo>
                    <a:pt x="1065" y="1"/>
                  </a:moveTo>
                  <a:cubicBezTo>
                    <a:pt x="480" y="1"/>
                    <a:pt x="0" y="481"/>
                    <a:pt x="0" y="1066"/>
                  </a:cubicBezTo>
                  <a:cubicBezTo>
                    <a:pt x="0" y="1710"/>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6" name="Google Shape;12713;p81">
              <a:extLst>
                <a:ext uri="{FF2B5EF4-FFF2-40B4-BE49-F238E27FC236}">
                  <a16:creationId xmlns:a16="http://schemas.microsoft.com/office/drawing/2014/main" id="{6A91FEC3-B88E-EF3B-97A0-3367EBCC436E}"/>
                </a:ext>
              </a:extLst>
            </p:cNvPr>
            <p:cNvSpPr/>
            <p:nvPr/>
          </p:nvSpPr>
          <p:spPr>
            <a:xfrm>
              <a:off x="5265775" y="14189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7" name="Google Shape;12714;p81">
              <a:extLst>
                <a:ext uri="{FF2B5EF4-FFF2-40B4-BE49-F238E27FC236}">
                  <a16:creationId xmlns:a16="http://schemas.microsoft.com/office/drawing/2014/main" id="{D3EDF7E3-76FC-36D4-0001-8D0A231040E2}"/>
                </a:ext>
              </a:extLst>
            </p:cNvPr>
            <p:cNvSpPr/>
            <p:nvPr/>
          </p:nvSpPr>
          <p:spPr>
            <a:xfrm>
              <a:off x="5265775" y="149520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8" name="Google Shape;12715;p81">
              <a:extLst>
                <a:ext uri="{FF2B5EF4-FFF2-40B4-BE49-F238E27FC236}">
                  <a16:creationId xmlns:a16="http://schemas.microsoft.com/office/drawing/2014/main" id="{E93CC640-8EF2-F1EA-8A72-52B047C447CD}"/>
                </a:ext>
              </a:extLst>
            </p:cNvPr>
            <p:cNvSpPr/>
            <p:nvPr/>
          </p:nvSpPr>
          <p:spPr>
            <a:xfrm>
              <a:off x="5265775" y="1571400"/>
              <a:ext cx="62200" cy="53300"/>
            </a:xfrm>
            <a:custGeom>
              <a:avLst/>
              <a:gdLst/>
              <a:ahLst/>
              <a:cxnLst/>
              <a:rect l="l" t="t" r="r" b="b"/>
              <a:pathLst>
                <a:path w="2488" h="2132" extrusionOk="0">
                  <a:moveTo>
                    <a:pt x="1051" y="0"/>
                  </a:moveTo>
                  <a:cubicBezTo>
                    <a:pt x="472" y="0"/>
                    <a:pt x="0" y="477"/>
                    <a:pt x="0" y="1066"/>
                  </a:cubicBezTo>
                  <a:cubicBezTo>
                    <a:pt x="0" y="1705"/>
                    <a:pt x="524" y="2132"/>
                    <a:pt x="1072" y="2132"/>
                  </a:cubicBezTo>
                  <a:cubicBezTo>
                    <a:pt x="1331" y="2132"/>
                    <a:pt x="1596" y="2036"/>
                    <a:pt x="1813" y="1822"/>
                  </a:cubicBezTo>
                  <a:cubicBezTo>
                    <a:pt x="2488" y="1147"/>
                    <a:pt x="2016" y="1"/>
                    <a:pt x="1065" y="1"/>
                  </a:cubicBezTo>
                  <a:cubicBezTo>
                    <a:pt x="1060" y="1"/>
                    <a:pt x="1055" y="0"/>
                    <a:pt x="105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79" name="Google Shape;12716;p81">
              <a:extLst>
                <a:ext uri="{FF2B5EF4-FFF2-40B4-BE49-F238E27FC236}">
                  <a16:creationId xmlns:a16="http://schemas.microsoft.com/office/drawing/2014/main" id="{13736711-BFAB-1CD5-4DEF-12B530EDF414}"/>
                </a:ext>
              </a:extLst>
            </p:cNvPr>
            <p:cNvSpPr/>
            <p:nvPr/>
          </p:nvSpPr>
          <p:spPr>
            <a:xfrm>
              <a:off x="5265775" y="1647400"/>
              <a:ext cx="62200" cy="53450"/>
            </a:xfrm>
            <a:custGeom>
              <a:avLst/>
              <a:gdLst/>
              <a:ahLst/>
              <a:cxnLst/>
              <a:rect l="l" t="t" r="r" b="b"/>
              <a:pathLst>
                <a:path w="2488" h="2138" extrusionOk="0">
                  <a:moveTo>
                    <a:pt x="1065" y="1"/>
                  </a:moveTo>
                  <a:cubicBezTo>
                    <a:pt x="480" y="1"/>
                    <a:pt x="0" y="481"/>
                    <a:pt x="0" y="1066"/>
                  </a:cubicBezTo>
                  <a:cubicBezTo>
                    <a:pt x="0" y="1710"/>
                    <a:pt x="522" y="2138"/>
                    <a:pt x="1068" y="2138"/>
                  </a:cubicBezTo>
                  <a:cubicBezTo>
                    <a:pt x="1329" y="2138"/>
                    <a:pt x="1595" y="2040"/>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0" name="Google Shape;12717;p81">
              <a:extLst>
                <a:ext uri="{FF2B5EF4-FFF2-40B4-BE49-F238E27FC236}">
                  <a16:creationId xmlns:a16="http://schemas.microsoft.com/office/drawing/2014/main" id="{EF9DA919-C69C-6F6C-DA23-CF8CAB968E8B}"/>
                </a:ext>
              </a:extLst>
            </p:cNvPr>
            <p:cNvSpPr/>
            <p:nvPr/>
          </p:nvSpPr>
          <p:spPr>
            <a:xfrm>
              <a:off x="5265775" y="172362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1" name="Google Shape;12718;p81">
              <a:extLst>
                <a:ext uri="{FF2B5EF4-FFF2-40B4-BE49-F238E27FC236}">
                  <a16:creationId xmlns:a16="http://schemas.microsoft.com/office/drawing/2014/main" id="{A5C228CD-5CF5-3899-6524-CA19E47BB487}"/>
                </a:ext>
              </a:extLst>
            </p:cNvPr>
            <p:cNvSpPr/>
            <p:nvPr/>
          </p:nvSpPr>
          <p:spPr>
            <a:xfrm>
              <a:off x="5265775" y="1799850"/>
              <a:ext cx="62200" cy="53325"/>
            </a:xfrm>
            <a:custGeom>
              <a:avLst/>
              <a:gdLst/>
              <a:ahLst/>
              <a:cxnLst/>
              <a:rect l="l" t="t" r="r" b="b"/>
              <a:pathLst>
                <a:path w="2488" h="2133" extrusionOk="0">
                  <a:moveTo>
                    <a:pt x="1065" y="0"/>
                  </a:moveTo>
                  <a:cubicBezTo>
                    <a:pt x="480" y="0"/>
                    <a:pt x="0" y="472"/>
                    <a:pt x="0" y="1065"/>
                  </a:cubicBezTo>
                  <a:cubicBezTo>
                    <a:pt x="0" y="1709"/>
                    <a:pt x="522" y="2133"/>
                    <a:pt x="1068" y="2133"/>
                  </a:cubicBezTo>
                  <a:cubicBezTo>
                    <a:pt x="1329" y="2133"/>
                    <a:pt x="1595" y="2036"/>
                    <a:pt x="1813"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2" name="Google Shape;12719;p81">
              <a:extLst>
                <a:ext uri="{FF2B5EF4-FFF2-40B4-BE49-F238E27FC236}">
                  <a16:creationId xmlns:a16="http://schemas.microsoft.com/office/drawing/2014/main" id="{F63E0363-3EF5-2D6D-B74D-DED47A5778D4}"/>
                </a:ext>
              </a:extLst>
            </p:cNvPr>
            <p:cNvSpPr/>
            <p:nvPr/>
          </p:nvSpPr>
          <p:spPr>
            <a:xfrm>
              <a:off x="5265775" y="1876050"/>
              <a:ext cx="62200" cy="53300"/>
            </a:xfrm>
            <a:custGeom>
              <a:avLst/>
              <a:gdLst/>
              <a:ahLst/>
              <a:cxnLst/>
              <a:rect l="l" t="t" r="r" b="b"/>
              <a:pathLst>
                <a:path w="2488" h="2132" extrusionOk="0">
                  <a:moveTo>
                    <a:pt x="1065" y="1"/>
                  </a:moveTo>
                  <a:cubicBezTo>
                    <a:pt x="480" y="1"/>
                    <a:pt x="0" y="472"/>
                    <a:pt x="0" y="1066"/>
                  </a:cubicBezTo>
                  <a:cubicBezTo>
                    <a:pt x="0" y="1705"/>
                    <a:pt x="524" y="2132"/>
                    <a:pt x="1072" y="2132"/>
                  </a:cubicBezTo>
                  <a:cubicBezTo>
                    <a:pt x="1331" y="2132"/>
                    <a:pt x="1596" y="2036"/>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3" name="Google Shape;12720;p81">
              <a:extLst>
                <a:ext uri="{FF2B5EF4-FFF2-40B4-BE49-F238E27FC236}">
                  <a16:creationId xmlns:a16="http://schemas.microsoft.com/office/drawing/2014/main" id="{9DAA3CE6-5E17-E548-18E9-259FF2E08A55}"/>
                </a:ext>
              </a:extLst>
            </p:cNvPr>
            <p:cNvSpPr/>
            <p:nvPr/>
          </p:nvSpPr>
          <p:spPr>
            <a:xfrm>
              <a:off x="5265775" y="1952050"/>
              <a:ext cx="62200" cy="53450"/>
            </a:xfrm>
            <a:custGeom>
              <a:avLst/>
              <a:gdLst/>
              <a:ahLst/>
              <a:cxnLst/>
              <a:rect l="l" t="t" r="r" b="b"/>
              <a:pathLst>
                <a:path w="2488" h="2138" extrusionOk="0">
                  <a:moveTo>
                    <a:pt x="1065" y="1"/>
                  </a:moveTo>
                  <a:cubicBezTo>
                    <a:pt x="480" y="1"/>
                    <a:pt x="0" y="481"/>
                    <a:pt x="0" y="1074"/>
                  </a:cubicBezTo>
                  <a:cubicBezTo>
                    <a:pt x="0" y="1712"/>
                    <a:pt x="521" y="2138"/>
                    <a:pt x="1067" y="2138"/>
                  </a:cubicBezTo>
                  <a:cubicBezTo>
                    <a:pt x="1328" y="2138"/>
                    <a:pt x="1595" y="2040"/>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4" name="Google Shape;12721;p81">
              <a:extLst>
                <a:ext uri="{FF2B5EF4-FFF2-40B4-BE49-F238E27FC236}">
                  <a16:creationId xmlns:a16="http://schemas.microsoft.com/office/drawing/2014/main" id="{A85549EB-74CA-515D-9464-743F2D97FA8F}"/>
                </a:ext>
              </a:extLst>
            </p:cNvPr>
            <p:cNvSpPr/>
            <p:nvPr/>
          </p:nvSpPr>
          <p:spPr>
            <a:xfrm>
              <a:off x="5265775" y="2028275"/>
              <a:ext cx="62200" cy="53350"/>
            </a:xfrm>
            <a:custGeom>
              <a:avLst/>
              <a:gdLst/>
              <a:ahLst/>
              <a:cxnLst/>
              <a:rect l="l" t="t" r="r" b="b"/>
              <a:pathLst>
                <a:path w="2488" h="2134" extrusionOk="0">
                  <a:moveTo>
                    <a:pt x="1065" y="1"/>
                  </a:moveTo>
                  <a:cubicBezTo>
                    <a:pt x="480" y="1"/>
                    <a:pt x="0" y="480"/>
                    <a:pt x="0" y="1065"/>
                  </a:cubicBezTo>
                  <a:cubicBezTo>
                    <a:pt x="0" y="1709"/>
                    <a:pt x="522" y="2133"/>
                    <a:pt x="1068" y="2133"/>
                  </a:cubicBezTo>
                  <a:cubicBezTo>
                    <a:pt x="1329" y="2133"/>
                    <a:pt x="1595" y="2037"/>
                    <a:pt x="1813" y="1821"/>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5" name="Google Shape;12722;p81">
              <a:extLst>
                <a:ext uri="{FF2B5EF4-FFF2-40B4-BE49-F238E27FC236}">
                  <a16:creationId xmlns:a16="http://schemas.microsoft.com/office/drawing/2014/main" id="{665C5CFD-31B6-8094-5AA0-A35211638456}"/>
                </a:ext>
              </a:extLst>
            </p:cNvPr>
            <p:cNvSpPr/>
            <p:nvPr/>
          </p:nvSpPr>
          <p:spPr>
            <a:xfrm>
              <a:off x="5265775" y="2104500"/>
              <a:ext cx="62200" cy="53325"/>
            </a:xfrm>
            <a:custGeom>
              <a:avLst/>
              <a:gdLst/>
              <a:ahLst/>
              <a:cxnLst/>
              <a:rect l="l" t="t" r="r" b="b"/>
              <a:pathLst>
                <a:path w="2488" h="2133" extrusionOk="0">
                  <a:moveTo>
                    <a:pt x="1065" y="0"/>
                  </a:moveTo>
                  <a:cubicBezTo>
                    <a:pt x="480" y="0"/>
                    <a:pt x="0" y="480"/>
                    <a:pt x="0" y="1065"/>
                  </a:cubicBezTo>
                  <a:cubicBezTo>
                    <a:pt x="0" y="1709"/>
                    <a:pt x="522" y="2133"/>
                    <a:pt x="1068" y="2133"/>
                  </a:cubicBezTo>
                  <a:cubicBezTo>
                    <a:pt x="1329" y="2133"/>
                    <a:pt x="1595" y="2036"/>
                    <a:pt x="1813" y="1821"/>
                  </a:cubicBezTo>
                  <a:cubicBezTo>
                    <a:pt x="2488" y="1154"/>
                    <a:pt x="2016" y="8"/>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6" name="Google Shape;12723;p81">
              <a:extLst>
                <a:ext uri="{FF2B5EF4-FFF2-40B4-BE49-F238E27FC236}">
                  <a16:creationId xmlns:a16="http://schemas.microsoft.com/office/drawing/2014/main" id="{E34A3EBF-07E9-9CF8-493A-8B4738E2DFEB}"/>
                </a:ext>
              </a:extLst>
            </p:cNvPr>
            <p:cNvSpPr/>
            <p:nvPr/>
          </p:nvSpPr>
          <p:spPr>
            <a:xfrm>
              <a:off x="5265775" y="2180700"/>
              <a:ext cx="62200" cy="53350"/>
            </a:xfrm>
            <a:custGeom>
              <a:avLst/>
              <a:gdLst/>
              <a:ahLst/>
              <a:cxnLst/>
              <a:rect l="l" t="t" r="r" b="b"/>
              <a:pathLst>
                <a:path w="2488" h="2134" extrusionOk="0">
                  <a:moveTo>
                    <a:pt x="1065" y="1"/>
                  </a:moveTo>
                  <a:cubicBezTo>
                    <a:pt x="480" y="1"/>
                    <a:pt x="0" y="472"/>
                    <a:pt x="0" y="1066"/>
                  </a:cubicBezTo>
                  <a:cubicBezTo>
                    <a:pt x="0" y="1709"/>
                    <a:pt x="522" y="2133"/>
                    <a:pt x="1068" y="2133"/>
                  </a:cubicBezTo>
                  <a:cubicBezTo>
                    <a:pt x="1329" y="2133"/>
                    <a:pt x="1595" y="2037"/>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7" name="Google Shape;12724;p81">
              <a:extLst>
                <a:ext uri="{FF2B5EF4-FFF2-40B4-BE49-F238E27FC236}">
                  <a16:creationId xmlns:a16="http://schemas.microsoft.com/office/drawing/2014/main" id="{2A2FC0FF-2A52-FB98-427C-453E4E923AC4}"/>
                </a:ext>
              </a:extLst>
            </p:cNvPr>
            <p:cNvSpPr/>
            <p:nvPr/>
          </p:nvSpPr>
          <p:spPr>
            <a:xfrm>
              <a:off x="5265775" y="2256925"/>
              <a:ext cx="62400" cy="53425"/>
            </a:xfrm>
            <a:custGeom>
              <a:avLst/>
              <a:gdLst/>
              <a:ahLst/>
              <a:cxnLst/>
              <a:rect l="l" t="t" r="r" b="b"/>
              <a:pathLst>
                <a:path w="2496" h="2137" extrusionOk="0">
                  <a:moveTo>
                    <a:pt x="1065" y="0"/>
                  </a:moveTo>
                  <a:cubicBezTo>
                    <a:pt x="480" y="0"/>
                    <a:pt x="0" y="472"/>
                    <a:pt x="0" y="1065"/>
                  </a:cubicBezTo>
                  <a:cubicBezTo>
                    <a:pt x="0" y="1709"/>
                    <a:pt x="525" y="2137"/>
                    <a:pt x="1074" y="2137"/>
                  </a:cubicBezTo>
                  <a:cubicBezTo>
                    <a:pt x="1336"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8" name="Google Shape;12725;p81">
              <a:extLst>
                <a:ext uri="{FF2B5EF4-FFF2-40B4-BE49-F238E27FC236}">
                  <a16:creationId xmlns:a16="http://schemas.microsoft.com/office/drawing/2014/main" id="{8825DAD7-636B-06C1-FDF0-860D6A5D82FC}"/>
                </a:ext>
              </a:extLst>
            </p:cNvPr>
            <p:cNvSpPr/>
            <p:nvPr/>
          </p:nvSpPr>
          <p:spPr>
            <a:xfrm>
              <a:off x="5265775" y="2333125"/>
              <a:ext cx="62200" cy="53350"/>
            </a:xfrm>
            <a:custGeom>
              <a:avLst/>
              <a:gdLst/>
              <a:ahLst/>
              <a:cxnLst/>
              <a:rect l="l" t="t" r="r" b="b"/>
              <a:pathLst>
                <a:path w="2488" h="2134" extrusionOk="0">
                  <a:moveTo>
                    <a:pt x="1065" y="1"/>
                  </a:moveTo>
                  <a:cubicBezTo>
                    <a:pt x="480" y="1"/>
                    <a:pt x="0" y="480"/>
                    <a:pt x="0" y="1066"/>
                  </a:cubicBezTo>
                  <a:cubicBezTo>
                    <a:pt x="0" y="1709"/>
                    <a:pt x="522" y="2134"/>
                    <a:pt x="1068" y="2134"/>
                  </a:cubicBezTo>
                  <a:cubicBezTo>
                    <a:pt x="1329" y="2134"/>
                    <a:pt x="1595" y="2037"/>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89" name="Google Shape;12726;p81">
              <a:extLst>
                <a:ext uri="{FF2B5EF4-FFF2-40B4-BE49-F238E27FC236}">
                  <a16:creationId xmlns:a16="http://schemas.microsoft.com/office/drawing/2014/main" id="{B91C9B09-E79F-5700-70C4-490F47CAC3C0}"/>
                </a:ext>
              </a:extLst>
            </p:cNvPr>
            <p:cNvSpPr/>
            <p:nvPr/>
          </p:nvSpPr>
          <p:spPr>
            <a:xfrm>
              <a:off x="5265775" y="2409350"/>
              <a:ext cx="62200" cy="53350"/>
            </a:xfrm>
            <a:custGeom>
              <a:avLst/>
              <a:gdLst/>
              <a:ahLst/>
              <a:cxnLst/>
              <a:rect l="l" t="t" r="r" b="b"/>
              <a:pathLst>
                <a:path w="2488" h="2134" extrusionOk="0">
                  <a:moveTo>
                    <a:pt x="1065" y="0"/>
                  </a:moveTo>
                  <a:cubicBezTo>
                    <a:pt x="480" y="0"/>
                    <a:pt x="0" y="472"/>
                    <a:pt x="0" y="1065"/>
                  </a:cubicBezTo>
                  <a:cubicBezTo>
                    <a:pt x="0" y="1709"/>
                    <a:pt x="522" y="2133"/>
                    <a:pt x="1068" y="2133"/>
                  </a:cubicBezTo>
                  <a:cubicBezTo>
                    <a:pt x="1329" y="2133"/>
                    <a:pt x="1595" y="2036"/>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0" name="Google Shape;12727;p81">
              <a:extLst>
                <a:ext uri="{FF2B5EF4-FFF2-40B4-BE49-F238E27FC236}">
                  <a16:creationId xmlns:a16="http://schemas.microsoft.com/office/drawing/2014/main" id="{258E0519-C387-D653-1E7A-5573E47CD884}"/>
                </a:ext>
              </a:extLst>
            </p:cNvPr>
            <p:cNvSpPr/>
            <p:nvPr/>
          </p:nvSpPr>
          <p:spPr>
            <a:xfrm>
              <a:off x="5265775" y="2485550"/>
              <a:ext cx="62200" cy="53350"/>
            </a:xfrm>
            <a:custGeom>
              <a:avLst/>
              <a:gdLst/>
              <a:ahLst/>
              <a:cxnLst/>
              <a:rect l="l" t="t" r="r" b="b"/>
              <a:pathLst>
                <a:path w="2488" h="2134" extrusionOk="0">
                  <a:moveTo>
                    <a:pt x="1065" y="1"/>
                  </a:moveTo>
                  <a:cubicBezTo>
                    <a:pt x="480" y="1"/>
                    <a:pt x="0" y="472"/>
                    <a:pt x="0" y="1066"/>
                  </a:cubicBezTo>
                  <a:cubicBezTo>
                    <a:pt x="0" y="1710"/>
                    <a:pt x="526" y="2134"/>
                    <a:pt x="1074" y="2134"/>
                  </a:cubicBezTo>
                  <a:cubicBezTo>
                    <a:pt x="1336" y="2134"/>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1" name="Google Shape;12728;p81">
              <a:extLst>
                <a:ext uri="{FF2B5EF4-FFF2-40B4-BE49-F238E27FC236}">
                  <a16:creationId xmlns:a16="http://schemas.microsoft.com/office/drawing/2014/main" id="{6C34997D-2FBC-6C01-E040-57D1397E1C53}"/>
                </a:ext>
              </a:extLst>
            </p:cNvPr>
            <p:cNvSpPr/>
            <p:nvPr/>
          </p:nvSpPr>
          <p:spPr>
            <a:xfrm>
              <a:off x="5265775" y="2561575"/>
              <a:ext cx="62200" cy="53425"/>
            </a:xfrm>
            <a:custGeom>
              <a:avLst/>
              <a:gdLst/>
              <a:ahLst/>
              <a:cxnLst/>
              <a:rect l="l" t="t" r="r" b="b"/>
              <a:pathLst>
                <a:path w="2488" h="2137" extrusionOk="0">
                  <a:moveTo>
                    <a:pt x="1065" y="0"/>
                  </a:moveTo>
                  <a:cubicBezTo>
                    <a:pt x="480" y="0"/>
                    <a:pt x="0" y="480"/>
                    <a:pt x="0" y="1073"/>
                  </a:cubicBezTo>
                  <a:cubicBezTo>
                    <a:pt x="0" y="1711"/>
                    <a:pt x="521" y="2137"/>
                    <a:pt x="1067" y="2137"/>
                  </a:cubicBezTo>
                  <a:cubicBezTo>
                    <a:pt x="1328" y="2137"/>
                    <a:pt x="1595" y="2039"/>
                    <a:pt x="1813" y="1821"/>
                  </a:cubicBezTo>
                  <a:cubicBezTo>
                    <a:pt x="2488" y="1154"/>
                    <a:pt x="2016" y="8"/>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2" name="Google Shape;12729;p81">
              <a:extLst>
                <a:ext uri="{FF2B5EF4-FFF2-40B4-BE49-F238E27FC236}">
                  <a16:creationId xmlns:a16="http://schemas.microsoft.com/office/drawing/2014/main" id="{72A93DC5-845B-C9B6-995B-FE71CF25B7DC}"/>
                </a:ext>
              </a:extLst>
            </p:cNvPr>
            <p:cNvSpPr/>
            <p:nvPr/>
          </p:nvSpPr>
          <p:spPr>
            <a:xfrm>
              <a:off x="5265775"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3" name="Google Shape;12730;p81">
              <a:extLst>
                <a:ext uri="{FF2B5EF4-FFF2-40B4-BE49-F238E27FC236}">
                  <a16:creationId xmlns:a16="http://schemas.microsoft.com/office/drawing/2014/main" id="{288CB3B0-0FAA-D91E-4035-CE2DA51049DF}"/>
                </a:ext>
              </a:extLst>
            </p:cNvPr>
            <p:cNvSpPr/>
            <p:nvPr/>
          </p:nvSpPr>
          <p:spPr>
            <a:xfrm>
              <a:off x="5341975" y="1342750"/>
              <a:ext cx="62425" cy="53450"/>
            </a:xfrm>
            <a:custGeom>
              <a:avLst/>
              <a:gdLst/>
              <a:ahLst/>
              <a:cxnLst/>
              <a:rect l="l" t="t" r="r" b="b"/>
              <a:pathLst>
                <a:path w="2497" h="2138" extrusionOk="0">
                  <a:moveTo>
                    <a:pt x="1074" y="1"/>
                  </a:moveTo>
                  <a:cubicBezTo>
                    <a:pt x="480" y="1"/>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4" name="Google Shape;12731;p81">
              <a:extLst>
                <a:ext uri="{FF2B5EF4-FFF2-40B4-BE49-F238E27FC236}">
                  <a16:creationId xmlns:a16="http://schemas.microsoft.com/office/drawing/2014/main" id="{AD493256-B712-D7D6-4403-36DCE47B7DA6}"/>
                </a:ext>
              </a:extLst>
            </p:cNvPr>
            <p:cNvSpPr/>
            <p:nvPr/>
          </p:nvSpPr>
          <p:spPr>
            <a:xfrm>
              <a:off x="5341975" y="141897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5" name="Google Shape;12732;p81">
              <a:extLst>
                <a:ext uri="{FF2B5EF4-FFF2-40B4-BE49-F238E27FC236}">
                  <a16:creationId xmlns:a16="http://schemas.microsoft.com/office/drawing/2014/main" id="{35128EF8-B0C5-407B-94F9-A20DA4F9D038}"/>
                </a:ext>
              </a:extLst>
            </p:cNvPr>
            <p:cNvSpPr/>
            <p:nvPr/>
          </p:nvSpPr>
          <p:spPr>
            <a:xfrm>
              <a:off x="5341975" y="14952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6" name="Google Shape;12733;p81">
              <a:extLst>
                <a:ext uri="{FF2B5EF4-FFF2-40B4-BE49-F238E27FC236}">
                  <a16:creationId xmlns:a16="http://schemas.microsoft.com/office/drawing/2014/main" id="{D86FB17E-E5CE-13C8-FAC1-D2EEBF2AFF4B}"/>
                </a:ext>
              </a:extLst>
            </p:cNvPr>
            <p:cNvSpPr/>
            <p:nvPr/>
          </p:nvSpPr>
          <p:spPr>
            <a:xfrm>
              <a:off x="5341975" y="1571400"/>
              <a:ext cx="62375" cy="53250"/>
            </a:xfrm>
            <a:custGeom>
              <a:avLst/>
              <a:gdLst/>
              <a:ahLst/>
              <a:cxnLst/>
              <a:rect l="l" t="t" r="r" b="b"/>
              <a:pathLst>
                <a:path w="2495" h="2130" extrusionOk="0">
                  <a:moveTo>
                    <a:pt x="1084" y="1"/>
                  </a:moveTo>
                  <a:cubicBezTo>
                    <a:pt x="1080" y="1"/>
                    <a:pt x="1077" y="1"/>
                    <a:pt x="1074" y="1"/>
                  </a:cubicBezTo>
                  <a:cubicBezTo>
                    <a:pt x="480" y="1"/>
                    <a:pt x="9" y="472"/>
                    <a:pt x="1" y="1066"/>
                  </a:cubicBezTo>
                  <a:cubicBezTo>
                    <a:pt x="1" y="1703"/>
                    <a:pt x="529" y="2129"/>
                    <a:pt x="1077" y="2129"/>
                  </a:cubicBezTo>
                  <a:cubicBezTo>
                    <a:pt x="1339" y="2129"/>
                    <a:pt x="1606" y="2032"/>
                    <a:pt x="1822" y="1813"/>
                  </a:cubicBezTo>
                  <a:cubicBezTo>
                    <a:pt x="2494" y="1149"/>
                    <a:pt x="2020" y="1"/>
                    <a:pt x="108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7" name="Google Shape;12734;p81">
              <a:extLst>
                <a:ext uri="{FF2B5EF4-FFF2-40B4-BE49-F238E27FC236}">
                  <a16:creationId xmlns:a16="http://schemas.microsoft.com/office/drawing/2014/main" id="{39327B8D-FE9B-6F42-2C8B-E7B28D59CC4B}"/>
                </a:ext>
              </a:extLst>
            </p:cNvPr>
            <p:cNvSpPr/>
            <p:nvPr/>
          </p:nvSpPr>
          <p:spPr>
            <a:xfrm>
              <a:off x="5341975" y="1647400"/>
              <a:ext cx="62425" cy="53450"/>
            </a:xfrm>
            <a:custGeom>
              <a:avLst/>
              <a:gdLst/>
              <a:ahLst/>
              <a:cxnLst/>
              <a:rect l="l" t="t" r="r" b="b"/>
              <a:pathLst>
                <a:path w="2497" h="2138" extrusionOk="0">
                  <a:moveTo>
                    <a:pt x="1074" y="1"/>
                  </a:moveTo>
                  <a:cubicBezTo>
                    <a:pt x="480" y="9"/>
                    <a:pt x="9" y="481"/>
                    <a:pt x="1" y="1066"/>
                  </a:cubicBezTo>
                  <a:cubicBezTo>
                    <a:pt x="1" y="1710"/>
                    <a:pt x="530" y="2138"/>
                    <a:pt x="1078" y="2138"/>
                  </a:cubicBezTo>
                  <a:cubicBezTo>
                    <a:pt x="1340" y="2138"/>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8" name="Google Shape;12735;p81">
              <a:extLst>
                <a:ext uri="{FF2B5EF4-FFF2-40B4-BE49-F238E27FC236}">
                  <a16:creationId xmlns:a16="http://schemas.microsoft.com/office/drawing/2014/main" id="{5766D58E-A6F4-5A2F-C99B-2107224AFEC6}"/>
                </a:ext>
              </a:extLst>
            </p:cNvPr>
            <p:cNvSpPr/>
            <p:nvPr/>
          </p:nvSpPr>
          <p:spPr>
            <a:xfrm>
              <a:off x="5341975" y="1723625"/>
              <a:ext cx="62425" cy="53350"/>
            </a:xfrm>
            <a:custGeom>
              <a:avLst/>
              <a:gdLst/>
              <a:ahLst/>
              <a:cxnLst/>
              <a:rect l="l" t="t" r="r" b="b"/>
              <a:pathLst>
                <a:path w="2497" h="2134" extrusionOk="0">
                  <a:moveTo>
                    <a:pt x="1074" y="1"/>
                  </a:moveTo>
                  <a:cubicBezTo>
                    <a:pt x="480" y="1"/>
                    <a:pt x="9" y="480"/>
                    <a:pt x="1" y="1065"/>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199" name="Google Shape;12736;p81">
              <a:extLst>
                <a:ext uri="{FF2B5EF4-FFF2-40B4-BE49-F238E27FC236}">
                  <a16:creationId xmlns:a16="http://schemas.microsoft.com/office/drawing/2014/main" id="{56B6063D-FC9D-96A2-6F55-16D621A5DEB4}"/>
                </a:ext>
              </a:extLst>
            </p:cNvPr>
            <p:cNvSpPr/>
            <p:nvPr/>
          </p:nvSpPr>
          <p:spPr>
            <a:xfrm>
              <a:off x="5341975" y="179985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0" name="Google Shape;12737;p81">
              <a:extLst>
                <a:ext uri="{FF2B5EF4-FFF2-40B4-BE49-F238E27FC236}">
                  <a16:creationId xmlns:a16="http://schemas.microsoft.com/office/drawing/2014/main" id="{E2C4DFB0-8F98-EC08-2B9E-0873410D3E8E}"/>
                </a:ext>
              </a:extLst>
            </p:cNvPr>
            <p:cNvSpPr/>
            <p:nvPr/>
          </p:nvSpPr>
          <p:spPr>
            <a:xfrm>
              <a:off x="5341975" y="1876050"/>
              <a:ext cx="62425" cy="53275"/>
            </a:xfrm>
            <a:custGeom>
              <a:avLst/>
              <a:gdLst/>
              <a:ahLst/>
              <a:cxnLst/>
              <a:rect l="l" t="t" r="r" b="b"/>
              <a:pathLst>
                <a:path w="2497" h="2131" extrusionOk="0">
                  <a:moveTo>
                    <a:pt x="1074" y="1"/>
                  </a:moveTo>
                  <a:cubicBezTo>
                    <a:pt x="480" y="1"/>
                    <a:pt x="9" y="472"/>
                    <a:pt x="1" y="1066"/>
                  </a:cubicBezTo>
                  <a:cubicBezTo>
                    <a:pt x="1" y="1707"/>
                    <a:pt x="527" y="2131"/>
                    <a:pt x="1074" y="2131"/>
                  </a:cubicBezTo>
                  <a:cubicBezTo>
                    <a:pt x="1337" y="2131"/>
                    <a:pt x="1605" y="2033"/>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1" name="Google Shape;12738;p81">
              <a:extLst>
                <a:ext uri="{FF2B5EF4-FFF2-40B4-BE49-F238E27FC236}">
                  <a16:creationId xmlns:a16="http://schemas.microsoft.com/office/drawing/2014/main" id="{4E8CABDC-37A7-3839-3976-FFE7001E8FEA}"/>
                </a:ext>
              </a:extLst>
            </p:cNvPr>
            <p:cNvSpPr/>
            <p:nvPr/>
          </p:nvSpPr>
          <p:spPr>
            <a:xfrm>
              <a:off x="5341975" y="1952050"/>
              <a:ext cx="62425" cy="53450"/>
            </a:xfrm>
            <a:custGeom>
              <a:avLst/>
              <a:gdLst/>
              <a:ahLst/>
              <a:cxnLst/>
              <a:rect l="l" t="t" r="r" b="b"/>
              <a:pathLst>
                <a:path w="2497" h="2138" extrusionOk="0">
                  <a:moveTo>
                    <a:pt x="1074" y="1"/>
                  </a:moveTo>
                  <a:cubicBezTo>
                    <a:pt x="480" y="9"/>
                    <a:pt x="9" y="481"/>
                    <a:pt x="1" y="1074"/>
                  </a:cubicBezTo>
                  <a:cubicBezTo>
                    <a:pt x="1" y="1712"/>
                    <a:pt x="529" y="2138"/>
                    <a:pt x="1077" y="2138"/>
                  </a:cubicBezTo>
                  <a:cubicBezTo>
                    <a:pt x="1339" y="2138"/>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2" name="Google Shape;12739;p81">
              <a:extLst>
                <a:ext uri="{FF2B5EF4-FFF2-40B4-BE49-F238E27FC236}">
                  <a16:creationId xmlns:a16="http://schemas.microsoft.com/office/drawing/2014/main" id="{D0853F42-ED3B-40BE-0831-288F5CA73BB2}"/>
                </a:ext>
              </a:extLst>
            </p:cNvPr>
            <p:cNvSpPr/>
            <p:nvPr/>
          </p:nvSpPr>
          <p:spPr>
            <a:xfrm>
              <a:off x="5341975" y="2028275"/>
              <a:ext cx="62425" cy="53450"/>
            </a:xfrm>
            <a:custGeom>
              <a:avLst/>
              <a:gdLst/>
              <a:ahLst/>
              <a:cxnLst/>
              <a:rect l="l" t="t" r="r" b="b"/>
              <a:pathLst>
                <a:path w="2497" h="2138" extrusionOk="0">
                  <a:moveTo>
                    <a:pt x="1074" y="1"/>
                  </a:moveTo>
                  <a:cubicBezTo>
                    <a:pt x="480" y="1"/>
                    <a:pt x="9" y="480"/>
                    <a:pt x="1" y="1065"/>
                  </a:cubicBezTo>
                  <a:cubicBezTo>
                    <a:pt x="1" y="1709"/>
                    <a:pt x="530" y="2137"/>
                    <a:pt x="1078" y="2137"/>
                  </a:cubicBezTo>
                  <a:cubicBezTo>
                    <a:pt x="1340" y="2137"/>
                    <a:pt x="1606" y="2040"/>
                    <a:pt x="1822" y="1821"/>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3" name="Google Shape;12740;p81">
              <a:extLst>
                <a:ext uri="{FF2B5EF4-FFF2-40B4-BE49-F238E27FC236}">
                  <a16:creationId xmlns:a16="http://schemas.microsoft.com/office/drawing/2014/main" id="{DCD363FD-0A66-50F0-DAE7-6C5113BFCF89}"/>
                </a:ext>
              </a:extLst>
            </p:cNvPr>
            <p:cNvSpPr/>
            <p:nvPr/>
          </p:nvSpPr>
          <p:spPr>
            <a:xfrm>
              <a:off x="5341975" y="2104500"/>
              <a:ext cx="62425" cy="53325"/>
            </a:xfrm>
            <a:custGeom>
              <a:avLst/>
              <a:gdLst/>
              <a:ahLst/>
              <a:cxnLst/>
              <a:rect l="l" t="t" r="r" b="b"/>
              <a:pathLst>
                <a:path w="2497" h="2133"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4" name="Google Shape;12741;p81">
              <a:extLst>
                <a:ext uri="{FF2B5EF4-FFF2-40B4-BE49-F238E27FC236}">
                  <a16:creationId xmlns:a16="http://schemas.microsoft.com/office/drawing/2014/main" id="{CA316465-8FBD-A8D9-8980-3624EDAD066D}"/>
                </a:ext>
              </a:extLst>
            </p:cNvPr>
            <p:cNvSpPr/>
            <p:nvPr/>
          </p:nvSpPr>
          <p:spPr>
            <a:xfrm>
              <a:off x="5341975" y="2180700"/>
              <a:ext cx="62425" cy="53350"/>
            </a:xfrm>
            <a:custGeom>
              <a:avLst/>
              <a:gdLst/>
              <a:ahLst/>
              <a:cxnLst/>
              <a:rect l="l" t="t" r="r" b="b"/>
              <a:pathLst>
                <a:path w="2497" h="2134" extrusionOk="0">
                  <a:moveTo>
                    <a:pt x="1074" y="1"/>
                  </a:moveTo>
                  <a:cubicBezTo>
                    <a:pt x="480" y="1"/>
                    <a:pt x="9" y="480"/>
                    <a:pt x="1" y="1066"/>
                  </a:cubicBezTo>
                  <a:cubicBezTo>
                    <a:pt x="1" y="1709"/>
                    <a:pt x="530" y="2133"/>
                    <a:pt x="1078" y="2133"/>
                  </a:cubicBezTo>
                  <a:cubicBezTo>
                    <a:pt x="1340" y="2133"/>
                    <a:pt x="1606"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5" name="Google Shape;12742;p81">
              <a:extLst>
                <a:ext uri="{FF2B5EF4-FFF2-40B4-BE49-F238E27FC236}">
                  <a16:creationId xmlns:a16="http://schemas.microsoft.com/office/drawing/2014/main" id="{6EA8FAE6-1658-1E6A-9135-DF5EBA117783}"/>
                </a:ext>
              </a:extLst>
            </p:cNvPr>
            <p:cNvSpPr/>
            <p:nvPr/>
          </p:nvSpPr>
          <p:spPr>
            <a:xfrm>
              <a:off x="5341975" y="2256925"/>
              <a:ext cx="62575" cy="53425"/>
            </a:xfrm>
            <a:custGeom>
              <a:avLst/>
              <a:gdLst/>
              <a:ahLst/>
              <a:cxnLst/>
              <a:rect l="l" t="t" r="r" b="b"/>
              <a:pathLst>
                <a:path w="2503" h="2137" extrusionOk="0">
                  <a:moveTo>
                    <a:pt x="1084" y="0"/>
                  </a:moveTo>
                  <a:cubicBezTo>
                    <a:pt x="1081" y="0"/>
                    <a:pt x="1077" y="0"/>
                    <a:pt x="1074" y="0"/>
                  </a:cubicBezTo>
                  <a:cubicBezTo>
                    <a:pt x="480" y="0"/>
                    <a:pt x="9" y="480"/>
                    <a:pt x="1" y="1065"/>
                  </a:cubicBezTo>
                  <a:cubicBezTo>
                    <a:pt x="1" y="1709"/>
                    <a:pt x="530" y="2137"/>
                    <a:pt x="1081" y="2137"/>
                  </a:cubicBezTo>
                  <a:cubicBezTo>
                    <a:pt x="1344" y="2137"/>
                    <a:pt x="1612" y="2039"/>
                    <a:pt x="1830" y="1821"/>
                  </a:cubicBezTo>
                  <a:cubicBezTo>
                    <a:pt x="2502" y="1149"/>
                    <a:pt x="2028"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6" name="Google Shape;12743;p81">
              <a:extLst>
                <a:ext uri="{FF2B5EF4-FFF2-40B4-BE49-F238E27FC236}">
                  <a16:creationId xmlns:a16="http://schemas.microsoft.com/office/drawing/2014/main" id="{301FEE3F-9612-427E-3546-9FCF896D4A67}"/>
                </a:ext>
              </a:extLst>
            </p:cNvPr>
            <p:cNvSpPr/>
            <p:nvPr/>
          </p:nvSpPr>
          <p:spPr>
            <a:xfrm>
              <a:off x="5341975" y="2333125"/>
              <a:ext cx="62425" cy="53450"/>
            </a:xfrm>
            <a:custGeom>
              <a:avLst/>
              <a:gdLst/>
              <a:ahLst/>
              <a:cxnLst/>
              <a:rect l="l" t="t" r="r" b="b"/>
              <a:pathLst>
                <a:path w="2497" h="2138" extrusionOk="0">
                  <a:moveTo>
                    <a:pt x="1074" y="1"/>
                  </a:moveTo>
                  <a:cubicBezTo>
                    <a:pt x="480" y="1"/>
                    <a:pt x="9" y="480"/>
                    <a:pt x="1" y="1066"/>
                  </a:cubicBezTo>
                  <a:cubicBezTo>
                    <a:pt x="1" y="1709"/>
                    <a:pt x="530" y="2137"/>
                    <a:pt x="1078" y="2137"/>
                  </a:cubicBezTo>
                  <a:cubicBezTo>
                    <a:pt x="1340"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7" name="Google Shape;12744;p81">
              <a:extLst>
                <a:ext uri="{FF2B5EF4-FFF2-40B4-BE49-F238E27FC236}">
                  <a16:creationId xmlns:a16="http://schemas.microsoft.com/office/drawing/2014/main" id="{06391D1F-E643-C873-EA46-69C94F349F3F}"/>
                </a:ext>
              </a:extLst>
            </p:cNvPr>
            <p:cNvSpPr/>
            <p:nvPr/>
          </p:nvSpPr>
          <p:spPr>
            <a:xfrm>
              <a:off x="5341975" y="2485550"/>
              <a:ext cx="62425" cy="53300"/>
            </a:xfrm>
            <a:custGeom>
              <a:avLst/>
              <a:gdLst/>
              <a:ahLst/>
              <a:cxnLst/>
              <a:rect l="l" t="t" r="r" b="b"/>
              <a:pathLst>
                <a:path w="2497" h="2132" extrusionOk="0">
                  <a:moveTo>
                    <a:pt x="1074" y="1"/>
                  </a:moveTo>
                  <a:cubicBezTo>
                    <a:pt x="480" y="1"/>
                    <a:pt x="9" y="480"/>
                    <a:pt x="1" y="1066"/>
                  </a:cubicBezTo>
                  <a:cubicBezTo>
                    <a:pt x="1" y="1708"/>
                    <a:pt x="527" y="2131"/>
                    <a:pt x="1074" y="2131"/>
                  </a:cubicBezTo>
                  <a:cubicBezTo>
                    <a:pt x="1337" y="2131"/>
                    <a:pt x="1605" y="2033"/>
                    <a:pt x="1822" y="1814"/>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8" name="Google Shape;12745;p81">
              <a:extLst>
                <a:ext uri="{FF2B5EF4-FFF2-40B4-BE49-F238E27FC236}">
                  <a16:creationId xmlns:a16="http://schemas.microsoft.com/office/drawing/2014/main" id="{515F65A5-5FD3-559D-311E-1A2DA4AF5B25}"/>
                </a:ext>
              </a:extLst>
            </p:cNvPr>
            <p:cNvSpPr/>
            <p:nvPr/>
          </p:nvSpPr>
          <p:spPr>
            <a:xfrm>
              <a:off x="5341975" y="2561575"/>
              <a:ext cx="62425" cy="53425"/>
            </a:xfrm>
            <a:custGeom>
              <a:avLst/>
              <a:gdLst/>
              <a:ahLst/>
              <a:cxnLst/>
              <a:rect l="l" t="t" r="r" b="b"/>
              <a:pathLst>
                <a:path w="2497" h="2137" extrusionOk="0">
                  <a:moveTo>
                    <a:pt x="1074" y="0"/>
                  </a:moveTo>
                  <a:cubicBezTo>
                    <a:pt x="480"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09" name="Google Shape;12746;p81">
              <a:extLst>
                <a:ext uri="{FF2B5EF4-FFF2-40B4-BE49-F238E27FC236}">
                  <a16:creationId xmlns:a16="http://schemas.microsoft.com/office/drawing/2014/main" id="{0EA07C71-423C-C40B-4DE7-3A6F3A3D14A0}"/>
                </a:ext>
              </a:extLst>
            </p:cNvPr>
            <p:cNvSpPr/>
            <p:nvPr/>
          </p:nvSpPr>
          <p:spPr>
            <a:xfrm>
              <a:off x="5341975" y="2637775"/>
              <a:ext cx="62425" cy="53450"/>
            </a:xfrm>
            <a:custGeom>
              <a:avLst/>
              <a:gdLst/>
              <a:ahLst/>
              <a:cxnLst/>
              <a:rect l="l" t="t" r="r" b="b"/>
              <a:pathLst>
                <a:path w="2497" h="2138" extrusionOk="0">
                  <a:moveTo>
                    <a:pt x="1074" y="1"/>
                  </a:moveTo>
                  <a:cubicBezTo>
                    <a:pt x="480" y="9"/>
                    <a:pt x="9" y="480"/>
                    <a:pt x="1" y="1074"/>
                  </a:cubicBezTo>
                  <a:cubicBezTo>
                    <a:pt x="1" y="1712"/>
                    <a:pt x="529" y="2137"/>
                    <a:pt x="1077" y="2137"/>
                  </a:cubicBezTo>
                  <a:cubicBezTo>
                    <a:pt x="1339" y="2137"/>
                    <a:pt x="1606"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0" name="Google Shape;12747;p81">
              <a:extLst>
                <a:ext uri="{FF2B5EF4-FFF2-40B4-BE49-F238E27FC236}">
                  <a16:creationId xmlns:a16="http://schemas.microsoft.com/office/drawing/2014/main" id="{ED7C4D08-60D7-C212-F5F9-E0C9D96531EE}"/>
                </a:ext>
              </a:extLst>
            </p:cNvPr>
            <p:cNvSpPr/>
            <p:nvPr/>
          </p:nvSpPr>
          <p:spPr>
            <a:xfrm>
              <a:off x="5418200" y="134275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1" name="Google Shape;12748;p81">
              <a:extLst>
                <a:ext uri="{FF2B5EF4-FFF2-40B4-BE49-F238E27FC236}">
                  <a16:creationId xmlns:a16="http://schemas.microsoft.com/office/drawing/2014/main" id="{2099D4DB-3BF2-C4D1-D26B-B60322AFD903}"/>
                </a:ext>
              </a:extLst>
            </p:cNvPr>
            <p:cNvSpPr/>
            <p:nvPr/>
          </p:nvSpPr>
          <p:spPr>
            <a:xfrm>
              <a:off x="5418200" y="141897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2" name="Google Shape;12749;p81">
              <a:extLst>
                <a:ext uri="{FF2B5EF4-FFF2-40B4-BE49-F238E27FC236}">
                  <a16:creationId xmlns:a16="http://schemas.microsoft.com/office/drawing/2014/main" id="{69E90801-6F5C-A517-2E7C-DA4F2F2D99A7}"/>
                </a:ext>
              </a:extLst>
            </p:cNvPr>
            <p:cNvSpPr/>
            <p:nvPr/>
          </p:nvSpPr>
          <p:spPr>
            <a:xfrm>
              <a:off x="5418200" y="14952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3" name="Google Shape;12750;p81">
              <a:extLst>
                <a:ext uri="{FF2B5EF4-FFF2-40B4-BE49-F238E27FC236}">
                  <a16:creationId xmlns:a16="http://schemas.microsoft.com/office/drawing/2014/main" id="{F72C51ED-3EAC-D3C0-69F9-17652A78D934}"/>
                </a:ext>
              </a:extLst>
            </p:cNvPr>
            <p:cNvSpPr/>
            <p:nvPr/>
          </p:nvSpPr>
          <p:spPr>
            <a:xfrm>
              <a:off x="5418200" y="1571400"/>
              <a:ext cx="62425" cy="53250"/>
            </a:xfrm>
            <a:custGeom>
              <a:avLst/>
              <a:gdLst/>
              <a:ahLst/>
              <a:cxnLst/>
              <a:rect l="l" t="t" r="r" b="b"/>
              <a:pathLst>
                <a:path w="2497" h="2130" extrusionOk="0">
                  <a:moveTo>
                    <a:pt x="1065" y="1"/>
                  </a:moveTo>
                  <a:cubicBezTo>
                    <a:pt x="480" y="1"/>
                    <a:pt x="0" y="472"/>
                    <a:pt x="0" y="1066"/>
                  </a:cubicBezTo>
                  <a:cubicBezTo>
                    <a:pt x="0" y="1703"/>
                    <a:pt x="525" y="2129"/>
                    <a:pt x="1073" y="2129"/>
                  </a:cubicBezTo>
                  <a:cubicBezTo>
                    <a:pt x="1335" y="2129"/>
                    <a:pt x="1603" y="2032"/>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4" name="Google Shape;12751;p81">
              <a:extLst>
                <a:ext uri="{FF2B5EF4-FFF2-40B4-BE49-F238E27FC236}">
                  <a16:creationId xmlns:a16="http://schemas.microsoft.com/office/drawing/2014/main" id="{68673998-1374-EA28-0155-299D8F4253D0}"/>
                </a:ext>
              </a:extLst>
            </p:cNvPr>
            <p:cNvSpPr/>
            <p:nvPr/>
          </p:nvSpPr>
          <p:spPr>
            <a:xfrm>
              <a:off x="5418200" y="1647400"/>
              <a:ext cx="62425" cy="53450"/>
            </a:xfrm>
            <a:custGeom>
              <a:avLst/>
              <a:gdLst/>
              <a:ahLst/>
              <a:cxnLst/>
              <a:rect l="l" t="t" r="r" b="b"/>
              <a:pathLst>
                <a:path w="2497"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5" name="Google Shape;12752;p81">
              <a:extLst>
                <a:ext uri="{FF2B5EF4-FFF2-40B4-BE49-F238E27FC236}">
                  <a16:creationId xmlns:a16="http://schemas.microsoft.com/office/drawing/2014/main" id="{A41B3EC8-DE1E-38EA-A939-0AEAE90DDF56}"/>
                </a:ext>
              </a:extLst>
            </p:cNvPr>
            <p:cNvSpPr/>
            <p:nvPr/>
          </p:nvSpPr>
          <p:spPr>
            <a:xfrm>
              <a:off x="5418200" y="1723625"/>
              <a:ext cx="62425" cy="53350"/>
            </a:xfrm>
            <a:custGeom>
              <a:avLst/>
              <a:gdLst/>
              <a:ahLst/>
              <a:cxnLst/>
              <a:rect l="l" t="t" r="r" b="b"/>
              <a:pathLst>
                <a:path w="2497" h="2134" extrusionOk="0">
                  <a:moveTo>
                    <a:pt x="1065" y="1"/>
                  </a:moveTo>
                  <a:cubicBezTo>
                    <a:pt x="480" y="1"/>
                    <a:pt x="0" y="480"/>
                    <a:pt x="0" y="1065"/>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6" name="Google Shape;12753;p81">
              <a:extLst>
                <a:ext uri="{FF2B5EF4-FFF2-40B4-BE49-F238E27FC236}">
                  <a16:creationId xmlns:a16="http://schemas.microsoft.com/office/drawing/2014/main" id="{0CD6C8C3-7414-27CD-FC82-06E6EB8A4AF4}"/>
                </a:ext>
              </a:extLst>
            </p:cNvPr>
            <p:cNvSpPr/>
            <p:nvPr/>
          </p:nvSpPr>
          <p:spPr>
            <a:xfrm>
              <a:off x="5418200" y="17998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7" name="Google Shape;12754;p81">
              <a:extLst>
                <a:ext uri="{FF2B5EF4-FFF2-40B4-BE49-F238E27FC236}">
                  <a16:creationId xmlns:a16="http://schemas.microsoft.com/office/drawing/2014/main" id="{001688CB-903E-9870-0F86-56849129A035}"/>
                </a:ext>
              </a:extLst>
            </p:cNvPr>
            <p:cNvSpPr/>
            <p:nvPr/>
          </p:nvSpPr>
          <p:spPr>
            <a:xfrm>
              <a:off x="5418200" y="1876050"/>
              <a:ext cx="62425" cy="53275"/>
            </a:xfrm>
            <a:custGeom>
              <a:avLst/>
              <a:gdLst/>
              <a:ahLst/>
              <a:cxnLst/>
              <a:rect l="l" t="t" r="r" b="b"/>
              <a:pathLst>
                <a:path w="2497" h="2131" extrusionOk="0">
                  <a:moveTo>
                    <a:pt x="1065" y="1"/>
                  </a:moveTo>
                  <a:cubicBezTo>
                    <a:pt x="480" y="1"/>
                    <a:pt x="0" y="472"/>
                    <a:pt x="0" y="1066"/>
                  </a:cubicBezTo>
                  <a:cubicBezTo>
                    <a:pt x="0" y="1707"/>
                    <a:pt x="522" y="2131"/>
                    <a:pt x="1069" y="2131"/>
                  </a:cubicBezTo>
                  <a:cubicBezTo>
                    <a:pt x="1333" y="2131"/>
                    <a:pt x="1602" y="2033"/>
                    <a:pt x="1821" y="1813"/>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8" name="Google Shape;12755;p81">
              <a:extLst>
                <a:ext uri="{FF2B5EF4-FFF2-40B4-BE49-F238E27FC236}">
                  <a16:creationId xmlns:a16="http://schemas.microsoft.com/office/drawing/2014/main" id="{339C0CED-844D-00F9-1168-EF3AC2693A36}"/>
                </a:ext>
              </a:extLst>
            </p:cNvPr>
            <p:cNvSpPr/>
            <p:nvPr/>
          </p:nvSpPr>
          <p:spPr>
            <a:xfrm>
              <a:off x="5418200" y="1952050"/>
              <a:ext cx="62425" cy="53450"/>
            </a:xfrm>
            <a:custGeom>
              <a:avLst/>
              <a:gdLst/>
              <a:ahLst/>
              <a:cxnLst/>
              <a:rect l="l" t="t" r="r" b="b"/>
              <a:pathLst>
                <a:path w="2497" h="2138" extrusionOk="0">
                  <a:moveTo>
                    <a:pt x="1065" y="1"/>
                  </a:moveTo>
                  <a:cubicBezTo>
                    <a:pt x="480" y="9"/>
                    <a:pt x="0" y="481"/>
                    <a:pt x="0" y="1074"/>
                  </a:cubicBezTo>
                  <a:cubicBezTo>
                    <a:pt x="0" y="1712"/>
                    <a:pt x="525" y="2138"/>
                    <a:pt x="1073" y="2138"/>
                  </a:cubicBezTo>
                  <a:cubicBezTo>
                    <a:pt x="1335" y="2138"/>
                    <a:pt x="1603" y="2040"/>
                    <a:pt x="1821" y="1822"/>
                  </a:cubicBezTo>
                  <a:cubicBezTo>
                    <a:pt x="2496"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19" name="Google Shape;12756;p81">
              <a:extLst>
                <a:ext uri="{FF2B5EF4-FFF2-40B4-BE49-F238E27FC236}">
                  <a16:creationId xmlns:a16="http://schemas.microsoft.com/office/drawing/2014/main" id="{0610C79F-101B-5B35-D1E0-C7F3CE1AEFF9}"/>
                </a:ext>
              </a:extLst>
            </p:cNvPr>
            <p:cNvSpPr/>
            <p:nvPr/>
          </p:nvSpPr>
          <p:spPr>
            <a:xfrm>
              <a:off x="5418200" y="2028275"/>
              <a:ext cx="62425" cy="53450"/>
            </a:xfrm>
            <a:custGeom>
              <a:avLst/>
              <a:gdLst/>
              <a:ahLst/>
              <a:cxnLst/>
              <a:rect l="l" t="t" r="r" b="b"/>
              <a:pathLst>
                <a:path w="2497" h="2138" extrusionOk="0">
                  <a:moveTo>
                    <a:pt x="1065" y="1"/>
                  </a:moveTo>
                  <a:cubicBezTo>
                    <a:pt x="480" y="1"/>
                    <a:pt x="0" y="480"/>
                    <a:pt x="0" y="1065"/>
                  </a:cubicBezTo>
                  <a:cubicBezTo>
                    <a:pt x="0" y="1709"/>
                    <a:pt x="525" y="2137"/>
                    <a:pt x="1074" y="2137"/>
                  </a:cubicBezTo>
                  <a:cubicBezTo>
                    <a:pt x="1336" y="2137"/>
                    <a:pt x="1603" y="2040"/>
                    <a:pt x="1821" y="1821"/>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0" name="Google Shape;12757;p81">
              <a:extLst>
                <a:ext uri="{FF2B5EF4-FFF2-40B4-BE49-F238E27FC236}">
                  <a16:creationId xmlns:a16="http://schemas.microsoft.com/office/drawing/2014/main" id="{FE384502-0C22-BC17-E35B-246333597586}"/>
                </a:ext>
              </a:extLst>
            </p:cNvPr>
            <p:cNvSpPr/>
            <p:nvPr/>
          </p:nvSpPr>
          <p:spPr>
            <a:xfrm>
              <a:off x="5418200" y="210450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1" name="Google Shape;12758;p81">
              <a:extLst>
                <a:ext uri="{FF2B5EF4-FFF2-40B4-BE49-F238E27FC236}">
                  <a16:creationId xmlns:a16="http://schemas.microsoft.com/office/drawing/2014/main" id="{CD64B5E8-1F43-8323-B252-8826FFE38C59}"/>
                </a:ext>
              </a:extLst>
            </p:cNvPr>
            <p:cNvSpPr/>
            <p:nvPr/>
          </p:nvSpPr>
          <p:spPr>
            <a:xfrm>
              <a:off x="5418200" y="2180700"/>
              <a:ext cx="62425" cy="53350"/>
            </a:xfrm>
            <a:custGeom>
              <a:avLst/>
              <a:gdLst/>
              <a:ahLst/>
              <a:cxnLst/>
              <a:rect l="l" t="t" r="r" b="b"/>
              <a:pathLst>
                <a:path w="2497" h="2134" extrusionOk="0">
                  <a:moveTo>
                    <a:pt x="1065" y="1"/>
                  </a:moveTo>
                  <a:cubicBezTo>
                    <a:pt x="480" y="1"/>
                    <a:pt x="0" y="480"/>
                    <a:pt x="0" y="1066"/>
                  </a:cubicBezTo>
                  <a:cubicBezTo>
                    <a:pt x="0" y="1709"/>
                    <a:pt x="526"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2" name="Google Shape;12759;p81">
              <a:extLst>
                <a:ext uri="{FF2B5EF4-FFF2-40B4-BE49-F238E27FC236}">
                  <a16:creationId xmlns:a16="http://schemas.microsoft.com/office/drawing/2014/main" id="{8C61435A-AA8B-60B9-BCCD-BAF5EAC4201E}"/>
                </a:ext>
              </a:extLst>
            </p:cNvPr>
            <p:cNvSpPr/>
            <p:nvPr/>
          </p:nvSpPr>
          <p:spPr>
            <a:xfrm>
              <a:off x="5418200" y="2256925"/>
              <a:ext cx="62550" cy="53425"/>
            </a:xfrm>
            <a:custGeom>
              <a:avLst/>
              <a:gdLst/>
              <a:ahLst/>
              <a:cxnLst/>
              <a:rect l="l" t="t" r="r" b="b"/>
              <a:pathLst>
                <a:path w="2502" h="2137" extrusionOk="0">
                  <a:moveTo>
                    <a:pt x="1075" y="0"/>
                  </a:moveTo>
                  <a:cubicBezTo>
                    <a:pt x="1072" y="0"/>
                    <a:pt x="1069" y="0"/>
                    <a:pt x="1065" y="0"/>
                  </a:cubicBezTo>
                  <a:cubicBezTo>
                    <a:pt x="480" y="0"/>
                    <a:pt x="0" y="480"/>
                    <a:pt x="0" y="1065"/>
                  </a:cubicBezTo>
                  <a:cubicBezTo>
                    <a:pt x="0" y="1709"/>
                    <a:pt x="529" y="2137"/>
                    <a:pt x="1080" y="2137"/>
                  </a:cubicBezTo>
                  <a:cubicBezTo>
                    <a:pt x="1343" y="2137"/>
                    <a:pt x="1611" y="2039"/>
                    <a:pt x="1829" y="1821"/>
                  </a:cubicBezTo>
                  <a:cubicBezTo>
                    <a:pt x="2502" y="1149"/>
                    <a:pt x="2028"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3" name="Google Shape;12760;p81">
              <a:extLst>
                <a:ext uri="{FF2B5EF4-FFF2-40B4-BE49-F238E27FC236}">
                  <a16:creationId xmlns:a16="http://schemas.microsoft.com/office/drawing/2014/main" id="{E08CA15E-7E13-2FFE-6DFE-24796F207516}"/>
                </a:ext>
              </a:extLst>
            </p:cNvPr>
            <p:cNvSpPr/>
            <p:nvPr/>
          </p:nvSpPr>
          <p:spPr>
            <a:xfrm>
              <a:off x="5418200" y="2333125"/>
              <a:ext cx="62425" cy="53450"/>
            </a:xfrm>
            <a:custGeom>
              <a:avLst/>
              <a:gdLst/>
              <a:ahLst/>
              <a:cxnLst/>
              <a:rect l="l" t="t" r="r" b="b"/>
              <a:pathLst>
                <a:path w="2497" h="2138" extrusionOk="0">
                  <a:moveTo>
                    <a:pt x="1065" y="1"/>
                  </a:moveTo>
                  <a:cubicBezTo>
                    <a:pt x="480" y="1"/>
                    <a:pt x="0" y="480"/>
                    <a:pt x="0" y="1066"/>
                  </a:cubicBezTo>
                  <a:cubicBezTo>
                    <a:pt x="0" y="1709"/>
                    <a:pt x="525" y="2137"/>
                    <a:pt x="1074" y="2137"/>
                  </a:cubicBezTo>
                  <a:cubicBezTo>
                    <a:pt x="1336"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4" name="Google Shape;12761;p81">
              <a:extLst>
                <a:ext uri="{FF2B5EF4-FFF2-40B4-BE49-F238E27FC236}">
                  <a16:creationId xmlns:a16="http://schemas.microsoft.com/office/drawing/2014/main" id="{717155E4-59CB-7DD0-716B-B7605FAB027A}"/>
                </a:ext>
              </a:extLst>
            </p:cNvPr>
            <p:cNvSpPr/>
            <p:nvPr/>
          </p:nvSpPr>
          <p:spPr>
            <a:xfrm>
              <a:off x="5418200" y="2485550"/>
              <a:ext cx="62425" cy="53300"/>
            </a:xfrm>
            <a:custGeom>
              <a:avLst/>
              <a:gdLst/>
              <a:ahLst/>
              <a:cxnLst/>
              <a:rect l="l" t="t" r="r" b="b"/>
              <a:pathLst>
                <a:path w="2497" h="2132" extrusionOk="0">
                  <a:moveTo>
                    <a:pt x="1065" y="1"/>
                  </a:moveTo>
                  <a:cubicBezTo>
                    <a:pt x="480" y="1"/>
                    <a:pt x="0" y="472"/>
                    <a:pt x="0" y="1066"/>
                  </a:cubicBezTo>
                  <a:cubicBezTo>
                    <a:pt x="0" y="1708"/>
                    <a:pt x="526" y="2131"/>
                    <a:pt x="1073" y="2131"/>
                  </a:cubicBezTo>
                  <a:cubicBezTo>
                    <a:pt x="1336" y="2131"/>
                    <a:pt x="1605" y="2033"/>
                    <a:pt x="1821" y="1814"/>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5" name="Google Shape;12762;p81">
              <a:extLst>
                <a:ext uri="{FF2B5EF4-FFF2-40B4-BE49-F238E27FC236}">
                  <a16:creationId xmlns:a16="http://schemas.microsoft.com/office/drawing/2014/main" id="{5FA6F4EF-6732-F4FB-E209-EA3C16EAB249}"/>
                </a:ext>
              </a:extLst>
            </p:cNvPr>
            <p:cNvSpPr/>
            <p:nvPr/>
          </p:nvSpPr>
          <p:spPr>
            <a:xfrm>
              <a:off x="5418200" y="2561575"/>
              <a:ext cx="62425" cy="53425"/>
            </a:xfrm>
            <a:custGeom>
              <a:avLst/>
              <a:gdLst/>
              <a:ahLst/>
              <a:cxnLst/>
              <a:rect l="l" t="t" r="r" b="b"/>
              <a:pathLst>
                <a:path w="2497"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6" name="Google Shape;12763;p81">
              <a:extLst>
                <a:ext uri="{FF2B5EF4-FFF2-40B4-BE49-F238E27FC236}">
                  <a16:creationId xmlns:a16="http://schemas.microsoft.com/office/drawing/2014/main" id="{FF1AA94C-C085-761E-38E5-54C23553A2F6}"/>
                </a:ext>
              </a:extLst>
            </p:cNvPr>
            <p:cNvSpPr/>
            <p:nvPr/>
          </p:nvSpPr>
          <p:spPr>
            <a:xfrm>
              <a:off x="5418200" y="2637775"/>
              <a:ext cx="62425" cy="53450"/>
            </a:xfrm>
            <a:custGeom>
              <a:avLst/>
              <a:gdLst/>
              <a:ahLst/>
              <a:cxnLst/>
              <a:rect l="l" t="t" r="r" b="b"/>
              <a:pathLst>
                <a:path w="2497" h="2138" extrusionOk="0">
                  <a:moveTo>
                    <a:pt x="1065" y="1"/>
                  </a:moveTo>
                  <a:cubicBezTo>
                    <a:pt x="480" y="9"/>
                    <a:pt x="0" y="480"/>
                    <a:pt x="0" y="1074"/>
                  </a:cubicBezTo>
                  <a:cubicBezTo>
                    <a:pt x="0" y="1712"/>
                    <a:pt x="528" y="2137"/>
                    <a:pt x="1077" y="2137"/>
                  </a:cubicBezTo>
                  <a:cubicBezTo>
                    <a:pt x="1339" y="2137"/>
                    <a:pt x="1606"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7" name="Google Shape;12764;p81">
              <a:extLst>
                <a:ext uri="{FF2B5EF4-FFF2-40B4-BE49-F238E27FC236}">
                  <a16:creationId xmlns:a16="http://schemas.microsoft.com/office/drawing/2014/main" id="{9970C63B-797C-CA9F-3D54-2D54E4014025}"/>
                </a:ext>
              </a:extLst>
            </p:cNvPr>
            <p:cNvSpPr/>
            <p:nvPr/>
          </p:nvSpPr>
          <p:spPr>
            <a:xfrm>
              <a:off x="5418200" y="271400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8" name="Google Shape;12765;p81">
              <a:extLst>
                <a:ext uri="{FF2B5EF4-FFF2-40B4-BE49-F238E27FC236}">
                  <a16:creationId xmlns:a16="http://schemas.microsoft.com/office/drawing/2014/main" id="{4C0895F8-A99B-1979-E150-006A9A76B425}"/>
                </a:ext>
              </a:extLst>
            </p:cNvPr>
            <p:cNvSpPr/>
            <p:nvPr/>
          </p:nvSpPr>
          <p:spPr>
            <a:xfrm>
              <a:off x="5494400" y="1266550"/>
              <a:ext cx="62225" cy="53450"/>
            </a:xfrm>
            <a:custGeom>
              <a:avLst/>
              <a:gdLst/>
              <a:ahLst/>
              <a:cxnLst/>
              <a:rect l="l" t="t" r="r" b="b"/>
              <a:pathLst>
                <a:path w="2489" h="2138" extrusionOk="0">
                  <a:moveTo>
                    <a:pt x="1066" y="0"/>
                  </a:moveTo>
                  <a:cubicBezTo>
                    <a:pt x="480" y="9"/>
                    <a:pt x="1" y="480"/>
                    <a:pt x="1" y="1074"/>
                  </a:cubicBezTo>
                  <a:cubicBezTo>
                    <a:pt x="1" y="1711"/>
                    <a:pt x="525" y="2137"/>
                    <a:pt x="1074" y="2137"/>
                  </a:cubicBezTo>
                  <a:cubicBezTo>
                    <a:pt x="1336" y="2137"/>
                    <a:pt x="1604"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29" name="Google Shape;12766;p81">
              <a:extLst>
                <a:ext uri="{FF2B5EF4-FFF2-40B4-BE49-F238E27FC236}">
                  <a16:creationId xmlns:a16="http://schemas.microsoft.com/office/drawing/2014/main" id="{7C469A53-42BF-BB34-0017-C2B7CFF5D5DA}"/>
                </a:ext>
              </a:extLst>
            </p:cNvPr>
            <p:cNvSpPr/>
            <p:nvPr/>
          </p:nvSpPr>
          <p:spPr>
            <a:xfrm>
              <a:off x="5494400" y="134275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0" name="Google Shape;12767;p81">
              <a:extLst>
                <a:ext uri="{FF2B5EF4-FFF2-40B4-BE49-F238E27FC236}">
                  <a16:creationId xmlns:a16="http://schemas.microsoft.com/office/drawing/2014/main" id="{765A4591-685C-D83F-23BB-53C824A37374}"/>
                </a:ext>
              </a:extLst>
            </p:cNvPr>
            <p:cNvSpPr/>
            <p:nvPr/>
          </p:nvSpPr>
          <p:spPr>
            <a:xfrm>
              <a:off x="54944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1" name="Google Shape;12768;p81">
              <a:extLst>
                <a:ext uri="{FF2B5EF4-FFF2-40B4-BE49-F238E27FC236}">
                  <a16:creationId xmlns:a16="http://schemas.microsoft.com/office/drawing/2014/main" id="{39D71020-9AEB-1A8B-42B9-70E497AEF481}"/>
                </a:ext>
              </a:extLst>
            </p:cNvPr>
            <p:cNvSpPr/>
            <p:nvPr/>
          </p:nvSpPr>
          <p:spPr>
            <a:xfrm>
              <a:off x="549440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2" name="Google Shape;12769;p81">
              <a:extLst>
                <a:ext uri="{FF2B5EF4-FFF2-40B4-BE49-F238E27FC236}">
                  <a16:creationId xmlns:a16="http://schemas.microsoft.com/office/drawing/2014/main" id="{BB59BDCE-D24F-3A5E-79BE-37855A9D7BE0}"/>
                </a:ext>
              </a:extLst>
            </p:cNvPr>
            <p:cNvSpPr/>
            <p:nvPr/>
          </p:nvSpPr>
          <p:spPr>
            <a:xfrm>
              <a:off x="5494400" y="1571400"/>
              <a:ext cx="62225" cy="53250"/>
            </a:xfrm>
            <a:custGeom>
              <a:avLst/>
              <a:gdLst/>
              <a:ahLst/>
              <a:cxnLst/>
              <a:rect l="l" t="t" r="r" b="b"/>
              <a:pathLst>
                <a:path w="2489" h="2130" extrusionOk="0">
                  <a:moveTo>
                    <a:pt x="1066" y="1"/>
                  </a:moveTo>
                  <a:cubicBezTo>
                    <a:pt x="480" y="1"/>
                    <a:pt x="1" y="472"/>
                    <a:pt x="1" y="1066"/>
                  </a:cubicBezTo>
                  <a:cubicBezTo>
                    <a:pt x="1" y="1703"/>
                    <a:pt x="525" y="2129"/>
                    <a:pt x="1074" y="2129"/>
                  </a:cubicBezTo>
                  <a:cubicBezTo>
                    <a:pt x="1336" y="2129"/>
                    <a:pt x="1604" y="2032"/>
                    <a:pt x="1822"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3" name="Google Shape;12770;p81">
              <a:extLst>
                <a:ext uri="{FF2B5EF4-FFF2-40B4-BE49-F238E27FC236}">
                  <a16:creationId xmlns:a16="http://schemas.microsoft.com/office/drawing/2014/main" id="{BFE3FAE4-238B-993D-EFE4-330BA2915DCE}"/>
                </a:ext>
              </a:extLst>
            </p:cNvPr>
            <p:cNvSpPr/>
            <p:nvPr/>
          </p:nvSpPr>
          <p:spPr>
            <a:xfrm>
              <a:off x="63323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4" name="Google Shape;12771;p81">
              <a:extLst>
                <a:ext uri="{FF2B5EF4-FFF2-40B4-BE49-F238E27FC236}">
                  <a16:creationId xmlns:a16="http://schemas.microsoft.com/office/drawing/2014/main" id="{94EDFE81-12E4-2F0D-8603-C818796E2733}"/>
                </a:ext>
              </a:extLst>
            </p:cNvPr>
            <p:cNvSpPr/>
            <p:nvPr/>
          </p:nvSpPr>
          <p:spPr>
            <a:xfrm>
              <a:off x="63323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5" name="Google Shape;12772;p81">
              <a:extLst>
                <a:ext uri="{FF2B5EF4-FFF2-40B4-BE49-F238E27FC236}">
                  <a16:creationId xmlns:a16="http://schemas.microsoft.com/office/drawing/2014/main" id="{095C7B17-0CA6-0274-E92B-907592DF04C1}"/>
                </a:ext>
              </a:extLst>
            </p:cNvPr>
            <p:cNvSpPr/>
            <p:nvPr/>
          </p:nvSpPr>
          <p:spPr>
            <a:xfrm>
              <a:off x="6408350" y="1418975"/>
              <a:ext cx="62425" cy="53350"/>
            </a:xfrm>
            <a:custGeom>
              <a:avLst/>
              <a:gdLst/>
              <a:ahLst/>
              <a:cxnLst/>
              <a:rect l="l" t="t" r="r" b="b"/>
              <a:pathLst>
                <a:path w="2497" h="2134" extrusionOk="0">
                  <a:moveTo>
                    <a:pt x="1074" y="1"/>
                  </a:moveTo>
                  <a:cubicBezTo>
                    <a:pt x="481" y="1"/>
                    <a:pt x="9" y="480"/>
                    <a:pt x="1" y="1065"/>
                  </a:cubicBezTo>
                  <a:cubicBezTo>
                    <a:pt x="1" y="1709"/>
                    <a:pt x="526" y="2133"/>
                    <a:pt x="1075" y="2133"/>
                  </a:cubicBezTo>
                  <a:cubicBezTo>
                    <a:pt x="1337" y="2133"/>
                    <a:pt x="1604"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6" name="Google Shape;12773;p81">
              <a:extLst>
                <a:ext uri="{FF2B5EF4-FFF2-40B4-BE49-F238E27FC236}">
                  <a16:creationId xmlns:a16="http://schemas.microsoft.com/office/drawing/2014/main" id="{6D841C16-BB61-5D1B-13CC-DB28931FACA8}"/>
                </a:ext>
              </a:extLst>
            </p:cNvPr>
            <p:cNvSpPr/>
            <p:nvPr/>
          </p:nvSpPr>
          <p:spPr>
            <a:xfrm>
              <a:off x="6408350" y="14952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7" name="Google Shape;12774;p81">
              <a:extLst>
                <a:ext uri="{FF2B5EF4-FFF2-40B4-BE49-F238E27FC236}">
                  <a16:creationId xmlns:a16="http://schemas.microsoft.com/office/drawing/2014/main" id="{A4CF1064-81F7-BBA0-DF9E-4C4BA2B64F39}"/>
                </a:ext>
              </a:extLst>
            </p:cNvPr>
            <p:cNvSpPr/>
            <p:nvPr/>
          </p:nvSpPr>
          <p:spPr>
            <a:xfrm>
              <a:off x="6484575" y="1342750"/>
              <a:ext cx="62425" cy="53450"/>
            </a:xfrm>
            <a:custGeom>
              <a:avLst/>
              <a:gdLst/>
              <a:ahLst/>
              <a:cxnLst/>
              <a:rect l="l" t="t" r="r" b="b"/>
              <a:pathLst>
                <a:path w="2497" h="2138" extrusionOk="0">
                  <a:moveTo>
                    <a:pt x="1065" y="1"/>
                  </a:moveTo>
                  <a:cubicBezTo>
                    <a:pt x="480" y="1"/>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8" name="Google Shape;12775;p81">
              <a:extLst>
                <a:ext uri="{FF2B5EF4-FFF2-40B4-BE49-F238E27FC236}">
                  <a16:creationId xmlns:a16="http://schemas.microsoft.com/office/drawing/2014/main" id="{D82D4DFD-1C10-12C9-303A-A9B62E234EF6}"/>
                </a:ext>
              </a:extLst>
            </p:cNvPr>
            <p:cNvSpPr/>
            <p:nvPr/>
          </p:nvSpPr>
          <p:spPr>
            <a:xfrm>
              <a:off x="6484575" y="1418975"/>
              <a:ext cx="62425" cy="53350"/>
            </a:xfrm>
            <a:custGeom>
              <a:avLst/>
              <a:gdLst/>
              <a:ahLst/>
              <a:cxnLst/>
              <a:rect l="l" t="t" r="r" b="b"/>
              <a:pathLst>
                <a:path w="2497" h="2134" extrusionOk="0">
                  <a:moveTo>
                    <a:pt x="1065" y="1"/>
                  </a:moveTo>
                  <a:cubicBezTo>
                    <a:pt x="480" y="1"/>
                    <a:pt x="1" y="480"/>
                    <a:pt x="1" y="1065"/>
                  </a:cubicBezTo>
                  <a:cubicBezTo>
                    <a:pt x="1" y="1709"/>
                    <a:pt x="526" y="2133"/>
                    <a:pt x="1075" y="2133"/>
                  </a:cubicBezTo>
                  <a:cubicBezTo>
                    <a:pt x="1336" y="2133"/>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39" name="Google Shape;12776;p81">
              <a:extLst>
                <a:ext uri="{FF2B5EF4-FFF2-40B4-BE49-F238E27FC236}">
                  <a16:creationId xmlns:a16="http://schemas.microsoft.com/office/drawing/2014/main" id="{F2C3EC04-2652-3D5B-1A3C-103D71C8890A}"/>
                </a:ext>
              </a:extLst>
            </p:cNvPr>
            <p:cNvSpPr/>
            <p:nvPr/>
          </p:nvSpPr>
          <p:spPr>
            <a:xfrm>
              <a:off x="6484575" y="1495200"/>
              <a:ext cx="62425" cy="53325"/>
            </a:xfrm>
            <a:custGeom>
              <a:avLst/>
              <a:gdLst/>
              <a:ahLst/>
              <a:cxnLst/>
              <a:rect l="l" t="t" r="r" b="b"/>
              <a:pathLst>
                <a:path w="2497" h="2133" extrusionOk="0">
                  <a:moveTo>
                    <a:pt x="1065" y="0"/>
                  </a:moveTo>
                  <a:cubicBezTo>
                    <a:pt x="480" y="0"/>
                    <a:pt x="1"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0" name="Google Shape;12777;p81">
              <a:extLst>
                <a:ext uri="{FF2B5EF4-FFF2-40B4-BE49-F238E27FC236}">
                  <a16:creationId xmlns:a16="http://schemas.microsoft.com/office/drawing/2014/main" id="{FB629016-ECCF-4114-D69A-BE3DDBE645E5}"/>
                </a:ext>
              </a:extLst>
            </p:cNvPr>
            <p:cNvSpPr/>
            <p:nvPr/>
          </p:nvSpPr>
          <p:spPr>
            <a:xfrm>
              <a:off x="6560800"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1" name="Google Shape;12778;p81">
              <a:extLst>
                <a:ext uri="{FF2B5EF4-FFF2-40B4-BE49-F238E27FC236}">
                  <a16:creationId xmlns:a16="http://schemas.microsoft.com/office/drawing/2014/main" id="{3015A8F3-40FA-003B-BF39-512597BE0443}"/>
                </a:ext>
              </a:extLst>
            </p:cNvPr>
            <p:cNvSpPr/>
            <p:nvPr/>
          </p:nvSpPr>
          <p:spPr>
            <a:xfrm>
              <a:off x="656080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2" name="Google Shape;12779;p81">
              <a:extLst>
                <a:ext uri="{FF2B5EF4-FFF2-40B4-BE49-F238E27FC236}">
                  <a16:creationId xmlns:a16="http://schemas.microsoft.com/office/drawing/2014/main" id="{8E248D16-417D-3456-0CDE-3B458309B75A}"/>
                </a:ext>
              </a:extLst>
            </p:cNvPr>
            <p:cNvSpPr/>
            <p:nvPr/>
          </p:nvSpPr>
          <p:spPr>
            <a:xfrm>
              <a:off x="6637000" y="1418975"/>
              <a:ext cx="62225" cy="53350"/>
            </a:xfrm>
            <a:custGeom>
              <a:avLst/>
              <a:gdLst/>
              <a:ahLst/>
              <a:cxnLst/>
              <a:rect l="l" t="t" r="r" b="b"/>
              <a:pathLst>
                <a:path w="2489" h="2134" extrusionOk="0">
                  <a:moveTo>
                    <a:pt x="1066" y="1"/>
                  </a:moveTo>
                  <a:cubicBezTo>
                    <a:pt x="480" y="1"/>
                    <a:pt x="1" y="480"/>
                    <a:pt x="1" y="1065"/>
                  </a:cubicBezTo>
                  <a:cubicBezTo>
                    <a:pt x="1" y="1709"/>
                    <a:pt x="526" y="2133"/>
                    <a:pt x="1072" y="2133"/>
                  </a:cubicBezTo>
                  <a:cubicBezTo>
                    <a:pt x="1333" y="2133"/>
                    <a:pt x="1598" y="2037"/>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3" name="Google Shape;12780;p81">
              <a:extLst>
                <a:ext uri="{FF2B5EF4-FFF2-40B4-BE49-F238E27FC236}">
                  <a16:creationId xmlns:a16="http://schemas.microsoft.com/office/drawing/2014/main" id="{D2DCD3F8-ED01-662F-D4AD-7157C737AD04}"/>
                </a:ext>
              </a:extLst>
            </p:cNvPr>
            <p:cNvSpPr/>
            <p:nvPr/>
          </p:nvSpPr>
          <p:spPr>
            <a:xfrm>
              <a:off x="7094075" y="1495200"/>
              <a:ext cx="62425" cy="53325"/>
            </a:xfrm>
            <a:custGeom>
              <a:avLst/>
              <a:gdLst/>
              <a:ahLst/>
              <a:cxnLst/>
              <a:rect l="l" t="t" r="r" b="b"/>
              <a:pathLst>
                <a:path w="2497" h="2133" extrusionOk="0">
                  <a:moveTo>
                    <a:pt x="1066" y="0"/>
                  </a:moveTo>
                  <a:cubicBezTo>
                    <a:pt x="480" y="0"/>
                    <a:pt x="1" y="480"/>
                    <a:pt x="1" y="1065"/>
                  </a:cubicBezTo>
                  <a:cubicBezTo>
                    <a:pt x="1" y="1709"/>
                    <a:pt x="526" y="2133"/>
                    <a:pt x="1075" y="2133"/>
                  </a:cubicBezTo>
                  <a:cubicBezTo>
                    <a:pt x="1337" y="2133"/>
                    <a:pt x="1604" y="2036"/>
                    <a:pt x="1822" y="1821"/>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4" name="Google Shape;12781;p81">
              <a:extLst>
                <a:ext uri="{FF2B5EF4-FFF2-40B4-BE49-F238E27FC236}">
                  <a16:creationId xmlns:a16="http://schemas.microsoft.com/office/drawing/2014/main" id="{18909144-A1FD-FE89-A66C-94E71CFD691F}"/>
                </a:ext>
              </a:extLst>
            </p:cNvPr>
            <p:cNvSpPr/>
            <p:nvPr/>
          </p:nvSpPr>
          <p:spPr>
            <a:xfrm>
              <a:off x="671322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5" name="Google Shape;12782;p81">
              <a:extLst>
                <a:ext uri="{FF2B5EF4-FFF2-40B4-BE49-F238E27FC236}">
                  <a16:creationId xmlns:a16="http://schemas.microsoft.com/office/drawing/2014/main" id="{85FC4AA0-C742-7FAC-EBD3-334101C8660E}"/>
                </a:ext>
              </a:extLst>
            </p:cNvPr>
            <p:cNvSpPr/>
            <p:nvPr/>
          </p:nvSpPr>
          <p:spPr>
            <a:xfrm>
              <a:off x="678922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6" name="Google Shape;12783;p81">
              <a:extLst>
                <a:ext uri="{FF2B5EF4-FFF2-40B4-BE49-F238E27FC236}">
                  <a16:creationId xmlns:a16="http://schemas.microsoft.com/office/drawing/2014/main" id="{89F59EF5-858F-B98F-5E9D-2FD97B2E6B95}"/>
                </a:ext>
              </a:extLst>
            </p:cNvPr>
            <p:cNvSpPr/>
            <p:nvPr/>
          </p:nvSpPr>
          <p:spPr>
            <a:xfrm>
              <a:off x="686565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7" name="Google Shape;12784;p81">
              <a:extLst>
                <a:ext uri="{FF2B5EF4-FFF2-40B4-BE49-F238E27FC236}">
                  <a16:creationId xmlns:a16="http://schemas.microsoft.com/office/drawing/2014/main" id="{332459E6-A63B-708A-FB0D-C3FF61897841}"/>
                </a:ext>
              </a:extLst>
            </p:cNvPr>
            <p:cNvSpPr/>
            <p:nvPr/>
          </p:nvSpPr>
          <p:spPr>
            <a:xfrm>
              <a:off x="701787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8" name="Google Shape;12785;p81">
              <a:extLst>
                <a:ext uri="{FF2B5EF4-FFF2-40B4-BE49-F238E27FC236}">
                  <a16:creationId xmlns:a16="http://schemas.microsoft.com/office/drawing/2014/main" id="{7DCD1C98-1AB8-780D-1189-B815C41B70C0}"/>
                </a:ext>
              </a:extLst>
            </p:cNvPr>
            <p:cNvSpPr/>
            <p:nvPr/>
          </p:nvSpPr>
          <p:spPr>
            <a:xfrm>
              <a:off x="694185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49" name="Google Shape;12786;p81">
              <a:extLst>
                <a:ext uri="{FF2B5EF4-FFF2-40B4-BE49-F238E27FC236}">
                  <a16:creationId xmlns:a16="http://schemas.microsoft.com/office/drawing/2014/main" id="{339683CD-B8EA-F016-EE85-A74987449CBA}"/>
                </a:ext>
              </a:extLst>
            </p:cNvPr>
            <p:cNvSpPr/>
            <p:nvPr/>
          </p:nvSpPr>
          <p:spPr>
            <a:xfrm>
              <a:off x="686565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0" name="Google Shape;12787;p81">
              <a:extLst>
                <a:ext uri="{FF2B5EF4-FFF2-40B4-BE49-F238E27FC236}">
                  <a16:creationId xmlns:a16="http://schemas.microsoft.com/office/drawing/2014/main" id="{59B8851A-42E9-D43B-04A3-68DA4F9FCAC3}"/>
                </a:ext>
              </a:extLst>
            </p:cNvPr>
            <p:cNvSpPr/>
            <p:nvPr/>
          </p:nvSpPr>
          <p:spPr>
            <a:xfrm>
              <a:off x="6789225" y="149520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1" name="Google Shape;12788;p81">
              <a:extLst>
                <a:ext uri="{FF2B5EF4-FFF2-40B4-BE49-F238E27FC236}">
                  <a16:creationId xmlns:a16="http://schemas.microsoft.com/office/drawing/2014/main" id="{312B0728-1417-C167-A8B6-7BBFC211BE46}"/>
                </a:ext>
              </a:extLst>
            </p:cNvPr>
            <p:cNvSpPr/>
            <p:nvPr/>
          </p:nvSpPr>
          <p:spPr>
            <a:xfrm>
              <a:off x="671322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2" name="Google Shape;12789;p81">
              <a:extLst>
                <a:ext uri="{FF2B5EF4-FFF2-40B4-BE49-F238E27FC236}">
                  <a16:creationId xmlns:a16="http://schemas.microsoft.com/office/drawing/2014/main" id="{13F5BEF2-AA30-5025-38A0-4F6458D34514}"/>
                </a:ext>
              </a:extLst>
            </p:cNvPr>
            <p:cNvSpPr/>
            <p:nvPr/>
          </p:nvSpPr>
          <p:spPr>
            <a:xfrm>
              <a:off x="6637000" y="1495200"/>
              <a:ext cx="62225" cy="53325"/>
            </a:xfrm>
            <a:custGeom>
              <a:avLst/>
              <a:gdLst/>
              <a:ahLst/>
              <a:cxnLst/>
              <a:rect l="l" t="t" r="r" b="b"/>
              <a:pathLst>
                <a:path w="2489" h="2133" extrusionOk="0">
                  <a:moveTo>
                    <a:pt x="1066" y="0"/>
                  </a:moveTo>
                  <a:cubicBezTo>
                    <a:pt x="480"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3" name="Google Shape;12790;p81">
              <a:extLst>
                <a:ext uri="{FF2B5EF4-FFF2-40B4-BE49-F238E27FC236}">
                  <a16:creationId xmlns:a16="http://schemas.microsoft.com/office/drawing/2014/main" id="{02BC4D54-085D-6A54-9CCE-0CB0FFB6D2EE}"/>
                </a:ext>
              </a:extLst>
            </p:cNvPr>
            <p:cNvSpPr/>
            <p:nvPr/>
          </p:nvSpPr>
          <p:spPr>
            <a:xfrm>
              <a:off x="6637000" y="1571400"/>
              <a:ext cx="62225" cy="53250"/>
            </a:xfrm>
            <a:custGeom>
              <a:avLst/>
              <a:gdLst/>
              <a:ahLst/>
              <a:cxnLst/>
              <a:rect l="l" t="t" r="r" b="b"/>
              <a:pathLst>
                <a:path w="2489" h="2130" extrusionOk="0">
                  <a:moveTo>
                    <a:pt x="1066" y="1"/>
                  </a:moveTo>
                  <a:cubicBezTo>
                    <a:pt x="480" y="1"/>
                    <a:pt x="1" y="472"/>
                    <a:pt x="1" y="1066"/>
                  </a:cubicBezTo>
                  <a:cubicBezTo>
                    <a:pt x="1" y="1703"/>
                    <a:pt x="525" y="2129"/>
                    <a:pt x="1071" y="2129"/>
                  </a:cubicBezTo>
                  <a:cubicBezTo>
                    <a:pt x="1332" y="2129"/>
                    <a:pt x="1598" y="2032"/>
                    <a:pt x="1813"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4" name="Google Shape;12791;p81">
              <a:extLst>
                <a:ext uri="{FF2B5EF4-FFF2-40B4-BE49-F238E27FC236}">
                  <a16:creationId xmlns:a16="http://schemas.microsoft.com/office/drawing/2014/main" id="{C1FD7B0A-DD9A-A68F-E0A9-183C0205B1C2}"/>
                </a:ext>
              </a:extLst>
            </p:cNvPr>
            <p:cNvSpPr/>
            <p:nvPr/>
          </p:nvSpPr>
          <p:spPr>
            <a:xfrm>
              <a:off x="6560800" y="1571400"/>
              <a:ext cx="62200" cy="53250"/>
            </a:xfrm>
            <a:custGeom>
              <a:avLst/>
              <a:gdLst/>
              <a:ahLst/>
              <a:cxnLst/>
              <a:rect l="l" t="t" r="r" b="b"/>
              <a:pathLst>
                <a:path w="2488" h="2130" extrusionOk="0">
                  <a:moveTo>
                    <a:pt x="1065" y="1"/>
                  </a:moveTo>
                  <a:cubicBezTo>
                    <a:pt x="480" y="1"/>
                    <a:pt x="0" y="472"/>
                    <a:pt x="0" y="1066"/>
                  </a:cubicBezTo>
                  <a:cubicBezTo>
                    <a:pt x="0" y="1703"/>
                    <a:pt x="524"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5" name="Google Shape;12792;p81">
              <a:extLst>
                <a:ext uri="{FF2B5EF4-FFF2-40B4-BE49-F238E27FC236}">
                  <a16:creationId xmlns:a16="http://schemas.microsoft.com/office/drawing/2014/main" id="{7ED12B30-7DBA-F33E-5487-9F032D7C6CCC}"/>
                </a:ext>
              </a:extLst>
            </p:cNvPr>
            <p:cNvSpPr/>
            <p:nvPr/>
          </p:nvSpPr>
          <p:spPr>
            <a:xfrm>
              <a:off x="6484575" y="1571400"/>
              <a:ext cx="62425" cy="53250"/>
            </a:xfrm>
            <a:custGeom>
              <a:avLst/>
              <a:gdLst/>
              <a:ahLst/>
              <a:cxnLst/>
              <a:rect l="l" t="t" r="r" b="b"/>
              <a:pathLst>
                <a:path w="2497" h="2130" extrusionOk="0">
                  <a:moveTo>
                    <a:pt x="1065" y="1"/>
                  </a:moveTo>
                  <a:cubicBezTo>
                    <a:pt x="480" y="1"/>
                    <a:pt x="1" y="472"/>
                    <a:pt x="1" y="1066"/>
                  </a:cubicBezTo>
                  <a:cubicBezTo>
                    <a:pt x="1" y="1703"/>
                    <a:pt x="525" y="2129"/>
                    <a:pt x="1073" y="2129"/>
                  </a:cubicBezTo>
                  <a:cubicBezTo>
                    <a:pt x="1335" y="2129"/>
                    <a:pt x="1603" y="2032"/>
                    <a:pt x="1822" y="1813"/>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6" name="Google Shape;12793;p81">
              <a:extLst>
                <a:ext uri="{FF2B5EF4-FFF2-40B4-BE49-F238E27FC236}">
                  <a16:creationId xmlns:a16="http://schemas.microsoft.com/office/drawing/2014/main" id="{0B35FA84-BD4B-B317-864D-1C93A02A73F8}"/>
                </a:ext>
              </a:extLst>
            </p:cNvPr>
            <p:cNvSpPr/>
            <p:nvPr/>
          </p:nvSpPr>
          <p:spPr>
            <a:xfrm>
              <a:off x="6408350" y="1571400"/>
              <a:ext cx="62425" cy="53250"/>
            </a:xfrm>
            <a:custGeom>
              <a:avLst/>
              <a:gdLst/>
              <a:ahLst/>
              <a:cxnLst/>
              <a:rect l="l" t="t" r="r" b="b"/>
              <a:pathLst>
                <a:path w="2497" h="2130" extrusionOk="0">
                  <a:moveTo>
                    <a:pt x="1074" y="1"/>
                  </a:moveTo>
                  <a:cubicBezTo>
                    <a:pt x="481" y="1"/>
                    <a:pt x="9" y="472"/>
                    <a:pt x="1" y="1066"/>
                  </a:cubicBezTo>
                  <a:cubicBezTo>
                    <a:pt x="1" y="1703"/>
                    <a:pt x="525" y="2129"/>
                    <a:pt x="1074" y="2129"/>
                  </a:cubicBezTo>
                  <a:cubicBezTo>
                    <a:pt x="1336" y="2129"/>
                    <a:pt x="1604" y="2032"/>
                    <a:pt x="1822" y="1813"/>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7" name="Google Shape;12794;p81">
              <a:extLst>
                <a:ext uri="{FF2B5EF4-FFF2-40B4-BE49-F238E27FC236}">
                  <a16:creationId xmlns:a16="http://schemas.microsoft.com/office/drawing/2014/main" id="{03712243-A081-1693-89AA-DED0602C61A0}"/>
                </a:ext>
              </a:extLst>
            </p:cNvPr>
            <p:cNvSpPr/>
            <p:nvPr/>
          </p:nvSpPr>
          <p:spPr>
            <a:xfrm>
              <a:off x="63323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3"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8" name="Google Shape;12795;p81">
              <a:extLst>
                <a:ext uri="{FF2B5EF4-FFF2-40B4-BE49-F238E27FC236}">
                  <a16:creationId xmlns:a16="http://schemas.microsoft.com/office/drawing/2014/main" id="{653A243A-22E3-8C47-9E32-65956F850656}"/>
                </a:ext>
              </a:extLst>
            </p:cNvPr>
            <p:cNvSpPr/>
            <p:nvPr/>
          </p:nvSpPr>
          <p:spPr>
            <a:xfrm>
              <a:off x="5875275" y="2180700"/>
              <a:ext cx="62225" cy="53350"/>
            </a:xfrm>
            <a:custGeom>
              <a:avLst/>
              <a:gdLst/>
              <a:ahLst/>
              <a:cxnLst/>
              <a:rect l="l" t="t" r="r" b="b"/>
              <a:pathLst>
                <a:path w="2489" h="2134" extrusionOk="0">
                  <a:moveTo>
                    <a:pt x="1065" y="1"/>
                  </a:moveTo>
                  <a:cubicBezTo>
                    <a:pt x="480" y="1"/>
                    <a:pt x="0" y="480"/>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59" name="Google Shape;12796;p81">
              <a:extLst>
                <a:ext uri="{FF2B5EF4-FFF2-40B4-BE49-F238E27FC236}">
                  <a16:creationId xmlns:a16="http://schemas.microsoft.com/office/drawing/2014/main" id="{5D057488-F3EF-AA95-5F32-E3C426DF1641}"/>
                </a:ext>
              </a:extLst>
            </p:cNvPr>
            <p:cNvSpPr/>
            <p:nvPr/>
          </p:nvSpPr>
          <p:spPr>
            <a:xfrm>
              <a:off x="587527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0" name="Google Shape;12797;p81">
              <a:extLst>
                <a:ext uri="{FF2B5EF4-FFF2-40B4-BE49-F238E27FC236}">
                  <a16:creationId xmlns:a16="http://schemas.microsoft.com/office/drawing/2014/main" id="{2CD5762B-A05B-36FF-D291-102DE419D2CA}"/>
                </a:ext>
              </a:extLst>
            </p:cNvPr>
            <p:cNvSpPr/>
            <p:nvPr/>
          </p:nvSpPr>
          <p:spPr>
            <a:xfrm>
              <a:off x="595147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1" name="Google Shape;12798;p81">
              <a:extLst>
                <a:ext uri="{FF2B5EF4-FFF2-40B4-BE49-F238E27FC236}">
                  <a16:creationId xmlns:a16="http://schemas.microsoft.com/office/drawing/2014/main" id="{C4365B63-AC93-BC89-A0E9-4C4CF70AC394}"/>
                </a:ext>
              </a:extLst>
            </p:cNvPr>
            <p:cNvSpPr/>
            <p:nvPr/>
          </p:nvSpPr>
          <p:spPr>
            <a:xfrm>
              <a:off x="595147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2" name="Google Shape;12799;p81">
              <a:extLst>
                <a:ext uri="{FF2B5EF4-FFF2-40B4-BE49-F238E27FC236}">
                  <a16:creationId xmlns:a16="http://schemas.microsoft.com/office/drawing/2014/main" id="{AB905175-EF4D-C7FA-4B86-D64ED2CA481B}"/>
                </a:ext>
              </a:extLst>
            </p:cNvPr>
            <p:cNvSpPr/>
            <p:nvPr/>
          </p:nvSpPr>
          <p:spPr>
            <a:xfrm>
              <a:off x="595147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3" name="Google Shape;12800;p81">
              <a:extLst>
                <a:ext uri="{FF2B5EF4-FFF2-40B4-BE49-F238E27FC236}">
                  <a16:creationId xmlns:a16="http://schemas.microsoft.com/office/drawing/2014/main" id="{4375EB09-FCD5-67A2-2D11-ED60CABD3225}"/>
                </a:ext>
              </a:extLst>
            </p:cNvPr>
            <p:cNvSpPr/>
            <p:nvPr/>
          </p:nvSpPr>
          <p:spPr>
            <a:xfrm>
              <a:off x="5951475"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4" name="Google Shape;12801;p81">
              <a:extLst>
                <a:ext uri="{FF2B5EF4-FFF2-40B4-BE49-F238E27FC236}">
                  <a16:creationId xmlns:a16="http://schemas.microsoft.com/office/drawing/2014/main" id="{3F5E72C4-DC9F-B3BD-4A1C-07DCF3EBA44D}"/>
                </a:ext>
              </a:extLst>
            </p:cNvPr>
            <p:cNvSpPr/>
            <p:nvPr/>
          </p:nvSpPr>
          <p:spPr>
            <a:xfrm>
              <a:off x="595147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5" name="Google Shape;12802;p81">
              <a:extLst>
                <a:ext uri="{FF2B5EF4-FFF2-40B4-BE49-F238E27FC236}">
                  <a16:creationId xmlns:a16="http://schemas.microsoft.com/office/drawing/2014/main" id="{86257B85-D547-036D-B1AF-7552E76507B2}"/>
                </a:ext>
              </a:extLst>
            </p:cNvPr>
            <p:cNvSpPr/>
            <p:nvPr/>
          </p:nvSpPr>
          <p:spPr>
            <a:xfrm>
              <a:off x="595147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6" name="Google Shape;12803;p81">
              <a:extLst>
                <a:ext uri="{FF2B5EF4-FFF2-40B4-BE49-F238E27FC236}">
                  <a16:creationId xmlns:a16="http://schemas.microsoft.com/office/drawing/2014/main" id="{DC949802-045F-23E2-E71D-3DB15D220F79}"/>
                </a:ext>
              </a:extLst>
            </p:cNvPr>
            <p:cNvSpPr/>
            <p:nvPr/>
          </p:nvSpPr>
          <p:spPr>
            <a:xfrm>
              <a:off x="5951475" y="1876050"/>
              <a:ext cx="62225" cy="53275"/>
            </a:xfrm>
            <a:custGeom>
              <a:avLst/>
              <a:gdLst/>
              <a:ahLst/>
              <a:cxnLst/>
              <a:rect l="l" t="t" r="r" b="b"/>
              <a:pathLst>
                <a:path w="2489" h="2131" extrusionOk="0">
                  <a:moveTo>
                    <a:pt x="1066" y="1"/>
                  </a:moveTo>
                  <a:cubicBezTo>
                    <a:pt x="472" y="1"/>
                    <a:pt x="1" y="472"/>
                    <a:pt x="1" y="1066"/>
                  </a:cubicBezTo>
                  <a:cubicBezTo>
                    <a:pt x="1" y="1707"/>
                    <a:pt x="523" y="2131"/>
                    <a:pt x="1068" y="2131"/>
                  </a:cubicBezTo>
                  <a:cubicBezTo>
                    <a:pt x="1330" y="2131"/>
                    <a:pt x="1597" y="2033"/>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7" name="Google Shape;12804;p81">
              <a:extLst>
                <a:ext uri="{FF2B5EF4-FFF2-40B4-BE49-F238E27FC236}">
                  <a16:creationId xmlns:a16="http://schemas.microsoft.com/office/drawing/2014/main" id="{EF90D517-87B9-5293-1386-B0823221F67A}"/>
                </a:ext>
              </a:extLst>
            </p:cNvPr>
            <p:cNvSpPr/>
            <p:nvPr/>
          </p:nvSpPr>
          <p:spPr>
            <a:xfrm>
              <a:off x="595147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8" name="Google Shape;12805;p81">
              <a:extLst>
                <a:ext uri="{FF2B5EF4-FFF2-40B4-BE49-F238E27FC236}">
                  <a16:creationId xmlns:a16="http://schemas.microsoft.com/office/drawing/2014/main" id="{E20F46C0-A237-5D4A-1CD9-40B71AB7DF22}"/>
                </a:ext>
              </a:extLst>
            </p:cNvPr>
            <p:cNvSpPr/>
            <p:nvPr/>
          </p:nvSpPr>
          <p:spPr>
            <a:xfrm>
              <a:off x="595147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69" name="Google Shape;12806;p81">
              <a:extLst>
                <a:ext uri="{FF2B5EF4-FFF2-40B4-BE49-F238E27FC236}">
                  <a16:creationId xmlns:a16="http://schemas.microsoft.com/office/drawing/2014/main" id="{F0C3BBC6-B47B-39E8-D405-BF30865FD832}"/>
                </a:ext>
              </a:extLst>
            </p:cNvPr>
            <p:cNvSpPr/>
            <p:nvPr/>
          </p:nvSpPr>
          <p:spPr>
            <a:xfrm>
              <a:off x="6027500" y="141897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0" name="Google Shape;12807;p81">
              <a:extLst>
                <a:ext uri="{FF2B5EF4-FFF2-40B4-BE49-F238E27FC236}">
                  <a16:creationId xmlns:a16="http://schemas.microsoft.com/office/drawing/2014/main" id="{E95BBD72-6EB7-4978-F97B-C6D66ECAACC5}"/>
                </a:ext>
              </a:extLst>
            </p:cNvPr>
            <p:cNvSpPr/>
            <p:nvPr/>
          </p:nvSpPr>
          <p:spPr>
            <a:xfrm>
              <a:off x="6027500" y="14952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1" name="Google Shape;12808;p81">
              <a:extLst>
                <a:ext uri="{FF2B5EF4-FFF2-40B4-BE49-F238E27FC236}">
                  <a16:creationId xmlns:a16="http://schemas.microsoft.com/office/drawing/2014/main" id="{5E1229CA-65CE-5722-8828-D209551B5210}"/>
                </a:ext>
              </a:extLst>
            </p:cNvPr>
            <p:cNvSpPr/>
            <p:nvPr/>
          </p:nvSpPr>
          <p:spPr>
            <a:xfrm>
              <a:off x="6027500" y="1571400"/>
              <a:ext cx="62425" cy="53250"/>
            </a:xfrm>
            <a:custGeom>
              <a:avLst/>
              <a:gdLst/>
              <a:ahLst/>
              <a:cxnLst/>
              <a:rect l="l" t="t" r="r" b="b"/>
              <a:pathLst>
                <a:path w="2497" h="2130" extrusionOk="0">
                  <a:moveTo>
                    <a:pt x="1073" y="1"/>
                  </a:moveTo>
                  <a:cubicBezTo>
                    <a:pt x="480" y="1"/>
                    <a:pt x="9" y="472"/>
                    <a:pt x="0" y="1066"/>
                  </a:cubicBezTo>
                  <a:cubicBezTo>
                    <a:pt x="0" y="1703"/>
                    <a:pt x="529" y="2129"/>
                    <a:pt x="1077" y="2129"/>
                  </a:cubicBezTo>
                  <a:cubicBezTo>
                    <a:pt x="1339" y="2129"/>
                    <a:pt x="1606" y="2032"/>
                    <a:pt x="1821" y="1813"/>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2" name="Google Shape;12809;p81">
              <a:extLst>
                <a:ext uri="{FF2B5EF4-FFF2-40B4-BE49-F238E27FC236}">
                  <a16:creationId xmlns:a16="http://schemas.microsoft.com/office/drawing/2014/main" id="{AADCFCA7-F2E8-E6BE-C7DC-D2785DC29A68}"/>
                </a:ext>
              </a:extLst>
            </p:cNvPr>
            <p:cNvSpPr/>
            <p:nvPr/>
          </p:nvSpPr>
          <p:spPr>
            <a:xfrm>
              <a:off x="6027500" y="164740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3" name="Google Shape;12810;p81">
              <a:extLst>
                <a:ext uri="{FF2B5EF4-FFF2-40B4-BE49-F238E27FC236}">
                  <a16:creationId xmlns:a16="http://schemas.microsoft.com/office/drawing/2014/main" id="{3769EEB7-F754-FB1C-3EDD-42471E0632E9}"/>
                </a:ext>
              </a:extLst>
            </p:cNvPr>
            <p:cNvSpPr/>
            <p:nvPr/>
          </p:nvSpPr>
          <p:spPr>
            <a:xfrm>
              <a:off x="6027500" y="1723625"/>
              <a:ext cx="62425" cy="53350"/>
            </a:xfrm>
            <a:custGeom>
              <a:avLst/>
              <a:gdLst/>
              <a:ahLst/>
              <a:cxnLst/>
              <a:rect l="l" t="t" r="r" b="b"/>
              <a:pathLst>
                <a:path w="2497" h="2134" extrusionOk="0">
                  <a:moveTo>
                    <a:pt x="1073" y="1"/>
                  </a:moveTo>
                  <a:cubicBezTo>
                    <a:pt x="480" y="1"/>
                    <a:pt x="9"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4" name="Google Shape;12811;p81">
              <a:extLst>
                <a:ext uri="{FF2B5EF4-FFF2-40B4-BE49-F238E27FC236}">
                  <a16:creationId xmlns:a16="http://schemas.microsoft.com/office/drawing/2014/main" id="{63027E7B-93A2-921A-0A14-8E0D5266EA01}"/>
                </a:ext>
              </a:extLst>
            </p:cNvPr>
            <p:cNvSpPr/>
            <p:nvPr/>
          </p:nvSpPr>
          <p:spPr>
            <a:xfrm>
              <a:off x="6027500" y="179985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5" name="Google Shape;12812;p81">
              <a:extLst>
                <a:ext uri="{FF2B5EF4-FFF2-40B4-BE49-F238E27FC236}">
                  <a16:creationId xmlns:a16="http://schemas.microsoft.com/office/drawing/2014/main" id="{4BFCC64B-E4DE-BC8F-E8DE-2E5A64A1C1AA}"/>
                </a:ext>
              </a:extLst>
            </p:cNvPr>
            <p:cNvSpPr/>
            <p:nvPr/>
          </p:nvSpPr>
          <p:spPr>
            <a:xfrm>
              <a:off x="6027500" y="1876050"/>
              <a:ext cx="62425" cy="53350"/>
            </a:xfrm>
            <a:custGeom>
              <a:avLst/>
              <a:gdLst/>
              <a:ahLst/>
              <a:cxnLst/>
              <a:rect l="l" t="t" r="r" b="b"/>
              <a:pathLst>
                <a:path w="2497" h="2134" extrusionOk="0">
                  <a:moveTo>
                    <a:pt x="1073" y="1"/>
                  </a:moveTo>
                  <a:cubicBezTo>
                    <a:pt x="480" y="1"/>
                    <a:pt x="9" y="472"/>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6" name="Google Shape;12813;p81">
              <a:extLst>
                <a:ext uri="{FF2B5EF4-FFF2-40B4-BE49-F238E27FC236}">
                  <a16:creationId xmlns:a16="http://schemas.microsoft.com/office/drawing/2014/main" id="{B64DE250-06A1-2D48-C117-D0FED5DADE35}"/>
                </a:ext>
              </a:extLst>
            </p:cNvPr>
            <p:cNvSpPr/>
            <p:nvPr/>
          </p:nvSpPr>
          <p:spPr>
            <a:xfrm>
              <a:off x="6027500" y="1952050"/>
              <a:ext cx="62425" cy="53450"/>
            </a:xfrm>
            <a:custGeom>
              <a:avLst/>
              <a:gdLst/>
              <a:ahLst/>
              <a:cxnLst/>
              <a:rect l="l" t="t" r="r" b="b"/>
              <a:pathLst>
                <a:path w="2497" h="2138" extrusionOk="0">
                  <a:moveTo>
                    <a:pt x="1073" y="1"/>
                  </a:moveTo>
                  <a:cubicBezTo>
                    <a:pt x="480" y="9"/>
                    <a:pt x="9" y="481"/>
                    <a:pt x="0" y="1074"/>
                  </a:cubicBezTo>
                  <a:cubicBezTo>
                    <a:pt x="0" y="1712"/>
                    <a:pt x="529" y="2138"/>
                    <a:pt x="1077" y="2138"/>
                  </a:cubicBezTo>
                  <a:cubicBezTo>
                    <a:pt x="1339" y="2138"/>
                    <a:pt x="1606"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7" name="Google Shape;12814;p81">
              <a:extLst>
                <a:ext uri="{FF2B5EF4-FFF2-40B4-BE49-F238E27FC236}">
                  <a16:creationId xmlns:a16="http://schemas.microsoft.com/office/drawing/2014/main" id="{AE8AE8CF-2228-DF5C-42BB-ECABAE5790F3}"/>
                </a:ext>
              </a:extLst>
            </p:cNvPr>
            <p:cNvSpPr/>
            <p:nvPr/>
          </p:nvSpPr>
          <p:spPr>
            <a:xfrm>
              <a:off x="6103700" y="141897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8" name="Google Shape;12815;p81">
              <a:extLst>
                <a:ext uri="{FF2B5EF4-FFF2-40B4-BE49-F238E27FC236}">
                  <a16:creationId xmlns:a16="http://schemas.microsoft.com/office/drawing/2014/main" id="{84719E15-CD09-7054-B768-FAC606835AA2}"/>
                </a:ext>
              </a:extLst>
            </p:cNvPr>
            <p:cNvSpPr/>
            <p:nvPr/>
          </p:nvSpPr>
          <p:spPr>
            <a:xfrm>
              <a:off x="6103700" y="14952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79" name="Google Shape;12816;p81">
              <a:extLst>
                <a:ext uri="{FF2B5EF4-FFF2-40B4-BE49-F238E27FC236}">
                  <a16:creationId xmlns:a16="http://schemas.microsoft.com/office/drawing/2014/main" id="{0D80D7E1-F2B3-A5D0-3CDB-0B174B6CB865}"/>
                </a:ext>
              </a:extLst>
            </p:cNvPr>
            <p:cNvSpPr/>
            <p:nvPr/>
          </p:nvSpPr>
          <p:spPr>
            <a:xfrm>
              <a:off x="6103700" y="1571400"/>
              <a:ext cx="62425" cy="53250"/>
            </a:xfrm>
            <a:custGeom>
              <a:avLst/>
              <a:gdLst/>
              <a:ahLst/>
              <a:cxnLst/>
              <a:rect l="l" t="t" r="r" b="b"/>
              <a:pathLst>
                <a:path w="2497" h="2130" extrusionOk="0">
                  <a:moveTo>
                    <a:pt x="1066" y="1"/>
                  </a:moveTo>
                  <a:cubicBezTo>
                    <a:pt x="481" y="1"/>
                    <a:pt x="9" y="472"/>
                    <a:pt x="1" y="1066"/>
                  </a:cubicBezTo>
                  <a:cubicBezTo>
                    <a:pt x="1" y="1703"/>
                    <a:pt x="525" y="2129"/>
                    <a:pt x="1074" y="2129"/>
                  </a:cubicBezTo>
                  <a:cubicBezTo>
                    <a:pt x="1336" y="2129"/>
                    <a:pt x="1604" y="2032"/>
                    <a:pt x="1822" y="1813"/>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0" name="Google Shape;12817;p81">
              <a:extLst>
                <a:ext uri="{FF2B5EF4-FFF2-40B4-BE49-F238E27FC236}">
                  <a16:creationId xmlns:a16="http://schemas.microsoft.com/office/drawing/2014/main" id="{F9AEC3D0-A630-0F56-E018-21BDFE964F45}"/>
                </a:ext>
              </a:extLst>
            </p:cNvPr>
            <p:cNvSpPr/>
            <p:nvPr/>
          </p:nvSpPr>
          <p:spPr>
            <a:xfrm>
              <a:off x="6103700" y="1647400"/>
              <a:ext cx="62425" cy="53450"/>
            </a:xfrm>
            <a:custGeom>
              <a:avLst/>
              <a:gdLst/>
              <a:ahLst/>
              <a:cxnLst/>
              <a:rect l="l" t="t" r="r" b="b"/>
              <a:pathLst>
                <a:path w="2497" h="2138" extrusionOk="0">
                  <a:moveTo>
                    <a:pt x="1066" y="1"/>
                  </a:moveTo>
                  <a:cubicBezTo>
                    <a:pt x="481" y="9"/>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1" name="Google Shape;12818;p81">
              <a:extLst>
                <a:ext uri="{FF2B5EF4-FFF2-40B4-BE49-F238E27FC236}">
                  <a16:creationId xmlns:a16="http://schemas.microsoft.com/office/drawing/2014/main" id="{116423A7-92A2-DD82-D043-17B8300F5189}"/>
                </a:ext>
              </a:extLst>
            </p:cNvPr>
            <p:cNvSpPr/>
            <p:nvPr/>
          </p:nvSpPr>
          <p:spPr>
            <a:xfrm>
              <a:off x="6103700" y="1723625"/>
              <a:ext cx="62425" cy="53350"/>
            </a:xfrm>
            <a:custGeom>
              <a:avLst/>
              <a:gdLst/>
              <a:ahLst/>
              <a:cxnLst/>
              <a:rect l="l" t="t" r="r" b="b"/>
              <a:pathLst>
                <a:path w="2497" h="2134" extrusionOk="0">
                  <a:moveTo>
                    <a:pt x="1066" y="1"/>
                  </a:moveTo>
                  <a:cubicBezTo>
                    <a:pt x="481" y="1"/>
                    <a:pt x="9" y="480"/>
                    <a:pt x="1" y="1065"/>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2" name="Google Shape;12819;p81">
              <a:extLst>
                <a:ext uri="{FF2B5EF4-FFF2-40B4-BE49-F238E27FC236}">
                  <a16:creationId xmlns:a16="http://schemas.microsoft.com/office/drawing/2014/main" id="{4D2C82BF-BFFF-FB69-0303-74D0685DFEE4}"/>
                </a:ext>
              </a:extLst>
            </p:cNvPr>
            <p:cNvSpPr/>
            <p:nvPr/>
          </p:nvSpPr>
          <p:spPr>
            <a:xfrm>
              <a:off x="6103700" y="179985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3" name="Google Shape;12820;p81">
              <a:extLst>
                <a:ext uri="{FF2B5EF4-FFF2-40B4-BE49-F238E27FC236}">
                  <a16:creationId xmlns:a16="http://schemas.microsoft.com/office/drawing/2014/main" id="{B3EC211B-2EDB-B76B-1C35-C956FABC4EE2}"/>
                </a:ext>
              </a:extLst>
            </p:cNvPr>
            <p:cNvSpPr/>
            <p:nvPr/>
          </p:nvSpPr>
          <p:spPr>
            <a:xfrm>
              <a:off x="6103700" y="1876050"/>
              <a:ext cx="62425" cy="53275"/>
            </a:xfrm>
            <a:custGeom>
              <a:avLst/>
              <a:gdLst/>
              <a:ahLst/>
              <a:cxnLst/>
              <a:rect l="l" t="t" r="r" b="b"/>
              <a:pathLst>
                <a:path w="2497" h="2131" extrusionOk="0">
                  <a:moveTo>
                    <a:pt x="1066" y="1"/>
                  </a:moveTo>
                  <a:cubicBezTo>
                    <a:pt x="481" y="1"/>
                    <a:pt x="9" y="472"/>
                    <a:pt x="1" y="1066"/>
                  </a:cubicBezTo>
                  <a:cubicBezTo>
                    <a:pt x="1" y="1707"/>
                    <a:pt x="523" y="2131"/>
                    <a:pt x="1070" y="2131"/>
                  </a:cubicBezTo>
                  <a:cubicBezTo>
                    <a:pt x="1333" y="2131"/>
                    <a:pt x="1603" y="2033"/>
                    <a:pt x="1822" y="1813"/>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4" name="Google Shape;12821;p81">
              <a:extLst>
                <a:ext uri="{FF2B5EF4-FFF2-40B4-BE49-F238E27FC236}">
                  <a16:creationId xmlns:a16="http://schemas.microsoft.com/office/drawing/2014/main" id="{4D5458B5-8BB0-93BF-1907-A042D7DB4619}"/>
                </a:ext>
              </a:extLst>
            </p:cNvPr>
            <p:cNvSpPr/>
            <p:nvPr/>
          </p:nvSpPr>
          <p:spPr>
            <a:xfrm>
              <a:off x="6103700" y="1952050"/>
              <a:ext cx="62425" cy="53450"/>
            </a:xfrm>
            <a:custGeom>
              <a:avLst/>
              <a:gdLst/>
              <a:ahLst/>
              <a:cxnLst/>
              <a:rect l="l" t="t" r="r" b="b"/>
              <a:pathLst>
                <a:path w="2497" h="2138" extrusionOk="0">
                  <a:moveTo>
                    <a:pt x="1066" y="1"/>
                  </a:moveTo>
                  <a:cubicBezTo>
                    <a:pt x="481" y="9"/>
                    <a:pt x="9" y="481"/>
                    <a:pt x="1" y="1074"/>
                  </a:cubicBezTo>
                  <a:cubicBezTo>
                    <a:pt x="1" y="1712"/>
                    <a:pt x="525" y="2138"/>
                    <a:pt x="1074" y="2138"/>
                  </a:cubicBezTo>
                  <a:cubicBezTo>
                    <a:pt x="1336" y="2138"/>
                    <a:pt x="1604" y="2040"/>
                    <a:pt x="1822" y="1822"/>
                  </a:cubicBezTo>
                  <a:cubicBezTo>
                    <a:pt x="2497"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5" name="Google Shape;12822;p81">
              <a:extLst>
                <a:ext uri="{FF2B5EF4-FFF2-40B4-BE49-F238E27FC236}">
                  <a16:creationId xmlns:a16="http://schemas.microsoft.com/office/drawing/2014/main" id="{DEECFD79-99F3-D242-A855-8580FF3839D5}"/>
                </a:ext>
              </a:extLst>
            </p:cNvPr>
            <p:cNvSpPr/>
            <p:nvPr/>
          </p:nvSpPr>
          <p:spPr>
            <a:xfrm>
              <a:off x="617992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6" name="Google Shape;12823;p81">
              <a:extLst>
                <a:ext uri="{FF2B5EF4-FFF2-40B4-BE49-F238E27FC236}">
                  <a16:creationId xmlns:a16="http://schemas.microsoft.com/office/drawing/2014/main" id="{095B2C8B-D6C3-770A-1FE6-9CBA47978E94}"/>
                </a:ext>
              </a:extLst>
            </p:cNvPr>
            <p:cNvSpPr/>
            <p:nvPr/>
          </p:nvSpPr>
          <p:spPr>
            <a:xfrm>
              <a:off x="617992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7" name="Google Shape;12824;p81">
              <a:extLst>
                <a:ext uri="{FF2B5EF4-FFF2-40B4-BE49-F238E27FC236}">
                  <a16:creationId xmlns:a16="http://schemas.microsoft.com/office/drawing/2014/main" id="{D93B9FAA-883F-F8DD-8DEC-DB5358A0409F}"/>
                </a:ext>
              </a:extLst>
            </p:cNvPr>
            <p:cNvSpPr/>
            <p:nvPr/>
          </p:nvSpPr>
          <p:spPr>
            <a:xfrm>
              <a:off x="617992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8" name="Google Shape;12825;p81">
              <a:extLst>
                <a:ext uri="{FF2B5EF4-FFF2-40B4-BE49-F238E27FC236}">
                  <a16:creationId xmlns:a16="http://schemas.microsoft.com/office/drawing/2014/main" id="{D6D0FA5D-7618-2B34-E680-97813F0A87B3}"/>
                </a:ext>
              </a:extLst>
            </p:cNvPr>
            <p:cNvSpPr/>
            <p:nvPr/>
          </p:nvSpPr>
          <p:spPr>
            <a:xfrm>
              <a:off x="6256150" y="141897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89" name="Google Shape;12826;p81">
              <a:extLst>
                <a:ext uri="{FF2B5EF4-FFF2-40B4-BE49-F238E27FC236}">
                  <a16:creationId xmlns:a16="http://schemas.microsoft.com/office/drawing/2014/main" id="{1490C238-0CA8-C183-2276-9B5219577E7F}"/>
                </a:ext>
              </a:extLst>
            </p:cNvPr>
            <p:cNvSpPr/>
            <p:nvPr/>
          </p:nvSpPr>
          <p:spPr>
            <a:xfrm>
              <a:off x="6256150" y="149520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0" name="Google Shape;12827;p81">
              <a:extLst>
                <a:ext uri="{FF2B5EF4-FFF2-40B4-BE49-F238E27FC236}">
                  <a16:creationId xmlns:a16="http://schemas.microsoft.com/office/drawing/2014/main" id="{53D088DD-C1E6-579D-2F66-535A320AF8DB}"/>
                </a:ext>
              </a:extLst>
            </p:cNvPr>
            <p:cNvSpPr/>
            <p:nvPr/>
          </p:nvSpPr>
          <p:spPr>
            <a:xfrm>
              <a:off x="6256150" y="1571400"/>
              <a:ext cx="62200" cy="53250"/>
            </a:xfrm>
            <a:custGeom>
              <a:avLst/>
              <a:gdLst/>
              <a:ahLst/>
              <a:cxnLst/>
              <a:rect l="l" t="t" r="r" b="b"/>
              <a:pathLst>
                <a:path w="2488" h="2130" extrusionOk="0">
                  <a:moveTo>
                    <a:pt x="1065" y="1"/>
                  </a:moveTo>
                  <a:cubicBezTo>
                    <a:pt x="480" y="1"/>
                    <a:pt x="0" y="472"/>
                    <a:pt x="0" y="1066"/>
                  </a:cubicBezTo>
                  <a:cubicBezTo>
                    <a:pt x="0" y="1703"/>
                    <a:pt x="524" y="2129"/>
                    <a:pt x="1070" y="2129"/>
                  </a:cubicBezTo>
                  <a:cubicBezTo>
                    <a:pt x="1331" y="2129"/>
                    <a:pt x="1597"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1" name="Google Shape;12828;p81">
              <a:extLst>
                <a:ext uri="{FF2B5EF4-FFF2-40B4-BE49-F238E27FC236}">
                  <a16:creationId xmlns:a16="http://schemas.microsoft.com/office/drawing/2014/main" id="{7A2B159C-9506-13CC-5C79-B2581ABF3C85}"/>
                </a:ext>
              </a:extLst>
            </p:cNvPr>
            <p:cNvSpPr/>
            <p:nvPr/>
          </p:nvSpPr>
          <p:spPr>
            <a:xfrm>
              <a:off x="6256150" y="164740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2" name="Google Shape;12829;p81">
              <a:extLst>
                <a:ext uri="{FF2B5EF4-FFF2-40B4-BE49-F238E27FC236}">
                  <a16:creationId xmlns:a16="http://schemas.microsoft.com/office/drawing/2014/main" id="{6151DD40-C3F7-1E74-5C17-F400BA2D6DA7}"/>
                </a:ext>
              </a:extLst>
            </p:cNvPr>
            <p:cNvSpPr/>
            <p:nvPr/>
          </p:nvSpPr>
          <p:spPr>
            <a:xfrm>
              <a:off x="617992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3" name="Google Shape;12830;p81">
              <a:extLst>
                <a:ext uri="{FF2B5EF4-FFF2-40B4-BE49-F238E27FC236}">
                  <a16:creationId xmlns:a16="http://schemas.microsoft.com/office/drawing/2014/main" id="{23242E94-B7BC-B193-20E7-F3C7A4473364}"/>
                </a:ext>
              </a:extLst>
            </p:cNvPr>
            <p:cNvSpPr/>
            <p:nvPr/>
          </p:nvSpPr>
          <p:spPr>
            <a:xfrm>
              <a:off x="617992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4" name="Google Shape;12831;p81">
              <a:extLst>
                <a:ext uri="{FF2B5EF4-FFF2-40B4-BE49-F238E27FC236}">
                  <a16:creationId xmlns:a16="http://schemas.microsoft.com/office/drawing/2014/main" id="{10E1D864-EC38-9AEC-0603-38DD2E5CB78F}"/>
                </a:ext>
              </a:extLst>
            </p:cNvPr>
            <p:cNvSpPr/>
            <p:nvPr/>
          </p:nvSpPr>
          <p:spPr>
            <a:xfrm>
              <a:off x="617992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5" name="Google Shape;12832;p81">
              <a:extLst>
                <a:ext uri="{FF2B5EF4-FFF2-40B4-BE49-F238E27FC236}">
                  <a16:creationId xmlns:a16="http://schemas.microsoft.com/office/drawing/2014/main" id="{29CEC8F4-9B41-7218-3835-2E0DD20DE6EE}"/>
                </a:ext>
              </a:extLst>
            </p:cNvPr>
            <p:cNvSpPr/>
            <p:nvPr/>
          </p:nvSpPr>
          <p:spPr>
            <a:xfrm>
              <a:off x="6179925" y="1876050"/>
              <a:ext cx="62225" cy="53275"/>
            </a:xfrm>
            <a:custGeom>
              <a:avLst/>
              <a:gdLst/>
              <a:ahLst/>
              <a:cxnLst/>
              <a:rect l="l" t="t" r="r" b="b"/>
              <a:pathLst>
                <a:path w="2489" h="2131" extrusionOk="0">
                  <a:moveTo>
                    <a:pt x="1065" y="1"/>
                  </a:moveTo>
                  <a:cubicBezTo>
                    <a:pt x="480" y="1"/>
                    <a:pt x="0" y="472"/>
                    <a:pt x="0" y="1066"/>
                  </a:cubicBezTo>
                  <a:cubicBezTo>
                    <a:pt x="0" y="1707"/>
                    <a:pt x="523" y="2131"/>
                    <a:pt x="1070" y="2131"/>
                  </a:cubicBezTo>
                  <a:cubicBezTo>
                    <a:pt x="1333" y="2131"/>
                    <a:pt x="1602" y="2033"/>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6" name="Google Shape;12833;p81">
              <a:extLst>
                <a:ext uri="{FF2B5EF4-FFF2-40B4-BE49-F238E27FC236}">
                  <a16:creationId xmlns:a16="http://schemas.microsoft.com/office/drawing/2014/main" id="{BCF54235-8822-8B2B-AEC7-0B594BD93B73}"/>
                </a:ext>
              </a:extLst>
            </p:cNvPr>
            <p:cNvSpPr/>
            <p:nvPr/>
          </p:nvSpPr>
          <p:spPr>
            <a:xfrm>
              <a:off x="617992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7" name="Google Shape;12834;p81">
              <a:extLst>
                <a:ext uri="{FF2B5EF4-FFF2-40B4-BE49-F238E27FC236}">
                  <a16:creationId xmlns:a16="http://schemas.microsoft.com/office/drawing/2014/main" id="{9EE4B4D8-1618-90E6-CC2A-7184D5A01078}"/>
                </a:ext>
              </a:extLst>
            </p:cNvPr>
            <p:cNvSpPr/>
            <p:nvPr/>
          </p:nvSpPr>
          <p:spPr>
            <a:xfrm>
              <a:off x="617992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8" name="Google Shape;12835;p81">
              <a:extLst>
                <a:ext uri="{FF2B5EF4-FFF2-40B4-BE49-F238E27FC236}">
                  <a16:creationId xmlns:a16="http://schemas.microsoft.com/office/drawing/2014/main" id="{0A460FA1-905B-8CAF-E6E3-DBB7E6ED6E82}"/>
                </a:ext>
              </a:extLst>
            </p:cNvPr>
            <p:cNvSpPr/>
            <p:nvPr/>
          </p:nvSpPr>
          <p:spPr>
            <a:xfrm>
              <a:off x="6103700" y="2028275"/>
              <a:ext cx="62425" cy="53450"/>
            </a:xfrm>
            <a:custGeom>
              <a:avLst/>
              <a:gdLst/>
              <a:ahLst/>
              <a:cxnLst/>
              <a:rect l="l" t="t" r="r" b="b"/>
              <a:pathLst>
                <a:path w="2497" h="2138" extrusionOk="0">
                  <a:moveTo>
                    <a:pt x="1066" y="1"/>
                  </a:moveTo>
                  <a:cubicBezTo>
                    <a:pt x="481" y="1"/>
                    <a:pt x="9" y="480"/>
                    <a:pt x="1" y="1065"/>
                  </a:cubicBezTo>
                  <a:cubicBezTo>
                    <a:pt x="1" y="1709"/>
                    <a:pt x="526" y="2137"/>
                    <a:pt x="1075" y="2137"/>
                  </a:cubicBezTo>
                  <a:cubicBezTo>
                    <a:pt x="1337" y="2137"/>
                    <a:pt x="1604" y="2040"/>
                    <a:pt x="1822" y="1821"/>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299" name="Google Shape;12836;p81">
              <a:extLst>
                <a:ext uri="{FF2B5EF4-FFF2-40B4-BE49-F238E27FC236}">
                  <a16:creationId xmlns:a16="http://schemas.microsoft.com/office/drawing/2014/main" id="{565DFBBD-A187-2ADD-6881-B058D251AAEF}"/>
                </a:ext>
              </a:extLst>
            </p:cNvPr>
            <p:cNvSpPr/>
            <p:nvPr/>
          </p:nvSpPr>
          <p:spPr>
            <a:xfrm>
              <a:off x="6027500" y="2028275"/>
              <a:ext cx="62425" cy="53450"/>
            </a:xfrm>
            <a:custGeom>
              <a:avLst/>
              <a:gdLst/>
              <a:ahLst/>
              <a:cxnLst/>
              <a:rect l="l" t="t" r="r" b="b"/>
              <a:pathLst>
                <a:path w="2497" h="2138" extrusionOk="0">
                  <a:moveTo>
                    <a:pt x="1073" y="1"/>
                  </a:moveTo>
                  <a:cubicBezTo>
                    <a:pt x="480" y="1"/>
                    <a:pt x="9" y="480"/>
                    <a:pt x="0" y="1065"/>
                  </a:cubicBezTo>
                  <a:cubicBezTo>
                    <a:pt x="0" y="1709"/>
                    <a:pt x="529" y="2137"/>
                    <a:pt x="1078" y="2137"/>
                  </a:cubicBezTo>
                  <a:cubicBezTo>
                    <a:pt x="1340" y="2137"/>
                    <a:pt x="1606" y="2040"/>
                    <a:pt x="1821" y="1821"/>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0" name="Google Shape;12837;p81">
              <a:extLst>
                <a:ext uri="{FF2B5EF4-FFF2-40B4-BE49-F238E27FC236}">
                  <a16:creationId xmlns:a16="http://schemas.microsoft.com/office/drawing/2014/main" id="{D9C0EF30-4B02-03A6-0906-B964E79984ED}"/>
                </a:ext>
              </a:extLst>
            </p:cNvPr>
            <p:cNvSpPr/>
            <p:nvPr/>
          </p:nvSpPr>
          <p:spPr>
            <a:xfrm>
              <a:off x="6027500" y="2104500"/>
              <a:ext cx="62425" cy="53325"/>
            </a:xfrm>
            <a:custGeom>
              <a:avLst/>
              <a:gdLst/>
              <a:ahLst/>
              <a:cxnLst/>
              <a:rect l="l" t="t" r="r" b="b"/>
              <a:pathLst>
                <a:path w="2497" h="2133" extrusionOk="0">
                  <a:moveTo>
                    <a:pt x="1073" y="0"/>
                  </a:moveTo>
                  <a:cubicBezTo>
                    <a:pt x="480" y="0"/>
                    <a:pt x="9"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1" name="Google Shape;12838;p81">
              <a:extLst>
                <a:ext uri="{FF2B5EF4-FFF2-40B4-BE49-F238E27FC236}">
                  <a16:creationId xmlns:a16="http://schemas.microsoft.com/office/drawing/2014/main" id="{86CBD53E-1EA7-56E4-4BB8-2E36947AFF5D}"/>
                </a:ext>
              </a:extLst>
            </p:cNvPr>
            <p:cNvSpPr/>
            <p:nvPr/>
          </p:nvSpPr>
          <p:spPr>
            <a:xfrm>
              <a:off x="595147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2" name="Google Shape;12839;p81">
              <a:extLst>
                <a:ext uri="{FF2B5EF4-FFF2-40B4-BE49-F238E27FC236}">
                  <a16:creationId xmlns:a16="http://schemas.microsoft.com/office/drawing/2014/main" id="{04E5D6E0-AB6E-0514-46CD-D9B39A793BD5}"/>
                </a:ext>
              </a:extLst>
            </p:cNvPr>
            <p:cNvSpPr/>
            <p:nvPr/>
          </p:nvSpPr>
          <p:spPr>
            <a:xfrm>
              <a:off x="5494400" y="1647400"/>
              <a:ext cx="62225" cy="53450"/>
            </a:xfrm>
            <a:custGeom>
              <a:avLst/>
              <a:gdLst/>
              <a:ahLst/>
              <a:cxnLst/>
              <a:rect l="l" t="t" r="r" b="b"/>
              <a:pathLst>
                <a:path w="2489" h="2138" extrusionOk="0">
                  <a:moveTo>
                    <a:pt x="1066" y="1"/>
                  </a:moveTo>
                  <a:cubicBezTo>
                    <a:pt x="480" y="1"/>
                    <a:pt x="1" y="481"/>
                    <a:pt x="1" y="1066"/>
                  </a:cubicBezTo>
                  <a:cubicBezTo>
                    <a:pt x="1" y="1710"/>
                    <a:pt x="526" y="2138"/>
                    <a:pt x="1075" y="2138"/>
                  </a:cubicBezTo>
                  <a:cubicBezTo>
                    <a:pt x="1337" y="2138"/>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3" name="Google Shape;12840;p81">
              <a:extLst>
                <a:ext uri="{FF2B5EF4-FFF2-40B4-BE49-F238E27FC236}">
                  <a16:creationId xmlns:a16="http://schemas.microsoft.com/office/drawing/2014/main" id="{B8B7148D-3E82-B1D7-352D-483383775A1C}"/>
                </a:ext>
              </a:extLst>
            </p:cNvPr>
            <p:cNvSpPr/>
            <p:nvPr/>
          </p:nvSpPr>
          <p:spPr>
            <a:xfrm>
              <a:off x="5494400" y="172362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4" name="Google Shape;12841;p81">
              <a:extLst>
                <a:ext uri="{FF2B5EF4-FFF2-40B4-BE49-F238E27FC236}">
                  <a16:creationId xmlns:a16="http://schemas.microsoft.com/office/drawing/2014/main" id="{C1332ED2-A7F7-8491-EB61-EC452B8A0162}"/>
                </a:ext>
              </a:extLst>
            </p:cNvPr>
            <p:cNvSpPr/>
            <p:nvPr/>
          </p:nvSpPr>
          <p:spPr>
            <a:xfrm>
              <a:off x="5494400" y="17998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5" name="Google Shape;12842;p81">
              <a:extLst>
                <a:ext uri="{FF2B5EF4-FFF2-40B4-BE49-F238E27FC236}">
                  <a16:creationId xmlns:a16="http://schemas.microsoft.com/office/drawing/2014/main" id="{8BFF1CC2-AEDD-639D-E762-9D9426A31EFA}"/>
                </a:ext>
              </a:extLst>
            </p:cNvPr>
            <p:cNvSpPr/>
            <p:nvPr/>
          </p:nvSpPr>
          <p:spPr>
            <a:xfrm>
              <a:off x="5494400" y="1876050"/>
              <a:ext cx="62225" cy="53300"/>
            </a:xfrm>
            <a:custGeom>
              <a:avLst/>
              <a:gdLst/>
              <a:ahLst/>
              <a:cxnLst/>
              <a:rect l="l" t="t" r="r" b="b"/>
              <a:pathLst>
                <a:path w="2489" h="2132" extrusionOk="0">
                  <a:moveTo>
                    <a:pt x="1066" y="1"/>
                  </a:moveTo>
                  <a:cubicBezTo>
                    <a:pt x="480" y="1"/>
                    <a:pt x="1" y="472"/>
                    <a:pt x="1" y="1066"/>
                  </a:cubicBezTo>
                  <a:cubicBezTo>
                    <a:pt x="1" y="1705"/>
                    <a:pt x="525" y="2132"/>
                    <a:pt x="1072" y="2132"/>
                  </a:cubicBezTo>
                  <a:cubicBezTo>
                    <a:pt x="1332" y="2132"/>
                    <a:pt x="1597" y="2036"/>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6" name="Google Shape;12843;p81">
              <a:extLst>
                <a:ext uri="{FF2B5EF4-FFF2-40B4-BE49-F238E27FC236}">
                  <a16:creationId xmlns:a16="http://schemas.microsoft.com/office/drawing/2014/main" id="{5ED64750-A47E-F592-7F2A-80184334DFB6}"/>
                </a:ext>
              </a:extLst>
            </p:cNvPr>
            <p:cNvSpPr/>
            <p:nvPr/>
          </p:nvSpPr>
          <p:spPr>
            <a:xfrm>
              <a:off x="5494400" y="1952050"/>
              <a:ext cx="62225" cy="53450"/>
            </a:xfrm>
            <a:custGeom>
              <a:avLst/>
              <a:gdLst/>
              <a:ahLst/>
              <a:cxnLst/>
              <a:rect l="l" t="t" r="r" b="b"/>
              <a:pathLst>
                <a:path w="2489" h="2138" extrusionOk="0">
                  <a:moveTo>
                    <a:pt x="1066" y="1"/>
                  </a:moveTo>
                  <a:cubicBezTo>
                    <a:pt x="480" y="9"/>
                    <a:pt x="1" y="481"/>
                    <a:pt x="1" y="1074"/>
                  </a:cubicBezTo>
                  <a:cubicBezTo>
                    <a:pt x="1" y="1712"/>
                    <a:pt x="525" y="2138"/>
                    <a:pt x="1074" y="2138"/>
                  </a:cubicBezTo>
                  <a:cubicBezTo>
                    <a:pt x="1336" y="2138"/>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7" name="Google Shape;12844;p81">
              <a:extLst>
                <a:ext uri="{FF2B5EF4-FFF2-40B4-BE49-F238E27FC236}">
                  <a16:creationId xmlns:a16="http://schemas.microsoft.com/office/drawing/2014/main" id="{B4A0F899-03D0-EAB8-2D4E-DA904407D45F}"/>
                </a:ext>
              </a:extLst>
            </p:cNvPr>
            <p:cNvSpPr/>
            <p:nvPr/>
          </p:nvSpPr>
          <p:spPr>
            <a:xfrm>
              <a:off x="5494400" y="2028275"/>
              <a:ext cx="62225" cy="53450"/>
            </a:xfrm>
            <a:custGeom>
              <a:avLst/>
              <a:gdLst/>
              <a:ahLst/>
              <a:cxnLst/>
              <a:rect l="l" t="t" r="r" b="b"/>
              <a:pathLst>
                <a:path w="2489" h="2138" extrusionOk="0">
                  <a:moveTo>
                    <a:pt x="1066" y="1"/>
                  </a:moveTo>
                  <a:cubicBezTo>
                    <a:pt x="480" y="1"/>
                    <a:pt x="1" y="480"/>
                    <a:pt x="1" y="1065"/>
                  </a:cubicBezTo>
                  <a:cubicBezTo>
                    <a:pt x="1" y="1709"/>
                    <a:pt x="526" y="2137"/>
                    <a:pt x="1075" y="2137"/>
                  </a:cubicBezTo>
                  <a:cubicBezTo>
                    <a:pt x="1337" y="2137"/>
                    <a:pt x="1604" y="2040"/>
                    <a:pt x="1822" y="1821"/>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8" name="Google Shape;12845;p81">
              <a:extLst>
                <a:ext uri="{FF2B5EF4-FFF2-40B4-BE49-F238E27FC236}">
                  <a16:creationId xmlns:a16="http://schemas.microsoft.com/office/drawing/2014/main" id="{87C026BF-3B66-9224-DB45-E3B0904C5705}"/>
                </a:ext>
              </a:extLst>
            </p:cNvPr>
            <p:cNvSpPr/>
            <p:nvPr/>
          </p:nvSpPr>
          <p:spPr>
            <a:xfrm>
              <a:off x="5494400" y="21045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09" name="Google Shape;12846;p81">
              <a:extLst>
                <a:ext uri="{FF2B5EF4-FFF2-40B4-BE49-F238E27FC236}">
                  <a16:creationId xmlns:a16="http://schemas.microsoft.com/office/drawing/2014/main" id="{016384CA-0D50-6741-3D67-76828D796736}"/>
                </a:ext>
              </a:extLst>
            </p:cNvPr>
            <p:cNvSpPr/>
            <p:nvPr/>
          </p:nvSpPr>
          <p:spPr>
            <a:xfrm>
              <a:off x="5494400" y="2180700"/>
              <a:ext cx="62225" cy="53350"/>
            </a:xfrm>
            <a:custGeom>
              <a:avLst/>
              <a:gdLst/>
              <a:ahLst/>
              <a:cxnLst/>
              <a:rect l="l" t="t" r="r" b="b"/>
              <a:pathLst>
                <a:path w="2489" h="2134" extrusionOk="0">
                  <a:moveTo>
                    <a:pt x="1066" y="1"/>
                  </a:moveTo>
                  <a:cubicBezTo>
                    <a:pt x="480" y="1"/>
                    <a:pt x="1" y="480"/>
                    <a:pt x="1" y="1066"/>
                  </a:cubicBezTo>
                  <a:cubicBezTo>
                    <a:pt x="1" y="1709"/>
                    <a:pt x="526" y="2133"/>
                    <a:pt x="1075" y="2133"/>
                  </a:cubicBezTo>
                  <a:cubicBezTo>
                    <a:pt x="1337"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0" name="Google Shape;12847;p81">
              <a:extLst>
                <a:ext uri="{FF2B5EF4-FFF2-40B4-BE49-F238E27FC236}">
                  <a16:creationId xmlns:a16="http://schemas.microsoft.com/office/drawing/2014/main" id="{8917DF1B-D271-55A8-67A4-4DF0BB1AFA48}"/>
                </a:ext>
              </a:extLst>
            </p:cNvPr>
            <p:cNvSpPr/>
            <p:nvPr/>
          </p:nvSpPr>
          <p:spPr>
            <a:xfrm>
              <a:off x="5494400" y="2256925"/>
              <a:ext cx="62375" cy="53425"/>
            </a:xfrm>
            <a:custGeom>
              <a:avLst/>
              <a:gdLst/>
              <a:ahLst/>
              <a:cxnLst/>
              <a:rect l="l" t="t" r="r" b="b"/>
              <a:pathLst>
                <a:path w="2495" h="2137" extrusionOk="0">
                  <a:moveTo>
                    <a:pt x="1076" y="0"/>
                  </a:moveTo>
                  <a:cubicBezTo>
                    <a:pt x="1072" y="0"/>
                    <a:pt x="1069" y="0"/>
                    <a:pt x="1066" y="0"/>
                  </a:cubicBezTo>
                  <a:cubicBezTo>
                    <a:pt x="480" y="0"/>
                    <a:pt x="1" y="480"/>
                    <a:pt x="1" y="1065"/>
                  </a:cubicBezTo>
                  <a:cubicBezTo>
                    <a:pt x="1" y="1709"/>
                    <a:pt x="530" y="2137"/>
                    <a:pt x="1078" y="2137"/>
                  </a:cubicBezTo>
                  <a:cubicBezTo>
                    <a:pt x="1340" y="2137"/>
                    <a:pt x="1606"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1" name="Google Shape;12848;p81">
              <a:extLst>
                <a:ext uri="{FF2B5EF4-FFF2-40B4-BE49-F238E27FC236}">
                  <a16:creationId xmlns:a16="http://schemas.microsoft.com/office/drawing/2014/main" id="{521ECBA1-D049-7618-572D-B88DDE209E04}"/>
                </a:ext>
              </a:extLst>
            </p:cNvPr>
            <p:cNvSpPr/>
            <p:nvPr/>
          </p:nvSpPr>
          <p:spPr>
            <a:xfrm>
              <a:off x="5494400" y="23331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2" name="Google Shape;12849;p81">
              <a:extLst>
                <a:ext uri="{FF2B5EF4-FFF2-40B4-BE49-F238E27FC236}">
                  <a16:creationId xmlns:a16="http://schemas.microsoft.com/office/drawing/2014/main" id="{143F708B-9222-7A8E-F710-A1F9B5F6CCE8}"/>
                </a:ext>
              </a:extLst>
            </p:cNvPr>
            <p:cNvSpPr/>
            <p:nvPr/>
          </p:nvSpPr>
          <p:spPr>
            <a:xfrm>
              <a:off x="549440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3"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3" name="Google Shape;12850;p81">
              <a:extLst>
                <a:ext uri="{FF2B5EF4-FFF2-40B4-BE49-F238E27FC236}">
                  <a16:creationId xmlns:a16="http://schemas.microsoft.com/office/drawing/2014/main" id="{B2F45B60-FFF5-FD52-BB5B-5EF744E4B7C3}"/>
                </a:ext>
              </a:extLst>
            </p:cNvPr>
            <p:cNvSpPr/>
            <p:nvPr/>
          </p:nvSpPr>
          <p:spPr>
            <a:xfrm>
              <a:off x="5494400" y="2561575"/>
              <a:ext cx="62225" cy="53425"/>
            </a:xfrm>
            <a:custGeom>
              <a:avLst/>
              <a:gdLst/>
              <a:ahLst/>
              <a:cxnLst/>
              <a:rect l="l" t="t" r="r" b="b"/>
              <a:pathLst>
                <a:path w="2489" h="2137" extrusionOk="0">
                  <a:moveTo>
                    <a:pt x="1066" y="0"/>
                  </a:moveTo>
                  <a:cubicBezTo>
                    <a:pt x="480" y="0"/>
                    <a:pt x="1" y="480"/>
                    <a:pt x="1" y="1073"/>
                  </a:cubicBezTo>
                  <a:cubicBezTo>
                    <a:pt x="1" y="1711"/>
                    <a:pt x="522" y="2137"/>
                    <a:pt x="1067" y="2137"/>
                  </a:cubicBezTo>
                  <a:cubicBezTo>
                    <a:pt x="1329" y="2137"/>
                    <a:pt x="1595" y="2039"/>
                    <a:pt x="1814" y="1821"/>
                  </a:cubicBezTo>
                  <a:cubicBezTo>
                    <a:pt x="2488" y="1154"/>
                    <a:pt x="2017" y="8"/>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4" name="Google Shape;12851;p81">
              <a:extLst>
                <a:ext uri="{FF2B5EF4-FFF2-40B4-BE49-F238E27FC236}">
                  <a16:creationId xmlns:a16="http://schemas.microsoft.com/office/drawing/2014/main" id="{0226234B-9CBD-DF40-E967-80696503C845}"/>
                </a:ext>
              </a:extLst>
            </p:cNvPr>
            <p:cNvSpPr/>
            <p:nvPr/>
          </p:nvSpPr>
          <p:spPr>
            <a:xfrm>
              <a:off x="5494400" y="2637775"/>
              <a:ext cx="62225" cy="53450"/>
            </a:xfrm>
            <a:custGeom>
              <a:avLst/>
              <a:gdLst/>
              <a:ahLst/>
              <a:cxnLst/>
              <a:rect l="l" t="t" r="r" b="b"/>
              <a:pathLst>
                <a:path w="2489" h="2138" extrusionOk="0">
                  <a:moveTo>
                    <a:pt x="1066" y="1"/>
                  </a:moveTo>
                  <a:cubicBezTo>
                    <a:pt x="480" y="1"/>
                    <a:pt x="1" y="480"/>
                    <a:pt x="1" y="1074"/>
                  </a:cubicBezTo>
                  <a:cubicBezTo>
                    <a:pt x="1" y="1712"/>
                    <a:pt x="525" y="2137"/>
                    <a:pt x="1074" y="2137"/>
                  </a:cubicBezTo>
                  <a:cubicBezTo>
                    <a:pt x="1336" y="2137"/>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5" name="Google Shape;12852;p81">
              <a:extLst>
                <a:ext uri="{FF2B5EF4-FFF2-40B4-BE49-F238E27FC236}">
                  <a16:creationId xmlns:a16="http://schemas.microsoft.com/office/drawing/2014/main" id="{A0CCD03D-8A97-6424-8666-A6DD013D86FF}"/>
                </a:ext>
              </a:extLst>
            </p:cNvPr>
            <p:cNvSpPr/>
            <p:nvPr/>
          </p:nvSpPr>
          <p:spPr>
            <a:xfrm>
              <a:off x="549440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6" name="Google Shape;12853;p81">
              <a:extLst>
                <a:ext uri="{FF2B5EF4-FFF2-40B4-BE49-F238E27FC236}">
                  <a16:creationId xmlns:a16="http://schemas.microsoft.com/office/drawing/2014/main" id="{B698F604-CCFB-0AC9-7D31-3554DB0F1288}"/>
                </a:ext>
              </a:extLst>
            </p:cNvPr>
            <p:cNvSpPr/>
            <p:nvPr/>
          </p:nvSpPr>
          <p:spPr>
            <a:xfrm>
              <a:off x="5494400" y="279020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7" name="Google Shape;12854;p81">
              <a:extLst>
                <a:ext uri="{FF2B5EF4-FFF2-40B4-BE49-F238E27FC236}">
                  <a16:creationId xmlns:a16="http://schemas.microsoft.com/office/drawing/2014/main" id="{9E8FA27D-8DBE-ECFE-9442-07904E9836DA}"/>
                </a:ext>
              </a:extLst>
            </p:cNvPr>
            <p:cNvSpPr/>
            <p:nvPr/>
          </p:nvSpPr>
          <p:spPr>
            <a:xfrm>
              <a:off x="5570625" y="1266550"/>
              <a:ext cx="62200" cy="53450"/>
            </a:xfrm>
            <a:custGeom>
              <a:avLst/>
              <a:gdLst/>
              <a:ahLst/>
              <a:cxnLst/>
              <a:rect l="l" t="t" r="r" b="b"/>
              <a:pathLst>
                <a:path w="2488" h="2138" extrusionOk="0">
                  <a:moveTo>
                    <a:pt x="1065" y="0"/>
                  </a:moveTo>
                  <a:cubicBezTo>
                    <a:pt x="472" y="9"/>
                    <a:pt x="0" y="480"/>
                    <a:pt x="0" y="1074"/>
                  </a:cubicBezTo>
                  <a:cubicBezTo>
                    <a:pt x="0" y="1711"/>
                    <a:pt x="525" y="2137"/>
                    <a:pt x="1071" y="2137"/>
                  </a:cubicBezTo>
                  <a:cubicBezTo>
                    <a:pt x="1332" y="2137"/>
                    <a:pt x="1598" y="2040"/>
                    <a:pt x="1813" y="1821"/>
                  </a:cubicBezTo>
                  <a:cubicBezTo>
                    <a:pt x="2488" y="1155"/>
                    <a:pt x="2016" y="9"/>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8" name="Google Shape;12855;p81">
              <a:extLst>
                <a:ext uri="{FF2B5EF4-FFF2-40B4-BE49-F238E27FC236}">
                  <a16:creationId xmlns:a16="http://schemas.microsoft.com/office/drawing/2014/main" id="{BD8CC873-A5DD-95F4-0411-9FB27A6D6D60}"/>
                </a:ext>
              </a:extLst>
            </p:cNvPr>
            <p:cNvSpPr/>
            <p:nvPr/>
          </p:nvSpPr>
          <p:spPr>
            <a:xfrm>
              <a:off x="5570625" y="134275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19" name="Google Shape;12856;p81">
              <a:extLst>
                <a:ext uri="{FF2B5EF4-FFF2-40B4-BE49-F238E27FC236}">
                  <a16:creationId xmlns:a16="http://schemas.microsoft.com/office/drawing/2014/main" id="{B5FC8D61-0E5A-67AB-CA61-97EA38DD9234}"/>
                </a:ext>
              </a:extLst>
            </p:cNvPr>
            <p:cNvSpPr/>
            <p:nvPr/>
          </p:nvSpPr>
          <p:spPr>
            <a:xfrm>
              <a:off x="5570625" y="141897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0" name="Google Shape;12857;p81">
              <a:extLst>
                <a:ext uri="{FF2B5EF4-FFF2-40B4-BE49-F238E27FC236}">
                  <a16:creationId xmlns:a16="http://schemas.microsoft.com/office/drawing/2014/main" id="{8C40720F-F7A0-6DB7-0E17-58D348905ECB}"/>
                </a:ext>
              </a:extLst>
            </p:cNvPr>
            <p:cNvSpPr/>
            <p:nvPr/>
          </p:nvSpPr>
          <p:spPr>
            <a:xfrm>
              <a:off x="5570625" y="1495200"/>
              <a:ext cx="62200" cy="53325"/>
            </a:xfrm>
            <a:custGeom>
              <a:avLst/>
              <a:gdLst/>
              <a:ahLst/>
              <a:cxnLst/>
              <a:rect l="l" t="t" r="r" b="b"/>
              <a:pathLst>
                <a:path w="2488" h="2133" extrusionOk="0">
                  <a:moveTo>
                    <a:pt x="1065" y="0"/>
                  </a:moveTo>
                  <a:cubicBezTo>
                    <a:pt x="472" y="0"/>
                    <a:pt x="0" y="472"/>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1" name="Google Shape;12858;p81">
              <a:extLst>
                <a:ext uri="{FF2B5EF4-FFF2-40B4-BE49-F238E27FC236}">
                  <a16:creationId xmlns:a16="http://schemas.microsoft.com/office/drawing/2014/main" id="{B938EB6A-8C36-C272-63CA-8B5535B70BEC}"/>
                </a:ext>
              </a:extLst>
            </p:cNvPr>
            <p:cNvSpPr/>
            <p:nvPr/>
          </p:nvSpPr>
          <p:spPr>
            <a:xfrm>
              <a:off x="5570625" y="1571400"/>
              <a:ext cx="62200" cy="53250"/>
            </a:xfrm>
            <a:custGeom>
              <a:avLst/>
              <a:gdLst/>
              <a:ahLst/>
              <a:cxnLst/>
              <a:rect l="l" t="t" r="r" b="b"/>
              <a:pathLst>
                <a:path w="2488" h="2130" extrusionOk="0">
                  <a:moveTo>
                    <a:pt x="1065" y="1"/>
                  </a:moveTo>
                  <a:cubicBezTo>
                    <a:pt x="472" y="1"/>
                    <a:pt x="0" y="472"/>
                    <a:pt x="0" y="1066"/>
                  </a:cubicBezTo>
                  <a:cubicBezTo>
                    <a:pt x="0" y="1703"/>
                    <a:pt x="525" y="2129"/>
                    <a:pt x="1071" y="2129"/>
                  </a:cubicBezTo>
                  <a:cubicBezTo>
                    <a:pt x="1332" y="2129"/>
                    <a:pt x="1598" y="2032"/>
                    <a:pt x="1813"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2" name="Google Shape;12859;p81">
              <a:extLst>
                <a:ext uri="{FF2B5EF4-FFF2-40B4-BE49-F238E27FC236}">
                  <a16:creationId xmlns:a16="http://schemas.microsoft.com/office/drawing/2014/main" id="{A17164E4-88E9-B3C5-0A44-6F735765C212}"/>
                </a:ext>
              </a:extLst>
            </p:cNvPr>
            <p:cNvSpPr/>
            <p:nvPr/>
          </p:nvSpPr>
          <p:spPr>
            <a:xfrm>
              <a:off x="5570625" y="1647400"/>
              <a:ext cx="62200" cy="53450"/>
            </a:xfrm>
            <a:custGeom>
              <a:avLst/>
              <a:gdLst/>
              <a:ahLst/>
              <a:cxnLst/>
              <a:rect l="l" t="t" r="r" b="b"/>
              <a:pathLst>
                <a:path w="2488" h="2138" extrusionOk="0">
                  <a:moveTo>
                    <a:pt x="1065" y="1"/>
                  </a:moveTo>
                  <a:cubicBezTo>
                    <a:pt x="472" y="1"/>
                    <a:pt x="0" y="481"/>
                    <a:pt x="0" y="1066"/>
                  </a:cubicBezTo>
                  <a:cubicBezTo>
                    <a:pt x="0" y="1710"/>
                    <a:pt x="526" y="2138"/>
                    <a:pt x="1072" y="2138"/>
                  </a:cubicBezTo>
                  <a:cubicBezTo>
                    <a:pt x="1332" y="2138"/>
                    <a:pt x="1598"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3" name="Google Shape;12860;p81">
              <a:extLst>
                <a:ext uri="{FF2B5EF4-FFF2-40B4-BE49-F238E27FC236}">
                  <a16:creationId xmlns:a16="http://schemas.microsoft.com/office/drawing/2014/main" id="{0560D5B5-0733-6AA0-0E6E-FED6E55A26CE}"/>
                </a:ext>
              </a:extLst>
            </p:cNvPr>
            <p:cNvSpPr/>
            <p:nvPr/>
          </p:nvSpPr>
          <p:spPr>
            <a:xfrm>
              <a:off x="5570625" y="1723625"/>
              <a:ext cx="62200" cy="53350"/>
            </a:xfrm>
            <a:custGeom>
              <a:avLst/>
              <a:gdLst/>
              <a:ahLst/>
              <a:cxnLst/>
              <a:rect l="l" t="t" r="r" b="b"/>
              <a:pathLst>
                <a:path w="2488"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4" name="Google Shape;12861;p81">
              <a:extLst>
                <a:ext uri="{FF2B5EF4-FFF2-40B4-BE49-F238E27FC236}">
                  <a16:creationId xmlns:a16="http://schemas.microsoft.com/office/drawing/2014/main" id="{600F61AB-A16E-7CA2-B17B-7CBFE098B0E4}"/>
                </a:ext>
              </a:extLst>
            </p:cNvPr>
            <p:cNvSpPr/>
            <p:nvPr/>
          </p:nvSpPr>
          <p:spPr>
            <a:xfrm>
              <a:off x="5570625" y="179985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5" name="Google Shape;12862;p81">
              <a:extLst>
                <a:ext uri="{FF2B5EF4-FFF2-40B4-BE49-F238E27FC236}">
                  <a16:creationId xmlns:a16="http://schemas.microsoft.com/office/drawing/2014/main" id="{462D8F73-EBA8-926D-FFDF-DBFC56E3CD74}"/>
                </a:ext>
              </a:extLst>
            </p:cNvPr>
            <p:cNvSpPr/>
            <p:nvPr/>
          </p:nvSpPr>
          <p:spPr>
            <a:xfrm>
              <a:off x="5570625" y="187605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6" name="Google Shape;12863;p81">
              <a:extLst>
                <a:ext uri="{FF2B5EF4-FFF2-40B4-BE49-F238E27FC236}">
                  <a16:creationId xmlns:a16="http://schemas.microsoft.com/office/drawing/2014/main" id="{C963F65F-05F7-AD6F-9A0B-3476B07FC16C}"/>
                </a:ext>
              </a:extLst>
            </p:cNvPr>
            <p:cNvSpPr/>
            <p:nvPr/>
          </p:nvSpPr>
          <p:spPr>
            <a:xfrm>
              <a:off x="5570625" y="1952050"/>
              <a:ext cx="62200" cy="53450"/>
            </a:xfrm>
            <a:custGeom>
              <a:avLst/>
              <a:gdLst/>
              <a:ahLst/>
              <a:cxnLst/>
              <a:rect l="l" t="t" r="r" b="b"/>
              <a:pathLst>
                <a:path w="2488" h="2138" extrusionOk="0">
                  <a:moveTo>
                    <a:pt x="1065" y="1"/>
                  </a:moveTo>
                  <a:cubicBezTo>
                    <a:pt x="472" y="9"/>
                    <a:pt x="0" y="481"/>
                    <a:pt x="0" y="1074"/>
                  </a:cubicBezTo>
                  <a:cubicBezTo>
                    <a:pt x="0" y="1712"/>
                    <a:pt x="525" y="2138"/>
                    <a:pt x="1071" y="2138"/>
                  </a:cubicBezTo>
                  <a:cubicBezTo>
                    <a:pt x="1332" y="2138"/>
                    <a:pt x="1598" y="2040"/>
                    <a:pt x="1813" y="1822"/>
                  </a:cubicBezTo>
                  <a:cubicBezTo>
                    <a:pt x="2488" y="1155"/>
                    <a:pt x="2016" y="9"/>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7" name="Google Shape;12864;p81">
              <a:extLst>
                <a:ext uri="{FF2B5EF4-FFF2-40B4-BE49-F238E27FC236}">
                  <a16:creationId xmlns:a16="http://schemas.microsoft.com/office/drawing/2014/main" id="{7475671F-4E2C-D061-59A4-AE7E6F882555}"/>
                </a:ext>
              </a:extLst>
            </p:cNvPr>
            <p:cNvSpPr/>
            <p:nvPr/>
          </p:nvSpPr>
          <p:spPr>
            <a:xfrm>
              <a:off x="5570625" y="2028275"/>
              <a:ext cx="62200" cy="53450"/>
            </a:xfrm>
            <a:custGeom>
              <a:avLst/>
              <a:gdLst/>
              <a:ahLst/>
              <a:cxnLst/>
              <a:rect l="l" t="t" r="r" b="b"/>
              <a:pathLst>
                <a:path w="2488" h="2138" extrusionOk="0">
                  <a:moveTo>
                    <a:pt x="1065" y="1"/>
                  </a:moveTo>
                  <a:cubicBezTo>
                    <a:pt x="472" y="1"/>
                    <a:pt x="0" y="480"/>
                    <a:pt x="0" y="1065"/>
                  </a:cubicBezTo>
                  <a:cubicBezTo>
                    <a:pt x="0" y="1709"/>
                    <a:pt x="526" y="2137"/>
                    <a:pt x="1072" y="2137"/>
                  </a:cubicBezTo>
                  <a:cubicBezTo>
                    <a:pt x="1332" y="2137"/>
                    <a:pt x="1598" y="2040"/>
                    <a:pt x="1813" y="1821"/>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8" name="Google Shape;12865;p81">
              <a:extLst>
                <a:ext uri="{FF2B5EF4-FFF2-40B4-BE49-F238E27FC236}">
                  <a16:creationId xmlns:a16="http://schemas.microsoft.com/office/drawing/2014/main" id="{C73CF3F9-BF39-D819-87E1-746E6B3EE509}"/>
                </a:ext>
              </a:extLst>
            </p:cNvPr>
            <p:cNvSpPr/>
            <p:nvPr/>
          </p:nvSpPr>
          <p:spPr>
            <a:xfrm>
              <a:off x="5570625" y="2104500"/>
              <a:ext cx="62200" cy="53325"/>
            </a:xfrm>
            <a:custGeom>
              <a:avLst/>
              <a:gdLst/>
              <a:ahLst/>
              <a:cxnLst/>
              <a:rect l="l" t="t" r="r" b="b"/>
              <a:pathLst>
                <a:path w="2488"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29" name="Google Shape;12866;p81">
              <a:extLst>
                <a:ext uri="{FF2B5EF4-FFF2-40B4-BE49-F238E27FC236}">
                  <a16:creationId xmlns:a16="http://schemas.microsoft.com/office/drawing/2014/main" id="{682F80FF-4B8A-7F3C-4898-7D6CF14B3F38}"/>
                </a:ext>
              </a:extLst>
            </p:cNvPr>
            <p:cNvSpPr/>
            <p:nvPr/>
          </p:nvSpPr>
          <p:spPr>
            <a:xfrm>
              <a:off x="5570625" y="2180700"/>
              <a:ext cx="62200" cy="53350"/>
            </a:xfrm>
            <a:custGeom>
              <a:avLst/>
              <a:gdLst/>
              <a:ahLst/>
              <a:cxnLst/>
              <a:rect l="l" t="t" r="r" b="b"/>
              <a:pathLst>
                <a:path w="2488" h="2134" extrusionOk="0">
                  <a:moveTo>
                    <a:pt x="1065" y="1"/>
                  </a:moveTo>
                  <a:cubicBezTo>
                    <a:pt x="472" y="1"/>
                    <a:pt x="0" y="472"/>
                    <a:pt x="0" y="1066"/>
                  </a:cubicBezTo>
                  <a:cubicBezTo>
                    <a:pt x="0" y="1709"/>
                    <a:pt x="526" y="2133"/>
                    <a:pt x="1072" y="2133"/>
                  </a:cubicBezTo>
                  <a:cubicBezTo>
                    <a:pt x="1333"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0" name="Google Shape;12867;p81">
              <a:extLst>
                <a:ext uri="{FF2B5EF4-FFF2-40B4-BE49-F238E27FC236}">
                  <a16:creationId xmlns:a16="http://schemas.microsoft.com/office/drawing/2014/main" id="{ED219A06-55CE-D2E5-C86E-3605F8978265}"/>
                </a:ext>
              </a:extLst>
            </p:cNvPr>
            <p:cNvSpPr/>
            <p:nvPr/>
          </p:nvSpPr>
          <p:spPr>
            <a:xfrm>
              <a:off x="5570625" y="2256925"/>
              <a:ext cx="62425" cy="53425"/>
            </a:xfrm>
            <a:custGeom>
              <a:avLst/>
              <a:gdLst/>
              <a:ahLst/>
              <a:cxnLst/>
              <a:rect l="l" t="t" r="r" b="b"/>
              <a:pathLst>
                <a:path w="2497" h="2137" extrusionOk="0">
                  <a:moveTo>
                    <a:pt x="1065" y="0"/>
                  </a:moveTo>
                  <a:cubicBezTo>
                    <a:pt x="472" y="0"/>
                    <a:pt x="0" y="480"/>
                    <a:pt x="0" y="1065"/>
                  </a:cubicBezTo>
                  <a:cubicBezTo>
                    <a:pt x="0" y="1709"/>
                    <a:pt x="526" y="2137"/>
                    <a:pt x="1074" y="2137"/>
                  </a:cubicBezTo>
                  <a:cubicBezTo>
                    <a:pt x="1336" y="2137"/>
                    <a:pt x="1603" y="2039"/>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1" name="Google Shape;12868;p81">
              <a:extLst>
                <a:ext uri="{FF2B5EF4-FFF2-40B4-BE49-F238E27FC236}">
                  <a16:creationId xmlns:a16="http://schemas.microsoft.com/office/drawing/2014/main" id="{03418164-F033-EF20-34F2-11C569BBC33A}"/>
                </a:ext>
              </a:extLst>
            </p:cNvPr>
            <p:cNvSpPr/>
            <p:nvPr/>
          </p:nvSpPr>
          <p:spPr>
            <a:xfrm>
              <a:off x="5570625" y="2333125"/>
              <a:ext cx="62200" cy="53450"/>
            </a:xfrm>
            <a:custGeom>
              <a:avLst/>
              <a:gdLst/>
              <a:ahLst/>
              <a:cxnLst/>
              <a:rect l="l" t="t" r="r" b="b"/>
              <a:pathLst>
                <a:path w="2488" h="2138" extrusionOk="0">
                  <a:moveTo>
                    <a:pt x="1065" y="1"/>
                  </a:moveTo>
                  <a:cubicBezTo>
                    <a:pt x="472" y="1"/>
                    <a:pt x="0" y="480"/>
                    <a:pt x="0" y="1066"/>
                  </a:cubicBezTo>
                  <a:cubicBezTo>
                    <a:pt x="0" y="1709"/>
                    <a:pt x="526" y="2137"/>
                    <a:pt x="1072"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2" name="Google Shape;12869;p81">
              <a:extLst>
                <a:ext uri="{FF2B5EF4-FFF2-40B4-BE49-F238E27FC236}">
                  <a16:creationId xmlns:a16="http://schemas.microsoft.com/office/drawing/2014/main" id="{63468D74-0EF7-475A-413A-A9D02B65FFE4}"/>
                </a:ext>
              </a:extLst>
            </p:cNvPr>
            <p:cNvSpPr/>
            <p:nvPr/>
          </p:nvSpPr>
          <p:spPr>
            <a:xfrm>
              <a:off x="5570625" y="2485550"/>
              <a:ext cx="62200" cy="53300"/>
            </a:xfrm>
            <a:custGeom>
              <a:avLst/>
              <a:gdLst/>
              <a:ahLst/>
              <a:cxnLst/>
              <a:rect l="l" t="t" r="r" b="b"/>
              <a:pathLst>
                <a:path w="2488" h="2132" extrusionOk="0">
                  <a:moveTo>
                    <a:pt x="1065" y="1"/>
                  </a:moveTo>
                  <a:cubicBezTo>
                    <a:pt x="480" y="1"/>
                    <a:pt x="0" y="480"/>
                    <a:pt x="0" y="1066"/>
                  </a:cubicBezTo>
                  <a:cubicBezTo>
                    <a:pt x="0" y="1708"/>
                    <a:pt x="523" y="2131"/>
                    <a:pt x="1070"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3" name="Google Shape;12870;p81">
              <a:extLst>
                <a:ext uri="{FF2B5EF4-FFF2-40B4-BE49-F238E27FC236}">
                  <a16:creationId xmlns:a16="http://schemas.microsoft.com/office/drawing/2014/main" id="{F83DDB4D-0908-E4F5-CD97-BF213DB6F92A}"/>
                </a:ext>
              </a:extLst>
            </p:cNvPr>
            <p:cNvSpPr/>
            <p:nvPr/>
          </p:nvSpPr>
          <p:spPr>
            <a:xfrm>
              <a:off x="5570625" y="2561575"/>
              <a:ext cx="62200" cy="53425"/>
            </a:xfrm>
            <a:custGeom>
              <a:avLst/>
              <a:gdLst/>
              <a:ahLst/>
              <a:cxnLst/>
              <a:rect l="l" t="t" r="r" b="b"/>
              <a:pathLst>
                <a:path w="2488"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16" y="8"/>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4" name="Google Shape;12871;p81">
              <a:extLst>
                <a:ext uri="{FF2B5EF4-FFF2-40B4-BE49-F238E27FC236}">
                  <a16:creationId xmlns:a16="http://schemas.microsoft.com/office/drawing/2014/main" id="{35AAC150-7D37-488B-CDB6-C94AAC37E969}"/>
                </a:ext>
              </a:extLst>
            </p:cNvPr>
            <p:cNvSpPr/>
            <p:nvPr/>
          </p:nvSpPr>
          <p:spPr>
            <a:xfrm>
              <a:off x="55706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5" name="Google Shape;12872;p81">
              <a:extLst>
                <a:ext uri="{FF2B5EF4-FFF2-40B4-BE49-F238E27FC236}">
                  <a16:creationId xmlns:a16="http://schemas.microsoft.com/office/drawing/2014/main" id="{91A51ECE-F2A3-90CC-29EE-329F61008F21}"/>
                </a:ext>
              </a:extLst>
            </p:cNvPr>
            <p:cNvSpPr/>
            <p:nvPr/>
          </p:nvSpPr>
          <p:spPr>
            <a:xfrm>
              <a:off x="5570625" y="2866425"/>
              <a:ext cx="62200" cy="53275"/>
            </a:xfrm>
            <a:custGeom>
              <a:avLst/>
              <a:gdLst/>
              <a:ahLst/>
              <a:cxnLst/>
              <a:rect l="l" t="t" r="r" b="b"/>
              <a:pathLst>
                <a:path w="2488" h="2131" extrusionOk="0">
                  <a:moveTo>
                    <a:pt x="1065" y="0"/>
                  </a:moveTo>
                  <a:cubicBezTo>
                    <a:pt x="480" y="0"/>
                    <a:pt x="0" y="472"/>
                    <a:pt x="0" y="1065"/>
                  </a:cubicBezTo>
                  <a:cubicBezTo>
                    <a:pt x="0" y="1707"/>
                    <a:pt x="523" y="2131"/>
                    <a:pt x="1070"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6" name="Google Shape;12873;p81">
              <a:extLst>
                <a:ext uri="{FF2B5EF4-FFF2-40B4-BE49-F238E27FC236}">
                  <a16:creationId xmlns:a16="http://schemas.microsoft.com/office/drawing/2014/main" id="{B7DA34DD-409F-0234-2AFC-4B23CB7E778F}"/>
                </a:ext>
              </a:extLst>
            </p:cNvPr>
            <p:cNvSpPr/>
            <p:nvPr/>
          </p:nvSpPr>
          <p:spPr>
            <a:xfrm>
              <a:off x="5570625" y="2790200"/>
              <a:ext cx="62200" cy="53350"/>
            </a:xfrm>
            <a:custGeom>
              <a:avLst/>
              <a:gdLst/>
              <a:ahLst/>
              <a:cxnLst/>
              <a:rect l="l" t="t" r="r" b="b"/>
              <a:pathLst>
                <a:path w="2488" h="2134" extrusionOk="0">
                  <a:moveTo>
                    <a:pt x="1065" y="1"/>
                  </a:moveTo>
                  <a:cubicBezTo>
                    <a:pt x="472" y="1"/>
                    <a:pt x="0" y="472"/>
                    <a:pt x="0" y="1066"/>
                  </a:cubicBezTo>
                  <a:cubicBezTo>
                    <a:pt x="0" y="1709"/>
                    <a:pt x="526" y="2134"/>
                    <a:pt x="1072" y="2134"/>
                  </a:cubicBezTo>
                  <a:cubicBezTo>
                    <a:pt x="1333"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7" name="Google Shape;12874;p81">
              <a:extLst>
                <a:ext uri="{FF2B5EF4-FFF2-40B4-BE49-F238E27FC236}">
                  <a16:creationId xmlns:a16="http://schemas.microsoft.com/office/drawing/2014/main" id="{14538B4D-A9A4-39D9-EBA1-1BB2327639D7}"/>
                </a:ext>
              </a:extLst>
            </p:cNvPr>
            <p:cNvSpPr/>
            <p:nvPr/>
          </p:nvSpPr>
          <p:spPr>
            <a:xfrm>
              <a:off x="5570625" y="271400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8" name="Google Shape;12875;p81">
              <a:extLst>
                <a:ext uri="{FF2B5EF4-FFF2-40B4-BE49-F238E27FC236}">
                  <a16:creationId xmlns:a16="http://schemas.microsoft.com/office/drawing/2014/main" id="{C7A10120-6F86-C707-6E51-E4AAE933200F}"/>
                </a:ext>
              </a:extLst>
            </p:cNvPr>
            <p:cNvSpPr/>
            <p:nvPr/>
          </p:nvSpPr>
          <p:spPr>
            <a:xfrm>
              <a:off x="5646825"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39" name="Google Shape;12876;p81">
              <a:extLst>
                <a:ext uri="{FF2B5EF4-FFF2-40B4-BE49-F238E27FC236}">
                  <a16:creationId xmlns:a16="http://schemas.microsoft.com/office/drawing/2014/main" id="{B0B04B97-4883-30B6-99F1-06768E76CED3}"/>
                </a:ext>
              </a:extLst>
            </p:cNvPr>
            <p:cNvSpPr/>
            <p:nvPr/>
          </p:nvSpPr>
          <p:spPr>
            <a:xfrm>
              <a:off x="56468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0" name="Google Shape;12877;p81">
              <a:extLst>
                <a:ext uri="{FF2B5EF4-FFF2-40B4-BE49-F238E27FC236}">
                  <a16:creationId xmlns:a16="http://schemas.microsoft.com/office/drawing/2014/main" id="{248478C2-EF19-ED3C-FEAF-A8B8E51D97DD}"/>
                </a:ext>
              </a:extLst>
            </p:cNvPr>
            <p:cNvSpPr/>
            <p:nvPr/>
          </p:nvSpPr>
          <p:spPr>
            <a:xfrm>
              <a:off x="5646825"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1" name="Google Shape;12878;p81">
              <a:extLst>
                <a:ext uri="{FF2B5EF4-FFF2-40B4-BE49-F238E27FC236}">
                  <a16:creationId xmlns:a16="http://schemas.microsoft.com/office/drawing/2014/main" id="{7CAF0D53-1922-0A4C-1595-E884E941482D}"/>
                </a:ext>
              </a:extLst>
            </p:cNvPr>
            <p:cNvSpPr/>
            <p:nvPr/>
          </p:nvSpPr>
          <p:spPr>
            <a:xfrm>
              <a:off x="5646825"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2" name="Google Shape;12879;p81">
              <a:extLst>
                <a:ext uri="{FF2B5EF4-FFF2-40B4-BE49-F238E27FC236}">
                  <a16:creationId xmlns:a16="http://schemas.microsoft.com/office/drawing/2014/main" id="{453EEF35-13DD-8C91-5A5E-27D25AB27F6E}"/>
                </a:ext>
              </a:extLst>
            </p:cNvPr>
            <p:cNvSpPr/>
            <p:nvPr/>
          </p:nvSpPr>
          <p:spPr>
            <a:xfrm>
              <a:off x="5646825"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3" name="Google Shape;12880;p81">
              <a:extLst>
                <a:ext uri="{FF2B5EF4-FFF2-40B4-BE49-F238E27FC236}">
                  <a16:creationId xmlns:a16="http://schemas.microsoft.com/office/drawing/2014/main" id="{C5DA4D0B-2CB1-C1E1-0C8F-CC23476CDDF0}"/>
                </a:ext>
              </a:extLst>
            </p:cNvPr>
            <p:cNvSpPr/>
            <p:nvPr/>
          </p:nvSpPr>
          <p:spPr>
            <a:xfrm>
              <a:off x="5646825" y="179985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4" name="Google Shape;12881;p81">
              <a:extLst>
                <a:ext uri="{FF2B5EF4-FFF2-40B4-BE49-F238E27FC236}">
                  <a16:creationId xmlns:a16="http://schemas.microsoft.com/office/drawing/2014/main" id="{C7A9F7C9-C289-559E-DAE9-6AF8AD4035B3}"/>
                </a:ext>
              </a:extLst>
            </p:cNvPr>
            <p:cNvSpPr/>
            <p:nvPr/>
          </p:nvSpPr>
          <p:spPr>
            <a:xfrm>
              <a:off x="5646825" y="1876050"/>
              <a:ext cx="62225" cy="53350"/>
            </a:xfrm>
            <a:custGeom>
              <a:avLst/>
              <a:gdLst/>
              <a:ahLst/>
              <a:cxnLst/>
              <a:rect l="l" t="t" r="r" b="b"/>
              <a:pathLst>
                <a:path w="2489" h="2134" extrusionOk="0">
                  <a:moveTo>
                    <a:pt x="1066" y="1"/>
                  </a:moveTo>
                  <a:cubicBezTo>
                    <a:pt x="472" y="1"/>
                    <a:pt x="1" y="472"/>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5" name="Google Shape;12882;p81">
              <a:extLst>
                <a:ext uri="{FF2B5EF4-FFF2-40B4-BE49-F238E27FC236}">
                  <a16:creationId xmlns:a16="http://schemas.microsoft.com/office/drawing/2014/main" id="{959C6878-1E68-5B3B-1E27-1B8CA973494C}"/>
                </a:ext>
              </a:extLst>
            </p:cNvPr>
            <p:cNvSpPr/>
            <p:nvPr/>
          </p:nvSpPr>
          <p:spPr>
            <a:xfrm>
              <a:off x="5646825"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6" name="Google Shape;12883;p81">
              <a:extLst>
                <a:ext uri="{FF2B5EF4-FFF2-40B4-BE49-F238E27FC236}">
                  <a16:creationId xmlns:a16="http://schemas.microsoft.com/office/drawing/2014/main" id="{8EB68943-70C2-7DED-4B92-8B8D882E8ECC}"/>
                </a:ext>
              </a:extLst>
            </p:cNvPr>
            <p:cNvSpPr/>
            <p:nvPr/>
          </p:nvSpPr>
          <p:spPr>
            <a:xfrm>
              <a:off x="5646825" y="2028275"/>
              <a:ext cx="62225" cy="53450"/>
            </a:xfrm>
            <a:custGeom>
              <a:avLst/>
              <a:gdLst/>
              <a:ahLst/>
              <a:cxnLst/>
              <a:rect l="l" t="t" r="r" b="b"/>
              <a:pathLst>
                <a:path w="2489" h="2138" extrusionOk="0">
                  <a:moveTo>
                    <a:pt x="1066" y="1"/>
                  </a:moveTo>
                  <a:cubicBezTo>
                    <a:pt x="472" y="1"/>
                    <a:pt x="1" y="480"/>
                    <a:pt x="1" y="1065"/>
                  </a:cubicBezTo>
                  <a:cubicBezTo>
                    <a:pt x="1" y="1709"/>
                    <a:pt x="526" y="2137"/>
                    <a:pt x="1072" y="2137"/>
                  </a:cubicBezTo>
                  <a:cubicBezTo>
                    <a:pt x="1333" y="2137"/>
                    <a:pt x="1598" y="2040"/>
                    <a:pt x="1814" y="1821"/>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7" name="Google Shape;12884;p81">
              <a:extLst>
                <a:ext uri="{FF2B5EF4-FFF2-40B4-BE49-F238E27FC236}">
                  <a16:creationId xmlns:a16="http://schemas.microsoft.com/office/drawing/2014/main" id="{CB84FBB2-0191-5B94-74B6-29F1C1892E92}"/>
                </a:ext>
              </a:extLst>
            </p:cNvPr>
            <p:cNvSpPr/>
            <p:nvPr/>
          </p:nvSpPr>
          <p:spPr>
            <a:xfrm>
              <a:off x="5646825" y="21045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8" name="Google Shape;12885;p81">
              <a:extLst>
                <a:ext uri="{FF2B5EF4-FFF2-40B4-BE49-F238E27FC236}">
                  <a16:creationId xmlns:a16="http://schemas.microsoft.com/office/drawing/2014/main" id="{DDD25C28-58BF-AAAA-2C3C-CD6FA8698FF6}"/>
                </a:ext>
              </a:extLst>
            </p:cNvPr>
            <p:cNvSpPr/>
            <p:nvPr/>
          </p:nvSpPr>
          <p:spPr>
            <a:xfrm>
              <a:off x="564682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49" name="Google Shape;12886;p81">
              <a:extLst>
                <a:ext uri="{FF2B5EF4-FFF2-40B4-BE49-F238E27FC236}">
                  <a16:creationId xmlns:a16="http://schemas.microsoft.com/office/drawing/2014/main" id="{C787F913-59DD-2BB4-23B3-818D0E8532BA}"/>
                </a:ext>
              </a:extLst>
            </p:cNvPr>
            <p:cNvSpPr/>
            <p:nvPr/>
          </p:nvSpPr>
          <p:spPr>
            <a:xfrm>
              <a:off x="5646825" y="2256925"/>
              <a:ext cx="62375" cy="53425"/>
            </a:xfrm>
            <a:custGeom>
              <a:avLst/>
              <a:gdLst/>
              <a:ahLst/>
              <a:cxnLst/>
              <a:rect l="l" t="t" r="r" b="b"/>
              <a:pathLst>
                <a:path w="2495" h="2137" extrusionOk="0">
                  <a:moveTo>
                    <a:pt x="1076" y="0"/>
                  </a:moveTo>
                  <a:cubicBezTo>
                    <a:pt x="1073" y="0"/>
                    <a:pt x="1069" y="0"/>
                    <a:pt x="1066" y="0"/>
                  </a:cubicBezTo>
                  <a:cubicBezTo>
                    <a:pt x="472" y="0"/>
                    <a:pt x="1" y="480"/>
                    <a:pt x="1" y="1065"/>
                  </a:cubicBezTo>
                  <a:cubicBezTo>
                    <a:pt x="1" y="1709"/>
                    <a:pt x="526" y="2137"/>
                    <a:pt x="1075" y="2137"/>
                  </a:cubicBezTo>
                  <a:cubicBezTo>
                    <a:pt x="1337"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0" name="Google Shape;12887;p81">
              <a:extLst>
                <a:ext uri="{FF2B5EF4-FFF2-40B4-BE49-F238E27FC236}">
                  <a16:creationId xmlns:a16="http://schemas.microsoft.com/office/drawing/2014/main" id="{6E29DFA4-79FF-9EB8-D394-78C4A30A2241}"/>
                </a:ext>
              </a:extLst>
            </p:cNvPr>
            <p:cNvSpPr/>
            <p:nvPr/>
          </p:nvSpPr>
          <p:spPr>
            <a:xfrm>
              <a:off x="564682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1" name="Google Shape;12888;p81">
              <a:extLst>
                <a:ext uri="{FF2B5EF4-FFF2-40B4-BE49-F238E27FC236}">
                  <a16:creationId xmlns:a16="http://schemas.microsoft.com/office/drawing/2014/main" id="{9DFB2DC2-C110-3892-D3DC-8C96E088B361}"/>
                </a:ext>
              </a:extLst>
            </p:cNvPr>
            <p:cNvSpPr/>
            <p:nvPr/>
          </p:nvSpPr>
          <p:spPr>
            <a:xfrm>
              <a:off x="5646825" y="2485550"/>
              <a:ext cx="62225" cy="53300"/>
            </a:xfrm>
            <a:custGeom>
              <a:avLst/>
              <a:gdLst/>
              <a:ahLst/>
              <a:cxnLst/>
              <a:rect l="l" t="t" r="r" b="b"/>
              <a:pathLst>
                <a:path w="2489" h="2132" extrusionOk="0">
                  <a:moveTo>
                    <a:pt x="1066" y="1"/>
                  </a:moveTo>
                  <a:cubicBezTo>
                    <a:pt x="472" y="1"/>
                    <a:pt x="1" y="472"/>
                    <a:pt x="1" y="1066"/>
                  </a:cubicBezTo>
                  <a:cubicBezTo>
                    <a:pt x="1" y="1708"/>
                    <a:pt x="523" y="2131"/>
                    <a:pt x="1068" y="2131"/>
                  </a:cubicBezTo>
                  <a:cubicBezTo>
                    <a:pt x="1330" y="2131"/>
                    <a:pt x="1597" y="2033"/>
                    <a:pt x="1814"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2" name="Google Shape;12889;p81">
              <a:extLst>
                <a:ext uri="{FF2B5EF4-FFF2-40B4-BE49-F238E27FC236}">
                  <a16:creationId xmlns:a16="http://schemas.microsoft.com/office/drawing/2014/main" id="{74F6384E-8335-C173-65BE-EBA87297AA43}"/>
                </a:ext>
              </a:extLst>
            </p:cNvPr>
            <p:cNvSpPr/>
            <p:nvPr/>
          </p:nvSpPr>
          <p:spPr>
            <a:xfrm>
              <a:off x="5646825"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4" y="1821"/>
                  </a:cubicBezTo>
                  <a:cubicBezTo>
                    <a:pt x="2489"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3" name="Google Shape;12890;p81">
              <a:extLst>
                <a:ext uri="{FF2B5EF4-FFF2-40B4-BE49-F238E27FC236}">
                  <a16:creationId xmlns:a16="http://schemas.microsoft.com/office/drawing/2014/main" id="{0B297CCE-E1AD-F558-2AF1-7B1D495B657B}"/>
                </a:ext>
              </a:extLst>
            </p:cNvPr>
            <p:cNvSpPr/>
            <p:nvPr/>
          </p:nvSpPr>
          <p:spPr>
            <a:xfrm>
              <a:off x="56468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4" name="Google Shape;12891;p81">
              <a:extLst>
                <a:ext uri="{FF2B5EF4-FFF2-40B4-BE49-F238E27FC236}">
                  <a16:creationId xmlns:a16="http://schemas.microsoft.com/office/drawing/2014/main" id="{F39000F4-2374-2995-459D-411883DA6C4F}"/>
                </a:ext>
              </a:extLst>
            </p:cNvPr>
            <p:cNvSpPr/>
            <p:nvPr/>
          </p:nvSpPr>
          <p:spPr>
            <a:xfrm>
              <a:off x="5646825" y="2637775"/>
              <a:ext cx="62225" cy="53450"/>
            </a:xfrm>
            <a:custGeom>
              <a:avLst/>
              <a:gdLst/>
              <a:ahLst/>
              <a:cxnLst/>
              <a:rect l="l" t="t" r="r" b="b"/>
              <a:pathLst>
                <a:path w="2489" h="2138" extrusionOk="0">
                  <a:moveTo>
                    <a:pt x="1066" y="1"/>
                  </a:moveTo>
                  <a:cubicBezTo>
                    <a:pt x="472" y="1"/>
                    <a:pt x="1" y="480"/>
                    <a:pt x="1" y="1074"/>
                  </a:cubicBezTo>
                  <a:cubicBezTo>
                    <a:pt x="1" y="1712"/>
                    <a:pt x="525" y="2137"/>
                    <a:pt x="1071" y="2137"/>
                  </a:cubicBezTo>
                  <a:cubicBezTo>
                    <a:pt x="1332" y="2137"/>
                    <a:pt x="1598" y="2040"/>
                    <a:pt x="1814" y="1822"/>
                  </a:cubicBezTo>
                  <a:cubicBezTo>
                    <a:pt x="2489"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5" name="Google Shape;12892;p81">
              <a:extLst>
                <a:ext uri="{FF2B5EF4-FFF2-40B4-BE49-F238E27FC236}">
                  <a16:creationId xmlns:a16="http://schemas.microsoft.com/office/drawing/2014/main" id="{718FE730-C931-FA53-227F-707472B6E0A0}"/>
                </a:ext>
              </a:extLst>
            </p:cNvPr>
            <p:cNvSpPr/>
            <p:nvPr/>
          </p:nvSpPr>
          <p:spPr>
            <a:xfrm>
              <a:off x="5723050" y="141897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6" name="Google Shape;12893;p81">
              <a:extLst>
                <a:ext uri="{FF2B5EF4-FFF2-40B4-BE49-F238E27FC236}">
                  <a16:creationId xmlns:a16="http://schemas.microsoft.com/office/drawing/2014/main" id="{328E3225-F073-F5D9-3AF3-F417043CDDB5}"/>
                </a:ext>
              </a:extLst>
            </p:cNvPr>
            <p:cNvSpPr/>
            <p:nvPr/>
          </p:nvSpPr>
          <p:spPr>
            <a:xfrm>
              <a:off x="5723050" y="14952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7" name="Google Shape;12894;p81">
              <a:extLst>
                <a:ext uri="{FF2B5EF4-FFF2-40B4-BE49-F238E27FC236}">
                  <a16:creationId xmlns:a16="http://schemas.microsoft.com/office/drawing/2014/main" id="{2C39CC16-531A-DB55-C82E-5AC1BE875378}"/>
                </a:ext>
              </a:extLst>
            </p:cNvPr>
            <p:cNvSpPr/>
            <p:nvPr/>
          </p:nvSpPr>
          <p:spPr>
            <a:xfrm>
              <a:off x="5723050" y="1571400"/>
              <a:ext cx="62150" cy="53250"/>
            </a:xfrm>
            <a:custGeom>
              <a:avLst/>
              <a:gdLst/>
              <a:ahLst/>
              <a:cxnLst/>
              <a:rect l="l" t="t" r="r" b="b"/>
              <a:pathLst>
                <a:path w="2486" h="2130" extrusionOk="0">
                  <a:moveTo>
                    <a:pt x="1075" y="1"/>
                  </a:moveTo>
                  <a:cubicBezTo>
                    <a:pt x="1072" y="1"/>
                    <a:pt x="1069" y="1"/>
                    <a:pt x="1065" y="1"/>
                  </a:cubicBezTo>
                  <a:cubicBezTo>
                    <a:pt x="472" y="1"/>
                    <a:pt x="0" y="472"/>
                    <a:pt x="0" y="1066"/>
                  </a:cubicBezTo>
                  <a:cubicBezTo>
                    <a:pt x="0" y="1703"/>
                    <a:pt x="525" y="2129"/>
                    <a:pt x="1071" y="2129"/>
                  </a:cubicBezTo>
                  <a:cubicBezTo>
                    <a:pt x="1332" y="2129"/>
                    <a:pt x="1598" y="2032"/>
                    <a:pt x="1813" y="1813"/>
                  </a:cubicBezTo>
                  <a:cubicBezTo>
                    <a:pt x="2486" y="1149"/>
                    <a:pt x="2012"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8" name="Google Shape;12895;p81">
              <a:extLst>
                <a:ext uri="{FF2B5EF4-FFF2-40B4-BE49-F238E27FC236}">
                  <a16:creationId xmlns:a16="http://schemas.microsoft.com/office/drawing/2014/main" id="{732FFE2E-6337-487C-3FF2-D1A8CA866E7A}"/>
                </a:ext>
              </a:extLst>
            </p:cNvPr>
            <p:cNvSpPr/>
            <p:nvPr/>
          </p:nvSpPr>
          <p:spPr>
            <a:xfrm>
              <a:off x="5723050" y="1647400"/>
              <a:ext cx="62225" cy="53450"/>
            </a:xfrm>
            <a:custGeom>
              <a:avLst/>
              <a:gdLst/>
              <a:ahLst/>
              <a:cxnLst/>
              <a:rect l="l" t="t" r="r" b="b"/>
              <a:pathLst>
                <a:path w="2489" h="2138" extrusionOk="0">
                  <a:moveTo>
                    <a:pt x="1065" y="1"/>
                  </a:moveTo>
                  <a:cubicBezTo>
                    <a:pt x="472" y="9"/>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59" name="Google Shape;12896;p81">
              <a:extLst>
                <a:ext uri="{FF2B5EF4-FFF2-40B4-BE49-F238E27FC236}">
                  <a16:creationId xmlns:a16="http://schemas.microsoft.com/office/drawing/2014/main" id="{C9F423CE-60A4-19AA-1499-21FC6C35896F}"/>
                </a:ext>
              </a:extLst>
            </p:cNvPr>
            <p:cNvSpPr/>
            <p:nvPr/>
          </p:nvSpPr>
          <p:spPr>
            <a:xfrm>
              <a:off x="5723050" y="1723625"/>
              <a:ext cx="62225" cy="53350"/>
            </a:xfrm>
            <a:custGeom>
              <a:avLst/>
              <a:gdLst/>
              <a:ahLst/>
              <a:cxnLst/>
              <a:rect l="l" t="t" r="r" b="b"/>
              <a:pathLst>
                <a:path w="2489" h="2134" extrusionOk="0">
                  <a:moveTo>
                    <a:pt x="1065" y="1"/>
                  </a:moveTo>
                  <a:cubicBezTo>
                    <a:pt x="472" y="1"/>
                    <a:pt x="0" y="480"/>
                    <a:pt x="0" y="1065"/>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0" name="Google Shape;12897;p81">
              <a:extLst>
                <a:ext uri="{FF2B5EF4-FFF2-40B4-BE49-F238E27FC236}">
                  <a16:creationId xmlns:a16="http://schemas.microsoft.com/office/drawing/2014/main" id="{C79780C9-2AEC-C693-2E3A-C2AF678CD6D5}"/>
                </a:ext>
              </a:extLst>
            </p:cNvPr>
            <p:cNvSpPr/>
            <p:nvPr/>
          </p:nvSpPr>
          <p:spPr>
            <a:xfrm>
              <a:off x="5723050" y="179985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1" name="Google Shape;12898;p81">
              <a:extLst>
                <a:ext uri="{FF2B5EF4-FFF2-40B4-BE49-F238E27FC236}">
                  <a16:creationId xmlns:a16="http://schemas.microsoft.com/office/drawing/2014/main" id="{A85CA5E8-F793-AC69-286E-02E9C9A6D8CC}"/>
                </a:ext>
              </a:extLst>
            </p:cNvPr>
            <p:cNvSpPr/>
            <p:nvPr/>
          </p:nvSpPr>
          <p:spPr>
            <a:xfrm>
              <a:off x="5723050" y="1876050"/>
              <a:ext cx="62225" cy="53275"/>
            </a:xfrm>
            <a:custGeom>
              <a:avLst/>
              <a:gdLst/>
              <a:ahLst/>
              <a:cxnLst/>
              <a:rect l="l" t="t" r="r" b="b"/>
              <a:pathLst>
                <a:path w="2489" h="2131" extrusionOk="0">
                  <a:moveTo>
                    <a:pt x="1065" y="1"/>
                  </a:moveTo>
                  <a:cubicBezTo>
                    <a:pt x="472" y="1"/>
                    <a:pt x="0" y="472"/>
                    <a:pt x="0" y="1066"/>
                  </a:cubicBezTo>
                  <a:cubicBezTo>
                    <a:pt x="0" y="1707"/>
                    <a:pt x="523" y="2131"/>
                    <a:pt x="1067" y="2131"/>
                  </a:cubicBezTo>
                  <a:cubicBezTo>
                    <a:pt x="1329" y="2131"/>
                    <a:pt x="1597" y="2033"/>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2" name="Google Shape;12899;p81">
              <a:extLst>
                <a:ext uri="{FF2B5EF4-FFF2-40B4-BE49-F238E27FC236}">
                  <a16:creationId xmlns:a16="http://schemas.microsoft.com/office/drawing/2014/main" id="{9E88577B-5B68-154F-8055-8B98AC34CF3B}"/>
                </a:ext>
              </a:extLst>
            </p:cNvPr>
            <p:cNvSpPr/>
            <p:nvPr/>
          </p:nvSpPr>
          <p:spPr>
            <a:xfrm>
              <a:off x="5723050" y="1952050"/>
              <a:ext cx="62225" cy="53450"/>
            </a:xfrm>
            <a:custGeom>
              <a:avLst/>
              <a:gdLst/>
              <a:ahLst/>
              <a:cxnLst/>
              <a:rect l="l" t="t" r="r" b="b"/>
              <a:pathLst>
                <a:path w="2489" h="2138" extrusionOk="0">
                  <a:moveTo>
                    <a:pt x="1065" y="1"/>
                  </a:moveTo>
                  <a:cubicBezTo>
                    <a:pt x="472" y="9"/>
                    <a:pt x="0" y="481"/>
                    <a:pt x="0" y="1074"/>
                  </a:cubicBezTo>
                  <a:cubicBezTo>
                    <a:pt x="0" y="1712"/>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3" name="Google Shape;12900;p81">
              <a:extLst>
                <a:ext uri="{FF2B5EF4-FFF2-40B4-BE49-F238E27FC236}">
                  <a16:creationId xmlns:a16="http://schemas.microsoft.com/office/drawing/2014/main" id="{CE56EA63-D789-6380-A507-1847B5FB69EB}"/>
                </a:ext>
              </a:extLst>
            </p:cNvPr>
            <p:cNvSpPr/>
            <p:nvPr/>
          </p:nvSpPr>
          <p:spPr>
            <a:xfrm>
              <a:off x="5723050" y="2028275"/>
              <a:ext cx="62225" cy="53450"/>
            </a:xfrm>
            <a:custGeom>
              <a:avLst/>
              <a:gdLst/>
              <a:ahLst/>
              <a:cxnLst/>
              <a:rect l="l" t="t" r="r" b="b"/>
              <a:pathLst>
                <a:path w="2489" h="2138" extrusionOk="0">
                  <a:moveTo>
                    <a:pt x="1065" y="1"/>
                  </a:moveTo>
                  <a:cubicBezTo>
                    <a:pt x="472" y="1"/>
                    <a:pt x="0" y="480"/>
                    <a:pt x="0" y="1065"/>
                  </a:cubicBezTo>
                  <a:cubicBezTo>
                    <a:pt x="0" y="1709"/>
                    <a:pt x="526" y="2137"/>
                    <a:pt x="1072" y="2137"/>
                  </a:cubicBezTo>
                  <a:cubicBezTo>
                    <a:pt x="1332" y="2137"/>
                    <a:pt x="1598" y="2040"/>
                    <a:pt x="1813" y="1821"/>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4" name="Google Shape;12901;p81">
              <a:extLst>
                <a:ext uri="{FF2B5EF4-FFF2-40B4-BE49-F238E27FC236}">
                  <a16:creationId xmlns:a16="http://schemas.microsoft.com/office/drawing/2014/main" id="{14AEC4A3-E341-CD45-E912-00811F51DB24}"/>
                </a:ext>
              </a:extLst>
            </p:cNvPr>
            <p:cNvSpPr/>
            <p:nvPr/>
          </p:nvSpPr>
          <p:spPr>
            <a:xfrm>
              <a:off x="5723050" y="2104500"/>
              <a:ext cx="62225" cy="53325"/>
            </a:xfrm>
            <a:custGeom>
              <a:avLst/>
              <a:gdLst/>
              <a:ahLst/>
              <a:cxnLst/>
              <a:rect l="l" t="t" r="r" b="b"/>
              <a:pathLst>
                <a:path w="2489" h="2133"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5" name="Google Shape;12902;p81">
              <a:extLst>
                <a:ext uri="{FF2B5EF4-FFF2-40B4-BE49-F238E27FC236}">
                  <a16:creationId xmlns:a16="http://schemas.microsoft.com/office/drawing/2014/main" id="{F8E521FE-A91E-DF94-FF6B-3BB6D61B021A}"/>
                </a:ext>
              </a:extLst>
            </p:cNvPr>
            <p:cNvSpPr/>
            <p:nvPr/>
          </p:nvSpPr>
          <p:spPr>
            <a:xfrm>
              <a:off x="5723050" y="2180700"/>
              <a:ext cx="62225" cy="53350"/>
            </a:xfrm>
            <a:custGeom>
              <a:avLst/>
              <a:gdLst/>
              <a:ahLst/>
              <a:cxnLst/>
              <a:rect l="l" t="t" r="r" b="b"/>
              <a:pathLst>
                <a:path w="2489" h="2134" extrusionOk="0">
                  <a:moveTo>
                    <a:pt x="1065" y="1"/>
                  </a:moveTo>
                  <a:cubicBezTo>
                    <a:pt x="472" y="1"/>
                    <a:pt x="0" y="480"/>
                    <a:pt x="0" y="1066"/>
                  </a:cubicBezTo>
                  <a:cubicBezTo>
                    <a:pt x="0" y="1709"/>
                    <a:pt x="526" y="2133"/>
                    <a:pt x="1072" y="2133"/>
                  </a:cubicBezTo>
                  <a:cubicBezTo>
                    <a:pt x="1333" y="2133"/>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6" name="Google Shape;12903;p81">
              <a:extLst>
                <a:ext uri="{FF2B5EF4-FFF2-40B4-BE49-F238E27FC236}">
                  <a16:creationId xmlns:a16="http://schemas.microsoft.com/office/drawing/2014/main" id="{957E68AC-D223-5382-497A-8EBB53E891B7}"/>
                </a:ext>
              </a:extLst>
            </p:cNvPr>
            <p:cNvSpPr/>
            <p:nvPr/>
          </p:nvSpPr>
          <p:spPr>
            <a:xfrm>
              <a:off x="5723050" y="2256925"/>
              <a:ext cx="62350" cy="53425"/>
            </a:xfrm>
            <a:custGeom>
              <a:avLst/>
              <a:gdLst/>
              <a:ahLst/>
              <a:cxnLst/>
              <a:rect l="l" t="t" r="r" b="b"/>
              <a:pathLst>
                <a:path w="2494" h="2137" extrusionOk="0">
                  <a:moveTo>
                    <a:pt x="1075" y="0"/>
                  </a:moveTo>
                  <a:cubicBezTo>
                    <a:pt x="1072" y="0"/>
                    <a:pt x="1069" y="0"/>
                    <a:pt x="1065" y="0"/>
                  </a:cubicBezTo>
                  <a:cubicBezTo>
                    <a:pt x="472" y="0"/>
                    <a:pt x="0" y="480"/>
                    <a:pt x="0" y="1065"/>
                  </a:cubicBezTo>
                  <a:cubicBezTo>
                    <a:pt x="0" y="1709"/>
                    <a:pt x="526" y="2137"/>
                    <a:pt x="1074" y="2137"/>
                  </a:cubicBezTo>
                  <a:cubicBezTo>
                    <a:pt x="1336" y="2137"/>
                    <a:pt x="1603"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7" name="Google Shape;12904;p81">
              <a:extLst>
                <a:ext uri="{FF2B5EF4-FFF2-40B4-BE49-F238E27FC236}">
                  <a16:creationId xmlns:a16="http://schemas.microsoft.com/office/drawing/2014/main" id="{68A574AD-6ADD-6327-4D8A-F065E41B3124}"/>
                </a:ext>
              </a:extLst>
            </p:cNvPr>
            <p:cNvSpPr/>
            <p:nvPr/>
          </p:nvSpPr>
          <p:spPr>
            <a:xfrm>
              <a:off x="5723050" y="2333125"/>
              <a:ext cx="62225" cy="53450"/>
            </a:xfrm>
            <a:custGeom>
              <a:avLst/>
              <a:gdLst/>
              <a:ahLst/>
              <a:cxnLst/>
              <a:rect l="l" t="t" r="r" b="b"/>
              <a:pathLst>
                <a:path w="2489" h="2138" extrusionOk="0">
                  <a:moveTo>
                    <a:pt x="1065" y="1"/>
                  </a:moveTo>
                  <a:cubicBezTo>
                    <a:pt x="472" y="1"/>
                    <a:pt x="0" y="480"/>
                    <a:pt x="0" y="1066"/>
                  </a:cubicBezTo>
                  <a:cubicBezTo>
                    <a:pt x="0" y="1709"/>
                    <a:pt x="526" y="2137"/>
                    <a:pt x="1072"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8" name="Google Shape;12905;p81">
              <a:extLst>
                <a:ext uri="{FF2B5EF4-FFF2-40B4-BE49-F238E27FC236}">
                  <a16:creationId xmlns:a16="http://schemas.microsoft.com/office/drawing/2014/main" id="{21844205-6233-A80B-8211-D4A8A1107F6D}"/>
                </a:ext>
              </a:extLst>
            </p:cNvPr>
            <p:cNvSpPr/>
            <p:nvPr/>
          </p:nvSpPr>
          <p:spPr>
            <a:xfrm>
              <a:off x="5722850" y="2485550"/>
              <a:ext cx="62425" cy="53300"/>
            </a:xfrm>
            <a:custGeom>
              <a:avLst/>
              <a:gdLst/>
              <a:ahLst/>
              <a:cxnLst/>
              <a:rect l="l" t="t" r="r" b="b"/>
              <a:pathLst>
                <a:path w="2497" h="2132" extrusionOk="0">
                  <a:moveTo>
                    <a:pt x="1073" y="1"/>
                  </a:moveTo>
                  <a:cubicBezTo>
                    <a:pt x="480" y="1"/>
                    <a:pt x="8" y="480"/>
                    <a:pt x="0" y="1066"/>
                  </a:cubicBezTo>
                  <a:cubicBezTo>
                    <a:pt x="0" y="1708"/>
                    <a:pt x="526" y="2131"/>
                    <a:pt x="1073" y="2131"/>
                  </a:cubicBezTo>
                  <a:cubicBezTo>
                    <a:pt x="1336" y="2131"/>
                    <a:pt x="1605" y="2033"/>
                    <a:pt x="1821" y="1814"/>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69" name="Google Shape;12906;p81">
              <a:extLst>
                <a:ext uri="{FF2B5EF4-FFF2-40B4-BE49-F238E27FC236}">
                  <a16:creationId xmlns:a16="http://schemas.microsoft.com/office/drawing/2014/main" id="{B0C9A6AA-16F6-7C4D-3D6F-574EAC0F945D}"/>
                </a:ext>
              </a:extLst>
            </p:cNvPr>
            <p:cNvSpPr/>
            <p:nvPr/>
          </p:nvSpPr>
          <p:spPr>
            <a:xfrm>
              <a:off x="5723050" y="2561575"/>
              <a:ext cx="62225" cy="53425"/>
            </a:xfrm>
            <a:custGeom>
              <a:avLst/>
              <a:gdLst/>
              <a:ahLst/>
              <a:cxnLst/>
              <a:rect l="l" t="t" r="r" b="b"/>
              <a:pathLst>
                <a:path w="2489" h="2137" extrusionOk="0">
                  <a:moveTo>
                    <a:pt x="1065" y="0"/>
                  </a:moveTo>
                  <a:cubicBezTo>
                    <a:pt x="472" y="8"/>
                    <a:pt x="0" y="480"/>
                    <a:pt x="0" y="1073"/>
                  </a:cubicBezTo>
                  <a:cubicBezTo>
                    <a:pt x="0" y="1711"/>
                    <a:pt x="525" y="2137"/>
                    <a:pt x="1071" y="2137"/>
                  </a:cubicBezTo>
                  <a:cubicBezTo>
                    <a:pt x="1332" y="2137"/>
                    <a:pt x="1598" y="2039"/>
                    <a:pt x="1813" y="1821"/>
                  </a:cubicBezTo>
                  <a:cubicBezTo>
                    <a:pt x="2488" y="1154"/>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0" name="Google Shape;12907;p81">
              <a:extLst>
                <a:ext uri="{FF2B5EF4-FFF2-40B4-BE49-F238E27FC236}">
                  <a16:creationId xmlns:a16="http://schemas.microsoft.com/office/drawing/2014/main" id="{7E4F3DB5-3235-7926-98F4-940BE934A3EE}"/>
                </a:ext>
              </a:extLst>
            </p:cNvPr>
            <p:cNvSpPr/>
            <p:nvPr/>
          </p:nvSpPr>
          <p:spPr>
            <a:xfrm>
              <a:off x="5722850" y="2637775"/>
              <a:ext cx="62425" cy="53450"/>
            </a:xfrm>
            <a:custGeom>
              <a:avLst/>
              <a:gdLst/>
              <a:ahLst/>
              <a:cxnLst/>
              <a:rect l="l" t="t" r="r" b="b"/>
              <a:pathLst>
                <a:path w="2497" h="2138" extrusionOk="0">
                  <a:moveTo>
                    <a:pt x="1073" y="1"/>
                  </a:moveTo>
                  <a:cubicBezTo>
                    <a:pt x="480" y="9"/>
                    <a:pt x="8" y="480"/>
                    <a:pt x="0" y="1074"/>
                  </a:cubicBezTo>
                  <a:cubicBezTo>
                    <a:pt x="0" y="1712"/>
                    <a:pt x="529" y="2137"/>
                    <a:pt x="1077" y="2137"/>
                  </a:cubicBezTo>
                  <a:cubicBezTo>
                    <a:pt x="1339" y="2137"/>
                    <a:pt x="1606"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1" name="Google Shape;12908;p81">
              <a:extLst>
                <a:ext uri="{FF2B5EF4-FFF2-40B4-BE49-F238E27FC236}">
                  <a16:creationId xmlns:a16="http://schemas.microsoft.com/office/drawing/2014/main" id="{F4514EB1-988B-7EF0-46B1-156424392DBE}"/>
                </a:ext>
              </a:extLst>
            </p:cNvPr>
            <p:cNvSpPr/>
            <p:nvPr/>
          </p:nvSpPr>
          <p:spPr>
            <a:xfrm>
              <a:off x="5799275" y="141897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2" name="Google Shape;12909;p81">
              <a:extLst>
                <a:ext uri="{FF2B5EF4-FFF2-40B4-BE49-F238E27FC236}">
                  <a16:creationId xmlns:a16="http://schemas.microsoft.com/office/drawing/2014/main" id="{7071743E-CAA0-D03F-8194-A7D50C444945}"/>
                </a:ext>
              </a:extLst>
            </p:cNvPr>
            <p:cNvSpPr/>
            <p:nvPr/>
          </p:nvSpPr>
          <p:spPr>
            <a:xfrm>
              <a:off x="5799275" y="149520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0"/>
                    <a:pt x="1067" y="2130"/>
                  </a:cubicBezTo>
                  <a:cubicBezTo>
                    <a:pt x="1329" y="2130"/>
                    <a:pt x="1596" y="2032"/>
                    <a:pt x="1813" y="1813"/>
                  </a:cubicBezTo>
                  <a:cubicBezTo>
                    <a:pt x="2485" y="1149"/>
                    <a:pt x="2011" y="0"/>
                    <a:pt x="106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3" name="Google Shape;12910;p81">
              <a:extLst>
                <a:ext uri="{FF2B5EF4-FFF2-40B4-BE49-F238E27FC236}">
                  <a16:creationId xmlns:a16="http://schemas.microsoft.com/office/drawing/2014/main" id="{B6DE79EB-F8FC-D878-9951-27E615E86474}"/>
                </a:ext>
              </a:extLst>
            </p:cNvPr>
            <p:cNvSpPr/>
            <p:nvPr/>
          </p:nvSpPr>
          <p:spPr>
            <a:xfrm>
              <a:off x="5799275" y="1571400"/>
              <a:ext cx="62150" cy="53275"/>
            </a:xfrm>
            <a:custGeom>
              <a:avLst/>
              <a:gdLst/>
              <a:ahLst/>
              <a:cxnLst/>
              <a:rect l="l" t="t" r="r" b="b"/>
              <a:pathLst>
                <a:path w="2486" h="2131" extrusionOk="0">
                  <a:moveTo>
                    <a:pt x="1067" y="1"/>
                  </a:moveTo>
                  <a:cubicBezTo>
                    <a:pt x="1064" y="1"/>
                    <a:pt x="1060" y="1"/>
                    <a:pt x="1057" y="1"/>
                  </a:cubicBezTo>
                  <a:cubicBezTo>
                    <a:pt x="472" y="1"/>
                    <a:pt x="0" y="472"/>
                    <a:pt x="0" y="1066"/>
                  </a:cubicBezTo>
                  <a:cubicBezTo>
                    <a:pt x="0" y="1708"/>
                    <a:pt x="522" y="2131"/>
                    <a:pt x="1067" y="2131"/>
                  </a:cubicBezTo>
                  <a:cubicBezTo>
                    <a:pt x="1329" y="2131"/>
                    <a:pt x="1596" y="2033"/>
                    <a:pt x="1813" y="1813"/>
                  </a:cubicBezTo>
                  <a:cubicBezTo>
                    <a:pt x="2485" y="1141"/>
                    <a:pt x="2011" y="1"/>
                    <a:pt x="106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4" name="Google Shape;12911;p81">
              <a:extLst>
                <a:ext uri="{FF2B5EF4-FFF2-40B4-BE49-F238E27FC236}">
                  <a16:creationId xmlns:a16="http://schemas.microsoft.com/office/drawing/2014/main" id="{8CE59A43-24BF-127E-1028-E04E34217BA7}"/>
                </a:ext>
              </a:extLst>
            </p:cNvPr>
            <p:cNvSpPr/>
            <p:nvPr/>
          </p:nvSpPr>
          <p:spPr>
            <a:xfrm>
              <a:off x="5799275" y="164740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5" name="Google Shape;12912;p81">
              <a:extLst>
                <a:ext uri="{FF2B5EF4-FFF2-40B4-BE49-F238E27FC236}">
                  <a16:creationId xmlns:a16="http://schemas.microsoft.com/office/drawing/2014/main" id="{0C733F03-02EC-4B86-AE74-649F4D6825EB}"/>
                </a:ext>
              </a:extLst>
            </p:cNvPr>
            <p:cNvSpPr/>
            <p:nvPr/>
          </p:nvSpPr>
          <p:spPr>
            <a:xfrm>
              <a:off x="5799275" y="1723625"/>
              <a:ext cx="62200" cy="53350"/>
            </a:xfrm>
            <a:custGeom>
              <a:avLst/>
              <a:gdLst/>
              <a:ahLst/>
              <a:cxnLst/>
              <a:rect l="l" t="t" r="r" b="b"/>
              <a:pathLst>
                <a:path w="2488" h="2134" extrusionOk="0">
                  <a:moveTo>
                    <a:pt x="1057" y="1"/>
                  </a:moveTo>
                  <a:cubicBezTo>
                    <a:pt x="472" y="1"/>
                    <a:pt x="0" y="480"/>
                    <a:pt x="0" y="1065"/>
                  </a:cubicBezTo>
                  <a:cubicBezTo>
                    <a:pt x="0" y="1709"/>
                    <a:pt x="525" y="2133"/>
                    <a:pt x="1074" y="2133"/>
                  </a:cubicBezTo>
                  <a:cubicBezTo>
                    <a:pt x="1336" y="2133"/>
                    <a:pt x="1603" y="2037"/>
                    <a:pt x="1821"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6" name="Google Shape;12913;p81">
              <a:extLst>
                <a:ext uri="{FF2B5EF4-FFF2-40B4-BE49-F238E27FC236}">
                  <a16:creationId xmlns:a16="http://schemas.microsoft.com/office/drawing/2014/main" id="{759E973F-DEC0-919A-EE6A-4A5033D9D641}"/>
                </a:ext>
              </a:extLst>
            </p:cNvPr>
            <p:cNvSpPr/>
            <p:nvPr/>
          </p:nvSpPr>
          <p:spPr>
            <a:xfrm>
              <a:off x="5799275" y="1799825"/>
              <a:ext cx="62150" cy="53300"/>
            </a:xfrm>
            <a:custGeom>
              <a:avLst/>
              <a:gdLst/>
              <a:ahLst/>
              <a:cxnLst/>
              <a:rect l="l" t="t" r="r" b="b"/>
              <a:pathLst>
                <a:path w="2486" h="2132" extrusionOk="0">
                  <a:moveTo>
                    <a:pt x="1067" y="1"/>
                  </a:moveTo>
                  <a:cubicBezTo>
                    <a:pt x="1064" y="1"/>
                    <a:pt x="1060" y="1"/>
                    <a:pt x="1057" y="1"/>
                  </a:cubicBezTo>
                  <a:cubicBezTo>
                    <a:pt x="472" y="1"/>
                    <a:pt x="0" y="481"/>
                    <a:pt x="0" y="1066"/>
                  </a:cubicBezTo>
                  <a:cubicBezTo>
                    <a:pt x="0" y="1708"/>
                    <a:pt x="522" y="2131"/>
                    <a:pt x="1069" y="2131"/>
                  </a:cubicBezTo>
                  <a:cubicBezTo>
                    <a:pt x="1333" y="2131"/>
                    <a:pt x="1602" y="2033"/>
                    <a:pt x="1821" y="1814"/>
                  </a:cubicBezTo>
                  <a:cubicBezTo>
                    <a:pt x="2485" y="1150"/>
                    <a:pt x="2011" y="1"/>
                    <a:pt x="106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7" name="Google Shape;12914;p81">
              <a:extLst>
                <a:ext uri="{FF2B5EF4-FFF2-40B4-BE49-F238E27FC236}">
                  <a16:creationId xmlns:a16="http://schemas.microsoft.com/office/drawing/2014/main" id="{819B5DCB-5DCE-0E31-DB0C-ABCFDF155BB0}"/>
                </a:ext>
              </a:extLst>
            </p:cNvPr>
            <p:cNvSpPr/>
            <p:nvPr/>
          </p:nvSpPr>
          <p:spPr>
            <a:xfrm>
              <a:off x="5799275" y="187605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8" name="Google Shape;12915;p81">
              <a:extLst>
                <a:ext uri="{FF2B5EF4-FFF2-40B4-BE49-F238E27FC236}">
                  <a16:creationId xmlns:a16="http://schemas.microsoft.com/office/drawing/2014/main" id="{C40A1001-DB09-1BEE-CEBD-3772BCF2E84C}"/>
                </a:ext>
              </a:extLst>
            </p:cNvPr>
            <p:cNvSpPr/>
            <p:nvPr/>
          </p:nvSpPr>
          <p:spPr>
            <a:xfrm>
              <a:off x="5799275" y="1952050"/>
              <a:ext cx="62200" cy="53500"/>
            </a:xfrm>
            <a:custGeom>
              <a:avLst/>
              <a:gdLst/>
              <a:ahLst/>
              <a:cxnLst/>
              <a:rect l="l" t="t" r="r" b="b"/>
              <a:pathLst>
                <a:path w="2488" h="2140" extrusionOk="0">
                  <a:moveTo>
                    <a:pt x="1057" y="1"/>
                  </a:moveTo>
                  <a:cubicBezTo>
                    <a:pt x="472" y="9"/>
                    <a:pt x="0" y="481"/>
                    <a:pt x="0" y="1074"/>
                  </a:cubicBezTo>
                  <a:cubicBezTo>
                    <a:pt x="0" y="1716"/>
                    <a:pt x="522" y="2139"/>
                    <a:pt x="1069" y="2139"/>
                  </a:cubicBezTo>
                  <a:cubicBezTo>
                    <a:pt x="1333" y="2139"/>
                    <a:pt x="1602" y="2041"/>
                    <a:pt x="1821"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79" name="Google Shape;12916;p81">
              <a:extLst>
                <a:ext uri="{FF2B5EF4-FFF2-40B4-BE49-F238E27FC236}">
                  <a16:creationId xmlns:a16="http://schemas.microsoft.com/office/drawing/2014/main" id="{ED6E754E-FBF5-AC4A-006C-CB5808B913F9}"/>
                </a:ext>
              </a:extLst>
            </p:cNvPr>
            <p:cNvSpPr/>
            <p:nvPr/>
          </p:nvSpPr>
          <p:spPr>
            <a:xfrm>
              <a:off x="5799275" y="2028275"/>
              <a:ext cx="62200" cy="53450"/>
            </a:xfrm>
            <a:custGeom>
              <a:avLst/>
              <a:gdLst/>
              <a:ahLst/>
              <a:cxnLst/>
              <a:rect l="l" t="t" r="r" b="b"/>
              <a:pathLst>
                <a:path w="2488" h="2138" extrusionOk="0">
                  <a:moveTo>
                    <a:pt x="1057" y="1"/>
                  </a:moveTo>
                  <a:cubicBezTo>
                    <a:pt x="472" y="9"/>
                    <a:pt x="0" y="480"/>
                    <a:pt x="0" y="1065"/>
                  </a:cubicBezTo>
                  <a:cubicBezTo>
                    <a:pt x="0" y="1709"/>
                    <a:pt x="525" y="2137"/>
                    <a:pt x="1074" y="2137"/>
                  </a:cubicBezTo>
                  <a:cubicBezTo>
                    <a:pt x="1336" y="2137"/>
                    <a:pt x="1603" y="2040"/>
                    <a:pt x="1821" y="1821"/>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0" name="Google Shape;12917;p81">
              <a:extLst>
                <a:ext uri="{FF2B5EF4-FFF2-40B4-BE49-F238E27FC236}">
                  <a16:creationId xmlns:a16="http://schemas.microsoft.com/office/drawing/2014/main" id="{3696EB5E-8408-2F17-D14B-BC3A6007E575}"/>
                </a:ext>
              </a:extLst>
            </p:cNvPr>
            <p:cNvSpPr/>
            <p:nvPr/>
          </p:nvSpPr>
          <p:spPr>
            <a:xfrm>
              <a:off x="5875275" y="141897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1" name="Google Shape;12918;p81">
              <a:extLst>
                <a:ext uri="{FF2B5EF4-FFF2-40B4-BE49-F238E27FC236}">
                  <a16:creationId xmlns:a16="http://schemas.microsoft.com/office/drawing/2014/main" id="{2D88F5F5-43B3-A318-0BFE-12DBAF14C5B9}"/>
                </a:ext>
              </a:extLst>
            </p:cNvPr>
            <p:cNvSpPr/>
            <p:nvPr/>
          </p:nvSpPr>
          <p:spPr>
            <a:xfrm>
              <a:off x="5875275" y="14952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2" name="Google Shape;12919;p81">
              <a:extLst>
                <a:ext uri="{FF2B5EF4-FFF2-40B4-BE49-F238E27FC236}">
                  <a16:creationId xmlns:a16="http://schemas.microsoft.com/office/drawing/2014/main" id="{3C81FDA3-A311-6ADB-46F6-A8CA8A73815B}"/>
                </a:ext>
              </a:extLst>
            </p:cNvPr>
            <p:cNvSpPr/>
            <p:nvPr/>
          </p:nvSpPr>
          <p:spPr>
            <a:xfrm>
              <a:off x="5875275" y="1571400"/>
              <a:ext cx="62225" cy="53250"/>
            </a:xfrm>
            <a:custGeom>
              <a:avLst/>
              <a:gdLst/>
              <a:ahLst/>
              <a:cxnLst/>
              <a:rect l="l" t="t" r="r" b="b"/>
              <a:pathLst>
                <a:path w="2489"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3" name="Google Shape;12920;p81">
              <a:extLst>
                <a:ext uri="{FF2B5EF4-FFF2-40B4-BE49-F238E27FC236}">
                  <a16:creationId xmlns:a16="http://schemas.microsoft.com/office/drawing/2014/main" id="{27E00150-A29C-2774-A99F-6F0FFD68BBCD}"/>
                </a:ext>
              </a:extLst>
            </p:cNvPr>
            <p:cNvSpPr/>
            <p:nvPr/>
          </p:nvSpPr>
          <p:spPr>
            <a:xfrm>
              <a:off x="5875275" y="164740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4" name="Google Shape;12921;p81">
              <a:extLst>
                <a:ext uri="{FF2B5EF4-FFF2-40B4-BE49-F238E27FC236}">
                  <a16:creationId xmlns:a16="http://schemas.microsoft.com/office/drawing/2014/main" id="{3A0BF153-A6B5-4EDC-1179-6718777506AD}"/>
                </a:ext>
              </a:extLst>
            </p:cNvPr>
            <p:cNvSpPr/>
            <p:nvPr/>
          </p:nvSpPr>
          <p:spPr>
            <a:xfrm>
              <a:off x="5875275" y="1723625"/>
              <a:ext cx="62225" cy="53350"/>
            </a:xfrm>
            <a:custGeom>
              <a:avLst/>
              <a:gdLst/>
              <a:ahLst/>
              <a:cxnLst/>
              <a:rect l="l" t="t" r="r" b="b"/>
              <a:pathLst>
                <a:path w="2489"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5" name="Google Shape;12922;p81">
              <a:extLst>
                <a:ext uri="{FF2B5EF4-FFF2-40B4-BE49-F238E27FC236}">
                  <a16:creationId xmlns:a16="http://schemas.microsoft.com/office/drawing/2014/main" id="{06890B45-1DCF-1263-F476-0C973AECBABF}"/>
                </a:ext>
              </a:extLst>
            </p:cNvPr>
            <p:cNvSpPr/>
            <p:nvPr/>
          </p:nvSpPr>
          <p:spPr>
            <a:xfrm>
              <a:off x="5875275" y="179985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6" name="Google Shape;12923;p81">
              <a:extLst>
                <a:ext uri="{FF2B5EF4-FFF2-40B4-BE49-F238E27FC236}">
                  <a16:creationId xmlns:a16="http://schemas.microsoft.com/office/drawing/2014/main" id="{2BE87816-632B-78A1-81C3-CF060AF450EC}"/>
                </a:ext>
              </a:extLst>
            </p:cNvPr>
            <p:cNvSpPr/>
            <p:nvPr/>
          </p:nvSpPr>
          <p:spPr>
            <a:xfrm>
              <a:off x="5875275" y="1876050"/>
              <a:ext cx="62225" cy="53350"/>
            </a:xfrm>
            <a:custGeom>
              <a:avLst/>
              <a:gdLst/>
              <a:ahLst/>
              <a:cxnLst/>
              <a:rect l="l" t="t" r="r" b="b"/>
              <a:pathLst>
                <a:path w="2489" h="2134" extrusionOk="0">
                  <a:moveTo>
                    <a:pt x="1065" y="1"/>
                  </a:moveTo>
                  <a:cubicBezTo>
                    <a:pt x="480" y="1"/>
                    <a:pt x="0" y="472"/>
                    <a:pt x="0" y="1066"/>
                  </a:cubicBezTo>
                  <a:cubicBezTo>
                    <a:pt x="0" y="1709"/>
                    <a:pt x="526" y="2133"/>
                    <a:pt x="1074" y="2133"/>
                  </a:cubicBezTo>
                  <a:cubicBezTo>
                    <a:pt x="1336" y="2133"/>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7" name="Google Shape;12924;p81">
              <a:extLst>
                <a:ext uri="{FF2B5EF4-FFF2-40B4-BE49-F238E27FC236}">
                  <a16:creationId xmlns:a16="http://schemas.microsoft.com/office/drawing/2014/main" id="{18092302-739A-9F05-BDB7-D49D9B294924}"/>
                </a:ext>
              </a:extLst>
            </p:cNvPr>
            <p:cNvSpPr/>
            <p:nvPr/>
          </p:nvSpPr>
          <p:spPr>
            <a:xfrm>
              <a:off x="5875275" y="1952050"/>
              <a:ext cx="62225" cy="53450"/>
            </a:xfrm>
            <a:custGeom>
              <a:avLst/>
              <a:gdLst/>
              <a:ahLst/>
              <a:cxnLst/>
              <a:rect l="l" t="t" r="r" b="b"/>
              <a:pathLst>
                <a:path w="2489" h="2138" extrusionOk="0">
                  <a:moveTo>
                    <a:pt x="1065" y="1"/>
                  </a:moveTo>
                  <a:cubicBezTo>
                    <a:pt x="480" y="9"/>
                    <a:pt x="0" y="481"/>
                    <a:pt x="0" y="1074"/>
                  </a:cubicBezTo>
                  <a:cubicBezTo>
                    <a:pt x="0" y="1712"/>
                    <a:pt x="525" y="2138"/>
                    <a:pt x="1073" y="2138"/>
                  </a:cubicBezTo>
                  <a:cubicBezTo>
                    <a:pt x="1335" y="2138"/>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8" name="Google Shape;12925;p81">
              <a:extLst>
                <a:ext uri="{FF2B5EF4-FFF2-40B4-BE49-F238E27FC236}">
                  <a16:creationId xmlns:a16="http://schemas.microsoft.com/office/drawing/2014/main" id="{35832F71-9497-A4EB-1DDA-C1AB48A50B04}"/>
                </a:ext>
              </a:extLst>
            </p:cNvPr>
            <p:cNvSpPr/>
            <p:nvPr/>
          </p:nvSpPr>
          <p:spPr>
            <a:xfrm>
              <a:off x="5875275" y="2028275"/>
              <a:ext cx="62225" cy="53450"/>
            </a:xfrm>
            <a:custGeom>
              <a:avLst/>
              <a:gdLst/>
              <a:ahLst/>
              <a:cxnLst/>
              <a:rect l="l" t="t" r="r" b="b"/>
              <a:pathLst>
                <a:path w="2489" h="2138" extrusionOk="0">
                  <a:moveTo>
                    <a:pt x="1065" y="1"/>
                  </a:moveTo>
                  <a:cubicBezTo>
                    <a:pt x="480" y="1"/>
                    <a:pt x="0" y="480"/>
                    <a:pt x="0" y="1065"/>
                  </a:cubicBezTo>
                  <a:cubicBezTo>
                    <a:pt x="0" y="1709"/>
                    <a:pt x="526" y="2137"/>
                    <a:pt x="1074" y="2137"/>
                  </a:cubicBezTo>
                  <a:cubicBezTo>
                    <a:pt x="1336" y="2137"/>
                    <a:pt x="1603" y="2040"/>
                    <a:pt x="1821" y="1821"/>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89" name="Google Shape;12926;p81">
              <a:extLst>
                <a:ext uri="{FF2B5EF4-FFF2-40B4-BE49-F238E27FC236}">
                  <a16:creationId xmlns:a16="http://schemas.microsoft.com/office/drawing/2014/main" id="{135093C1-9657-8768-D9B5-C3D96FF8A955}"/>
                </a:ext>
              </a:extLst>
            </p:cNvPr>
            <p:cNvSpPr/>
            <p:nvPr/>
          </p:nvSpPr>
          <p:spPr>
            <a:xfrm>
              <a:off x="587527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0" name="Google Shape;12927;p81">
              <a:extLst>
                <a:ext uri="{FF2B5EF4-FFF2-40B4-BE49-F238E27FC236}">
                  <a16:creationId xmlns:a16="http://schemas.microsoft.com/office/drawing/2014/main" id="{4870A2E6-C078-60C1-667A-7F61A693741D}"/>
                </a:ext>
              </a:extLst>
            </p:cNvPr>
            <p:cNvSpPr/>
            <p:nvPr/>
          </p:nvSpPr>
          <p:spPr>
            <a:xfrm>
              <a:off x="5799275" y="2104500"/>
              <a:ext cx="62200" cy="53325"/>
            </a:xfrm>
            <a:custGeom>
              <a:avLst/>
              <a:gdLst/>
              <a:ahLst/>
              <a:cxnLst/>
              <a:rect l="l" t="t" r="r" b="b"/>
              <a:pathLst>
                <a:path w="2488" h="2133"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1" name="Google Shape;12928;p81">
              <a:extLst>
                <a:ext uri="{FF2B5EF4-FFF2-40B4-BE49-F238E27FC236}">
                  <a16:creationId xmlns:a16="http://schemas.microsoft.com/office/drawing/2014/main" id="{520885B8-B320-7618-C2CB-26A2483CE153}"/>
                </a:ext>
              </a:extLst>
            </p:cNvPr>
            <p:cNvSpPr/>
            <p:nvPr/>
          </p:nvSpPr>
          <p:spPr>
            <a:xfrm>
              <a:off x="5799275" y="2180700"/>
              <a:ext cx="62150" cy="53275"/>
            </a:xfrm>
            <a:custGeom>
              <a:avLst/>
              <a:gdLst/>
              <a:ahLst/>
              <a:cxnLst/>
              <a:rect l="l" t="t" r="r" b="b"/>
              <a:pathLst>
                <a:path w="2486" h="2131" extrusionOk="0">
                  <a:moveTo>
                    <a:pt x="1067" y="1"/>
                  </a:moveTo>
                  <a:cubicBezTo>
                    <a:pt x="1064" y="1"/>
                    <a:pt x="1060" y="1"/>
                    <a:pt x="1057" y="1"/>
                  </a:cubicBezTo>
                  <a:cubicBezTo>
                    <a:pt x="472" y="1"/>
                    <a:pt x="0" y="480"/>
                    <a:pt x="0" y="1066"/>
                  </a:cubicBezTo>
                  <a:cubicBezTo>
                    <a:pt x="0" y="1707"/>
                    <a:pt x="522" y="2131"/>
                    <a:pt x="1067" y="2131"/>
                  </a:cubicBezTo>
                  <a:cubicBezTo>
                    <a:pt x="1329" y="2131"/>
                    <a:pt x="1596" y="2033"/>
                    <a:pt x="1813" y="1813"/>
                  </a:cubicBezTo>
                  <a:cubicBezTo>
                    <a:pt x="2485" y="1149"/>
                    <a:pt x="2011" y="1"/>
                    <a:pt x="106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2" name="Google Shape;12929;p81">
              <a:extLst>
                <a:ext uri="{FF2B5EF4-FFF2-40B4-BE49-F238E27FC236}">
                  <a16:creationId xmlns:a16="http://schemas.microsoft.com/office/drawing/2014/main" id="{FF61F8ED-19B9-0A8D-9E36-93939D338AB4}"/>
                </a:ext>
              </a:extLst>
            </p:cNvPr>
            <p:cNvSpPr/>
            <p:nvPr/>
          </p:nvSpPr>
          <p:spPr>
            <a:xfrm>
              <a:off x="5799275" y="2256925"/>
              <a:ext cx="62350" cy="53425"/>
            </a:xfrm>
            <a:custGeom>
              <a:avLst/>
              <a:gdLst/>
              <a:ahLst/>
              <a:cxnLst/>
              <a:rect l="l" t="t" r="r" b="b"/>
              <a:pathLst>
                <a:path w="2494" h="2137" extrusionOk="0">
                  <a:moveTo>
                    <a:pt x="1067" y="0"/>
                  </a:moveTo>
                  <a:cubicBezTo>
                    <a:pt x="1064" y="0"/>
                    <a:pt x="1060" y="0"/>
                    <a:pt x="1057" y="0"/>
                  </a:cubicBezTo>
                  <a:cubicBezTo>
                    <a:pt x="472" y="0"/>
                    <a:pt x="0" y="480"/>
                    <a:pt x="0" y="1065"/>
                  </a:cubicBezTo>
                  <a:cubicBezTo>
                    <a:pt x="0" y="1709"/>
                    <a:pt x="529" y="2137"/>
                    <a:pt x="1077" y="2137"/>
                  </a:cubicBezTo>
                  <a:cubicBezTo>
                    <a:pt x="1339" y="2137"/>
                    <a:pt x="1606" y="2039"/>
                    <a:pt x="1821" y="1821"/>
                  </a:cubicBezTo>
                  <a:cubicBezTo>
                    <a:pt x="2493" y="1149"/>
                    <a:pt x="2019" y="0"/>
                    <a:pt x="106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3" name="Google Shape;12930;p81">
              <a:extLst>
                <a:ext uri="{FF2B5EF4-FFF2-40B4-BE49-F238E27FC236}">
                  <a16:creationId xmlns:a16="http://schemas.microsoft.com/office/drawing/2014/main" id="{26A1CBC1-0FCF-760D-02C5-97B8F0261CC3}"/>
                </a:ext>
              </a:extLst>
            </p:cNvPr>
            <p:cNvSpPr/>
            <p:nvPr/>
          </p:nvSpPr>
          <p:spPr>
            <a:xfrm>
              <a:off x="5799275" y="2333125"/>
              <a:ext cx="62200" cy="53450"/>
            </a:xfrm>
            <a:custGeom>
              <a:avLst/>
              <a:gdLst/>
              <a:ahLst/>
              <a:cxnLst/>
              <a:rect l="l" t="t" r="r" b="b"/>
              <a:pathLst>
                <a:path w="2488" h="2138" extrusionOk="0">
                  <a:moveTo>
                    <a:pt x="1057" y="1"/>
                  </a:moveTo>
                  <a:cubicBezTo>
                    <a:pt x="472" y="9"/>
                    <a:pt x="0" y="480"/>
                    <a:pt x="0" y="1066"/>
                  </a:cubicBezTo>
                  <a:cubicBezTo>
                    <a:pt x="0" y="1709"/>
                    <a:pt x="525" y="2137"/>
                    <a:pt x="1071" y="2137"/>
                  </a:cubicBezTo>
                  <a:cubicBezTo>
                    <a:pt x="1332" y="2137"/>
                    <a:pt x="1597" y="2040"/>
                    <a:pt x="1813"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4" name="Google Shape;12931;p81">
              <a:extLst>
                <a:ext uri="{FF2B5EF4-FFF2-40B4-BE49-F238E27FC236}">
                  <a16:creationId xmlns:a16="http://schemas.microsoft.com/office/drawing/2014/main" id="{2E274BEA-D33A-17E6-3B22-23208A5F41D5}"/>
                </a:ext>
              </a:extLst>
            </p:cNvPr>
            <p:cNvSpPr/>
            <p:nvPr/>
          </p:nvSpPr>
          <p:spPr>
            <a:xfrm>
              <a:off x="5799050" y="2637775"/>
              <a:ext cx="62425" cy="53450"/>
            </a:xfrm>
            <a:custGeom>
              <a:avLst/>
              <a:gdLst/>
              <a:ahLst/>
              <a:cxnLst/>
              <a:rect l="l" t="t" r="r" b="b"/>
              <a:pathLst>
                <a:path w="2497" h="2138" extrusionOk="0">
                  <a:moveTo>
                    <a:pt x="1066" y="1"/>
                  </a:moveTo>
                  <a:cubicBezTo>
                    <a:pt x="481" y="9"/>
                    <a:pt x="1" y="480"/>
                    <a:pt x="1" y="1074"/>
                  </a:cubicBezTo>
                  <a:cubicBezTo>
                    <a:pt x="1" y="1712"/>
                    <a:pt x="525" y="2137"/>
                    <a:pt x="1074" y="2137"/>
                  </a:cubicBezTo>
                  <a:cubicBezTo>
                    <a:pt x="1336"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5" name="Google Shape;12932;p81">
              <a:extLst>
                <a:ext uri="{FF2B5EF4-FFF2-40B4-BE49-F238E27FC236}">
                  <a16:creationId xmlns:a16="http://schemas.microsoft.com/office/drawing/2014/main" id="{09CE54D6-33EE-9918-6AB4-F962E24872F4}"/>
                </a:ext>
              </a:extLst>
            </p:cNvPr>
            <p:cNvSpPr/>
            <p:nvPr/>
          </p:nvSpPr>
          <p:spPr>
            <a:xfrm>
              <a:off x="5799275" y="2561575"/>
              <a:ext cx="62200" cy="53425"/>
            </a:xfrm>
            <a:custGeom>
              <a:avLst/>
              <a:gdLst/>
              <a:ahLst/>
              <a:cxnLst/>
              <a:rect l="l" t="t" r="r" b="b"/>
              <a:pathLst>
                <a:path w="2488" h="2137" extrusionOk="0">
                  <a:moveTo>
                    <a:pt x="1057" y="0"/>
                  </a:moveTo>
                  <a:cubicBezTo>
                    <a:pt x="472" y="8"/>
                    <a:pt x="0" y="480"/>
                    <a:pt x="0" y="1073"/>
                  </a:cubicBezTo>
                  <a:cubicBezTo>
                    <a:pt x="0" y="1711"/>
                    <a:pt x="524" y="2137"/>
                    <a:pt x="1070" y="2137"/>
                  </a:cubicBezTo>
                  <a:cubicBezTo>
                    <a:pt x="1331" y="2137"/>
                    <a:pt x="1597" y="2039"/>
                    <a:pt x="1813" y="1821"/>
                  </a:cubicBezTo>
                  <a:cubicBezTo>
                    <a:pt x="2488" y="1146"/>
                    <a:pt x="2008" y="0"/>
                    <a:pt x="105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6" name="Google Shape;12933;p81">
              <a:extLst>
                <a:ext uri="{FF2B5EF4-FFF2-40B4-BE49-F238E27FC236}">
                  <a16:creationId xmlns:a16="http://schemas.microsoft.com/office/drawing/2014/main" id="{6D06F248-3989-1857-209E-29FBAA45C888}"/>
                </a:ext>
              </a:extLst>
            </p:cNvPr>
            <p:cNvSpPr/>
            <p:nvPr/>
          </p:nvSpPr>
          <p:spPr>
            <a:xfrm>
              <a:off x="5799050" y="2485550"/>
              <a:ext cx="62425" cy="53300"/>
            </a:xfrm>
            <a:custGeom>
              <a:avLst/>
              <a:gdLst/>
              <a:ahLst/>
              <a:cxnLst/>
              <a:rect l="l" t="t" r="r" b="b"/>
              <a:pathLst>
                <a:path w="2497" h="2132" extrusionOk="0">
                  <a:moveTo>
                    <a:pt x="1066" y="1"/>
                  </a:moveTo>
                  <a:cubicBezTo>
                    <a:pt x="481" y="1"/>
                    <a:pt x="1" y="472"/>
                    <a:pt x="1" y="1066"/>
                  </a:cubicBezTo>
                  <a:cubicBezTo>
                    <a:pt x="1" y="1708"/>
                    <a:pt x="523" y="2131"/>
                    <a:pt x="1070" y="2131"/>
                  </a:cubicBezTo>
                  <a:cubicBezTo>
                    <a:pt x="1333" y="2131"/>
                    <a:pt x="1603" y="2033"/>
                    <a:pt x="1822" y="1814"/>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7" name="Google Shape;12934;p81">
              <a:extLst>
                <a:ext uri="{FF2B5EF4-FFF2-40B4-BE49-F238E27FC236}">
                  <a16:creationId xmlns:a16="http://schemas.microsoft.com/office/drawing/2014/main" id="{8DC00D8B-76AD-8488-5178-F7DB9438D942}"/>
                </a:ext>
              </a:extLst>
            </p:cNvPr>
            <p:cNvSpPr/>
            <p:nvPr/>
          </p:nvSpPr>
          <p:spPr>
            <a:xfrm>
              <a:off x="5799275" y="2409350"/>
              <a:ext cx="62150" cy="53275"/>
            </a:xfrm>
            <a:custGeom>
              <a:avLst/>
              <a:gdLst/>
              <a:ahLst/>
              <a:cxnLst/>
              <a:rect l="l" t="t" r="r" b="b"/>
              <a:pathLst>
                <a:path w="2486" h="2131" extrusionOk="0">
                  <a:moveTo>
                    <a:pt x="1067" y="0"/>
                  </a:moveTo>
                  <a:cubicBezTo>
                    <a:pt x="1064" y="0"/>
                    <a:pt x="1060" y="0"/>
                    <a:pt x="1057" y="0"/>
                  </a:cubicBezTo>
                  <a:cubicBezTo>
                    <a:pt x="472" y="0"/>
                    <a:pt x="0" y="480"/>
                    <a:pt x="0" y="1065"/>
                  </a:cubicBezTo>
                  <a:cubicBezTo>
                    <a:pt x="0" y="1707"/>
                    <a:pt x="522" y="2131"/>
                    <a:pt x="1069" y="2131"/>
                  </a:cubicBezTo>
                  <a:cubicBezTo>
                    <a:pt x="1333" y="2131"/>
                    <a:pt x="1602" y="2032"/>
                    <a:pt x="1821" y="1813"/>
                  </a:cubicBezTo>
                  <a:cubicBezTo>
                    <a:pt x="2485" y="1149"/>
                    <a:pt x="2011" y="0"/>
                    <a:pt x="106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8" name="Google Shape;12935;p81">
              <a:extLst>
                <a:ext uri="{FF2B5EF4-FFF2-40B4-BE49-F238E27FC236}">
                  <a16:creationId xmlns:a16="http://schemas.microsoft.com/office/drawing/2014/main" id="{D6B64CC1-8449-D5E5-493A-A2303121080A}"/>
                </a:ext>
              </a:extLst>
            </p:cNvPr>
            <p:cNvSpPr/>
            <p:nvPr/>
          </p:nvSpPr>
          <p:spPr>
            <a:xfrm>
              <a:off x="5723050" y="240935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399" name="Google Shape;12936;p81">
              <a:extLst>
                <a:ext uri="{FF2B5EF4-FFF2-40B4-BE49-F238E27FC236}">
                  <a16:creationId xmlns:a16="http://schemas.microsoft.com/office/drawing/2014/main" id="{786F74EE-09B7-6BD1-A263-1F4D81734CAE}"/>
                </a:ext>
              </a:extLst>
            </p:cNvPr>
            <p:cNvSpPr/>
            <p:nvPr/>
          </p:nvSpPr>
          <p:spPr>
            <a:xfrm>
              <a:off x="564682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0" name="Google Shape;12937;p81">
              <a:extLst>
                <a:ext uri="{FF2B5EF4-FFF2-40B4-BE49-F238E27FC236}">
                  <a16:creationId xmlns:a16="http://schemas.microsoft.com/office/drawing/2014/main" id="{0FCCF755-C657-42C1-FBD3-73BF4945FAB3}"/>
                </a:ext>
              </a:extLst>
            </p:cNvPr>
            <p:cNvSpPr/>
            <p:nvPr/>
          </p:nvSpPr>
          <p:spPr>
            <a:xfrm>
              <a:off x="5570625" y="2409350"/>
              <a:ext cx="62200" cy="53350"/>
            </a:xfrm>
            <a:custGeom>
              <a:avLst/>
              <a:gdLst/>
              <a:ahLst/>
              <a:cxnLst/>
              <a:rect l="l" t="t" r="r" b="b"/>
              <a:pathLst>
                <a:path w="2488"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1" name="Google Shape;12938;p81">
              <a:extLst>
                <a:ext uri="{FF2B5EF4-FFF2-40B4-BE49-F238E27FC236}">
                  <a16:creationId xmlns:a16="http://schemas.microsoft.com/office/drawing/2014/main" id="{122EA636-B643-733D-0C38-E96253E9E77C}"/>
                </a:ext>
              </a:extLst>
            </p:cNvPr>
            <p:cNvSpPr/>
            <p:nvPr/>
          </p:nvSpPr>
          <p:spPr>
            <a:xfrm>
              <a:off x="5494400" y="240935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7"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2" name="Google Shape;12939;p81">
              <a:extLst>
                <a:ext uri="{FF2B5EF4-FFF2-40B4-BE49-F238E27FC236}">
                  <a16:creationId xmlns:a16="http://schemas.microsoft.com/office/drawing/2014/main" id="{9A5E06D3-F9CD-82CE-CBF1-B433457E6071}"/>
                </a:ext>
              </a:extLst>
            </p:cNvPr>
            <p:cNvSpPr/>
            <p:nvPr/>
          </p:nvSpPr>
          <p:spPr>
            <a:xfrm>
              <a:off x="5418200" y="2409350"/>
              <a:ext cx="62425" cy="53350"/>
            </a:xfrm>
            <a:custGeom>
              <a:avLst/>
              <a:gdLst/>
              <a:ahLst/>
              <a:cxnLst/>
              <a:rect l="l" t="t" r="r" b="b"/>
              <a:pathLst>
                <a:path w="2497" h="2134"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3" name="Google Shape;12940;p81">
              <a:extLst>
                <a:ext uri="{FF2B5EF4-FFF2-40B4-BE49-F238E27FC236}">
                  <a16:creationId xmlns:a16="http://schemas.microsoft.com/office/drawing/2014/main" id="{42AD7FD6-F0CF-DACA-A8B7-216E4DE9BACA}"/>
                </a:ext>
              </a:extLst>
            </p:cNvPr>
            <p:cNvSpPr/>
            <p:nvPr/>
          </p:nvSpPr>
          <p:spPr>
            <a:xfrm>
              <a:off x="5341975" y="240935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4" name="Google Shape;12941;p81">
              <a:extLst>
                <a:ext uri="{FF2B5EF4-FFF2-40B4-BE49-F238E27FC236}">
                  <a16:creationId xmlns:a16="http://schemas.microsoft.com/office/drawing/2014/main" id="{E9644750-BFB0-F933-FA41-83B7DA2EE0BF}"/>
                </a:ext>
              </a:extLst>
            </p:cNvPr>
            <p:cNvSpPr/>
            <p:nvPr/>
          </p:nvSpPr>
          <p:spPr>
            <a:xfrm>
              <a:off x="6027500" y="3399500"/>
              <a:ext cx="62425" cy="53350"/>
            </a:xfrm>
            <a:custGeom>
              <a:avLst/>
              <a:gdLst/>
              <a:ahLst/>
              <a:cxnLst/>
              <a:rect l="l" t="t" r="r" b="b"/>
              <a:pathLst>
                <a:path w="2497" h="2134" extrusionOk="0">
                  <a:moveTo>
                    <a:pt x="1073" y="1"/>
                  </a:moveTo>
                  <a:cubicBezTo>
                    <a:pt x="480" y="1"/>
                    <a:pt x="9" y="480"/>
                    <a:pt x="0" y="1066"/>
                  </a:cubicBezTo>
                  <a:cubicBezTo>
                    <a:pt x="0" y="1709"/>
                    <a:pt x="529" y="2134"/>
                    <a:pt x="1078" y="2134"/>
                  </a:cubicBezTo>
                  <a:cubicBezTo>
                    <a:pt x="1340" y="2134"/>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5" name="Google Shape;12942;p81">
              <a:extLst>
                <a:ext uri="{FF2B5EF4-FFF2-40B4-BE49-F238E27FC236}">
                  <a16:creationId xmlns:a16="http://schemas.microsoft.com/office/drawing/2014/main" id="{FF3D6115-1B8A-0247-6047-87493F437468}"/>
                </a:ext>
              </a:extLst>
            </p:cNvPr>
            <p:cNvSpPr/>
            <p:nvPr/>
          </p:nvSpPr>
          <p:spPr>
            <a:xfrm>
              <a:off x="6027500" y="3323300"/>
              <a:ext cx="62425" cy="53425"/>
            </a:xfrm>
            <a:custGeom>
              <a:avLst/>
              <a:gdLst/>
              <a:ahLst/>
              <a:cxnLst/>
              <a:rect l="l" t="t" r="r" b="b"/>
              <a:pathLst>
                <a:path w="2497" h="2137" extrusionOk="0">
                  <a:moveTo>
                    <a:pt x="1073" y="0"/>
                  </a:moveTo>
                  <a:cubicBezTo>
                    <a:pt x="480" y="0"/>
                    <a:pt x="9" y="480"/>
                    <a:pt x="0" y="1065"/>
                  </a:cubicBezTo>
                  <a:cubicBezTo>
                    <a:pt x="0" y="1709"/>
                    <a:pt x="529" y="2137"/>
                    <a:pt x="1078" y="2137"/>
                  </a:cubicBezTo>
                  <a:cubicBezTo>
                    <a:pt x="1340" y="2137"/>
                    <a:pt x="1606" y="2039"/>
                    <a:pt x="1821" y="1821"/>
                  </a:cubicBezTo>
                  <a:cubicBezTo>
                    <a:pt x="2496" y="1154"/>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6" name="Google Shape;12943;p81">
              <a:extLst>
                <a:ext uri="{FF2B5EF4-FFF2-40B4-BE49-F238E27FC236}">
                  <a16:creationId xmlns:a16="http://schemas.microsoft.com/office/drawing/2014/main" id="{E7586E46-6977-7015-C713-4790C6F1A46E}"/>
                </a:ext>
              </a:extLst>
            </p:cNvPr>
            <p:cNvSpPr/>
            <p:nvPr/>
          </p:nvSpPr>
          <p:spPr>
            <a:xfrm>
              <a:off x="6103700" y="3171075"/>
              <a:ext cx="62425" cy="53275"/>
            </a:xfrm>
            <a:custGeom>
              <a:avLst/>
              <a:gdLst/>
              <a:ahLst/>
              <a:cxnLst/>
              <a:rect l="l" t="t" r="r" b="b"/>
              <a:pathLst>
                <a:path w="2497" h="2131" extrusionOk="0">
                  <a:moveTo>
                    <a:pt x="1066" y="0"/>
                  </a:moveTo>
                  <a:cubicBezTo>
                    <a:pt x="481" y="0"/>
                    <a:pt x="9" y="472"/>
                    <a:pt x="1" y="1065"/>
                  </a:cubicBezTo>
                  <a:cubicBezTo>
                    <a:pt x="1" y="1707"/>
                    <a:pt x="523" y="2131"/>
                    <a:pt x="1070" y="2131"/>
                  </a:cubicBezTo>
                  <a:cubicBezTo>
                    <a:pt x="1333" y="2131"/>
                    <a:pt x="1603" y="2032"/>
                    <a:pt x="1822" y="1813"/>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7" name="Google Shape;12944;p81">
              <a:extLst>
                <a:ext uri="{FF2B5EF4-FFF2-40B4-BE49-F238E27FC236}">
                  <a16:creationId xmlns:a16="http://schemas.microsoft.com/office/drawing/2014/main" id="{A04D2A99-4337-74AB-232F-B0A27AB9F493}"/>
                </a:ext>
              </a:extLst>
            </p:cNvPr>
            <p:cNvSpPr/>
            <p:nvPr/>
          </p:nvSpPr>
          <p:spPr>
            <a:xfrm>
              <a:off x="6103700" y="3094850"/>
              <a:ext cx="62425" cy="53350"/>
            </a:xfrm>
            <a:custGeom>
              <a:avLst/>
              <a:gdLst/>
              <a:ahLst/>
              <a:cxnLst/>
              <a:rect l="l" t="t" r="r" b="b"/>
              <a:pathLst>
                <a:path w="2497" h="2134" extrusionOk="0">
                  <a:moveTo>
                    <a:pt x="1066" y="1"/>
                  </a:moveTo>
                  <a:cubicBezTo>
                    <a:pt x="481" y="1"/>
                    <a:pt x="1" y="480"/>
                    <a:pt x="1" y="1066"/>
                  </a:cubicBezTo>
                  <a:cubicBezTo>
                    <a:pt x="1" y="1709"/>
                    <a:pt x="526" y="2134"/>
                    <a:pt x="1075" y="2134"/>
                  </a:cubicBezTo>
                  <a:cubicBezTo>
                    <a:pt x="1337" y="2134"/>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8" name="Google Shape;12945;p81">
              <a:extLst>
                <a:ext uri="{FF2B5EF4-FFF2-40B4-BE49-F238E27FC236}">
                  <a16:creationId xmlns:a16="http://schemas.microsoft.com/office/drawing/2014/main" id="{0D383034-69DA-8A4A-3948-B1D5F41C15A1}"/>
                </a:ext>
              </a:extLst>
            </p:cNvPr>
            <p:cNvSpPr/>
            <p:nvPr/>
          </p:nvSpPr>
          <p:spPr>
            <a:xfrm>
              <a:off x="5951475" y="309485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09" name="Google Shape;12946;p81">
              <a:extLst>
                <a:ext uri="{FF2B5EF4-FFF2-40B4-BE49-F238E27FC236}">
                  <a16:creationId xmlns:a16="http://schemas.microsoft.com/office/drawing/2014/main" id="{3AA08DB9-374F-4DA4-FF97-6ED6ABEFB7E4}"/>
                </a:ext>
              </a:extLst>
            </p:cNvPr>
            <p:cNvSpPr/>
            <p:nvPr/>
          </p:nvSpPr>
          <p:spPr>
            <a:xfrm>
              <a:off x="595147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0" name="Google Shape;12947;p81">
              <a:extLst>
                <a:ext uri="{FF2B5EF4-FFF2-40B4-BE49-F238E27FC236}">
                  <a16:creationId xmlns:a16="http://schemas.microsoft.com/office/drawing/2014/main" id="{405F04FB-A31D-7D46-725D-561FFCE11E80}"/>
                </a:ext>
              </a:extLst>
            </p:cNvPr>
            <p:cNvSpPr/>
            <p:nvPr/>
          </p:nvSpPr>
          <p:spPr>
            <a:xfrm>
              <a:off x="5875275" y="3399500"/>
              <a:ext cx="62225" cy="53350"/>
            </a:xfrm>
            <a:custGeom>
              <a:avLst/>
              <a:gdLst/>
              <a:ahLst/>
              <a:cxnLst/>
              <a:rect l="l" t="t" r="r" b="b"/>
              <a:pathLst>
                <a:path w="2489" h="2134" extrusionOk="0">
                  <a:moveTo>
                    <a:pt x="1065" y="1"/>
                  </a:moveTo>
                  <a:cubicBezTo>
                    <a:pt x="480" y="1"/>
                    <a:pt x="0" y="480"/>
                    <a:pt x="0" y="1066"/>
                  </a:cubicBezTo>
                  <a:cubicBezTo>
                    <a:pt x="0" y="1709"/>
                    <a:pt x="526" y="2134"/>
                    <a:pt x="1074" y="2134"/>
                  </a:cubicBezTo>
                  <a:cubicBezTo>
                    <a:pt x="1336" y="2134"/>
                    <a:pt x="1603" y="2037"/>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1" name="Google Shape;12948;p81">
              <a:extLst>
                <a:ext uri="{FF2B5EF4-FFF2-40B4-BE49-F238E27FC236}">
                  <a16:creationId xmlns:a16="http://schemas.microsoft.com/office/drawing/2014/main" id="{CD23DE0C-C6E2-7F6A-89D0-DBC0F9EF6512}"/>
                </a:ext>
              </a:extLst>
            </p:cNvPr>
            <p:cNvSpPr/>
            <p:nvPr/>
          </p:nvSpPr>
          <p:spPr>
            <a:xfrm>
              <a:off x="5875275" y="3323300"/>
              <a:ext cx="62225" cy="53425"/>
            </a:xfrm>
            <a:custGeom>
              <a:avLst/>
              <a:gdLst/>
              <a:ahLst/>
              <a:cxnLst/>
              <a:rect l="l" t="t" r="r" b="b"/>
              <a:pathLst>
                <a:path w="2489" h="2137" extrusionOk="0">
                  <a:moveTo>
                    <a:pt x="1065" y="0"/>
                  </a:moveTo>
                  <a:cubicBezTo>
                    <a:pt x="480" y="0"/>
                    <a:pt x="0" y="480"/>
                    <a:pt x="0" y="1065"/>
                  </a:cubicBezTo>
                  <a:cubicBezTo>
                    <a:pt x="0" y="1709"/>
                    <a:pt x="526" y="2137"/>
                    <a:pt x="1074" y="2137"/>
                  </a:cubicBezTo>
                  <a:cubicBezTo>
                    <a:pt x="1336"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2" name="Google Shape;12949;p81">
              <a:extLst>
                <a:ext uri="{FF2B5EF4-FFF2-40B4-BE49-F238E27FC236}">
                  <a16:creationId xmlns:a16="http://schemas.microsoft.com/office/drawing/2014/main" id="{4CB26FEA-DA31-9D9B-E32F-A088C30772B2}"/>
                </a:ext>
              </a:extLst>
            </p:cNvPr>
            <p:cNvSpPr/>
            <p:nvPr/>
          </p:nvSpPr>
          <p:spPr>
            <a:xfrm>
              <a:off x="5875275" y="3247075"/>
              <a:ext cx="62225" cy="53450"/>
            </a:xfrm>
            <a:custGeom>
              <a:avLst/>
              <a:gdLst/>
              <a:ahLst/>
              <a:cxnLst/>
              <a:rect l="l" t="t" r="r" b="b"/>
              <a:pathLst>
                <a:path w="2489" h="2138" extrusionOk="0">
                  <a:moveTo>
                    <a:pt x="1065" y="1"/>
                  </a:moveTo>
                  <a:cubicBezTo>
                    <a:pt x="480" y="9"/>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3" name="Google Shape;12950;p81">
              <a:extLst>
                <a:ext uri="{FF2B5EF4-FFF2-40B4-BE49-F238E27FC236}">
                  <a16:creationId xmlns:a16="http://schemas.microsoft.com/office/drawing/2014/main" id="{B3B7EF6F-36A4-7641-71C3-16C9EC24429A}"/>
                </a:ext>
              </a:extLst>
            </p:cNvPr>
            <p:cNvSpPr/>
            <p:nvPr/>
          </p:nvSpPr>
          <p:spPr>
            <a:xfrm>
              <a:off x="5799125" y="3399500"/>
              <a:ext cx="62350" cy="53450"/>
            </a:xfrm>
            <a:custGeom>
              <a:avLst/>
              <a:gdLst/>
              <a:ahLst/>
              <a:cxnLst/>
              <a:rect l="l" t="t" r="r" b="b"/>
              <a:pathLst>
                <a:path w="2494" h="2138" extrusionOk="0">
                  <a:moveTo>
                    <a:pt x="1063" y="1"/>
                  </a:moveTo>
                  <a:cubicBezTo>
                    <a:pt x="478" y="1"/>
                    <a:pt x="6" y="480"/>
                    <a:pt x="6" y="1066"/>
                  </a:cubicBezTo>
                  <a:cubicBezTo>
                    <a:pt x="1" y="1709"/>
                    <a:pt x="528" y="2137"/>
                    <a:pt x="1076" y="2137"/>
                  </a:cubicBezTo>
                  <a:cubicBezTo>
                    <a:pt x="1337" y="2137"/>
                    <a:pt x="1603" y="2040"/>
                    <a:pt x="1819" y="1822"/>
                  </a:cubicBezTo>
                  <a:cubicBezTo>
                    <a:pt x="2494" y="1147"/>
                    <a:pt x="2014" y="1"/>
                    <a:pt x="106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4" name="Google Shape;12951;p81">
              <a:extLst>
                <a:ext uri="{FF2B5EF4-FFF2-40B4-BE49-F238E27FC236}">
                  <a16:creationId xmlns:a16="http://schemas.microsoft.com/office/drawing/2014/main" id="{42F152F8-4569-55A1-257A-6285BC77A13E}"/>
                </a:ext>
              </a:extLst>
            </p:cNvPr>
            <p:cNvSpPr/>
            <p:nvPr/>
          </p:nvSpPr>
          <p:spPr>
            <a:xfrm>
              <a:off x="5799125" y="3323300"/>
              <a:ext cx="62350" cy="53425"/>
            </a:xfrm>
            <a:custGeom>
              <a:avLst/>
              <a:gdLst/>
              <a:ahLst/>
              <a:cxnLst/>
              <a:rect l="l" t="t" r="r" b="b"/>
              <a:pathLst>
                <a:path w="2494" h="2137" extrusionOk="0">
                  <a:moveTo>
                    <a:pt x="1063" y="0"/>
                  </a:moveTo>
                  <a:cubicBezTo>
                    <a:pt x="478" y="8"/>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5" name="Google Shape;12952;p81">
              <a:extLst>
                <a:ext uri="{FF2B5EF4-FFF2-40B4-BE49-F238E27FC236}">
                  <a16:creationId xmlns:a16="http://schemas.microsoft.com/office/drawing/2014/main" id="{DD61314D-5807-4C76-DF64-9DCD8C599D40}"/>
                </a:ext>
              </a:extLst>
            </p:cNvPr>
            <p:cNvSpPr/>
            <p:nvPr/>
          </p:nvSpPr>
          <p:spPr>
            <a:xfrm>
              <a:off x="6027500" y="3551925"/>
              <a:ext cx="62425" cy="53250"/>
            </a:xfrm>
            <a:custGeom>
              <a:avLst/>
              <a:gdLst/>
              <a:ahLst/>
              <a:cxnLst/>
              <a:rect l="l" t="t" r="r" b="b"/>
              <a:pathLst>
                <a:path w="2497" h="2130" extrusionOk="0">
                  <a:moveTo>
                    <a:pt x="1073" y="1"/>
                  </a:moveTo>
                  <a:cubicBezTo>
                    <a:pt x="480" y="1"/>
                    <a:pt x="9" y="472"/>
                    <a:pt x="0" y="1066"/>
                  </a:cubicBezTo>
                  <a:cubicBezTo>
                    <a:pt x="0" y="1704"/>
                    <a:pt x="529" y="2129"/>
                    <a:pt x="1077" y="2129"/>
                  </a:cubicBezTo>
                  <a:cubicBezTo>
                    <a:pt x="1339" y="2129"/>
                    <a:pt x="1606" y="2032"/>
                    <a:pt x="1821" y="1814"/>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6" name="Google Shape;12953;p81">
              <a:extLst>
                <a:ext uri="{FF2B5EF4-FFF2-40B4-BE49-F238E27FC236}">
                  <a16:creationId xmlns:a16="http://schemas.microsoft.com/office/drawing/2014/main" id="{0E0DABD5-5951-78B8-996D-EE1E113A1426}"/>
                </a:ext>
              </a:extLst>
            </p:cNvPr>
            <p:cNvSpPr/>
            <p:nvPr/>
          </p:nvSpPr>
          <p:spPr>
            <a:xfrm>
              <a:off x="5951475" y="3551925"/>
              <a:ext cx="62225" cy="53250"/>
            </a:xfrm>
            <a:custGeom>
              <a:avLst/>
              <a:gdLst/>
              <a:ahLst/>
              <a:cxnLst/>
              <a:rect l="l" t="t" r="r" b="b"/>
              <a:pathLst>
                <a:path w="2489" h="2130" extrusionOk="0">
                  <a:moveTo>
                    <a:pt x="1066" y="1"/>
                  </a:moveTo>
                  <a:cubicBezTo>
                    <a:pt x="472" y="1"/>
                    <a:pt x="1" y="472"/>
                    <a:pt x="1" y="1066"/>
                  </a:cubicBezTo>
                  <a:cubicBezTo>
                    <a:pt x="1" y="1704"/>
                    <a:pt x="525" y="2129"/>
                    <a:pt x="1071" y="2129"/>
                  </a:cubicBezTo>
                  <a:cubicBezTo>
                    <a:pt x="1332" y="2129"/>
                    <a:pt x="1598" y="2032"/>
                    <a:pt x="1814"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7" name="Google Shape;12954;p81">
              <a:extLst>
                <a:ext uri="{FF2B5EF4-FFF2-40B4-BE49-F238E27FC236}">
                  <a16:creationId xmlns:a16="http://schemas.microsoft.com/office/drawing/2014/main" id="{74482DDC-C309-897E-3613-76540C592AF5}"/>
                </a:ext>
              </a:extLst>
            </p:cNvPr>
            <p:cNvSpPr/>
            <p:nvPr/>
          </p:nvSpPr>
          <p:spPr>
            <a:xfrm>
              <a:off x="5875275" y="3551925"/>
              <a:ext cx="62225" cy="53250"/>
            </a:xfrm>
            <a:custGeom>
              <a:avLst/>
              <a:gdLst/>
              <a:ahLst/>
              <a:cxnLst/>
              <a:rect l="l" t="t" r="r" b="b"/>
              <a:pathLst>
                <a:path w="2489" h="2130" extrusionOk="0">
                  <a:moveTo>
                    <a:pt x="1065" y="1"/>
                  </a:moveTo>
                  <a:cubicBezTo>
                    <a:pt x="480" y="1"/>
                    <a:pt x="0" y="472"/>
                    <a:pt x="0" y="1066"/>
                  </a:cubicBezTo>
                  <a:cubicBezTo>
                    <a:pt x="0" y="1704"/>
                    <a:pt x="525" y="2129"/>
                    <a:pt x="1073" y="2129"/>
                  </a:cubicBezTo>
                  <a:cubicBezTo>
                    <a:pt x="1335" y="2129"/>
                    <a:pt x="1603" y="2032"/>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8" name="Google Shape;12955;p81">
              <a:extLst>
                <a:ext uri="{FF2B5EF4-FFF2-40B4-BE49-F238E27FC236}">
                  <a16:creationId xmlns:a16="http://schemas.microsoft.com/office/drawing/2014/main" id="{93E90894-52FF-761A-D55E-44CEC106D66B}"/>
                </a:ext>
              </a:extLst>
            </p:cNvPr>
            <p:cNvSpPr/>
            <p:nvPr/>
          </p:nvSpPr>
          <p:spPr>
            <a:xfrm>
              <a:off x="5799050" y="3551925"/>
              <a:ext cx="62375" cy="53300"/>
            </a:xfrm>
            <a:custGeom>
              <a:avLst/>
              <a:gdLst/>
              <a:ahLst/>
              <a:cxnLst/>
              <a:rect l="l" t="t" r="r" b="b"/>
              <a:pathLst>
                <a:path w="2495" h="2132" extrusionOk="0">
                  <a:moveTo>
                    <a:pt x="1076" y="1"/>
                  </a:moveTo>
                  <a:cubicBezTo>
                    <a:pt x="1073" y="1"/>
                    <a:pt x="1069" y="1"/>
                    <a:pt x="1066" y="1"/>
                  </a:cubicBezTo>
                  <a:cubicBezTo>
                    <a:pt x="481" y="1"/>
                    <a:pt x="1" y="480"/>
                    <a:pt x="9" y="1066"/>
                  </a:cubicBezTo>
                  <a:cubicBezTo>
                    <a:pt x="9" y="1708"/>
                    <a:pt x="531" y="2131"/>
                    <a:pt x="1078" y="2131"/>
                  </a:cubicBezTo>
                  <a:cubicBezTo>
                    <a:pt x="1342" y="2131"/>
                    <a:pt x="1611" y="2033"/>
                    <a:pt x="1830" y="1814"/>
                  </a:cubicBezTo>
                  <a:cubicBezTo>
                    <a:pt x="2494" y="1141"/>
                    <a:pt x="2020" y="1"/>
                    <a:pt x="107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19" name="Google Shape;12956;p81">
              <a:extLst>
                <a:ext uri="{FF2B5EF4-FFF2-40B4-BE49-F238E27FC236}">
                  <a16:creationId xmlns:a16="http://schemas.microsoft.com/office/drawing/2014/main" id="{B416FF2C-835C-A840-BE2C-2184CAC3055F}"/>
                </a:ext>
              </a:extLst>
            </p:cNvPr>
            <p:cNvSpPr/>
            <p:nvPr/>
          </p:nvSpPr>
          <p:spPr>
            <a:xfrm>
              <a:off x="5723050" y="3551925"/>
              <a:ext cx="62150" cy="53300"/>
            </a:xfrm>
            <a:custGeom>
              <a:avLst/>
              <a:gdLst/>
              <a:ahLst/>
              <a:cxnLst/>
              <a:rect l="l" t="t" r="r" b="b"/>
              <a:pathLst>
                <a:path w="2486" h="2132" extrusionOk="0">
                  <a:moveTo>
                    <a:pt x="1075" y="1"/>
                  </a:moveTo>
                  <a:cubicBezTo>
                    <a:pt x="1072" y="1"/>
                    <a:pt x="1069" y="1"/>
                    <a:pt x="1065" y="1"/>
                  </a:cubicBezTo>
                  <a:cubicBezTo>
                    <a:pt x="472" y="1"/>
                    <a:pt x="0" y="480"/>
                    <a:pt x="0" y="1066"/>
                  </a:cubicBezTo>
                  <a:cubicBezTo>
                    <a:pt x="0" y="1708"/>
                    <a:pt x="523" y="2131"/>
                    <a:pt x="1070" y="2131"/>
                  </a:cubicBezTo>
                  <a:cubicBezTo>
                    <a:pt x="1333" y="2131"/>
                    <a:pt x="1602" y="2033"/>
                    <a:pt x="1821" y="1814"/>
                  </a:cubicBezTo>
                  <a:cubicBezTo>
                    <a:pt x="2486" y="1141"/>
                    <a:pt x="2012" y="1"/>
                    <a:pt x="107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0" name="Google Shape;12957;p81">
              <a:extLst>
                <a:ext uri="{FF2B5EF4-FFF2-40B4-BE49-F238E27FC236}">
                  <a16:creationId xmlns:a16="http://schemas.microsoft.com/office/drawing/2014/main" id="{09BA317E-3553-E391-58C8-251C03A14EB4}"/>
                </a:ext>
              </a:extLst>
            </p:cNvPr>
            <p:cNvSpPr/>
            <p:nvPr/>
          </p:nvSpPr>
          <p:spPr>
            <a:xfrm>
              <a:off x="5723050" y="3475725"/>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7"/>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1" name="Google Shape;12958;p81">
              <a:extLst>
                <a:ext uri="{FF2B5EF4-FFF2-40B4-BE49-F238E27FC236}">
                  <a16:creationId xmlns:a16="http://schemas.microsoft.com/office/drawing/2014/main" id="{9DB9D313-297A-4992-E9BB-F98843B86A69}"/>
                </a:ext>
              </a:extLst>
            </p:cNvPr>
            <p:cNvSpPr/>
            <p:nvPr/>
          </p:nvSpPr>
          <p:spPr>
            <a:xfrm>
              <a:off x="5646825" y="3475725"/>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7"/>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2" name="Google Shape;12959;p81">
              <a:extLst>
                <a:ext uri="{FF2B5EF4-FFF2-40B4-BE49-F238E27FC236}">
                  <a16:creationId xmlns:a16="http://schemas.microsoft.com/office/drawing/2014/main" id="{964ECF46-F354-0FDA-675E-864EC11ACB05}"/>
                </a:ext>
              </a:extLst>
            </p:cNvPr>
            <p:cNvSpPr/>
            <p:nvPr/>
          </p:nvSpPr>
          <p:spPr>
            <a:xfrm>
              <a:off x="5646700" y="3399500"/>
              <a:ext cx="62350" cy="53350"/>
            </a:xfrm>
            <a:custGeom>
              <a:avLst/>
              <a:gdLst/>
              <a:ahLst/>
              <a:cxnLst/>
              <a:rect l="l" t="t" r="r" b="b"/>
              <a:pathLst>
                <a:path w="2494" h="2134" extrusionOk="0">
                  <a:moveTo>
                    <a:pt x="1071" y="1"/>
                  </a:moveTo>
                  <a:cubicBezTo>
                    <a:pt x="477" y="1"/>
                    <a:pt x="6" y="480"/>
                    <a:pt x="6" y="1066"/>
                  </a:cubicBezTo>
                  <a:cubicBezTo>
                    <a:pt x="0" y="1709"/>
                    <a:pt x="528" y="2134"/>
                    <a:pt x="1076" y="2134"/>
                  </a:cubicBezTo>
                  <a:cubicBezTo>
                    <a:pt x="1337" y="2134"/>
                    <a:pt x="1603" y="2037"/>
                    <a:pt x="1819" y="1822"/>
                  </a:cubicBezTo>
                  <a:cubicBezTo>
                    <a:pt x="2494" y="1147"/>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3" name="Google Shape;12960;p81">
              <a:extLst>
                <a:ext uri="{FF2B5EF4-FFF2-40B4-BE49-F238E27FC236}">
                  <a16:creationId xmlns:a16="http://schemas.microsoft.com/office/drawing/2014/main" id="{CF9660D1-DFC8-3B9E-CD93-5FEC4BE1CEB0}"/>
                </a:ext>
              </a:extLst>
            </p:cNvPr>
            <p:cNvSpPr/>
            <p:nvPr/>
          </p:nvSpPr>
          <p:spPr>
            <a:xfrm>
              <a:off x="5570475" y="3399500"/>
              <a:ext cx="62350" cy="53350"/>
            </a:xfrm>
            <a:custGeom>
              <a:avLst/>
              <a:gdLst/>
              <a:ahLst/>
              <a:cxnLst/>
              <a:rect l="l" t="t" r="r" b="b"/>
              <a:pathLst>
                <a:path w="2494" h="2134" extrusionOk="0">
                  <a:moveTo>
                    <a:pt x="1071" y="1"/>
                  </a:moveTo>
                  <a:cubicBezTo>
                    <a:pt x="486" y="1"/>
                    <a:pt x="6" y="480"/>
                    <a:pt x="6" y="1066"/>
                  </a:cubicBezTo>
                  <a:cubicBezTo>
                    <a:pt x="1" y="1709"/>
                    <a:pt x="528" y="2134"/>
                    <a:pt x="1076" y="2134"/>
                  </a:cubicBezTo>
                  <a:cubicBezTo>
                    <a:pt x="1338" y="2134"/>
                    <a:pt x="1604" y="2037"/>
                    <a:pt x="1819" y="1822"/>
                  </a:cubicBezTo>
                  <a:cubicBezTo>
                    <a:pt x="2494" y="1155"/>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4" name="Google Shape;12961;p81">
              <a:extLst>
                <a:ext uri="{FF2B5EF4-FFF2-40B4-BE49-F238E27FC236}">
                  <a16:creationId xmlns:a16="http://schemas.microsoft.com/office/drawing/2014/main" id="{54EDBCF3-B252-105D-AD4D-8C8A09EA8615}"/>
                </a:ext>
              </a:extLst>
            </p:cNvPr>
            <p:cNvSpPr/>
            <p:nvPr/>
          </p:nvSpPr>
          <p:spPr>
            <a:xfrm>
              <a:off x="5570475" y="3323300"/>
              <a:ext cx="62350" cy="53425"/>
            </a:xfrm>
            <a:custGeom>
              <a:avLst/>
              <a:gdLst/>
              <a:ahLst/>
              <a:cxnLst/>
              <a:rect l="l" t="t" r="r" b="b"/>
              <a:pathLst>
                <a:path w="2494" h="2137" extrusionOk="0">
                  <a:moveTo>
                    <a:pt x="1071" y="0"/>
                  </a:moveTo>
                  <a:cubicBezTo>
                    <a:pt x="486" y="0"/>
                    <a:pt x="6" y="480"/>
                    <a:pt x="6" y="1065"/>
                  </a:cubicBezTo>
                  <a:cubicBezTo>
                    <a:pt x="1" y="1709"/>
                    <a:pt x="524" y="2137"/>
                    <a:pt x="1072" y="2137"/>
                  </a:cubicBezTo>
                  <a:cubicBezTo>
                    <a:pt x="1334" y="2137"/>
                    <a:pt x="1601"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5" name="Google Shape;12962;p81">
              <a:extLst>
                <a:ext uri="{FF2B5EF4-FFF2-40B4-BE49-F238E27FC236}">
                  <a16:creationId xmlns:a16="http://schemas.microsoft.com/office/drawing/2014/main" id="{A2D2379D-0EC2-FC39-BBB9-055D6113D5D9}"/>
                </a:ext>
              </a:extLst>
            </p:cNvPr>
            <p:cNvSpPr/>
            <p:nvPr/>
          </p:nvSpPr>
          <p:spPr>
            <a:xfrm>
              <a:off x="5494275" y="3323300"/>
              <a:ext cx="62350" cy="53425"/>
            </a:xfrm>
            <a:custGeom>
              <a:avLst/>
              <a:gdLst/>
              <a:ahLst/>
              <a:cxnLst/>
              <a:rect l="l" t="t" r="r" b="b"/>
              <a:pathLst>
                <a:path w="2494" h="2137" extrusionOk="0">
                  <a:moveTo>
                    <a:pt x="1071" y="0"/>
                  </a:moveTo>
                  <a:cubicBezTo>
                    <a:pt x="485" y="0"/>
                    <a:pt x="6" y="480"/>
                    <a:pt x="6" y="1065"/>
                  </a:cubicBezTo>
                  <a:cubicBezTo>
                    <a:pt x="0" y="1709"/>
                    <a:pt x="524" y="2137"/>
                    <a:pt x="1072" y="2137"/>
                  </a:cubicBezTo>
                  <a:cubicBezTo>
                    <a:pt x="1333" y="2137"/>
                    <a:pt x="1601" y="2039"/>
                    <a:pt x="1819" y="1821"/>
                  </a:cubicBezTo>
                  <a:cubicBezTo>
                    <a:pt x="2493" y="1154"/>
                    <a:pt x="2022" y="8"/>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6" name="Google Shape;12963;p81">
              <a:extLst>
                <a:ext uri="{FF2B5EF4-FFF2-40B4-BE49-F238E27FC236}">
                  <a16:creationId xmlns:a16="http://schemas.microsoft.com/office/drawing/2014/main" id="{4EF66A75-3054-519C-3928-F8C748849165}"/>
                </a:ext>
              </a:extLst>
            </p:cNvPr>
            <p:cNvSpPr/>
            <p:nvPr/>
          </p:nvSpPr>
          <p:spPr>
            <a:xfrm>
              <a:off x="5494275" y="3247075"/>
              <a:ext cx="62350" cy="53500"/>
            </a:xfrm>
            <a:custGeom>
              <a:avLst/>
              <a:gdLst/>
              <a:ahLst/>
              <a:cxnLst/>
              <a:rect l="l" t="t" r="r" b="b"/>
              <a:pathLst>
                <a:path w="2494" h="2140" extrusionOk="0">
                  <a:moveTo>
                    <a:pt x="1071" y="1"/>
                  </a:moveTo>
                  <a:cubicBezTo>
                    <a:pt x="485" y="1"/>
                    <a:pt x="6" y="480"/>
                    <a:pt x="6" y="1066"/>
                  </a:cubicBezTo>
                  <a:cubicBezTo>
                    <a:pt x="0" y="1711"/>
                    <a:pt x="527" y="2140"/>
                    <a:pt x="1077" y="2140"/>
                  </a:cubicBezTo>
                  <a:cubicBezTo>
                    <a:pt x="1337" y="2140"/>
                    <a:pt x="1602" y="2044"/>
                    <a:pt x="1819" y="1830"/>
                  </a:cubicBezTo>
                  <a:cubicBezTo>
                    <a:pt x="2493" y="1155"/>
                    <a:pt x="2022" y="9"/>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7" name="Google Shape;12964;p81">
              <a:extLst>
                <a:ext uri="{FF2B5EF4-FFF2-40B4-BE49-F238E27FC236}">
                  <a16:creationId xmlns:a16="http://schemas.microsoft.com/office/drawing/2014/main" id="{E19C543F-A29B-4645-76A2-BC597BC56E5E}"/>
                </a:ext>
              </a:extLst>
            </p:cNvPr>
            <p:cNvSpPr/>
            <p:nvPr/>
          </p:nvSpPr>
          <p:spPr>
            <a:xfrm>
              <a:off x="5646700" y="3247075"/>
              <a:ext cx="62350" cy="53450"/>
            </a:xfrm>
            <a:custGeom>
              <a:avLst/>
              <a:gdLst/>
              <a:ahLst/>
              <a:cxnLst/>
              <a:rect l="l" t="t" r="r" b="b"/>
              <a:pathLst>
                <a:path w="2494" h="2138" extrusionOk="0">
                  <a:moveTo>
                    <a:pt x="1071" y="1"/>
                  </a:moveTo>
                  <a:cubicBezTo>
                    <a:pt x="486" y="9"/>
                    <a:pt x="6" y="480"/>
                    <a:pt x="6" y="1066"/>
                  </a:cubicBezTo>
                  <a:cubicBezTo>
                    <a:pt x="0" y="1709"/>
                    <a:pt x="524" y="2137"/>
                    <a:pt x="1072" y="2137"/>
                  </a:cubicBezTo>
                  <a:cubicBezTo>
                    <a:pt x="1333" y="2137"/>
                    <a:pt x="1601" y="2040"/>
                    <a:pt x="1819" y="1822"/>
                  </a:cubicBezTo>
                  <a:cubicBezTo>
                    <a:pt x="2494" y="1155"/>
                    <a:pt x="2022" y="1"/>
                    <a:pt x="1071"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8" name="Google Shape;12965;p81">
              <a:extLst>
                <a:ext uri="{FF2B5EF4-FFF2-40B4-BE49-F238E27FC236}">
                  <a16:creationId xmlns:a16="http://schemas.microsoft.com/office/drawing/2014/main" id="{AEEE1725-CC26-1A50-FED1-F529D376CE84}"/>
                </a:ext>
              </a:extLst>
            </p:cNvPr>
            <p:cNvSpPr/>
            <p:nvPr/>
          </p:nvSpPr>
          <p:spPr>
            <a:xfrm>
              <a:off x="5570625" y="3171075"/>
              <a:ext cx="62200" cy="53350"/>
            </a:xfrm>
            <a:custGeom>
              <a:avLst/>
              <a:gdLst/>
              <a:ahLst/>
              <a:cxnLst/>
              <a:rect l="l" t="t" r="r" b="b"/>
              <a:pathLst>
                <a:path w="2488" h="2134" extrusionOk="0">
                  <a:moveTo>
                    <a:pt x="1065" y="0"/>
                  </a:moveTo>
                  <a:cubicBezTo>
                    <a:pt x="472" y="0"/>
                    <a:pt x="0" y="472"/>
                    <a:pt x="0" y="1065"/>
                  </a:cubicBezTo>
                  <a:cubicBezTo>
                    <a:pt x="0" y="1709"/>
                    <a:pt x="526" y="2133"/>
                    <a:pt x="1072" y="2133"/>
                  </a:cubicBezTo>
                  <a:cubicBezTo>
                    <a:pt x="1333" y="2133"/>
                    <a:pt x="1598" y="2037"/>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29" name="Google Shape;12966;p81">
              <a:extLst>
                <a:ext uri="{FF2B5EF4-FFF2-40B4-BE49-F238E27FC236}">
                  <a16:creationId xmlns:a16="http://schemas.microsoft.com/office/drawing/2014/main" id="{CEDB7F31-E1E2-36F5-2680-84BFF4EA26D5}"/>
                </a:ext>
              </a:extLst>
            </p:cNvPr>
            <p:cNvSpPr/>
            <p:nvPr/>
          </p:nvSpPr>
          <p:spPr>
            <a:xfrm>
              <a:off x="5494400" y="3094850"/>
              <a:ext cx="62225" cy="53350"/>
            </a:xfrm>
            <a:custGeom>
              <a:avLst/>
              <a:gdLst/>
              <a:ahLst/>
              <a:cxnLst/>
              <a:rect l="l" t="t" r="r" b="b"/>
              <a:pathLst>
                <a:path w="2489" h="2134" extrusionOk="0">
                  <a:moveTo>
                    <a:pt x="1066" y="1"/>
                  </a:moveTo>
                  <a:cubicBezTo>
                    <a:pt x="480" y="1"/>
                    <a:pt x="1" y="480"/>
                    <a:pt x="1" y="1066"/>
                  </a:cubicBezTo>
                  <a:cubicBezTo>
                    <a:pt x="1" y="1709"/>
                    <a:pt x="526" y="2134"/>
                    <a:pt x="1075" y="2134"/>
                  </a:cubicBezTo>
                  <a:cubicBezTo>
                    <a:pt x="1337" y="2134"/>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0" name="Google Shape;12967;p81">
              <a:extLst>
                <a:ext uri="{FF2B5EF4-FFF2-40B4-BE49-F238E27FC236}">
                  <a16:creationId xmlns:a16="http://schemas.microsoft.com/office/drawing/2014/main" id="{0F9CF412-BD8F-50E2-8FF7-8BDC107FD9C4}"/>
                </a:ext>
              </a:extLst>
            </p:cNvPr>
            <p:cNvSpPr/>
            <p:nvPr/>
          </p:nvSpPr>
          <p:spPr>
            <a:xfrm>
              <a:off x="7322525" y="1495200"/>
              <a:ext cx="62400" cy="53325"/>
            </a:xfrm>
            <a:custGeom>
              <a:avLst/>
              <a:gdLst/>
              <a:ahLst/>
              <a:cxnLst/>
              <a:rect l="l" t="t" r="r" b="b"/>
              <a:pathLst>
                <a:path w="2496" h="2133" extrusionOk="0">
                  <a:moveTo>
                    <a:pt x="1073" y="0"/>
                  </a:moveTo>
                  <a:cubicBezTo>
                    <a:pt x="480" y="0"/>
                    <a:pt x="8" y="480"/>
                    <a:pt x="0" y="1065"/>
                  </a:cubicBezTo>
                  <a:cubicBezTo>
                    <a:pt x="0" y="1709"/>
                    <a:pt x="529" y="2133"/>
                    <a:pt x="1078" y="2133"/>
                  </a:cubicBezTo>
                  <a:cubicBezTo>
                    <a:pt x="1340" y="2133"/>
                    <a:pt x="1606"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1" name="Google Shape;12968;p81">
              <a:extLst>
                <a:ext uri="{FF2B5EF4-FFF2-40B4-BE49-F238E27FC236}">
                  <a16:creationId xmlns:a16="http://schemas.microsoft.com/office/drawing/2014/main" id="{A25D5018-9A7B-368D-810B-410BA9C140AA}"/>
                </a:ext>
              </a:extLst>
            </p:cNvPr>
            <p:cNvSpPr/>
            <p:nvPr/>
          </p:nvSpPr>
          <p:spPr>
            <a:xfrm>
              <a:off x="7246500"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2" name="Google Shape;12969;p81">
              <a:extLst>
                <a:ext uri="{FF2B5EF4-FFF2-40B4-BE49-F238E27FC236}">
                  <a16:creationId xmlns:a16="http://schemas.microsoft.com/office/drawing/2014/main" id="{D99D5435-645E-69A5-B1C3-BC32543EF550}"/>
                </a:ext>
              </a:extLst>
            </p:cNvPr>
            <p:cNvSpPr/>
            <p:nvPr/>
          </p:nvSpPr>
          <p:spPr>
            <a:xfrm>
              <a:off x="724650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3" name="Google Shape;12970;p81">
              <a:extLst>
                <a:ext uri="{FF2B5EF4-FFF2-40B4-BE49-F238E27FC236}">
                  <a16:creationId xmlns:a16="http://schemas.microsoft.com/office/drawing/2014/main" id="{548AE529-4416-16F5-978F-FB491B8227B1}"/>
                </a:ext>
              </a:extLst>
            </p:cNvPr>
            <p:cNvSpPr/>
            <p:nvPr/>
          </p:nvSpPr>
          <p:spPr>
            <a:xfrm>
              <a:off x="7170300" y="1495200"/>
              <a:ext cx="62200" cy="53325"/>
            </a:xfrm>
            <a:custGeom>
              <a:avLst/>
              <a:gdLst/>
              <a:ahLst/>
              <a:cxnLst/>
              <a:rect l="l" t="t" r="r" b="b"/>
              <a:pathLst>
                <a:path w="2488"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4" name="Google Shape;12971;p81">
              <a:extLst>
                <a:ext uri="{FF2B5EF4-FFF2-40B4-BE49-F238E27FC236}">
                  <a16:creationId xmlns:a16="http://schemas.microsoft.com/office/drawing/2014/main" id="{191650B7-CBB7-A76A-AF39-A2D47434C6BD}"/>
                </a:ext>
              </a:extLst>
            </p:cNvPr>
            <p:cNvSpPr/>
            <p:nvPr/>
          </p:nvSpPr>
          <p:spPr>
            <a:xfrm>
              <a:off x="7170300" y="141897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5" name="Google Shape;12972;p81">
              <a:extLst>
                <a:ext uri="{FF2B5EF4-FFF2-40B4-BE49-F238E27FC236}">
                  <a16:creationId xmlns:a16="http://schemas.microsoft.com/office/drawing/2014/main" id="{A6DB6553-1795-2F09-E64B-08D7071A4C0F}"/>
                </a:ext>
              </a:extLst>
            </p:cNvPr>
            <p:cNvSpPr/>
            <p:nvPr/>
          </p:nvSpPr>
          <p:spPr>
            <a:xfrm>
              <a:off x="7094075" y="1571400"/>
              <a:ext cx="62425" cy="53250"/>
            </a:xfrm>
            <a:custGeom>
              <a:avLst/>
              <a:gdLst/>
              <a:ahLst/>
              <a:cxnLst/>
              <a:rect l="l" t="t" r="r" b="b"/>
              <a:pathLst>
                <a:path w="2497" h="2130" extrusionOk="0">
                  <a:moveTo>
                    <a:pt x="1066" y="1"/>
                  </a:moveTo>
                  <a:cubicBezTo>
                    <a:pt x="480" y="1"/>
                    <a:pt x="1" y="472"/>
                    <a:pt x="1" y="1066"/>
                  </a:cubicBezTo>
                  <a:cubicBezTo>
                    <a:pt x="1" y="1703"/>
                    <a:pt x="525" y="2129"/>
                    <a:pt x="1073" y="2129"/>
                  </a:cubicBezTo>
                  <a:cubicBezTo>
                    <a:pt x="1336" y="2129"/>
                    <a:pt x="1603" y="2032"/>
                    <a:pt x="1822" y="1813"/>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6" name="Google Shape;12973;p81">
              <a:extLst>
                <a:ext uri="{FF2B5EF4-FFF2-40B4-BE49-F238E27FC236}">
                  <a16:creationId xmlns:a16="http://schemas.microsoft.com/office/drawing/2014/main" id="{153F06E0-AF26-6F34-5A34-367DF324D6C0}"/>
                </a:ext>
              </a:extLst>
            </p:cNvPr>
            <p:cNvSpPr/>
            <p:nvPr/>
          </p:nvSpPr>
          <p:spPr>
            <a:xfrm>
              <a:off x="7094075" y="1418975"/>
              <a:ext cx="62425" cy="53350"/>
            </a:xfrm>
            <a:custGeom>
              <a:avLst/>
              <a:gdLst/>
              <a:ahLst/>
              <a:cxnLst/>
              <a:rect l="l" t="t" r="r" b="b"/>
              <a:pathLst>
                <a:path w="2497" h="2134" extrusionOk="0">
                  <a:moveTo>
                    <a:pt x="1066" y="1"/>
                  </a:moveTo>
                  <a:cubicBezTo>
                    <a:pt x="480" y="1"/>
                    <a:pt x="1" y="480"/>
                    <a:pt x="1" y="1065"/>
                  </a:cubicBezTo>
                  <a:cubicBezTo>
                    <a:pt x="1" y="1709"/>
                    <a:pt x="526" y="2133"/>
                    <a:pt x="1075" y="2133"/>
                  </a:cubicBezTo>
                  <a:cubicBezTo>
                    <a:pt x="1337" y="2133"/>
                    <a:pt x="1604" y="2037"/>
                    <a:pt x="1822" y="1822"/>
                  </a:cubicBezTo>
                  <a:cubicBezTo>
                    <a:pt x="2496"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7" name="Google Shape;12974;p81">
              <a:extLst>
                <a:ext uri="{FF2B5EF4-FFF2-40B4-BE49-F238E27FC236}">
                  <a16:creationId xmlns:a16="http://schemas.microsoft.com/office/drawing/2014/main" id="{B3CA5C41-2575-F3E2-0806-CD44E866BBEA}"/>
                </a:ext>
              </a:extLst>
            </p:cNvPr>
            <p:cNvSpPr/>
            <p:nvPr/>
          </p:nvSpPr>
          <p:spPr>
            <a:xfrm>
              <a:off x="7017875" y="1571400"/>
              <a:ext cx="62400" cy="53250"/>
            </a:xfrm>
            <a:custGeom>
              <a:avLst/>
              <a:gdLst/>
              <a:ahLst/>
              <a:cxnLst/>
              <a:rect l="l" t="t" r="r" b="b"/>
              <a:pathLst>
                <a:path w="2496" h="2130" extrusionOk="0">
                  <a:moveTo>
                    <a:pt x="1073" y="1"/>
                  </a:moveTo>
                  <a:cubicBezTo>
                    <a:pt x="480" y="1"/>
                    <a:pt x="8" y="472"/>
                    <a:pt x="0" y="1066"/>
                  </a:cubicBezTo>
                  <a:cubicBezTo>
                    <a:pt x="0" y="1703"/>
                    <a:pt x="528" y="2129"/>
                    <a:pt x="1076" y="2129"/>
                  </a:cubicBezTo>
                  <a:cubicBezTo>
                    <a:pt x="1339" y="2129"/>
                    <a:pt x="1605" y="2032"/>
                    <a:pt x="1821" y="1813"/>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8" name="Google Shape;12975;p81">
              <a:extLst>
                <a:ext uri="{FF2B5EF4-FFF2-40B4-BE49-F238E27FC236}">
                  <a16:creationId xmlns:a16="http://schemas.microsoft.com/office/drawing/2014/main" id="{A9374A89-2EF4-387D-E44B-4595D6C45CED}"/>
                </a:ext>
              </a:extLst>
            </p:cNvPr>
            <p:cNvSpPr/>
            <p:nvPr/>
          </p:nvSpPr>
          <p:spPr>
            <a:xfrm>
              <a:off x="7017875" y="1418975"/>
              <a:ext cx="62400" cy="53350"/>
            </a:xfrm>
            <a:custGeom>
              <a:avLst/>
              <a:gdLst/>
              <a:ahLst/>
              <a:cxnLst/>
              <a:rect l="l" t="t" r="r" b="b"/>
              <a:pathLst>
                <a:path w="2496" h="2134" extrusionOk="0">
                  <a:moveTo>
                    <a:pt x="1073" y="1"/>
                  </a:moveTo>
                  <a:cubicBezTo>
                    <a:pt x="480" y="1"/>
                    <a:pt x="8" y="480"/>
                    <a:pt x="0" y="1065"/>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39" name="Google Shape;12976;p81">
              <a:extLst>
                <a:ext uri="{FF2B5EF4-FFF2-40B4-BE49-F238E27FC236}">
                  <a16:creationId xmlns:a16="http://schemas.microsoft.com/office/drawing/2014/main" id="{56422990-2B21-6CE1-ECD2-81E46E6FD667}"/>
                </a:ext>
              </a:extLst>
            </p:cNvPr>
            <p:cNvSpPr/>
            <p:nvPr/>
          </p:nvSpPr>
          <p:spPr>
            <a:xfrm>
              <a:off x="6941850" y="164740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0" name="Google Shape;12977;p81">
              <a:extLst>
                <a:ext uri="{FF2B5EF4-FFF2-40B4-BE49-F238E27FC236}">
                  <a16:creationId xmlns:a16="http://schemas.microsoft.com/office/drawing/2014/main" id="{424986A0-093C-D3D1-2FA5-A2EA75BA1AD6}"/>
                </a:ext>
              </a:extLst>
            </p:cNvPr>
            <p:cNvSpPr/>
            <p:nvPr/>
          </p:nvSpPr>
          <p:spPr>
            <a:xfrm>
              <a:off x="6941850" y="1571400"/>
              <a:ext cx="62225" cy="53250"/>
            </a:xfrm>
            <a:custGeom>
              <a:avLst/>
              <a:gdLst/>
              <a:ahLst/>
              <a:cxnLst/>
              <a:rect l="l" t="t" r="r" b="b"/>
              <a:pathLst>
                <a:path w="2489" h="2130" extrusionOk="0">
                  <a:moveTo>
                    <a:pt x="1066" y="1"/>
                  </a:moveTo>
                  <a:cubicBezTo>
                    <a:pt x="472" y="1"/>
                    <a:pt x="1" y="472"/>
                    <a:pt x="1" y="1066"/>
                  </a:cubicBezTo>
                  <a:cubicBezTo>
                    <a:pt x="1" y="1703"/>
                    <a:pt x="525" y="2129"/>
                    <a:pt x="1071" y="2129"/>
                  </a:cubicBezTo>
                  <a:cubicBezTo>
                    <a:pt x="1332" y="2129"/>
                    <a:pt x="1598" y="2032"/>
                    <a:pt x="1814" y="1813"/>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1" name="Google Shape;12978;p81">
              <a:extLst>
                <a:ext uri="{FF2B5EF4-FFF2-40B4-BE49-F238E27FC236}">
                  <a16:creationId xmlns:a16="http://schemas.microsoft.com/office/drawing/2014/main" id="{3D59CCC5-F9D4-89A0-0025-53D973292387}"/>
                </a:ext>
              </a:extLst>
            </p:cNvPr>
            <p:cNvSpPr/>
            <p:nvPr/>
          </p:nvSpPr>
          <p:spPr>
            <a:xfrm>
              <a:off x="6941850" y="141897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2" name="Google Shape;12979;p81">
              <a:extLst>
                <a:ext uri="{FF2B5EF4-FFF2-40B4-BE49-F238E27FC236}">
                  <a16:creationId xmlns:a16="http://schemas.microsoft.com/office/drawing/2014/main" id="{E5F97D51-523A-0E78-DBBB-5521E3FD3CCF}"/>
                </a:ext>
              </a:extLst>
            </p:cNvPr>
            <p:cNvSpPr/>
            <p:nvPr/>
          </p:nvSpPr>
          <p:spPr>
            <a:xfrm>
              <a:off x="69418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3" name="Google Shape;12980;p81">
              <a:extLst>
                <a:ext uri="{FF2B5EF4-FFF2-40B4-BE49-F238E27FC236}">
                  <a16:creationId xmlns:a16="http://schemas.microsoft.com/office/drawing/2014/main" id="{7965EE5A-1E3A-C769-5097-68C227D7FF46}"/>
                </a:ext>
              </a:extLst>
            </p:cNvPr>
            <p:cNvSpPr/>
            <p:nvPr/>
          </p:nvSpPr>
          <p:spPr>
            <a:xfrm>
              <a:off x="6865650" y="1723625"/>
              <a:ext cx="62200" cy="53350"/>
            </a:xfrm>
            <a:custGeom>
              <a:avLst/>
              <a:gdLst/>
              <a:ahLst/>
              <a:cxnLst/>
              <a:rect l="l" t="t" r="r" b="b"/>
              <a:pathLst>
                <a:path w="2488" h="2134" extrusionOk="0">
                  <a:moveTo>
                    <a:pt x="1065" y="1"/>
                  </a:moveTo>
                  <a:cubicBezTo>
                    <a:pt x="480" y="1"/>
                    <a:pt x="0" y="480"/>
                    <a:pt x="0" y="1065"/>
                  </a:cubicBezTo>
                  <a:cubicBezTo>
                    <a:pt x="0" y="1709"/>
                    <a:pt x="526"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4" name="Google Shape;12981;p81">
              <a:extLst>
                <a:ext uri="{FF2B5EF4-FFF2-40B4-BE49-F238E27FC236}">
                  <a16:creationId xmlns:a16="http://schemas.microsoft.com/office/drawing/2014/main" id="{BF0F80D2-BA16-258A-40EE-2C1812C76D6E}"/>
                </a:ext>
              </a:extLst>
            </p:cNvPr>
            <p:cNvSpPr/>
            <p:nvPr/>
          </p:nvSpPr>
          <p:spPr>
            <a:xfrm>
              <a:off x="6865650" y="1647400"/>
              <a:ext cx="62200" cy="53450"/>
            </a:xfrm>
            <a:custGeom>
              <a:avLst/>
              <a:gdLst/>
              <a:ahLst/>
              <a:cxnLst/>
              <a:rect l="l" t="t" r="r" b="b"/>
              <a:pathLst>
                <a:path w="2488" h="2138" extrusionOk="0">
                  <a:moveTo>
                    <a:pt x="1065" y="1"/>
                  </a:moveTo>
                  <a:cubicBezTo>
                    <a:pt x="480" y="9"/>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5" name="Google Shape;12982;p81">
              <a:extLst>
                <a:ext uri="{FF2B5EF4-FFF2-40B4-BE49-F238E27FC236}">
                  <a16:creationId xmlns:a16="http://schemas.microsoft.com/office/drawing/2014/main" id="{C97D839B-5000-085D-A029-47F417DF8BB3}"/>
                </a:ext>
              </a:extLst>
            </p:cNvPr>
            <p:cNvSpPr/>
            <p:nvPr/>
          </p:nvSpPr>
          <p:spPr>
            <a:xfrm>
              <a:off x="6865650" y="1571400"/>
              <a:ext cx="62200" cy="53250"/>
            </a:xfrm>
            <a:custGeom>
              <a:avLst/>
              <a:gdLst/>
              <a:ahLst/>
              <a:cxnLst/>
              <a:rect l="l" t="t" r="r" b="b"/>
              <a:pathLst>
                <a:path w="2488" h="2130" extrusionOk="0">
                  <a:moveTo>
                    <a:pt x="1065" y="1"/>
                  </a:moveTo>
                  <a:cubicBezTo>
                    <a:pt x="480" y="1"/>
                    <a:pt x="0" y="472"/>
                    <a:pt x="0" y="1066"/>
                  </a:cubicBezTo>
                  <a:cubicBezTo>
                    <a:pt x="0" y="1703"/>
                    <a:pt x="525" y="2129"/>
                    <a:pt x="1073" y="2129"/>
                  </a:cubicBezTo>
                  <a:cubicBezTo>
                    <a:pt x="1335" y="2129"/>
                    <a:pt x="1603" y="2032"/>
                    <a:pt x="1821" y="1813"/>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6" name="Google Shape;12983;p81">
              <a:extLst>
                <a:ext uri="{FF2B5EF4-FFF2-40B4-BE49-F238E27FC236}">
                  <a16:creationId xmlns:a16="http://schemas.microsoft.com/office/drawing/2014/main" id="{EC957600-80AD-571C-57C2-9946E245611E}"/>
                </a:ext>
              </a:extLst>
            </p:cNvPr>
            <p:cNvSpPr/>
            <p:nvPr/>
          </p:nvSpPr>
          <p:spPr>
            <a:xfrm>
              <a:off x="686565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7" name="Google Shape;12984;p81">
              <a:extLst>
                <a:ext uri="{FF2B5EF4-FFF2-40B4-BE49-F238E27FC236}">
                  <a16:creationId xmlns:a16="http://schemas.microsoft.com/office/drawing/2014/main" id="{6040E90C-7324-8FB4-E0B8-4443B1832CFE}"/>
                </a:ext>
              </a:extLst>
            </p:cNvPr>
            <p:cNvSpPr/>
            <p:nvPr/>
          </p:nvSpPr>
          <p:spPr>
            <a:xfrm>
              <a:off x="6789225" y="17998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25"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8" name="Google Shape;12985;p81">
              <a:extLst>
                <a:ext uri="{FF2B5EF4-FFF2-40B4-BE49-F238E27FC236}">
                  <a16:creationId xmlns:a16="http://schemas.microsoft.com/office/drawing/2014/main" id="{187F3213-C811-DE6D-A662-B138F1E8A4C1}"/>
                </a:ext>
              </a:extLst>
            </p:cNvPr>
            <p:cNvSpPr/>
            <p:nvPr/>
          </p:nvSpPr>
          <p:spPr>
            <a:xfrm>
              <a:off x="6789225" y="172362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49" name="Google Shape;12986;p81">
              <a:extLst>
                <a:ext uri="{FF2B5EF4-FFF2-40B4-BE49-F238E27FC236}">
                  <a16:creationId xmlns:a16="http://schemas.microsoft.com/office/drawing/2014/main" id="{66FBA730-C6A1-20A0-4281-AD7E1BD1C4F5}"/>
                </a:ext>
              </a:extLst>
            </p:cNvPr>
            <p:cNvSpPr/>
            <p:nvPr/>
          </p:nvSpPr>
          <p:spPr>
            <a:xfrm>
              <a:off x="6789225" y="1571400"/>
              <a:ext cx="62425" cy="53250"/>
            </a:xfrm>
            <a:custGeom>
              <a:avLst/>
              <a:gdLst/>
              <a:ahLst/>
              <a:cxnLst/>
              <a:rect l="l" t="t" r="r" b="b"/>
              <a:pathLst>
                <a:path w="2497" h="2130" extrusionOk="0">
                  <a:moveTo>
                    <a:pt x="1074" y="1"/>
                  </a:moveTo>
                  <a:cubicBezTo>
                    <a:pt x="480" y="1"/>
                    <a:pt x="9" y="472"/>
                    <a:pt x="1" y="1066"/>
                  </a:cubicBezTo>
                  <a:cubicBezTo>
                    <a:pt x="1" y="1703"/>
                    <a:pt x="525" y="2129"/>
                    <a:pt x="1073" y="2129"/>
                  </a:cubicBezTo>
                  <a:cubicBezTo>
                    <a:pt x="1335" y="2129"/>
                    <a:pt x="1603" y="2032"/>
                    <a:pt x="1822" y="1813"/>
                  </a:cubicBezTo>
                  <a:cubicBezTo>
                    <a:pt x="2496" y="1147"/>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0" name="Google Shape;12987;p81">
              <a:extLst>
                <a:ext uri="{FF2B5EF4-FFF2-40B4-BE49-F238E27FC236}">
                  <a16:creationId xmlns:a16="http://schemas.microsoft.com/office/drawing/2014/main" id="{0E4141FA-CA04-8EC5-7984-EF23DCA0BD74}"/>
                </a:ext>
              </a:extLst>
            </p:cNvPr>
            <p:cNvSpPr/>
            <p:nvPr/>
          </p:nvSpPr>
          <p:spPr>
            <a:xfrm>
              <a:off x="6789225" y="1342750"/>
              <a:ext cx="62425" cy="53450"/>
            </a:xfrm>
            <a:custGeom>
              <a:avLst/>
              <a:gdLst/>
              <a:ahLst/>
              <a:cxnLst/>
              <a:rect l="l" t="t" r="r" b="b"/>
              <a:pathLst>
                <a:path w="2497" h="2138" extrusionOk="0">
                  <a:moveTo>
                    <a:pt x="1074" y="1"/>
                  </a:moveTo>
                  <a:cubicBezTo>
                    <a:pt x="480" y="1"/>
                    <a:pt x="9" y="481"/>
                    <a:pt x="1" y="1066"/>
                  </a:cubicBezTo>
                  <a:cubicBezTo>
                    <a:pt x="1" y="1710"/>
                    <a:pt x="526" y="2138"/>
                    <a:pt x="1074" y="2138"/>
                  </a:cubicBezTo>
                  <a:cubicBezTo>
                    <a:pt x="1336" y="2138"/>
                    <a:pt x="1604" y="2040"/>
                    <a:pt x="1822" y="1822"/>
                  </a:cubicBezTo>
                  <a:cubicBezTo>
                    <a:pt x="2496" y="1155"/>
                    <a:pt x="2025"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1" name="Google Shape;12988;p81">
              <a:extLst>
                <a:ext uri="{FF2B5EF4-FFF2-40B4-BE49-F238E27FC236}">
                  <a16:creationId xmlns:a16="http://schemas.microsoft.com/office/drawing/2014/main" id="{AB2C2E8C-C7C0-38AB-0BE9-F232985257C7}"/>
                </a:ext>
              </a:extLst>
            </p:cNvPr>
            <p:cNvSpPr/>
            <p:nvPr/>
          </p:nvSpPr>
          <p:spPr>
            <a:xfrm>
              <a:off x="6713225" y="1876050"/>
              <a:ext cx="62200" cy="53275"/>
            </a:xfrm>
            <a:custGeom>
              <a:avLst/>
              <a:gdLst/>
              <a:ahLst/>
              <a:cxnLst/>
              <a:rect l="l" t="t" r="r" b="b"/>
              <a:pathLst>
                <a:path w="2488" h="2131" extrusionOk="0">
                  <a:moveTo>
                    <a:pt x="1065" y="1"/>
                  </a:moveTo>
                  <a:cubicBezTo>
                    <a:pt x="472" y="1"/>
                    <a:pt x="0" y="472"/>
                    <a:pt x="0" y="1066"/>
                  </a:cubicBezTo>
                  <a:cubicBezTo>
                    <a:pt x="0" y="1707"/>
                    <a:pt x="522" y="2131"/>
                    <a:pt x="1067" y="2131"/>
                  </a:cubicBezTo>
                  <a:cubicBezTo>
                    <a:pt x="1329" y="2131"/>
                    <a:pt x="1596" y="2033"/>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2" name="Google Shape;12989;p81">
              <a:extLst>
                <a:ext uri="{FF2B5EF4-FFF2-40B4-BE49-F238E27FC236}">
                  <a16:creationId xmlns:a16="http://schemas.microsoft.com/office/drawing/2014/main" id="{D5CBE7CC-6272-495B-0568-77DD1A5EAB45}"/>
                </a:ext>
              </a:extLst>
            </p:cNvPr>
            <p:cNvSpPr/>
            <p:nvPr/>
          </p:nvSpPr>
          <p:spPr>
            <a:xfrm>
              <a:off x="6713225" y="179985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3" name="Google Shape;12990;p81">
              <a:extLst>
                <a:ext uri="{FF2B5EF4-FFF2-40B4-BE49-F238E27FC236}">
                  <a16:creationId xmlns:a16="http://schemas.microsoft.com/office/drawing/2014/main" id="{8BDA3D64-4CA5-EA7F-7C24-473D1A2C0B2E}"/>
                </a:ext>
              </a:extLst>
            </p:cNvPr>
            <p:cNvSpPr/>
            <p:nvPr/>
          </p:nvSpPr>
          <p:spPr>
            <a:xfrm>
              <a:off x="6713225" y="1647400"/>
              <a:ext cx="62200" cy="53450"/>
            </a:xfrm>
            <a:custGeom>
              <a:avLst/>
              <a:gdLst/>
              <a:ahLst/>
              <a:cxnLst/>
              <a:rect l="l" t="t" r="r" b="b"/>
              <a:pathLst>
                <a:path w="2488" h="2138" extrusionOk="0">
                  <a:moveTo>
                    <a:pt x="1065" y="1"/>
                  </a:moveTo>
                  <a:cubicBezTo>
                    <a:pt x="472" y="9"/>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4" name="Google Shape;12991;p81">
              <a:extLst>
                <a:ext uri="{FF2B5EF4-FFF2-40B4-BE49-F238E27FC236}">
                  <a16:creationId xmlns:a16="http://schemas.microsoft.com/office/drawing/2014/main" id="{110D830E-43C8-70CD-377E-3D5CD66BAB1F}"/>
                </a:ext>
              </a:extLst>
            </p:cNvPr>
            <p:cNvSpPr/>
            <p:nvPr/>
          </p:nvSpPr>
          <p:spPr>
            <a:xfrm>
              <a:off x="6713225" y="1571400"/>
              <a:ext cx="62200" cy="53250"/>
            </a:xfrm>
            <a:custGeom>
              <a:avLst/>
              <a:gdLst/>
              <a:ahLst/>
              <a:cxnLst/>
              <a:rect l="l" t="t" r="r" b="b"/>
              <a:pathLst>
                <a:path w="2488" h="2130" extrusionOk="0">
                  <a:moveTo>
                    <a:pt x="1065" y="1"/>
                  </a:moveTo>
                  <a:cubicBezTo>
                    <a:pt x="472" y="1"/>
                    <a:pt x="0" y="472"/>
                    <a:pt x="0" y="1066"/>
                  </a:cubicBezTo>
                  <a:cubicBezTo>
                    <a:pt x="0" y="1703"/>
                    <a:pt x="525" y="2129"/>
                    <a:pt x="1070" y="2129"/>
                  </a:cubicBezTo>
                  <a:cubicBezTo>
                    <a:pt x="1331" y="2129"/>
                    <a:pt x="1597" y="2032"/>
                    <a:pt x="1813" y="1813"/>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5" name="Google Shape;12992;p81">
              <a:extLst>
                <a:ext uri="{FF2B5EF4-FFF2-40B4-BE49-F238E27FC236}">
                  <a16:creationId xmlns:a16="http://schemas.microsoft.com/office/drawing/2014/main" id="{3F6982A0-BE5E-AB99-1EFF-663CC5C4AFBB}"/>
                </a:ext>
              </a:extLst>
            </p:cNvPr>
            <p:cNvSpPr/>
            <p:nvPr/>
          </p:nvSpPr>
          <p:spPr>
            <a:xfrm>
              <a:off x="6713225" y="1342750"/>
              <a:ext cx="62200" cy="53450"/>
            </a:xfrm>
            <a:custGeom>
              <a:avLst/>
              <a:gdLst/>
              <a:ahLst/>
              <a:cxnLst/>
              <a:rect l="l" t="t" r="r" b="b"/>
              <a:pathLst>
                <a:path w="2488" h="2138" extrusionOk="0">
                  <a:moveTo>
                    <a:pt x="1065" y="1"/>
                  </a:moveTo>
                  <a:cubicBezTo>
                    <a:pt x="472" y="1"/>
                    <a:pt x="0" y="481"/>
                    <a:pt x="0" y="1066"/>
                  </a:cubicBezTo>
                  <a:cubicBezTo>
                    <a:pt x="0" y="1710"/>
                    <a:pt x="525" y="2138"/>
                    <a:pt x="1071"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6" name="Google Shape;12993;p81">
              <a:extLst>
                <a:ext uri="{FF2B5EF4-FFF2-40B4-BE49-F238E27FC236}">
                  <a16:creationId xmlns:a16="http://schemas.microsoft.com/office/drawing/2014/main" id="{BF67CB6E-B89D-99CD-7619-3ED609F0B82A}"/>
                </a:ext>
              </a:extLst>
            </p:cNvPr>
            <p:cNvSpPr/>
            <p:nvPr/>
          </p:nvSpPr>
          <p:spPr>
            <a:xfrm>
              <a:off x="6637000" y="164740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7" name="Google Shape;12994;p81">
              <a:extLst>
                <a:ext uri="{FF2B5EF4-FFF2-40B4-BE49-F238E27FC236}">
                  <a16:creationId xmlns:a16="http://schemas.microsoft.com/office/drawing/2014/main" id="{3AF1434E-B15F-AC37-7069-F68C15528B2E}"/>
                </a:ext>
              </a:extLst>
            </p:cNvPr>
            <p:cNvSpPr/>
            <p:nvPr/>
          </p:nvSpPr>
          <p:spPr>
            <a:xfrm>
              <a:off x="6637000" y="1342750"/>
              <a:ext cx="62225" cy="53450"/>
            </a:xfrm>
            <a:custGeom>
              <a:avLst/>
              <a:gdLst/>
              <a:ahLst/>
              <a:cxnLst/>
              <a:rect l="l" t="t" r="r" b="b"/>
              <a:pathLst>
                <a:path w="2489" h="2138" extrusionOk="0">
                  <a:moveTo>
                    <a:pt x="1066" y="1"/>
                  </a:moveTo>
                  <a:cubicBezTo>
                    <a:pt x="480" y="1"/>
                    <a:pt x="1" y="481"/>
                    <a:pt x="1" y="1066"/>
                  </a:cubicBezTo>
                  <a:cubicBezTo>
                    <a:pt x="1" y="1710"/>
                    <a:pt x="526" y="2138"/>
                    <a:pt x="1072" y="2138"/>
                  </a:cubicBezTo>
                  <a:cubicBezTo>
                    <a:pt x="1333" y="2138"/>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8" name="Google Shape;12995;p81">
              <a:extLst>
                <a:ext uri="{FF2B5EF4-FFF2-40B4-BE49-F238E27FC236}">
                  <a16:creationId xmlns:a16="http://schemas.microsoft.com/office/drawing/2014/main" id="{39E8AC2A-463C-F084-68C0-B8C031D8D76F}"/>
                </a:ext>
              </a:extLst>
            </p:cNvPr>
            <p:cNvSpPr/>
            <p:nvPr/>
          </p:nvSpPr>
          <p:spPr>
            <a:xfrm>
              <a:off x="6560800" y="164740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59" name="Google Shape;12996;p81">
              <a:extLst>
                <a:ext uri="{FF2B5EF4-FFF2-40B4-BE49-F238E27FC236}">
                  <a16:creationId xmlns:a16="http://schemas.microsoft.com/office/drawing/2014/main" id="{A3DDBB14-249B-46F0-F081-B66B25FD71A3}"/>
                </a:ext>
              </a:extLst>
            </p:cNvPr>
            <p:cNvSpPr/>
            <p:nvPr/>
          </p:nvSpPr>
          <p:spPr>
            <a:xfrm>
              <a:off x="6560800"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0" name="Google Shape;12997;p81">
              <a:extLst>
                <a:ext uri="{FF2B5EF4-FFF2-40B4-BE49-F238E27FC236}">
                  <a16:creationId xmlns:a16="http://schemas.microsoft.com/office/drawing/2014/main" id="{04FD81FB-9F18-70F2-EE20-8387BD7DE553}"/>
                </a:ext>
              </a:extLst>
            </p:cNvPr>
            <p:cNvSpPr/>
            <p:nvPr/>
          </p:nvSpPr>
          <p:spPr>
            <a:xfrm>
              <a:off x="6560800" y="1266550"/>
              <a:ext cx="62200" cy="53450"/>
            </a:xfrm>
            <a:custGeom>
              <a:avLst/>
              <a:gdLst/>
              <a:ahLst/>
              <a:cxnLst/>
              <a:rect l="l" t="t" r="r" b="b"/>
              <a:pathLst>
                <a:path w="2488" h="2138" extrusionOk="0">
                  <a:moveTo>
                    <a:pt x="1065" y="0"/>
                  </a:moveTo>
                  <a:cubicBezTo>
                    <a:pt x="480" y="9"/>
                    <a:pt x="0" y="480"/>
                    <a:pt x="0" y="1074"/>
                  </a:cubicBezTo>
                  <a:cubicBezTo>
                    <a:pt x="0" y="1711"/>
                    <a:pt x="524"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1" name="Google Shape;12998;p81">
              <a:extLst>
                <a:ext uri="{FF2B5EF4-FFF2-40B4-BE49-F238E27FC236}">
                  <a16:creationId xmlns:a16="http://schemas.microsoft.com/office/drawing/2014/main" id="{C5AC70F8-A335-B690-BA49-8BD8891D4F0C}"/>
                </a:ext>
              </a:extLst>
            </p:cNvPr>
            <p:cNvSpPr/>
            <p:nvPr/>
          </p:nvSpPr>
          <p:spPr>
            <a:xfrm>
              <a:off x="6484575" y="1647400"/>
              <a:ext cx="62425" cy="53450"/>
            </a:xfrm>
            <a:custGeom>
              <a:avLst/>
              <a:gdLst/>
              <a:ahLst/>
              <a:cxnLst/>
              <a:rect l="l" t="t" r="r" b="b"/>
              <a:pathLst>
                <a:path w="2497" h="2138" extrusionOk="0">
                  <a:moveTo>
                    <a:pt x="1065" y="1"/>
                  </a:moveTo>
                  <a:cubicBezTo>
                    <a:pt x="480" y="9"/>
                    <a:pt x="1" y="481"/>
                    <a:pt x="1" y="1066"/>
                  </a:cubicBezTo>
                  <a:cubicBezTo>
                    <a:pt x="1" y="1710"/>
                    <a:pt x="526" y="2138"/>
                    <a:pt x="1074" y="2138"/>
                  </a:cubicBezTo>
                  <a:cubicBezTo>
                    <a:pt x="1336" y="2138"/>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2" name="Google Shape;12999;p81">
              <a:extLst>
                <a:ext uri="{FF2B5EF4-FFF2-40B4-BE49-F238E27FC236}">
                  <a16:creationId xmlns:a16="http://schemas.microsoft.com/office/drawing/2014/main" id="{B5AF2A10-287A-30A8-B8BA-6C4ECD062DE3}"/>
                </a:ext>
              </a:extLst>
            </p:cNvPr>
            <p:cNvSpPr/>
            <p:nvPr/>
          </p:nvSpPr>
          <p:spPr>
            <a:xfrm>
              <a:off x="6484575" y="1266550"/>
              <a:ext cx="62425" cy="53450"/>
            </a:xfrm>
            <a:custGeom>
              <a:avLst/>
              <a:gdLst/>
              <a:ahLst/>
              <a:cxnLst/>
              <a:rect l="l" t="t" r="r" b="b"/>
              <a:pathLst>
                <a:path w="2497" h="2138" extrusionOk="0">
                  <a:moveTo>
                    <a:pt x="1065" y="0"/>
                  </a:moveTo>
                  <a:cubicBezTo>
                    <a:pt x="480" y="9"/>
                    <a:pt x="1" y="480"/>
                    <a:pt x="1" y="1074"/>
                  </a:cubicBezTo>
                  <a:cubicBezTo>
                    <a:pt x="1" y="1711"/>
                    <a:pt x="525" y="2137"/>
                    <a:pt x="1073" y="2137"/>
                  </a:cubicBezTo>
                  <a:cubicBezTo>
                    <a:pt x="1335" y="2137"/>
                    <a:pt x="1603" y="2040"/>
                    <a:pt x="1822" y="1821"/>
                  </a:cubicBezTo>
                  <a:cubicBezTo>
                    <a:pt x="2496" y="1155"/>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3" name="Google Shape;13000;p81">
              <a:extLst>
                <a:ext uri="{FF2B5EF4-FFF2-40B4-BE49-F238E27FC236}">
                  <a16:creationId xmlns:a16="http://schemas.microsoft.com/office/drawing/2014/main" id="{5D293E0D-E56E-B805-05CE-6FB13FC37D4F}"/>
                </a:ext>
              </a:extLst>
            </p:cNvPr>
            <p:cNvSpPr/>
            <p:nvPr/>
          </p:nvSpPr>
          <p:spPr>
            <a:xfrm>
              <a:off x="6408350" y="2333125"/>
              <a:ext cx="62425" cy="53450"/>
            </a:xfrm>
            <a:custGeom>
              <a:avLst/>
              <a:gdLst/>
              <a:ahLst/>
              <a:cxnLst/>
              <a:rect l="l" t="t" r="r" b="b"/>
              <a:pathLst>
                <a:path w="2497" h="2138" extrusionOk="0">
                  <a:moveTo>
                    <a:pt x="1074" y="1"/>
                  </a:moveTo>
                  <a:cubicBezTo>
                    <a:pt x="481" y="1"/>
                    <a:pt x="1" y="480"/>
                    <a:pt x="1" y="1066"/>
                  </a:cubicBezTo>
                  <a:cubicBezTo>
                    <a:pt x="1" y="1709"/>
                    <a:pt x="526" y="2137"/>
                    <a:pt x="1075" y="2137"/>
                  </a:cubicBezTo>
                  <a:cubicBezTo>
                    <a:pt x="1337" y="2137"/>
                    <a:pt x="1604"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4" name="Google Shape;13001;p81">
              <a:extLst>
                <a:ext uri="{FF2B5EF4-FFF2-40B4-BE49-F238E27FC236}">
                  <a16:creationId xmlns:a16="http://schemas.microsoft.com/office/drawing/2014/main" id="{116CE252-609B-CB18-5547-02106563B44B}"/>
                </a:ext>
              </a:extLst>
            </p:cNvPr>
            <p:cNvSpPr/>
            <p:nvPr/>
          </p:nvSpPr>
          <p:spPr>
            <a:xfrm>
              <a:off x="6408350" y="2256925"/>
              <a:ext cx="62575" cy="53425"/>
            </a:xfrm>
            <a:custGeom>
              <a:avLst/>
              <a:gdLst/>
              <a:ahLst/>
              <a:cxnLst/>
              <a:rect l="l" t="t" r="r" b="b"/>
              <a:pathLst>
                <a:path w="2503" h="2137" extrusionOk="0">
                  <a:moveTo>
                    <a:pt x="1084" y="0"/>
                  </a:moveTo>
                  <a:cubicBezTo>
                    <a:pt x="1081" y="0"/>
                    <a:pt x="1077" y="0"/>
                    <a:pt x="1074" y="0"/>
                  </a:cubicBezTo>
                  <a:cubicBezTo>
                    <a:pt x="481" y="0"/>
                    <a:pt x="1" y="480"/>
                    <a:pt x="1" y="1065"/>
                  </a:cubicBezTo>
                  <a:cubicBezTo>
                    <a:pt x="1" y="1709"/>
                    <a:pt x="530" y="2137"/>
                    <a:pt x="1081" y="2137"/>
                  </a:cubicBezTo>
                  <a:cubicBezTo>
                    <a:pt x="1344" y="2137"/>
                    <a:pt x="1612" y="2039"/>
                    <a:pt x="1830" y="1821"/>
                  </a:cubicBezTo>
                  <a:cubicBezTo>
                    <a:pt x="2502" y="1149"/>
                    <a:pt x="2029" y="0"/>
                    <a:pt x="108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5" name="Google Shape;13002;p81">
              <a:extLst>
                <a:ext uri="{FF2B5EF4-FFF2-40B4-BE49-F238E27FC236}">
                  <a16:creationId xmlns:a16="http://schemas.microsoft.com/office/drawing/2014/main" id="{E1FBE894-4A2D-8EC1-4649-88B42A17E48B}"/>
                </a:ext>
              </a:extLst>
            </p:cNvPr>
            <p:cNvSpPr/>
            <p:nvPr/>
          </p:nvSpPr>
          <p:spPr>
            <a:xfrm>
              <a:off x="6408350" y="210450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6" name="Google Shape;13003;p81">
              <a:extLst>
                <a:ext uri="{FF2B5EF4-FFF2-40B4-BE49-F238E27FC236}">
                  <a16:creationId xmlns:a16="http://schemas.microsoft.com/office/drawing/2014/main" id="{89F8E515-4BA1-83A9-D637-6CF0C5B71DCA}"/>
                </a:ext>
              </a:extLst>
            </p:cNvPr>
            <p:cNvSpPr/>
            <p:nvPr/>
          </p:nvSpPr>
          <p:spPr>
            <a:xfrm>
              <a:off x="6408350" y="1799850"/>
              <a:ext cx="62425" cy="53325"/>
            </a:xfrm>
            <a:custGeom>
              <a:avLst/>
              <a:gdLst/>
              <a:ahLst/>
              <a:cxnLst/>
              <a:rect l="l" t="t" r="r" b="b"/>
              <a:pathLst>
                <a:path w="2497" h="2133" extrusionOk="0">
                  <a:moveTo>
                    <a:pt x="1074" y="0"/>
                  </a:moveTo>
                  <a:cubicBezTo>
                    <a:pt x="481" y="0"/>
                    <a:pt x="9" y="480"/>
                    <a:pt x="1" y="1065"/>
                  </a:cubicBezTo>
                  <a:cubicBezTo>
                    <a:pt x="1" y="1709"/>
                    <a:pt x="526" y="2133"/>
                    <a:pt x="1075" y="2133"/>
                  </a:cubicBezTo>
                  <a:cubicBezTo>
                    <a:pt x="1337" y="2133"/>
                    <a:pt x="1604"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7" name="Google Shape;13004;p81">
              <a:extLst>
                <a:ext uri="{FF2B5EF4-FFF2-40B4-BE49-F238E27FC236}">
                  <a16:creationId xmlns:a16="http://schemas.microsoft.com/office/drawing/2014/main" id="{DB954BEB-0C4E-EDD8-7BD9-01D158834CEA}"/>
                </a:ext>
              </a:extLst>
            </p:cNvPr>
            <p:cNvSpPr/>
            <p:nvPr/>
          </p:nvSpPr>
          <p:spPr>
            <a:xfrm>
              <a:off x="6408350" y="164740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8" name="Google Shape;13005;p81">
              <a:extLst>
                <a:ext uri="{FF2B5EF4-FFF2-40B4-BE49-F238E27FC236}">
                  <a16:creationId xmlns:a16="http://schemas.microsoft.com/office/drawing/2014/main" id="{E37D5870-6E3C-9C09-26C7-DA49028E41FA}"/>
                </a:ext>
              </a:extLst>
            </p:cNvPr>
            <p:cNvSpPr/>
            <p:nvPr/>
          </p:nvSpPr>
          <p:spPr>
            <a:xfrm>
              <a:off x="6408350" y="1342750"/>
              <a:ext cx="62425" cy="53450"/>
            </a:xfrm>
            <a:custGeom>
              <a:avLst/>
              <a:gdLst/>
              <a:ahLst/>
              <a:cxnLst/>
              <a:rect l="l" t="t" r="r" b="b"/>
              <a:pathLst>
                <a:path w="2497" h="2138" extrusionOk="0">
                  <a:moveTo>
                    <a:pt x="1074" y="1"/>
                  </a:moveTo>
                  <a:cubicBezTo>
                    <a:pt x="481" y="1"/>
                    <a:pt x="9" y="481"/>
                    <a:pt x="1" y="1066"/>
                  </a:cubicBezTo>
                  <a:cubicBezTo>
                    <a:pt x="1" y="1710"/>
                    <a:pt x="526" y="2138"/>
                    <a:pt x="1075" y="2138"/>
                  </a:cubicBezTo>
                  <a:cubicBezTo>
                    <a:pt x="1337" y="2138"/>
                    <a:pt x="1604" y="2040"/>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69" name="Google Shape;13006;p81">
              <a:extLst>
                <a:ext uri="{FF2B5EF4-FFF2-40B4-BE49-F238E27FC236}">
                  <a16:creationId xmlns:a16="http://schemas.microsoft.com/office/drawing/2014/main" id="{A1627F75-BB7F-F768-B39A-477765232FE3}"/>
                </a:ext>
              </a:extLst>
            </p:cNvPr>
            <p:cNvSpPr/>
            <p:nvPr/>
          </p:nvSpPr>
          <p:spPr>
            <a:xfrm>
              <a:off x="6408350" y="1266550"/>
              <a:ext cx="62425" cy="53450"/>
            </a:xfrm>
            <a:custGeom>
              <a:avLst/>
              <a:gdLst/>
              <a:ahLst/>
              <a:cxnLst/>
              <a:rect l="l" t="t" r="r" b="b"/>
              <a:pathLst>
                <a:path w="2497" h="2138" extrusionOk="0">
                  <a:moveTo>
                    <a:pt x="1074" y="0"/>
                  </a:moveTo>
                  <a:cubicBezTo>
                    <a:pt x="481" y="9"/>
                    <a:pt x="9" y="480"/>
                    <a:pt x="1" y="1074"/>
                  </a:cubicBezTo>
                  <a:cubicBezTo>
                    <a:pt x="1" y="1711"/>
                    <a:pt x="525" y="2137"/>
                    <a:pt x="1074" y="2137"/>
                  </a:cubicBezTo>
                  <a:cubicBezTo>
                    <a:pt x="1336" y="2137"/>
                    <a:pt x="1604"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0" name="Google Shape;13007;p81">
              <a:extLst>
                <a:ext uri="{FF2B5EF4-FFF2-40B4-BE49-F238E27FC236}">
                  <a16:creationId xmlns:a16="http://schemas.microsoft.com/office/drawing/2014/main" id="{67299E64-F107-3639-67AB-CDC72D0ACFA5}"/>
                </a:ext>
              </a:extLst>
            </p:cNvPr>
            <p:cNvSpPr/>
            <p:nvPr/>
          </p:nvSpPr>
          <p:spPr>
            <a:xfrm>
              <a:off x="633235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1" name="Google Shape;13008;p81">
              <a:extLst>
                <a:ext uri="{FF2B5EF4-FFF2-40B4-BE49-F238E27FC236}">
                  <a16:creationId xmlns:a16="http://schemas.microsoft.com/office/drawing/2014/main" id="{F00567CB-AA66-21F7-7574-E978986D11F2}"/>
                </a:ext>
              </a:extLst>
            </p:cNvPr>
            <p:cNvSpPr/>
            <p:nvPr/>
          </p:nvSpPr>
          <p:spPr>
            <a:xfrm>
              <a:off x="633235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2" name="Google Shape;13009;p81">
              <a:extLst>
                <a:ext uri="{FF2B5EF4-FFF2-40B4-BE49-F238E27FC236}">
                  <a16:creationId xmlns:a16="http://schemas.microsoft.com/office/drawing/2014/main" id="{6EC7926D-751F-AD48-87A1-800073275C76}"/>
                </a:ext>
              </a:extLst>
            </p:cNvPr>
            <p:cNvSpPr/>
            <p:nvPr/>
          </p:nvSpPr>
          <p:spPr>
            <a:xfrm>
              <a:off x="6332350" y="1952050"/>
              <a:ext cx="62225" cy="53450"/>
            </a:xfrm>
            <a:custGeom>
              <a:avLst/>
              <a:gdLst/>
              <a:ahLst/>
              <a:cxnLst/>
              <a:rect l="l" t="t" r="r" b="b"/>
              <a:pathLst>
                <a:path w="2489" h="2138" extrusionOk="0">
                  <a:moveTo>
                    <a:pt x="1066" y="1"/>
                  </a:moveTo>
                  <a:cubicBezTo>
                    <a:pt x="472" y="9"/>
                    <a:pt x="1" y="481"/>
                    <a:pt x="1" y="1074"/>
                  </a:cubicBezTo>
                  <a:cubicBezTo>
                    <a:pt x="1" y="1712"/>
                    <a:pt x="525" y="2138"/>
                    <a:pt x="1071" y="2138"/>
                  </a:cubicBezTo>
                  <a:cubicBezTo>
                    <a:pt x="1332" y="2138"/>
                    <a:pt x="1598" y="2040"/>
                    <a:pt x="1813" y="1822"/>
                  </a:cubicBezTo>
                  <a:cubicBezTo>
                    <a:pt x="2488" y="1155"/>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3" name="Google Shape;13010;p81">
              <a:extLst>
                <a:ext uri="{FF2B5EF4-FFF2-40B4-BE49-F238E27FC236}">
                  <a16:creationId xmlns:a16="http://schemas.microsoft.com/office/drawing/2014/main" id="{DDB90681-BDEB-3B1F-34B5-FD5CA840163E}"/>
                </a:ext>
              </a:extLst>
            </p:cNvPr>
            <p:cNvSpPr/>
            <p:nvPr/>
          </p:nvSpPr>
          <p:spPr>
            <a:xfrm>
              <a:off x="6332350" y="1876050"/>
              <a:ext cx="62225" cy="53275"/>
            </a:xfrm>
            <a:custGeom>
              <a:avLst/>
              <a:gdLst/>
              <a:ahLst/>
              <a:cxnLst/>
              <a:rect l="l" t="t" r="r" b="b"/>
              <a:pathLst>
                <a:path w="2489" h="2131" extrusionOk="0">
                  <a:moveTo>
                    <a:pt x="1066" y="1"/>
                  </a:moveTo>
                  <a:cubicBezTo>
                    <a:pt x="472" y="1"/>
                    <a:pt x="1" y="472"/>
                    <a:pt x="1" y="1066"/>
                  </a:cubicBezTo>
                  <a:cubicBezTo>
                    <a:pt x="1" y="1707"/>
                    <a:pt x="523" y="2131"/>
                    <a:pt x="1067" y="2131"/>
                  </a:cubicBezTo>
                  <a:cubicBezTo>
                    <a:pt x="1329" y="2131"/>
                    <a:pt x="1597" y="2033"/>
                    <a:pt x="1813" y="1813"/>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4" name="Google Shape;13011;p81">
              <a:extLst>
                <a:ext uri="{FF2B5EF4-FFF2-40B4-BE49-F238E27FC236}">
                  <a16:creationId xmlns:a16="http://schemas.microsoft.com/office/drawing/2014/main" id="{503D2947-F566-CC79-3047-5504190FDC03}"/>
                </a:ext>
              </a:extLst>
            </p:cNvPr>
            <p:cNvSpPr/>
            <p:nvPr/>
          </p:nvSpPr>
          <p:spPr>
            <a:xfrm>
              <a:off x="6332350" y="1723625"/>
              <a:ext cx="62225" cy="53350"/>
            </a:xfrm>
            <a:custGeom>
              <a:avLst/>
              <a:gdLst/>
              <a:ahLst/>
              <a:cxnLst/>
              <a:rect l="l" t="t" r="r" b="b"/>
              <a:pathLst>
                <a:path w="2489" h="2134" extrusionOk="0">
                  <a:moveTo>
                    <a:pt x="1066" y="1"/>
                  </a:moveTo>
                  <a:cubicBezTo>
                    <a:pt x="472" y="1"/>
                    <a:pt x="1" y="480"/>
                    <a:pt x="1" y="1065"/>
                  </a:cubicBezTo>
                  <a:cubicBezTo>
                    <a:pt x="1" y="1709"/>
                    <a:pt x="526" y="2133"/>
                    <a:pt x="1072" y="2133"/>
                  </a:cubicBezTo>
                  <a:cubicBezTo>
                    <a:pt x="1333" y="2133"/>
                    <a:pt x="1598" y="2037"/>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5" name="Google Shape;13012;p81">
              <a:extLst>
                <a:ext uri="{FF2B5EF4-FFF2-40B4-BE49-F238E27FC236}">
                  <a16:creationId xmlns:a16="http://schemas.microsoft.com/office/drawing/2014/main" id="{9CD9385A-242F-63AA-6E9C-836FA8F4AFA8}"/>
                </a:ext>
              </a:extLst>
            </p:cNvPr>
            <p:cNvSpPr/>
            <p:nvPr/>
          </p:nvSpPr>
          <p:spPr>
            <a:xfrm>
              <a:off x="6332350" y="1647400"/>
              <a:ext cx="62225" cy="53450"/>
            </a:xfrm>
            <a:custGeom>
              <a:avLst/>
              <a:gdLst/>
              <a:ahLst/>
              <a:cxnLst/>
              <a:rect l="l" t="t" r="r" b="b"/>
              <a:pathLst>
                <a:path w="2489" h="2138" extrusionOk="0">
                  <a:moveTo>
                    <a:pt x="1066" y="1"/>
                  </a:moveTo>
                  <a:cubicBezTo>
                    <a:pt x="472" y="9"/>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6" name="Google Shape;13013;p81">
              <a:extLst>
                <a:ext uri="{FF2B5EF4-FFF2-40B4-BE49-F238E27FC236}">
                  <a16:creationId xmlns:a16="http://schemas.microsoft.com/office/drawing/2014/main" id="{FE84E68F-149B-0F03-1E0E-D2DA85853777}"/>
                </a:ext>
              </a:extLst>
            </p:cNvPr>
            <p:cNvSpPr/>
            <p:nvPr/>
          </p:nvSpPr>
          <p:spPr>
            <a:xfrm>
              <a:off x="6332350"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3"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7" name="Google Shape;13014;p81">
              <a:extLst>
                <a:ext uri="{FF2B5EF4-FFF2-40B4-BE49-F238E27FC236}">
                  <a16:creationId xmlns:a16="http://schemas.microsoft.com/office/drawing/2014/main" id="{5E1EC289-3D3D-688A-4070-5E5786B400B3}"/>
                </a:ext>
              </a:extLst>
            </p:cNvPr>
            <p:cNvSpPr/>
            <p:nvPr/>
          </p:nvSpPr>
          <p:spPr>
            <a:xfrm>
              <a:off x="6256150" y="2485550"/>
              <a:ext cx="62200" cy="53300"/>
            </a:xfrm>
            <a:custGeom>
              <a:avLst/>
              <a:gdLst/>
              <a:ahLst/>
              <a:cxnLst/>
              <a:rect l="l" t="t" r="r" b="b"/>
              <a:pathLst>
                <a:path w="2488" h="2132" extrusionOk="0">
                  <a:moveTo>
                    <a:pt x="1065" y="1"/>
                  </a:moveTo>
                  <a:cubicBezTo>
                    <a:pt x="472" y="1"/>
                    <a:pt x="0" y="472"/>
                    <a:pt x="0" y="1066"/>
                  </a:cubicBezTo>
                  <a:cubicBezTo>
                    <a:pt x="0" y="1708"/>
                    <a:pt x="522" y="2131"/>
                    <a:pt x="1067" y="2131"/>
                  </a:cubicBezTo>
                  <a:cubicBezTo>
                    <a:pt x="1329" y="2131"/>
                    <a:pt x="1596" y="2033"/>
                    <a:pt x="1813"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8" name="Google Shape;13015;p81">
              <a:extLst>
                <a:ext uri="{FF2B5EF4-FFF2-40B4-BE49-F238E27FC236}">
                  <a16:creationId xmlns:a16="http://schemas.microsoft.com/office/drawing/2014/main" id="{BE08A6E9-F902-FC7B-858A-999AC2032A35}"/>
                </a:ext>
              </a:extLst>
            </p:cNvPr>
            <p:cNvSpPr/>
            <p:nvPr/>
          </p:nvSpPr>
          <p:spPr>
            <a:xfrm>
              <a:off x="6256150" y="2409350"/>
              <a:ext cx="62200" cy="53350"/>
            </a:xfrm>
            <a:custGeom>
              <a:avLst/>
              <a:gdLst/>
              <a:ahLst/>
              <a:cxnLst/>
              <a:rect l="l" t="t" r="r" b="b"/>
              <a:pathLst>
                <a:path w="2488" h="2134"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79" name="Google Shape;13016;p81">
              <a:extLst>
                <a:ext uri="{FF2B5EF4-FFF2-40B4-BE49-F238E27FC236}">
                  <a16:creationId xmlns:a16="http://schemas.microsoft.com/office/drawing/2014/main" id="{80BCDEE3-E99E-B59E-CF27-64B642C9414F}"/>
                </a:ext>
              </a:extLst>
            </p:cNvPr>
            <p:cNvSpPr/>
            <p:nvPr/>
          </p:nvSpPr>
          <p:spPr>
            <a:xfrm>
              <a:off x="6256150" y="2028275"/>
              <a:ext cx="62200" cy="53450"/>
            </a:xfrm>
            <a:custGeom>
              <a:avLst/>
              <a:gdLst/>
              <a:ahLst/>
              <a:cxnLst/>
              <a:rect l="l" t="t" r="r" b="b"/>
              <a:pathLst>
                <a:path w="2488" h="2138" extrusionOk="0">
                  <a:moveTo>
                    <a:pt x="1065" y="1"/>
                  </a:moveTo>
                  <a:cubicBezTo>
                    <a:pt x="480" y="1"/>
                    <a:pt x="0" y="480"/>
                    <a:pt x="0" y="1065"/>
                  </a:cubicBezTo>
                  <a:cubicBezTo>
                    <a:pt x="0" y="1709"/>
                    <a:pt x="525" y="2137"/>
                    <a:pt x="1071" y="2137"/>
                  </a:cubicBezTo>
                  <a:cubicBezTo>
                    <a:pt x="1332" y="2137"/>
                    <a:pt x="1597" y="2040"/>
                    <a:pt x="1813" y="1821"/>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0" name="Google Shape;13017;p81">
              <a:extLst>
                <a:ext uri="{FF2B5EF4-FFF2-40B4-BE49-F238E27FC236}">
                  <a16:creationId xmlns:a16="http://schemas.microsoft.com/office/drawing/2014/main" id="{D3C8C7BB-4AB0-A1DB-6DBC-98CA225749B6}"/>
                </a:ext>
              </a:extLst>
            </p:cNvPr>
            <p:cNvSpPr/>
            <p:nvPr/>
          </p:nvSpPr>
          <p:spPr>
            <a:xfrm>
              <a:off x="6256150" y="1952050"/>
              <a:ext cx="62200" cy="53450"/>
            </a:xfrm>
            <a:custGeom>
              <a:avLst/>
              <a:gdLst/>
              <a:ahLst/>
              <a:cxnLst/>
              <a:rect l="l" t="t" r="r" b="b"/>
              <a:pathLst>
                <a:path w="2488" h="2138" extrusionOk="0">
                  <a:moveTo>
                    <a:pt x="1065" y="1"/>
                  </a:moveTo>
                  <a:cubicBezTo>
                    <a:pt x="480" y="9"/>
                    <a:pt x="0" y="481"/>
                    <a:pt x="0" y="1074"/>
                  </a:cubicBezTo>
                  <a:cubicBezTo>
                    <a:pt x="0" y="1712"/>
                    <a:pt x="524" y="2138"/>
                    <a:pt x="1070" y="2138"/>
                  </a:cubicBezTo>
                  <a:cubicBezTo>
                    <a:pt x="1331" y="2138"/>
                    <a:pt x="1597"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1" name="Google Shape;13018;p81">
              <a:extLst>
                <a:ext uri="{FF2B5EF4-FFF2-40B4-BE49-F238E27FC236}">
                  <a16:creationId xmlns:a16="http://schemas.microsoft.com/office/drawing/2014/main" id="{5E239639-8810-1E87-1809-CC6C1B97814E}"/>
                </a:ext>
              </a:extLst>
            </p:cNvPr>
            <p:cNvSpPr/>
            <p:nvPr/>
          </p:nvSpPr>
          <p:spPr>
            <a:xfrm>
              <a:off x="6256150" y="1876050"/>
              <a:ext cx="62200" cy="53350"/>
            </a:xfrm>
            <a:custGeom>
              <a:avLst/>
              <a:gdLst/>
              <a:ahLst/>
              <a:cxnLst/>
              <a:rect l="l" t="t" r="r" b="b"/>
              <a:pathLst>
                <a:path w="2488" h="2134" extrusionOk="0">
                  <a:moveTo>
                    <a:pt x="1065" y="1"/>
                  </a:moveTo>
                  <a:cubicBezTo>
                    <a:pt x="480" y="1"/>
                    <a:pt x="0" y="472"/>
                    <a:pt x="0" y="1066"/>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2" name="Google Shape;13019;p81">
              <a:extLst>
                <a:ext uri="{FF2B5EF4-FFF2-40B4-BE49-F238E27FC236}">
                  <a16:creationId xmlns:a16="http://schemas.microsoft.com/office/drawing/2014/main" id="{724A01A1-3B59-1747-D511-512766720695}"/>
                </a:ext>
              </a:extLst>
            </p:cNvPr>
            <p:cNvSpPr/>
            <p:nvPr/>
          </p:nvSpPr>
          <p:spPr>
            <a:xfrm>
              <a:off x="6256150" y="1799850"/>
              <a:ext cx="62200" cy="53325"/>
            </a:xfrm>
            <a:custGeom>
              <a:avLst/>
              <a:gdLst/>
              <a:ahLst/>
              <a:cxnLst/>
              <a:rect l="l" t="t" r="r" b="b"/>
              <a:pathLst>
                <a:path w="2488" h="2133" extrusionOk="0">
                  <a:moveTo>
                    <a:pt x="1065" y="0"/>
                  </a:moveTo>
                  <a:cubicBezTo>
                    <a:pt x="480" y="0"/>
                    <a:pt x="0" y="480"/>
                    <a:pt x="0" y="1065"/>
                  </a:cubicBezTo>
                  <a:cubicBezTo>
                    <a:pt x="0" y="1709"/>
                    <a:pt x="525" y="2133"/>
                    <a:pt x="1071"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3" name="Google Shape;13020;p81">
              <a:extLst>
                <a:ext uri="{FF2B5EF4-FFF2-40B4-BE49-F238E27FC236}">
                  <a16:creationId xmlns:a16="http://schemas.microsoft.com/office/drawing/2014/main" id="{706FB176-4CAE-3A8B-2CF0-7CD0C370DBE2}"/>
                </a:ext>
              </a:extLst>
            </p:cNvPr>
            <p:cNvSpPr/>
            <p:nvPr/>
          </p:nvSpPr>
          <p:spPr>
            <a:xfrm>
              <a:off x="6256150" y="1723625"/>
              <a:ext cx="62200" cy="53350"/>
            </a:xfrm>
            <a:custGeom>
              <a:avLst/>
              <a:gdLst/>
              <a:ahLst/>
              <a:cxnLst/>
              <a:rect l="l" t="t" r="r" b="b"/>
              <a:pathLst>
                <a:path w="2488" h="2134" extrusionOk="0">
                  <a:moveTo>
                    <a:pt x="1065" y="1"/>
                  </a:moveTo>
                  <a:cubicBezTo>
                    <a:pt x="480" y="1"/>
                    <a:pt x="0" y="480"/>
                    <a:pt x="0" y="1065"/>
                  </a:cubicBezTo>
                  <a:cubicBezTo>
                    <a:pt x="0" y="1709"/>
                    <a:pt x="525" y="2133"/>
                    <a:pt x="1071"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4" name="Google Shape;13021;p81">
              <a:extLst>
                <a:ext uri="{FF2B5EF4-FFF2-40B4-BE49-F238E27FC236}">
                  <a16:creationId xmlns:a16="http://schemas.microsoft.com/office/drawing/2014/main" id="{9E465284-E7F0-549B-A98B-15D2DE796F64}"/>
                </a:ext>
              </a:extLst>
            </p:cNvPr>
            <p:cNvSpPr/>
            <p:nvPr/>
          </p:nvSpPr>
          <p:spPr>
            <a:xfrm>
              <a:off x="6256150" y="1342750"/>
              <a:ext cx="62200" cy="53450"/>
            </a:xfrm>
            <a:custGeom>
              <a:avLst/>
              <a:gdLst/>
              <a:ahLst/>
              <a:cxnLst/>
              <a:rect l="l" t="t" r="r" b="b"/>
              <a:pathLst>
                <a:path w="2488" h="2138" extrusionOk="0">
                  <a:moveTo>
                    <a:pt x="1065" y="1"/>
                  </a:moveTo>
                  <a:cubicBezTo>
                    <a:pt x="480" y="1"/>
                    <a:pt x="0" y="481"/>
                    <a:pt x="0" y="1066"/>
                  </a:cubicBezTo>
                  <a:cubicBezTo>
                    <a:pt x="0" y="1710"/>
                    <a:pt x="525" y="2138"/>
                    <a:pt x="1071" y="2138"/>
                  </a:cubicBezTo>
                  <a:cubicBezTo>
                    <a:pt x="1332" y="2138"/>
                    <a:pt x="1597" y="2040"/>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5" name="Google Shape;13022;p81">
              <a:extLst>
                <a:ext uri="{FF2B5EF4-FFF2-40B4-BE49-F238E27FC236}">
                  <a16:creationId xmlns:a16="http://schemas.microsoft.com/office/drawing/2014/main" id="{B2CB61B7-9028-1D30-4214-AF1EDD04FD44}"/>
                </a:ext>
              </a:extLst>
            </p:cNvPr>
            <p:cNvSpPr/>
            <p:nvPr/>
          </p:nvSpPr>
          <p:spPr>
            <a:xfrm>
              <a:off x="617992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6" name="Google Shape;13023;p81">
              <a:extLst>
                <a:ext uri="{FF2B5EF4-FFF2-40B4-BE49-F238E27FC236}">
                  <a16:creationId xmlns:a16="http://schemas.microsoft.com/office/drawing/2014/main" id="{90EC0E68-5A5D-F15D-9490-241F2BD1AD73}"/>
                </a:ext>
              </a:extLst>
            </p:cNvPr>
            <p:cNvSpPr/>
            <p:nvPr/>
          </p:nvSpPr>
          <p:spPr>
            <a:xfrm>
              <a:off x="6179925" y="240935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7" name="Google Shape;13024;p81">
              <a:extLst>
                <a:ext uri="{FF2B5EF4-FFF2-40B4-BE49-F238E27FC236}">
                  <a16:creationId xmlns:a16="http://schemas.microsoft.com/office/drawing/2014/main" id="{E984EB61-1662-8B62-994D-9B29B90C02E7}"/>
                </a:ext>
              </a:extLst>
            </p:cNvPr>
            <p:cNvSpPr/>
            <p:nvPr/>
          </p:nvSpPr>
          <p:spPr>
            <a:xfrm>
              <a:off x="6179925" y="2104500"/>
              <a:ext cx="62225" cy="53325"/>
            </a:xfrm>
            <a:custGeom>
              <a:avLst/>
              <a:gdLst/>
              <a:ahLst/>
              <a:cxnLst/>
              <a:rect l="l" t="t" r="r" b="b"/>
              <a:pathLst>
                <a:path w="2489" h="2133"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8" name="Google Shape;13025;p81">
              <a:extLst>
                <a:ext uri="{FF2B5EF4-FFF2-40B4-BE49-F238E27FC236}">
                  <a16:creationId xmlns:a16="http://schemas.microsoft.com/office/drawing/2014/main" id="{AFA05ADB-BD11-25C5-C926-5AFBC2F85604}"/>
                </a:ext>
              </a:extLst>
            </p:cNvPr>
            <p:cNvSpPr/>
            <p:nvPr/>
          </p:nvSpPr>
          <p:spPr>
            <a:xfrm>
              <a:off x="617992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89" name="Google Shape;13026;p81">
              <a:extLst>
                <a:ext uri="{FF2B5EF4-FFF2-40B4-BE49-F238E27FC236}">
                  <a16:creationId xmlns:a16="http://schemas.microsoft.com/office/drawing/2014/main" id="{A110569E-9371-8B0A-516E-4A8A7327688A}"/>
                </a:ext>
              </a:extLst>
            </p:cNvPr>
            <p:cNvSpPr/>
            <p:nvPr/>
          </p:nvSpPr>
          <p:spPr>
            <a:xfrm>
              <a:off x="6103700" y="2333125"/>
              <a:ext cx="62425" cy="53450"/>
            </a:xfrm>
            <a:custGeom>
              <a:avLst/>
              <a:gdLst/>
              <a:ahLst/>
              <a:cxnLst/>
              <a:rect l="l" t="t" r="r" b="b"/>
              <a:pathLst>
                <a:path w="2497" h="2138" extrusionOk="0">
                  <a:moveTo>
                    <a:pt x="1066" y="1"/>
                  </a:moveTo>
                  <a:cubicBezTo>
                    <a:pt x="481" y="1"/>
                    <a:pt x="1" y="480"/>
                    <a:pt x="1" y="1066"/>
                  </a:cubicBezTo>
                  <a:cubicBezTo>
                    <a:pt x="1" y="1709"/>
                    <a:pt x="526" y="2137"/>
                    <a:pt x="1075" y="2137"/>
                  </a:cubicBezTo>
                  <a:cubicBezTo>
                    <a:pt x="1337" y="2137"/>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0" name="Google Shape;13027;p81">
              <a:extLst>
                <a:ext uri="{FF2B5EF4-FFF2-40B4-BE49-F238E27FC236}">
                  <a16:creationId xmlns:a16="http://schemas.microsoft.com/office/drawing/2014/main" id="{175F2E17-9CBC-ECF1-788D-228A6E7CE111}"/>
                </a:ext>
              </a:extLst>
            </p:cNvPr>
            <p:cNvSpPr/>
            <p:nvPr/>
          </p:nvSpPr>
          <p:spPr>
            <a:xfrm>
              <a:off x="6103700" y="2256925"/>
              <a:ext cx="62575" cy="53425"/>
            </a:xfrm>
            <a:custGeom>
              <a:avLst/>
              <a:gdLst/>
              <a:ahLst/>
              <a:cxnLst/>
              <a:rect l="l" t="t" r="r" b="b"/>
              <a:pathLst>
                <a:path w="2503" h="2137" extrusionOk="0">
                  <a:moveTo>
                    <a:pt x="1076" y="0"/>
                  </a:moveTo>
                  <a:cubicBezTo>
                    <a:pt x="1073" y="0"/>
                    <a:pt x="1069" y="0"/>
                    <a:pt x="1066" y="0"/>
                  </a:cubicBezTo>
                  <a:cubicBezTo>
                    <a:pt x="481" y="0"/>
                    <a:pt x="1" y="480"/>
                    <a:pt x="1" y="1065"/>
                  </a:cubicBezTo>
                  <a:cubicBezTo>
                    <a:pt x="1" y="1709"/>
                    <a:pt x="530" y="2137"/>
                    <a:pt x="1081" y="2137"/>
                  </a:cubicBezTo>
                  <a:cubicBezTo>
                    <a:pt x="1344" y="2137"/>
                    <a:pt x="1612" y="2039"/>
                    <a:pt x="1830" y="1821"/>
                  </a:cubicBezTo>
                  <a:cubicBezTo>
                    <a:pt x="2502" y="1149"/>
                    <a:pt x="2029"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1" name="Google Shape;13028;p81">
              <a:extLst>
                <a:ext uri="{FF2B5EF4-FFF2-40B4-BE49-F238E27FC236}">
                  <a16:creationId xmlns:a16="http://schemas.microsoft.com/office/drawing/2014/main" id="{104C4E44-B59B-4AA9-2C89-94FBC6C439C5}"/>
                </a:ext>
              </a:extLst>
            </p:cNvPr>
            <p:cNvSpPr/>
            <p:nvPr/>
          </p:nvSpPr>
          <p:spPr>
            <a:xfrm>
              <a:off x="6103700" y="2180700"/>
              <a:ext cx="62425" cy="53350"/>
            </a:xfrm>
            <a:custGeom>
              <a:avLst/>
              <a:gdLst/>
              <a:ahLst/>
              <a:cxnLst/>
              <a:rect l="l" t="t" r="r" b="b"/>
              <a:pathLst>
                <a:path w="2497" h="2134" extrusionOk="0">
                  <a:moveTo>
                    <a:pt x="1066" y="1"/>
                  </a:moveTo>
                  <a:cubicBezTo>
                    <a:pt x="481" y="1"/>
                    <a:pt x="9" y="480"/>
                    <a:pt x="1" y="1066"/>
                  </a:cubicBezTo>
                  <a:cubicBezTo>
                    <a:pt x="1" y="1709"/>
                    <a:pt x="526" y="2133"/>
                    <a:pt x="1075" y="2133"/>
                  </a:cubicBezTo>
                  <a:cubicBezTo>
                    <a:pt x="1337" y="2133"/>
                    <a:pt x="1604" y="2037"/>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2" name="Google Shape;13029;p81">
              <a:extLst>
                <a:ext uri="{FF2B5EF4-FFF2-40B4-BE49-F238E27FC236}">
                  <a16:creationId xmlns:a16="http://schemas.microsoft.com/office/drawing/2014/main" id="{3AE2859B-C6B4-F453-E0F3-AA1D79E87C7B}"/>
                </a:ext>
              </a:extLst>
            </p:cNvPr>
            <p:cNvSpPr/>
            <p:nvPr/>
          </p:nvSpPr>
          <p:spPr>
            <a:xfrm>
              <a:off x="6103700" y="2104500"/>
              <a:ext cx="62425" cy="53325"/>
            </a:xfrm>
            <a:custGeom>
              <a:avLst/>
              <a:gdLst/>
              <a:ahLst/>
              <a:cxnLst/>
              <a:rect l="l" t="t" r="r" b="b"/>
              <a:pathLst>
                <a:path w="2497" h="2133" extrusionOk="0">
                  <a:moveTo>
                    <a:pt x="1066" y="0"/>
                  </a:moveTo>
                  <a:cubicBezTo>
                    <a:pt x="481" y="0"/>
                    <a:pt x="9" y="480"/>
                    <a:pt x="1" y="1065"/>
                  </a:cubicBezTo>
                  <a:cubicBezTo>
                    <a:pt x="1" y="1709"/>
                    <a:pt x="526" y="2133"/>
                    <a:pt x="1075" y="2133"/>
                  </a:cubicBezTo>
                  <a:cubicBezTo>
                    <a:pt x="1337" y="2133"/>
                    <a:pt x="1604" y="2036"/>
                    <a:pt x="1822" y="1821"/>
                  </a:cubicBezTo>
                  <a:cubicBezTo>
                    <a:pt x="2497"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3" name="Google Shape;13030;p81">
              <a:extLst>
                <a:ext uri="{FF2B5EF4-FFF2-40B4-BE49-F238E27FC236}">
                  <a16:creationId xmlns:a16="http://schemas.microsoft.com/office/drawing/2014/main" id="{4B7E7463-78CE-6B72-888D-46C722A2A255}"/>
                </a:ext>
              </a:extLst>
            </p:cNvPr>
            <p:cNvSpPr/>
            <p:nvPr/>
          </p:nvSpPr>
          <p:spPr>
            <a:xfrm>
              <a:off x="6103700" y="1342750"/>
              <a:ext cx="62425" cy="53450"/>
            </a:xfrm>
            <a:custGeom>
              <a:avLst/>
              <a:gdLst/>
              <a:ahLst/>
              <a:cxnLst/>
              <a:rect l="l" t="t" r="r" b="b"/>
              <a:pathLst>
                <a:path w="2497" h="2138" extrusionOk="0">
                  <a:moveTo>
                    <a:pt x="1066" y="1"/>
                  </a:moveTo>
                  <a:cubicBezTo>
                    <a:pt x="481" y="1"/>
                    <a:pt x="9" y="481"/>
                    <a:pt x="1" y="1066"/>
                  </a:cubicBezTo>
                  <a:cubicBezTo>
                    <a:pt x="1" y="1710"/>
                    <a:pt x="526" y="2138"/>
                    <a:pt x="1075" y="2138"/>
                  </a:cubicBezTo>
                  <a:cubicBezTo>
                    <a:pt x="1337" y="2138"/>
                    <a:pt x="1604" y="2040"/>
                    <a:pt x="1822" y="1822"/>
                  </a:cubicBezTo>
                  <a:cubicBezTo>
                    <a:pt x="2497"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4" name="Google Shape;13031;p81">
              <a:extLst>
                <a:ext uri="{FF2B5EF4-FFF2-40B4-BE49-F238E27FC236}">
                  <a16:creationId xmlns:a16="http://schemas.microsoft.com/office/drawing/2014/main" id="{EEBE859F-7AB3-FC2F-35EF-904B2C2E3BD6}"/>
                </a:ext>
              </a:extLst>
            </p:cNvPr>
            <p:cNvSpPr/>
            <p:nvPr/>
          </p:nvSpPr>
          <p:spPr>
            <a:xfrm>
              <a:off x="6027500" y="2180700"/>
              <a:ext cx="62425" cy="53350"/>
            </a:xfrm>
            <a:custGeom>
              <a:avLst/>
              <a:gdLst/>
              <a:ahLst/>
              <a:cxnLst/>
              <a:rect l="l" t="t" r="r" b="b"/>
              <a:pathLst>
                <a:path w="2497" h="2134" extrusionOk="0">
                  <a:moveTo>
                    <a:pt x="1073" y="1"/>
                  </a:moveTo>
                  <a:cubicBezTo>
                    <a:pt x="480" y="1"/>
                    <a:pt x="9" y="480"/>
                    <a:pt x="0" y="1066"/>
                  </a:cubicBezTo>
                  <a:cubicBezTo>
                    <a:pt x="0" y="1709"/>
                    <a:pt x="529" y="2133"/>
                    <a:pt x="1078" y="2133"/>
                  </a:cubicBezTo>
                  <a:cubicBezTo>
                    <a:pt x="1340" y="2133"/>
                    <a:pt x="1606"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5" name="Google Shape;13032;p81">
              <a:extLst>
                <a:ext uri="{FF2B5EF4-FFF2-40B4-BE49-F238E27FC236}">
                  <a16:creationId xmlns:a16="http://schemas.microsoft.com/office/drawing/2014/main" id="{C1F89500-1481-B706-3D69-27F76C107AB4}"/>
                </a:ext>
              </a:extLst>
            </p:cNvPr>
            <p:cNvSpPr/>
            <p:nvPr/>
          </p:nvSpPr>
          <p:spPr>
            <a:xfrm>
              <a:off x="6027500" y="1342750"/>
              <a:ext cx="62425" cy="53450"/>
            </a:xfrm>
            <a:custGeom>
              <a:avLst/>
              <a:gdLst/>
              <a:ahLst/>
              <a:cxnLst/>
              <a:rect l="l" t="t" r="r" b="b"/>
              <a:pathLst>
                <a:path w="2497" h="2138" extrusionOk="0">
                  <a:moveTo>
                    <a:pt x="1073" y="1"/>
                  </a:moveTo>
                  <a:cubicBezTo>
                    <a:pt x="480" y="1"/>
                    <a:pt x="9" y="481"/>
                    <a:pt x="0" y="1066"/>
                  </a:cubicBezTo>
                  <a:cubicBezTo>
                    <a:pt x="0" y="1710"/>
                    <a:pt x="529" y="2138"/>
                    <a:pt x="1078" y="2138"/>
                  </a:cubicBezTo>
                  <a:cubicBezTo>
                    <a:pt x="1340" y="2138"/>
                    <a:pt x="1606"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6" name="Google Shape;13033;p81">
              <a:extLst>
                <a:ext uri="{FF2B5EF4-FFF2-40B4-BE49-F238E27FC236}">
                  <a16:creationId xmlns:a16="http://schemas.microsoft.com/office/drawing/2014/main" id="{A3B20627-F62F-9DF4-F49F-FD1EFDF75AAF}"/>
                </a:ext>
              </a:extLst>
            </p:cNvPr>
            <p:cNvSpPr/>
            <p:nvPr/>
          </p:nvSpPr>
          <p:spPr>
            <a:xfrm>
              <a:off x="5951475"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3" y="2033"/>
                    <a:pt x="1822" y="1814"/>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7" name="Google Shape;13034;p81">
              <a:extLst>
                <a:ext uri="{FF2B5EF4-FFF2-40B4-BE49-F238E27FC236}">
                  <a16:creationId xmlns:a16="http://schemas.microsoft.com/office/drawing/2014/main" id="{FDA0829B-464C-1F8B-D3F9-DDFFE7E3C5DF}"/>
                </a:ext>
              </a:extLst>
            </p:cNvPr>
            <p:cNvSpPr/>
            <p:nvPr/>
          </p:nvSpPr>
          <p:spPr>
            <a:xfrm>
              <a:off x="5951475"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8" name="Google Shape;13035;p81">
              <a:extLst>
                <a:ext uri="{FF2B5EF4-FFF2-40B4-BE49-F238E27FC236}">
                  <a16:creationId xmlns:a16="http://schemas.microsoft.com/office/drawing/2014/main" id="{86E31C9B-DAB0-3907-8A99-24E1F8F86851}"/>
                </a:ext>
              </a:extLst>
            </p:cNvPr>
            <p:cNvSpPr/>
            <p:nvPr/>
          </p:nvSpPr>
          <p:spPr>
            <a:xfrm>
              <a:off x="5951475"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499" name="Google Shape;13036;p81">
              <a:extLst>
                <a:ext uri="{FF2B5EF4-FFF2-40B4-BE49-F238E27FC236}">
                  <a16:creationId xmlns:a16="http://schemas.microsoft.com/office/drawing/2014/main" id="{88200D4B-CBB0-0839-ABB4-203E4C7B92DE}"/>
                </a:ext>
              </a:extLst>
            </p:cNvPr>
            <p:cNvSpPr/>
            <p:nvPr/>
          </p:nvSpPr>
          <p:spPr>
            <a:xfrm>
              <a:off x="5951475" y="2180700"/>
              <a:ext cx="62225" cy="53350"/>
            </a:xfrm>
            <a:custGeom>
              <a:avLst/>
              <a:gdLst/>
              <a:ahLst/>
              <a:cxnLst/>
              <a:rect l="l" t="t" r="r" b="b"/>
              <a:pathLst>
                <a:path w="2489" h="2134" extrusionOk="0">
                  <a:moveTo>
                    <a:pt x="1066" y="1"/>
                  </a:moveTo>
                  <a:cubicBezTo>
                    <a:pt x="472" y="1"/>
                    <a:pt x="1" y="480"/>
                    <a:pt x="1" y="1066"/>
                  </a:cubicBezTo>
                  <a:cubicBezTo>
                    <a:pt x="1" y="1709"/>
                    <a:pt x="526" y="2133"/>
                    <a:pt x="1072" y="2133"/>
                  </a:cubicBezTo>
                  <a:cubicBezTo>
                    <a:pt x="1333" y="2133"/>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0" name="Google Shape;13037;p81">
              <a:extLst>
                <a:ext uri="{FF2B5EF4-FFF2-40B4-BE49-F238E27FC236}">
                  <a16:creationId xmlns:a16="http://schemas.microsoft.com/office/drawing/2014/main" id="{2569EC48-EA4B-BD84-7A6B-A0AD79FAB564}"/>
                </a:ext>
              </a:extLst>
            </p:cNvPr>
            <p:cNvSpPr/>
            <p:nvPr/>
          </p:nvSpPr>
          <p:spPr>
            <a:xfrm>
              <a:off x="595147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1" name="Google Shape;13038;p81">
              <a:extLst>
                <a:ext uri="{FF2B5EF4-FFF2-40B4-BE49-F238E27FC236}">
                  <a16:creationId xmlns:a16="http://schemas.microsoft.com/office/drawing/2014/main" id="{3ADADA37-68E5-11B4-A6BD-7AA121B6BB50}"/>
                </a:ext>
              </a:extLst>
            </p:cNvPr>
            <p:cNvSpPr/>
            <p:nvPr/>
          </p:nvSpPr>
          <p:spPr>
            <a:xfrm>
              <a:off x="5875275" y="2714000"/>
              <a:ext cx="62225" cy="53350"/>
            </a:xfrm>
            <a:custGeom>
              <a:avLst/>
              <a:gdLst/>
              <a:ahLst/>
              <a:cxnLst/>
              <a:rect l="l" t="t" r="r" b="b"/>
              <a:pathLst>
                <a:path w="2489" h="2134" extrusionOk="0">
                  <a:moveTo>
                    <a:pt x="1065" y="0"/>
                  </a:moveTo>
                  <a:cubicBezTo>
                    <a:pt x="480" y="0"/>
                    <a:pt x="0" y="480"/>
                    <a:pt x="0" y="1065"/>
                  </a:cubicBezTo>
                  <a:cubicBezTo>
                    <a:pt x="0" y="1709"/>
                    <a:pt x="526" y="2133"/>
                    <a:pt x="1074" y="2133"/>
                  </a:cubicBezTo>
                  <a:cubicBezTo>
                    <a:pt x="1336" y="2133"/>
                    <a:pt x="1603" y="2036"/>
                    <a:pt x="1821" y="1821"/>
                  </a:cubicBezTo>
                  <a:cubicBezTo>
                    <a:pt x="2488"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2" name="Google Shape;13039;p81">
              <a:extLst>
                <a:ext uri="{FF2B5EF4-FFF2-40B4-BE49-F238E27FC236}">
                  <a16:creationId xmlns:a16="http://schemas.microsoft.com/office/drawing/2014/main" id="{C9F5FDDC-6C87-E9A5-69C4-7D0BB9AF4239}"/>
                </a:ext>
              </a:extLst>
            </p:cNvPr>
            <p:cNvSpPr/>
            <p:nvPr/>
          </p:nvSpPr>
          <p:spPr>
            <a:xfrm>
              <a:off x="5875275" y="2637775"/>
              <a:ext cx="62225" cy="53450"/>
            </a:xfrm>
            <a:custGeom>
              <a:avLst/>
              <a:gdLst/>
              <a:ahLst/>
              <a:cxnLst/>
              <a:rect l="l" t="t" r="r" b="b"/>
              <a:pathLst>
                <a:path w="2489"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3" name="Google Shape;13040;p81">
              <a:extLst>
                <a:ext uri="{FF2B5EF4-FFF2-40B4-BE49-F238E27FC236}">
                  <a16:creationId xmlns:a16="http://schemas.microsoft.com/office/drawing/2014/main" id="{4EE40C33-91D8-20CC-6AB9-32ACA869F1BB}"/>
                </a:ext>
              </a:extLst>
            </p:cNvPr>
            <p:cNvSpPr/>
            <p:nvPr/>
          </p:nvSpPr>
          <p:spPr>
            <a:xfrm>
              <a:off x="5875275" y="2561575"/>
              <a:ext cx="62225" cy="53425"/>
            </a:xfrm>
            <a:custGeom>
              <a:avLst/>
              <a:gdLst/>
              <a:ahLst/>
              <a:cxnLst/>
              <a:rect l="l" t="t" r="r" b="b"/>
              <a:pathLst>
                <a:path w="2489"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4" name="Google Shape;13041;p81">
              <a:extLst>
                <a:ext uri="{FF2B5EF4-FFF2-40B4-BE49-F238E27FC236}">
                  <a16:creationId xmlns:a16="http://schemas.microsoft.com/office/drawing/2014/main" id="{FA1E9988-28DD-4037-8124-EA6438689B80}"/>
                </a:ext>
              </a:extLst>
            </p:cNvPr>
            <p:cNvSpPr/>
            <p:nvPr/>
          </p:nvSpPr>
          <p:spPr>
            <a:xfrm>
              <a:off x="5875275" y="2485550"/>
              <a:ext cx="62225" cy="53300"/>
            </a:xfrm>
            <a:custGeom>
              <a:avLst/>
              <a:gdLst/>
              <a:ahLst/>
              <a:cxnLst/>
              <a:rect l="l" t="t" r="r" b="b"/>
              <a:pathLst>
                <a:path w="2489" h="2132" extrusionOk="0">
                  <a:moveTo>
                    <a:pt x="1065" y="1"/>
                  </a:moveTo>
                  <a:cubicBezTo>
                    <a:pt x="480" y="1"/>
                    <a:pt x="0" y="472"/>
                    <a:pt x="0" y="1066"/>
                  </a:cubicBezTo>
                  <a:cubicBezTo>
                    <a:pt x="0" y="1708"/>
                    <a:pt x="523" y="2131"/>
                    <a:pt x="1070" y="2131"/>
                  </a:cubicBezTo>
                  <a:cubicBezTo>
                    <a:pt x="1333" y="2131"/>
                    <a:pt x="1602" y="2033"/>
                    <a:pt x="1821" y="1814"/>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5" name="Google Shape;13042;p81">
              <a:extLst>
                <a:ext uri="{FF2B5EF4-FFF2-40B4-BE49-F238E27FC236}">
                  <a16:creationId xmlns:a16="http://schemas.microsoft.com/office/drawing/2014/main" id="{04D89FD9-7A3E-DA2E-21DB-12CB4030C4A2}"/>
                </a:ext>
              </a:extLst>
            </p:cNvPr>
            <p:cNvSpPr/>
            <p:nvPr/>
          </p:nvSpPr>
          <p:spPr>
            <a:xfrm>
              <a:off x="5875275" y="2333125"/>
              <a:ext cx="62225" cy="53450"/>
            </a:xfrm>
            <a:custGeom>
              <a:avLst/>
              <a:gdLst/>
              <a:ahLst/>
              <a:cxnLst/>
              <a:rect l="l" t="t" r="r" b="b"/>
              <a:pathLst>
                <a:path w="2489" h="2138" extrusionOk="0">
                  <a:moveTo>
                    <a:pt x="1065" y="1"/>
                  </a:moveTo>
                  <a:cubicBezTo>
                    <a:pt x="480" y="1"/>
                    <a:pt x="0" y="480"/>
                    <a:pt x="0" y="1066"/>
                  </a:cubicBezTo>
                  <a:cubicBezTo>
                    <a:pt x="0" y="1709"/>
                    <a:pt x="526" y="2137"/>
                    <a:pt x="1074" y="2137"/>
                  </a:cubicBezTo>
                  <a:cubicBezTo>
                    <a:pt x="1336" y="2137"/>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6" name="Google Shape;13043;p81">
              <a:extLst>
                <a:ext uri="{FF2B5EF4-FFF2-40B4-BE49-F238E27FC236}">
                  <a16:creationId xmlns:a16="http://schemas.microsoft.com/office/drawing/2014/main" id="{03BE9AF7-17F8-7640-3525-938CBE1B34EB}"/>
                </a:ext>
              </a:extLst>
            </p:cNvPr>
            <p:cNvSpPr/>
            <p:nvPr/>
          </p:nvSpPr>
          <p:spPr>
            <a:xfrm>
              <a:off x="5875275" y="2256925"/>
              <a:ext cx="62350" cy="53425"/>
            </a:xfrm>
            <a:custGeom>
              <a:avLst/>
              <a:gdLst/>
              <a:ahLst/>
              <a:cxnLst/>
              <a:rect l="l" t="t" r="r" b="b"/>
              <a:pathLst>
                <a:path w="2494" h="2137" extrusionOk="0">
                  <a:moveTo>
                    <a:pt x="1075" y="0"/>
                  </a:moveTo>
                  <a:cubicBezTo>
                    <a:pt x="1072" y="0"/>
                    <a:pt x="1069" y="0"/>
                    <a:pt x="1065" y="0"/>
                  </a:cubicBezTo>
                  <a:cubicBezTo>
                    <a:pt x="480" y="0"/>
                    <a:pt x="0" y="480"/>
                    <a:pt x="0" y="1065"/>
                  </a:cubicBezTo>
                  <a:cubicBezTo>
                    <a:pt x="0" y="1709"/>
                    <a:pt x="529" y="2137"/>
                    <a:pt x="1078" y="2137"/>
                  </a:cubicBezTo>
                  <a:cubicBezTo>
                    <a:pt x="1340" y="2137"/>
                    <a:pt x="1606" y="2039"/>
                    <a:pt x="1821" y="1821"/>
                  </a:cubicBezTo>
                  <a:cubicBezTo>
                    <a:pt x="2494" y="1149"/>
                    <a:pt x="2020"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7" name="Google Shape;13044;p81">
              <a:extLst>
                <a:ext uri="{FF2B5EF4-FFF2-40B4-BE49-F238E27FC236}">
                  <a16:creationId xmlns:a16="http://schemas.microsoft.com/office/drawing/2014/main" id="{B2E8561B-95E8-C99C-786A-AD6C4494C089}"/>
                </a:ext>
              </a:extLst>
            </p:cNvPr>
            <p:cNvSpPr/>
            <p:nvPr/>
          </p:nvSpPr>
          <p:spPr>
            <a:xfrm>
              <a:off x="5875275" y="1342750"/>
              <a:ext cx="62225" cy="53450"/>
            </a:xfrm>
            <a:custGeom>
              <a:avLst/>
              <a:gdLst/>
              <a:ahLst/>
              <a:cxnLst/>
              <a:rect l="l" t="t" r="r" b="b"/>
              <a:pathLst>
                <a:path w="2489" h="2138" extrusionOk="0">
                  <a:moveTo>
                    <a:pt x="1065" y="1"/>
                  </a:moveTo>
                  <a:cubicBezTo>
                    <a:pt x="480" y="1"/>
                    <a:pt x="0" y="481"/>
                    <a:pt x="0" y="1066"/>
                  </a:cubicBezTo>
                  <a:cubicBezTo>
                    <a:pt x="0" y="1710"/>
                    <a:pt x="526" y="2138"/>
                    <a:pt x="1074" y="2138"/>
                  </a:cubicBezTo>
                  <a:cubicBezTo>
                    <a:pt x="1336" y="2138"/>
                    <a:pt x="1603" y="2040"/>
                    <a:pt x="1821" y="1822"/>
                  </a:cubicBezTo>
                  <a:cubicBezTo>
                    <a:pt x="2488"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8" name="Google Shape;13045;p81">
              <a:extLst>
                <a:ext uri="{FF2B5EF4-FFF2-40B4-BE49-F238E27FC236}">
                  <a16:creationId xmlns:a16="http://schemas.microsoft.com/office/drawing/2014/main" id="{AC74EDC4-92F4-F136-F1AB-3A2420B472F7}"/>
                </a:ext>
              </a:extLst>
            </p:cNvPr>
            <p:cNvSpPr/>
            <p:nvPr/>
          </p:nvSpPr>
          <p:spPr>
            <a:xfrm>
              <a:off x="5799275" y="2714000"/>
              <a:ext cx="62200" cy="53350"/>
            </a:xfrm>
            <a:custGeom>
              <a:avLst/>
              <a:gdLst/>
              <a:ahLst/>
              <a:cxnLst/>
              <a:rect l="l" t="t" r="r" b="b"/>
              <a:pathLst>
                <a:path w="2488" h="2134" extrusionOk="0">
                  <a:moveTo>
                    <a:pt x="1057" y="0"/>
                  </a:moveTo>
                  <a:cubicBezTo>
                    <a:pt x="472" y="0"/>
                    <a:pt x="0" y="480"/>
                    <a:pt x="0" y="1065"/>
                  </a:cubicBezTo>
                  <a:cubicBezTo>
                    <a:pt x="0" y="1709"/>
                    <a:pt x="525" y="2133"/>
                    <a:pt x="1071" y="2133"/>
                  </a:cubicBezTo>
                  <a:cubicBezTo>
                    <a:pt x="1332" y="2133"/>
                    <a:pt x="1598" y="2036"/>
                    <a:pt x="1813" y="1821"/>
                  </a:cubicBezTo>
                  <a:cubicBezTo>
                    <a:pt x="2488" y="1146"/>
                    <a:pt x="2008" y="0"/>
                    <a:pt x="1057"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09" name="Google Shape;13046;p81">
              <a:extLst>
                <a:ext uri="{FF2B5EF4-FFF2-40B4-BE49-F238E27FC236}">
                  <a16:creationId xmlns:a16="http://schemas.microsoft.com/office/drawing/2014/main" id="{C6CE2866-BFDB-2EFB-C187-AAC50B0F2FA1}"/>
                </a:ext>
              </a:extLst>
            </p:cNvPr>
            <p:cNvSpPr/>
            <p:nvPr/>
          </p:nvSpPr>
          <p:spPr>
            <a:xfrm>
              <a:off x="5799275" y="1342750"/>
              <a:ext cx="62200" cy="53450"/>
            </a:xfrm>
            <a:custGeom>
              <a:avLst/>
              <a:gdLst/>
              <a:ahLst/>
              <a:cxnLst/>
              <a:rect l="l" t="t" r="r" b="b"/>
              <a:pathLst>
                <a:path w="2488" h="2138" extrusionOk="0">
                  <a:moveTo>
                    <a:pt x="1057" y="1"/>
                  </a:moveTo>
                  <a:cubicBezTo>
                    <a:pt x="472" y="9"/>
                    <a:pt x="0" y="481"/>
                    <a:pt x="0" y="1066"/>
                  </a:cubicBezTo>
                  <a:cubicBezTo>
                    <a:pt x="0" y="1710"/>
                    <a:pt x="525" y="2138"/>
                    <a:pt x="1071" y="2138"/>
                  </a:cubicBezTo>
                  <a:cubicBezTo>
                    <a:pt x="1332" y="2138"/>
                    <a:pt x="1597" y="2040"/>
                    <a:pt x="1813" y="1822"/>
                  </a:cubicBezTo>
                  <a:cubicBezTo>
                    <a:pt x="2488" y="1147"/>
                    <a:pt x="2008" y="1"/>
                    <a:pt x="1057"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0" name="Google Shape;13047;p81">
              <a:extLst>
                <a:ext uri="{FF2B5EF4-FFF2-40B4-BE49-F238E27FC236}">
                  <a16:creationId xmlns:a16="http://schemas.microsoft.com/office/drawing/2014/main" id="{27357BE3-4852-897F-AA59-5E90F7F02A05}"/>
                </a:ext>
              </a:extLst>
            </p:cNvPr>
            <p:cNvSpPr/>
            <p:nvPr/>
          </p:nvSpPr>
          <p:spPr>
            <a:xfrm>
              <a:off x="5799125" y="1190550"/>
              <a:ext cx="62350" cy="53425"/>
            </a:xfrm>
            <a:custGeom>
              <a:avLst/>
              <a:gdLst/>
              <a:ahLst/>
              <a:cxnLst/>
              <a:rect l="l" t="t" r="r" b="b"/>
              <a:pathLst>
                <a:path w="2494" h="2137" extrusionOk="0">
                  <a:moveTo>
                    <a:pt x="1063" y="0"/>
                  </a:moveTo>
                  <a:cubicBezTo>
                    <a:pt x="478" y="0"/>
                    <a:pt x="6" y="480"/>
                    <a:pt x="6" y="1065"/>
                  </a:cubicBezTo>
                  <a:cubicBezTo>
                    <a:pt x="1" y="1709"/>
                    <a:pt x="528" y="2137"/>
                    <a:pt x="1076" y="2137"/>
                  </a:cubicBezTo>
                  <a:cubicBezTo>
                    <a:pt x="1337" y="2137"/>
                    <a:pt x="1603" y="2039"/>
                    <a:pt x="1819" y="1821"/>
                  </a:cubicBezTo>
                  <a:cubicBezTo>
                    <a:pt x="2494" y="1146"/>
                    <a:pt x="2014" y="0"/>
                    <a:pt x="106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1" name="Google Shape;13048;p81">
              <a:extLst>
                <a:ext uri="{FF2B5EF4-FFF2-40B4-BE49-F238E27FC236}">
                  <a16:creationId xmlns:a16="http://schemas.microsoft.com/office/drawing/2014/main" id="{0B0E2877-6D51-0AE8-E080-790BD238519F}"/>
                </a:ext>
              </a:extLst>
            </p:cNvPr>
            <p:cNvSpPr/>
            <p:nvPr/>
          </p:nvSpPr>
          <p:spPr>
            <a:xfrm>
              <a:off x="5723050" y="3094850"/>
              <a:ext cx="62225" cy="53350"/>
            </a:xfrm>
            <a:custGeom>
              <a:avLst/>
              <a:gdLst/>
              <a:ahLst/>
              <a:cxnLst/>
              <a:rect l="l" t="t" r="r" b="b"/>
              <a:pathLst>
                <a:path w="2489" h="2134" extrusionOk="0">
                  <a:moveTo>
                    <a:pt x="1065" y="1"/>
                  </a:moveTo>
                  <a:cubicBezTo>
                    <a:pt x="472" y="1"/>
                    <a:pt x="0" y="480"/>
                    <a:pt x="0" y="1066"/>
                  </a:cubicBezTo>
                  <a:cubicBezTo>
                    <a:pt x="0" y="1709"/>
                    <a:pt x="526" y="2134"/>
                    <a:pt x="1072" y="2134"/>
                  </a:cubicBezTo>
                  <a:cubicBezTo>
                    <a:pt x="1333" y="2134"/>
                    <a:pt x="1598" y="2037"/>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2" name="Google Shape;13049;p81">
              <a:extLst>
                <a:ext uri="{FF2B5EF4-FFF2-40B4-BE49-F238E27FC236}">
                  <a16:creationId xmlns:a16="http://schemas.microsoft.com/office/drawing/2014/main" id="{758ED67E-792F-0AE6-FDFA-5336109F4A79}"/>
                </a:ext>
              </a:extLst>
            </p:cNvPr>
            <p:cNvSpPr/>
            <p:nvPr/>
          </p:nvSpPr>
          <p:spPr>
            <a:xfrm>
              <a:off x="5723050" y="3018650"/>
              <a:ext cx="62225" cy="53425"/>
            </a:xfrm>
            <a:custGeom>
              <a:avLst/>
              <a:gdLst/>
              <a:ahLst/>
              <a:cxnLst/>
              <a:rect l="l" t="t" r="r" b="b"/>
              <a:pathLst>
                <a:path w="2489" h="2137" extrusionOk="0">
                  <a:moveTo>
                    <a:pt x="1065" y="0"/>
                  </a:moveTo>
                  <a:cubicBezTo>
                    <a:pt x="472" y="0"/>
                    <a:pt x="0" y="480"/>
                    <a:pt x="0" y="1065"/>
                  </a:cubicBezTo>
                  <a:cubicBezTo>
                    <a:pt x="0" y="1709"/>
                    <a:pt x="526" y="2137"/>
                    <a:pt x="1072" y="2137"/>
                  </a:cubicBezTo>
                  <a:cubicBezTo>
                    <a:pt x="1332" y="2137"/>
                    <a:pt x="1598" y="2039"/>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3" name="Google Shape;13050;p81">
              <a:extLst>
                <a:ext uri="{FF2B5EF4-FFF2-40B4-BE49-F238E27FC236}">
                  <a16:creationId xmlns:a16="http://schemas.microsoft.com/office/drawing/2014/main" id="{959EB966-45A0-610E-6CC9-DF499EA3AFC6}"/>
                </a:ext>
              </a:extLst>
            </p:cNvPr>
            <p:cNvSpPr/>
            <p:nvPr/>
          </p:nvSpPr>
          <p:spPr>
            <a:xfrm>
              <a:off x="5723050" y="2942425"/>
              <a:ext cx="62225" cy="53450"/>
            </a:xfrm>
            <a:custGeom>
              <a:avLst/>
              <a:gdLst/>
              <a:ahLst/>
              <a:cxnLst/>
              <a:rect l="l" t="t" r="r" b="b"/>
              <a:pathLst>
                <a:path w="2489" h="2138" extrusionOk="0">
                  <a:moveTo>
                    <a:pt x="1065" y="1"/>
                  </a:moveTo>
                  <a:cubicBezTo>
                    <a:pt x="472" y="9"/>
                    <a:pt x="0" y="480"/>
                    <a:pt x="0" y="1074"/>
                  </a:cubicBezTo>
                  <a:cubicBezTo>
                    <a:pt x="0" y="1712"/>
                    <a:pt x="525" y="2137"/>
                    <a:pt x="1071" y="2137"/>
                  </a:cubicBezTo>
                  <a:cubicBezTo>
                    <a:pt x="1332" y="2137"/>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4" name="Google Shape;13051;p81">
              <a:extLst>
                <a:ext uri="{FF2B5EF4-FFF2-40B4-BE49-F238E27FC236}">
                  <a16:creationId xmlns:a16="http://schemas.microsoft.com/office/drawing/2014/main" id="{C14B474F-CC26-4256-5E14-9D50DDC9C221}"/>
                </a:ext>
              </a:extLst>
            </p:cNvPr>
            <p:cNvSpPr/>
            <p:nvPr/>
          </p:nvSpPr>
          <p:spPr>
            <a:xfrm>
              <a:off x="5723050" y="2714000"/>
              <a:ext cx="62225" cy="53350"/>
            </a:xfrm>
            <a:custGeom>
              <a:avLst/>
              <a:gdLst/>
              <a:ahLst/>
              <a:cxnLst/>
              <a:rect l="l" t="t" r="r" b="b"/>
              <a:pathLst>
                <a:path w="2489" h="2134" extrusionOk="0">
                  <a:moveTo>
                    <a:pt x="1065" y="0"/>
                  </a:moveTo>
                  <a:cubicBezTo>
                    <a:pt x="472" y="0"/>
                    <a:pt x="0" y="480"/>
                    <a:pt x="0" y="1065"/>
                  </a:cubicBezTo>
                  <a:cubicBezTo>
                    <a:pt x="0" y="1709"/>
                    <a:pt x="526" y="2133"/>
                    <a:pt x="1072" y="2133"/>
                  </a:cubicBezTo>
                  <a:cubicBezTo>
                    <a:pt x="1333" y="2133"/>
                    <a:pt x="1598" y="2036"/>
                    <a:pt x="1813" y="1821"/>
                  </a:cubicBezTo>
                  <a:cubicBezTo>
                    <a:pt x="2488" y="1146"/>
                    <a:pt x="2008"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5" name="Google Shape;13052;p81">
              <a:extLst>
                <a:ext uri="{FF2B5EF4-FFF2-40B4-BE49-F238E27FC236}">
                  <a16:creationId xmlns:a16="http://schemas.microsoft.com/office/drawing/2014/main" id="{001B8061-1FE8-B1D6-0A9C-CC3C6011E810}"/>
                </a:ext>
              </a:extLst>
            </p:cNvPr>
            <p:cNvSpPr/>
            <p:nvPr/>
          </p:nvSpPr>
          <p:spPr>
            <a:xfrm>
              <a:off x="5723050" y="1342750"/>
              <a:ext cx="62225" cy="53450"/>
            </a:xfrm>
            <a:custGeom>
              <a:avLst/>
              <a:gdLst/>
              <a:ahLst/>
              <a:cxnLst/>
              <a:rect l="l" t="t" r="r" b="b"/>
              <a:pathLst>
                <a:path w="2489" h="2138" extrusionOk="0">
                  <a:moveTo>
                    <a:pt x="1065" y="1"/>
                  </a:moveTo>
                  <a:cubicBezTo>
                    <a:pt x="472" y="1"/>
                    <a:pt x="0" y="481"/>
                    <a:pt x="0" y="1066"/>
                  </a:cubicBezTo>
                  <a:cubicBezTo>
                    <a:pt x="0" y="1710"/>
                    <a:pt x="526" y="2138"/>
                    <a:pt x="1072" y="2138"/>
                  </a:cubicBezTo>
                  <a:cubicBezTo>
                    <a:pt x="1332" y="2138"/>
                    <a:pt x="1598" y="2040"/>
                    <a:pt x="1813" y="1822"/>
                  </a:cubicBezTo>
                  <a:cubicBezTo>
                    <a:pt x="2488" y="1147"/>
                    <a:pt x="2008"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6" name="Google Shape;13053;p81">
              <a:extLst>
                <a:ext uri="{FF2B5EF4-FFF2-40B4-BE49-F238E27FC236}">
                  <a16:creationId xmlns:a16="http://schemas.microsoft.com/office/drawing/2014/main" id="{395B910B-C5BD-FD97-5D1B-383745DA37F3}"/>
                </a:ext>
              </a:extLst>
            </p:cNvPr>
            <p:cNvSpPr/>
            <p:nvPr/>
          </p:nvSpPr>
          <p:spPr>
            <a:xfrm>
              <a:off x="5722900" y="1190550"/>
              <a:ext cx="62375" cy="53425"/>
            </a:xfrm>
            <a:custGeom>
              <a:avLst/>
              <a:gdLst/>
              <a:ahLst/>
              <a:cxnLst/>
              <a:rect l="l" t="t" r="r" b="b"/>
              <a:pathLst>
                <a:path w="2495" h="2137" extrusionOk="0">
                  <a:moveTo>
                    <a:pt x="1071" y="0"/>
                  </a:moveTo>
                  <a:cubicBezTo>
                    <a:pt x="478" y="0"/>
                    <a:pt x="6" y="480"/>
                    <a:pt x="6" y="1065"/>
                  </a:cubicBezTo>
                  <a:cubicBezTo>
                    <a:pt x="1" y="1709"/>
                    <a:pt x="524" y="2137"/>
                    <a:pt x="1072" y="2137"/>
                  </a:cubicBezTo>
                  <a:cubicBezTo>
                    <a:pt x="1334" y="2137"/>
                    <a:pt x="1601" y="2039"/>
                    <a:pt x="1819" y="1821"/>
                  </a:cubicBezTo>
                  <a:cubicBezTo>
                    <a:pt x="2494" y="1146"/>
                    <a:pt x="2014"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7" name="Google Shape;13054;p81">
              <a:extLst>
                <a:ext uri="{FF2B5EF4-FFF2-40B4-BE49-F238E27FC236}">
                  <a16:creationId xmlns:a16="http://schemas.microsoft.com/office/drawing/2014/main" id="{96B15AD7-52F2-058C-48DF-2DCC63AD70BF}"/>
                </a:ext>
              </a:extLst>
            </p:cNvPr>
            <p:cNvSpPr/>
            <p:nvPr/>
          </p:nvSpPr>
          <p:spPr>
            <a:xfrm>
              <a:off x="56468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8" name="Google Shape;13055;p81">
              <a:extLst>
                <a:ext uri="{FF2B5EF4-FFF2-40B4-BE49-F238E27FC236}">
                  <a16:creationId xmlns:a16="http://schemas.microsoft.com/office/drawing/2014/main" id="{3FDC1FAF-6DE6-59D7-5432-C19359EE7AD1}"/>
                </a:ext>
              </a:extLst>
            </p:cNvPr>
            <p:cNvSpPr/>
            <p:nvPr/>
          </p:nvSpPr>
          <p:spPr>
            <a:xfrm>
              <a:off x="5646825" y="2866425"/>
              <a:ext cx="62225" cy="53275"/>
            </a:xfrm>
            <a:custGeom>
              <a:avLst/>
              <a:gdLst/>
              <a:ahLst/>
              <a:cxnLst/>
              <a:rect l="l" t="t" r="r" b="b"/>
              <a:pathLst>
                <a:path w="2489" h="2131" extrusionOk="0">
                  <a:moveTo>
                    <a:pt x="1066" y="0"/>
                  </a:moveTo>
                  <a:cubicBezTo>
                    <a:pt x="472" y="0"/>
                    <a:pt x="1" y="472"/>
                    <a:pt x="1" y="1065"/>
                  </a:cubicBezTo>
                  <a:cubicBezTo>
                    <a:pt x="1" y="1707"/>
                    <a:pt x="523" y="2131"/>
                    <a:pt x="1068" y="2131"/>
                  </a:cubicBezTo>
                  <a:cubicBezTo>
                    <a:pt x="1330" y="2131"/>
                    <a:pt x="1597" y="2032"/>
                    <a:pt x="1814" y="1813"/>
                  </a:cubicBezTo>
                  <a:cubicBezTo>
                    <a:pt x="2489"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19" name="Google Shape;13056;p81">
              <a:extLst>
                <a:ext uri="{FF2B5EF4-FFF2-40B4-BE49-F238E27FC236}">
                  <a16:creationId xmlns:a16="http://schemas.microsoft.com/office/drawing/2014/main" id="{87EEACAF-2F4F-88EC-8866-FABB2B77CD23}"/>
                </a:ext>
              </a:extLst>
            </p:cNvPr>
            <p:cNvSpPr/>
            <p:nvPr/>
          </p:nvSpPr>
          <p:spPr>
            <a:xfrm>
              <a:off x="56468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0" name="Google Shape;13057;p81">
              <a:extLst>
                <a:ext uri="{FF2B5EF4-FFF2-40B4-BE49-F238E27FC236}">
                  <a16:creationId xmlns:a16="http://schemas.microsoft.com/office/drawing/2014/main" id="{D50DFE88-E148-1EF9-6F2C-DD580A230C00}"/>
                </a:ext>
              </a:extLst>
            </p:cNvPr>
            <p:cNvSpPr/>
            <p:nvPr/>
          </p:nvSpPr>
          <p:spPr>
            <a:xfrm>
              <a:off x="5646825" y="1342750"/>
              <a:ext cx="62225" cy="53450"/>
            </a:xfrm>
            <a:custGeom>
              <a:avLst/>
              <a:gdLst/>
              <a:ahLst/>
              <a:cxnLst/>
              <a:rect l="l" t="t" r="r" b="b"/>
              <a:pathLst>
                <a:path w="2489" h="2138" extrusionOk="0">
                  <a:moveTo>
                    <a:pt x="1066" y="1"/>
                  </a:moveTo>
                  <a:cubicBezTo>
                    <a:pt x="472" y="1"/>
                    <a:pt x="1" y="481"/>
                    <a:pt x="1" y="1066"/>
                  </a:cubicBezTo>
                  <a:cubicBezTo>
                    <a:pt x="1" y="1710"/>
                    <a:pt x="526" y="2138"/>
                    <a:pt x="1072" y="2138"/>
                  </a:cubicBezTo>
                  <a:cubicBezTo>
                    <a:pt x="1333" y="2138"/>
                    <a:pt x="1598" y="2040"/>
                    <a:pt x="1814" y="1822"/>
                  </a:cubicBezTo>
                  <a:cubicBezTo>
                    <a:pt x="2489"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1" name="Google Shape;13058;p81">
              <a:extLst>
                <a:ext uri="{FF2B5EF4-FFF2-40B4-BE49-F238E27FC236}">
                  <a16:creationId xmlns:a16="http://schemas.microsoft.com/office/drawing/2014/main" id="{D4EB77C6-7781-D29D-BDED-DAC27E65FB58}"/>
                </a:ext>
              </a:extLst>
            </p:cNvPr>
            <p:cNvSpPr/>
            <p:nvPr/>
          </p:nvSpPr>
          <p:spPr>
            <a:xfrm>
              <a:off x="5646825" y="1266550"/>
              <a:ext cx="62225" cy="53450"/>
            </a:xfrm>
            <a:custGeom>
              <a:avLst/>
              <a:gdLst/>
              <a:ahLst/>
              <a:cxnLst/>
              <a:rect l="l" t="t" r="r" b="b"/>
              <a:pathLst>
                <a:path w="2489" h="2138" extrusionOk="0">
                  <a:moveTo>
                    <a:pt x="1066" y="0"/>
                  </a:moveTo>
                  <a:cubicBezTo>
                    <a:pt x="472" y="9"/>
                    <a:pt x="1" y="480"/>
                    <a:pt x="1" y="1074"/>
                  </a:cubicBezTo>
                  <a:cubicBezTo>
                    <a:pt x="1" y="1711"/>
                    <a:pt x="525" y="2137"/>
                    <a:pt x="1071" y="2137"/>
                  </a:cubicBezTo>
                  <a:cubicBezTo>
                    <a:pt x="1332" y="2137"/>
                    <a:pt x="1598" y="2040"/>
                    <a:pt x="1814" y="1821"/>
                  </a:cubicBezTo>
                  <a:cubicBezTo>
                    <a:pt x="2489"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2" name="Google Shape;13059;p81">
              <a:extLst>
                <a:ext uri="{FF2B5EF4-FFF2-40B4-BE49-F238E27FC236}">
                  <a16:creationId xmlns:a16="http://schemas.microsoft.com/office/drawing/2014/main" id="{2030A319-1C9A-CAE0-1881-48D80FDFCD6E}"/>
                </a:ext>
              </a:extLst>
            </p:cNvPr>
            <p:cNvSpPr/>
            <p:nvPr/>
          </p:nvSpPr>
          <p:spPr>
            <a:xfrm>
              <a:off x="5646700" y="1190550"/>
              <a:ext cx="62350" cy="53425"/>
            </a:xfrm>
            <a:custGeom>
              <a:avLst/>
              <a:gdLst/>
              <a:ahLst/>
              <a:cxnLst/>
              <a:rect l="l" t="t" r="r" b="b"/>
              <a:pathLst>
                <a:path w="2494" h="2137" extrusionOk="0">
                  <a:moveTo>
                    <a:pt x="1071" y="0"/>
                  </a:moveTo>
                  <a:cubicBezTo>
                    <a:pt x="486" y="0"/>
                    <a:pt x="6" y="480"/>
                    <a:pt x="6" y="1065"/>
                  </a:cubicBezTo>
                  <a:cubicBezTo>
                    <a:pt x="0" y="1709"/>
                    <a:pt x="524" y="2137"/>
                    <a:pt x="1072" y="2137"/>
                  </a:cubicBezTo>
                  <a:cubicBezTo>
                    <a:pt x="1333" y="2137"/>
                    <a:pt x="1601" y="2039"/>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3" name="Google Shape;13060;p81">
              <a:extLst>
                <a:ext uri="{FF2B5EF4-FFF2-40B4-BE49-F238E27FC236}">
                  <a16:creationId xmlns:a16="http://schemas.microsoft.com/office/drawing/2014/main" id="{F0FE5819-B459-38BD-8787-D5EA2035EEA3}"/>
                </a:ext>
              </a:extLst>
            </p:cNvPr>
            <p:cNvSpPr/>
            <p:nvPr/>
          </p:nvSpPr>
          <p:spPr>
            <a:xfrm>
              <a:off x="5570625" y="3018650"/>
              <a:ext cx="62200" cy="53425"/>
            </a:xfrm>
            <a:custGeom>
              <a:avLst/>
              <a:gdLst/>
              <a:ahLst/>
              <a:cxnLst/>
              <a:rect l="l" t="t" r="r" b="b"/>
              <a:pathLst>
                <a:path w="2488" h="2137" extrusionOk="0">
                  <a:moveTo>
                    <a:pt x="1065" y="0"/>
                  </a:moveTo>
                  <a:cubicBezTo>
                    <a:pt x="472" y="0"/>
                    <a:pt x="0" y="480"/>
                    <a:pt x="0" y="1065"/>
                  </a:cubicBezTo>
                  <a:cubicBezTo>
                    <a:pt x="0" y="1709"/>
                    <a:pt x="526" y="2137"/>
                    <a:pt x="1072" y="2137"/>
                  </a:cubicBezTo>
                  <a:cubicBezTo>
                    <a:pt x="1332" y="2137"/>
                    <a:pt x="1598" y="2039"/>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4" name="Google Shape;13061;p81">
              <a:extLst>
                <a:ext uri="{FF2B5EF4-FFF2-40B4-BE49-F238E27FC236}">
                  <a16:creationId xmlns:a16="http://schemas.microsoft.com/office/drawing/2014/main" id="{73F41161-B88F-E707-592D-DF637C07A057}"/>
                </a:ext>
              </a:extLst>
            </p:cNvPr>
            <p:cNvSpPr/>
            <p:nvPr/>
          </p:nvSpPr>
          <p:spPr>
            <a:xfrm>
              <a:off x="5570625" y="2942425"/>
              <a:ext cx="62200" cy="53450"/>
            </a:xfrm>
            <a:custGeom>
              <a:avLst/>
              <a:gdLst/>
              <a:ahLst/>
              <a:cxnLst/>
              <a:rect l="l" t="t" r="r" b="b"/>
              <a:pathLst>
                <a:path w="2488" h="2138" extrusionOk="0">
                  <a:moveTo>
                    <a:pt x="1065" y="1"/>
                  </a:moveTo>
                  <a:cubicBezTo>
                    <a:pt x="472" y="1"/>
                    <a:pt x="0" y="480"/>
                    <a:pt x="0" y="1074"/>
                  </a:cubicBezTo>
                  <a:cubicBezTo>
                    <a:pt x="0" y="1712"/>
                    <a:pt x="525" y="2137"/>
                    <a:pt x="1071" y="2137"/>
                  </a:cubicBezTo>
                  <a:cubicBezTo>
                    <a:pt x="1332" y="2137"/>
                    <a:pt x="1598" y="2040"/>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5" name="Google Shape;13062;p81">
              <a:extLst>
                <a:ext uri="{FF2B5EF4-FFF2-40B4-BE49-F238E27FC236}">
                  <a16:creationId xmlns:a16="http://schemas.microsoft.com/office/drawing/2014/main" id="{F427FD93-58D0-9105-B5DD-ADF239E9C653}"/>
                </a:ext>
              </a:extLst>
            </p:cNvPr>
            <p:cNvSpPr/>
            <p:nvPr/>
          </p:nvSpPr>
          <p:spPr>
            <a:xfrm>
              <a:off x="5570475" y="1190550"/>
              <a:ext cx="62350" cy="53325"/>
            </a:xfrm>
            <a:custGeom>
              <a:avLst/>
              <a:gdLst/>
              <a:ahLst/>
              <a:cxnLst/>
              <a:rect l="l" t="t" r="r" b="b"/>
              <a:pathLst>
                <a:path w="2494" h="2133" extrusionOk="0">
                  <a:moveTo>
                    <a:pt x="1071" y="0"/>
                  </a:moveTo>
                  <a:cubicBezTo>
                    <a:pt x="486" y="0"/>
                    <a:pt x="6" y="472"/>
                    <a:pt x="6" y="1065"/>
                  </a:cubicBezTo>
                  <a:cubicBezTo>
                    <a:pt x="1" y="1709"/>
                    <a:pt x="524" y="2133"/>
                    <a:pt x="1073" y="2133"/>
                  </a:cubicBezTo>
                  <a:cubicBezTo>
                    <a:pt x="1334" y="2133"/>
                    <a:pt x="1601" y="2036"/>
                    <a:pt x="1819" y="1821"/>
                  </a:cubicBezTo>
                  <a:cubicBezTo>
                    <a:pt x="2494"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6" name="Google Shape;13063;p81">
              <a:extLst>
                <a:ext uri="{FF2B5EF4-FFF2-40B4-BE49-F238E27FC236}">
                  <a16:creationId xmlns:a16="http://schemas.microsoft.com/office/drawing/2014/main" id="{BED8E114-6DCE-E336-8E42-2859BEC92C01}"/>
                </a:ext>
              </a:extLst>
            </p:cNvPr>
            <p:cNvSpPr/>
            <p:nvPr/>
          </p:nvSpPr>
          <p:spPr>
            <a:xfrm>
              <a:off x="5494400" y="2942425"/>
              <a:ext cx="62225" cy="53450"/>
            </a:xfrm>
            <a:custGeom>
              <a:avLst/>
              <a:gdLst/>
              <a:ahLst/>
              <a:cxnLst/>
              <a:rect l="l" t="t" r="r" b="b"/>
              <a:pathLst>
                <a:path w="2489" h="2138" extrusionOk="0">
                  <a:moveTo>
                    <a:pt x="1066" y="1"/>
                  </a:moveTo>
                  <a:cubicBezTo>
                    <a:pt x="480" y="1"/>
                    <a:pt x="1" y="480"/>
                    <a:pt x="1" y="1066"/>
                  </a:cubicBezTo>
                  <a:cubicBezTo>
                    <a:pt x="1" y="1709"/>
                    <a:pt x="526" y="2137"/>
                    <a:pt x="1075" y="2137"/>
                  </a:cubicBezTo>
                  <a:cubicBezTo>
                    <a:pt x="1337" y="2137"/>
                    <a:pt x="1604"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7" name="Google Shape;13064;p81">
              <a:extLst>
                <a:ext uri="{FF2B5EF4-FFF2-40B4-BE49-F238E27FC236}">
                  <a16:creationId xmlns:a16="http://schemas.microsoft.com/office/drawing/2014/main" id="{CA81CB33-BA48-1A89-BE09-486703D212A0}"/>
                </a:ext>
              </a:extLst>
            </p:cNvPr>
            <p:cNvSpPr/>
            <p:nvPr/>
          </p:nvSpPr>
          <p:spPr>
            <a:xfrm>
              <a:off x="549440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3"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8" name="Google Shape;13065;p81">
              <a:extLst>
                <a:ext uri="{FF2B5EF4-FFF2-40B4-BE49-F238E27FC236}">
                  <a16:creationId xmlns:a16="http://schemas.microsoft.com/office/drawing/2014/main" id="{AFCC72CD-4B7E-C44F-A092-E699CB7DD6D7}"/>
                </a:ext>
              </a:extLst>
            </p:cNvPr>
            <p:cNvSpPr/>
            <p:nvPr/>
          </p:nvSpPr>
          <p:spPr>
            <a:xfrm>
              <a:off x="5494275" y="1190550"/>
              <a:ext cx="62350" cy="53325"/>
            </a:xfrm>
            <a:custGeom>
              <a:avLst/>
              <a:gdLst/>
              <a:ahLst/>
              <a:cxnLst/>
              <a:rect l="l" t="t" r="r" b="b"/>
              <a:pathLst>
                <a:path w="2494" h="2133" extrusionOk="0">
                  <a:moveTo>
                    <a:pt x="1071" y="0"/>
                  </a:moveTo>
                  <a:cubicBezTo>
                    <a:pt x="485" y="0"/>
                    <a:pt x="6" y="472"/>
                    <a:pt x="6" y="1065"/>
                  </a:cubicBezTo>
                  <a:cubicBezTo>
                    <a:pt x="0" y="1709"/>
                    <a:pt x="524" y="2133"/>
                    <a:pt x="1072" y="2133"/>
                  </a:cubicBezTo>
                  <a:cubicBezTo>
                    <a:pt x="1334" y="2133"/>
                    <a:pt x="1601" y="2036"/>
                    <a:pt x="1819" y="1821"/>
                  </a:cubicBezTo>
                  <a:cubicBezTo>
                    <a:pt x="2493" y="1154"/>
                    <a:pt x="2022" y="0"/>
                    <a:pt x="1071"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29" name="Google Shape;13066;p81">
              <a:extLst>
                <a:ext uri="{FF2B5EF4-FFF2-40B4-BE49-F238E27FC236}">
                  <a16:creationId xmlns:a16="http://schemas.microsoft.com/office/drawing/2014/main" id="{78C49817-BBA9-018D-A5C2-3BD3BFD14D7D}"/>
                </a:ext>
              </a:extLst>
            </p:cNvPr>
            <p:cNvSpPr/>
            <p:nvPr/>
          </p:nvSpPr>
          <p:spPr>
            <a:xfrm>
              <a:off x="5418200" y="2866425"/>
              <a:ext cx="62425" cy="53275"/>
            </a:xfrm>
            <a:custGeom>
              <a:avLst/>
              <a:gdLst/>
              <a:ahLst/>
              <a:cxnLst/>
              <a:rect l="l" t="t" r="r" b="b"/>
              <a:pathLst>
                <a:path w="2497" h="2131" extrusionOk="0">
                  <a:moveTo>
                    <a:pt x="1065" y="0"/>
                  </a:moveTo>
                  <a:cubicBezTo>
                    <a:pt x="480" y="0"/>
                    <a:pt x="0" y="472"/>
                    <a:pt x="0" y="1065"/>
                  </a:cubicBezTo>
                  <a:cubicBezTo>
                    <a:pt x="0" y="1707"/>
                    <a:pt x="526" y="2131"/>
                    <a:pt x="1073" y="2131"/>
                  </a:cubicBezTo>
                  <a:cubicBezTo>
                    <a:pt x="1336" y="2131"/>
                    <a:pt x="1605" y="2032"/>
                    <a:pt x="1821" y="1813"/>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0" name="Google Shape;13067;p81">
              <a:extLst>
                <a:ext uri="{FF2B5EF4-FFF2-40B4-BE49-F238E27FC236}">
                  <a16:creationId xmlns:a16="http://schemas.microsoft.com/office/drawing/2014/main" id="{B7F2F795-AC03-A893-6FAC-4EE46DFBF53E}"/>
                </a:ext>
              </a:extLst>
            </p:cNvPr>
            <p:cNvSpPr/>
            <p:nvPr/>
          </p:nvSpPr>
          <p:spPr>
            <a:xfrm>
              <a:off x="5418200" y="2790200"/>
              <a:ext cx="62425" cy="53350"/>
            </a:xfrm>
            <a:custGeom>
              <a:avLst/>
              <a:gdLst/>
              <a:ahLst/>
              <a:cxnLst/>
              <a:rect l="l" t="t" r="r" b="b"/>
              <a:pathLst>
                <a:path w="2497" h="2134" extrusionOk="0">
                  <a:moveTo>
                    <a:pt x="1065" y="1"/>
                  </a:moveTo>
                  <a:cubicBezTo>
                    <a:pt x="480" y="1"/>
                    <a:pt x="0" y="480"/>
                    <a:pt x="0" y="1066"/>
                  </a:cubicBezTo>
                  <a:cubicBezTo>
                    <a:pt x="0" y="1709"/>
                    <a:pt x="526" y="2134"/>
                    <a:pt x="1074" y="2134"/>
                  </a:cubicBezTo>
                  <a:cubicBezTo>
                    <a:pt x="1336" y="2134"/>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1" name="Google Shape;13068;p81">
              <a:extLst>
                <a:ext uri="{FF2B5EF4-FFF2-40B4-BE49-F238E27FC236}">
                  <a16:creationId xmlns:a16="http://schemas.microsoft.com/office/drawing/2014/main" id="{DF13D539-39E5-0844-9F82-83D62C9DB920}"/>
                </a:ext>
              </a:extLst>
            </p:cNvPr>
            <p:cNvSpPr/>
            <p:nvPr/>
          </p:nvSpPr>
          <p:spPr>
            <a:xfrm>
              <a:off x="5418200" y="1266550"/>
              <a:ext cx="62425" cy="53450"/>
            </a:xfrm>
            <a:custGeom>
              <a:avLst/>
              <a:gdLst/>
              <a:ahLst/>
              <a:cxnLst/>
              <a:rect l="l" t="t" r="r" b="b"/>
              <a:pathLst>
                <a:path w="2497" h="2138" extrusionOk="0">
                  <a:moveTo>
                    <a:pt x="1065" y="0"/>
                  </a:moveTo>
                  <a:cubicBezTo>
                    <a:pt x="480" y="9"/>
                    <a:pt x="0" y="480"/>
                    <a:pt x="0" y="1074"/>
                  </a:cubicBezTo>
                  <a:cubicBezTo>
                    <a:pt x="0" y="1711"/>
                    <a:pt x="525" y="2137"/>
                    <a:pt x="1073" y="2137"/>
                  </a:cubicBezTo>
                  <a:cubicBezTo>
                    <a:pt x="1335" y="2137"/>
                    <a:pt x="1603" y="2040"/>
                    <a:pt x="1821" y="1821"/>
                  </a:cubicBezTo>
                  <a:cubicBezTo>
                    <a:pt x="2496"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2" name="Google Shape;13069;p81">
              <a:extLst>
                <a:ext uri="{FF2B5EF4-FFF2-40B4-BE49-F238E27FC236}">
                  <a16:creationId xmlns:a16="http://schemas.microsoft.com/office/drawing/2014/main" id="{76A786E3-0437-08C9-11F9-D114BE48A058}"/>
                </a:ext>
              </a:extLst>
            </p:cNvPr>
            <p:cNvSpPr/>
            <p:nvPr/>
          </p:nvSpPr>
          <p:spPr>
            <a:xfrm>
              <a:off x="5418200" y="1190550"/>
              <a:ext cx="62425" cy="53325"/>
            </a:xfrm>
            <a:custGeom>
              <a:avLst/>
              <a:gdLst/>
              <a:ahLst/>
              <a:cxnLst/>
              <a:rect l="l" t="t" r="r" b="b"/>
              <a:pathLst>
                <a:path w="2497" h="2133" extrusionOk="0">
                  <a:moveTo>
                    <a:pt x="1065" y="0"/>
                  </a:moveTo>
                  <a:cubicBezTo>
                    <a:pt x="480" y="0"/>
                    <a:pt x="0" y="480"/>
                    <a:pt x="0" y="1065"/>
                  </a:cubicBezTo>
                  <a:cubicBezTo>
                    <a:pt x="0" y="1709"/>
                    <a:pt x="526"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3" name="Google Shape;13070;p81">
              <a:extLst>
                <a:ext uri="{FF2B5EF4-FFF2-40B4-BE49-F238E27FC236}">
                  <a16:creationId xmlns:a16="http://schemas.microsoft.com/office/drawing/2014/main" id="{0D745ACE-D5EF-55F3-36AD-B71694D45138}"/>
                </a:ext>
              </a:extLst>
            </p:cNvPr>
            <p:cNvSpPr/>
            <p:nvPr/>
          </p:nvSpPr>
          <p:spPr>
            <a:xfrm>
              <a:off x="5341975" y="2714000"/>
              <a:ext cx="62425" cy="53350"/>
            </a:xfrm>
            <a:custGeom>
              <a:avLst/>
              <a:gdLst/>
              <a:ahLst/>
              <a:cxnLst/>
              <a:rect l="l" t="t" r="r" b="b"/>
              <a:pathLst>
                <a:path w="2497" h="2134" extrusionOk="0">
                  <a:moveTo>
                    <a:pt x="1074" y="0"/>
                  </a:moveTo>
                  <a:cubicBezTo>
                    <a:pt x="480" y="0"/>
                    <a:pt x="9" y="480"/>
                    <a:pt x="1" y="1065"/>
                  </a:cubicBezTo>
                  <a:cubicBezTo>
                    <a:pt x="1" y="1709"/>
                    <a:pt x="530" y="2133"/>
                    <a:pt x="1078" y="2133"/>
                  </a:cubicBezTo>
                  <a:cubicBezTo>
                    <a:pt x="1340" y="2133"/>
                    <a:pt x="1606"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4" name="Google Shape;13071;p81">
              <a:extLst>
                <a:ext uri="{FF2B5EF4-FFF2-40B4-BE49-F238E27FC236}">
                  <a16:creationId xmlns:a16="http://schemas.microsoft.com/office/drawing/2014/main" id="{5719F233-F42D-29A8-D1BE-58AD7412954C}"/>
                </a:ext>
              </a:extLst>
            </p:cNvPr>
            <p:cNvSpPr/>
            <p:nvPr/>
          </p:nvSpPr>
          <p:spPr>
            <a:xfrm>
              <a:off x="5341975" y="1266550"/>
              <a:ext cx="62425" cy="53450"/>
            </a:xfrm>
            <a:custGeom>
              <a:avLst/>
              <a:gdLst/>
              <a:ahLst/>
              <a:cxnLst/>
              <a:rect l="l" t="t" r="r" b="b"/>
              <a:pathLst>
                <a:path w="2497" h="2138" extrusionOk="0">
                  <a:moveTo>
                    <a:pt x="1074" y="0"/>
                  </a:moveTo>
                  <a:cubicBezTo>
                    <a:pt x="480" y="9"/>
                    <a:pt x="9" y="480"/>
                    <a:pt x="1" y="1074"/>
                  </a:cubicBezTo>
                  <a:cubicBezTo>
                    <a:pt x="1" y="1711"/>
                    <a:pt x="529" y="2137"/>
                    <a:pt x="1077" y="2137"/>
                  </a:cubicBezTo>
                  <a:cubicBezTo>
                    <a:pt x="1339" y="2137"/>
                    <a:pt x="1606" y="2040"/>
                    <a:pt x="1822" y="1821"/>
                  </a:cubicBezTo>
                  <a:cubicBezTo>
                    <a:pt x="2497" y="1155"/>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5" name="Google Shape;13072;p81">
              <a:extLst>
                <a:ext uri="{FF2B5EF4-FFF2-40B4-BE49-F238E27FC236}">
                  <a16:creationId xmlns:a16="http://schemas.microsoft.com/office/drawing/2014/main" id="{C818EAE5-951D-6716-2E1B-5F43D176CAFD}"/>
                </a:ext>
              </a:extLst>
            </p:cNvPr>
            <p:cNvSpPr/>
            <p:nvPr/>
          </p:nvSpPr>
          <p:spPr>
            <a:xfrm>
              <a:off x="5265775" y="2790200"/>
              <a:ext cx="62200" cy="53350"/>
            </a:xfrm>
            <a:custGeom>
              <a:avLst/>
              <a:gdLst/>
              <a:ahLst/>
              <a:cxnLst/>
              <a:rect l="l" t="t" r="r" b="b"/>
              <a:pathLst>
                <a:path w="2488" h="2134" extrusionOk="0">
                  <a:moveTo>
                    <a:pt x="1065" y="1"/>
                  </a:moveTo>
                  <a:cubicBezTo>
                    <a:pt x="480" y="1"/>
                    <a:pt x="0" y="472"/>
                    <a:pt x="0" y="1066"/>
                  </a:cubicBezTo>
                  <a:cubicBezTo>
                    <a:pt x="0" y="1709"/>
                    <a:pt x="522" y="2134"/>
                    <a:pt x="1068" y="2134"/>
                  </a:cubicBezTo>
                  <a:cubicBezTo>
                    <a:pt x="1329" y="2134"/>
                    <a:pt x="1595" y="2037"/>
                    <a:pt x="1813"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6" name="Google Shape;13073;p81">
              <a:extLst>
                <a:ext uri="{FF2B5EF4-FFF2-40B4-BE49-F238E27FC236}">
                  <a16:creationId xmlns:a16="http://schemas.microsoft.com/office/drawing/2014/main" id="{84ED3A0F-C1E1-1C98-9380-83C774D1A1C1}"/>
                </a:ext>
              </a:extLst>
            </p:cNvPr>
            <p:cNvSpPr/>
            <p:nvPr/>
          </p:nvSpPr>
          <p:spPr>
            <a:xfrm>
              <a:off x="5265775" y="2714000"/>
              <a:ext cx="62200" cy="53350"/>
            </a:xfrm>
            <a:custGeom>
              <a:avLst/>
              <a:gdLst/>
              <a:ahLst/>
              <a:cxnLst/>
              <a:rect l="l" t="t" r="r" b="b"/>
              <a:pathLst>
                <a:path w="2488" h="2134" extrusionOk="0">
                  <a:moveTo>
                    <a:pt x="1065" y="0"/>
                  </a:moveTo>
                  <a:cubicBezTo>
                    <a:pt x="480" y="0"/>
                    <a:pt x="0" y="480"/>
                    <a:pt x="0" y="1065"/>
                  </a:cubicBezTo>
                  <a:cubicBezTo>
                    <a:pt x="0" y="1709"/>
                    <a:pt x="522" y="2133"/>
                    <a:pt x="1068" y="2133"/>
                  </a:cubicBezTo>
                  <a:cubicBezTo>
                    <a:pt x="1329" y="2133"/>
                    <a:pt x="1595" y="2036"/>
                    <a:pt x="1813" y="1821"/>
                  </a:cubicBezTo>
                  <a:cubicBezTo>
                    <a:pt x="2488" y="1155"/>
                    <a:pt x="2016" y="8"/>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7" name="Google Shape;13074;p81">
              <a:extLst>
                <a:ext uri="{FF2B5EF4-FFF2-40B4-BE49-F238E27FC236}">
                  <a16:creationId xmlns:a16="http://schemas.microsoft.com/office/drawing/2014/main" id="{AF381D3A-CEE9-6E59-26EF-150D0C6DC922}"/>
                </a:ext>
              </a:extLst>
            </p:cNvPr>
            <p:cNvSpPr/>
            <p:nvPr/>
          </p:nvSpPr>
          <p:spPr>
            <a:xfrm>
              <a:off x="5265775" y="1266550"/>
              <a:ext cx="62200" cy="53450"/>
            </a:xfrm>
            <a:custGeom>
              <a:avLst/>
              <a:gdLst/>
              <a:ahLst/>
              <a:cxnLst/>
              <a:rect l="l" t="t" r="r" b="b"/>
              <a:pathLst>
                <a:path w="2488" h="2138" extrusionOk="0">
                  <a:moveTo>
                    <a:pt x="1065" y="0"/>
                  </a:moveTo>
                  <a:cubicBezTo>
                    <a:pt x="480" y="0"/>
                    <a:pt x="0" y="480"/>
                    <a:pt x="0" y="1074"/>
                  </a:cubicBezTo>
                  <a:cubicBezTo>
                    <a:pt x="0" y="1711"/>
                    <a:pt x="521" y="2137"/>
                    <a:pt x="1067" y="2137"/>
                  </a:cubicBezTo>
                  <a:cubicBezTo>
                    <a:pt x="1328" y="2137"/>
                    <a:pt x="1595" y="2040"/>
                    <a:pt x="1813" y="1821"/>
                  </a:cubicBezTo>
                  <a:cubicBezTo>
                    <a:pt x="2488" y="1155"/>
                    <a:pt x="2016" y="9"/>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8" name="Google Shape;13075;p81">
              <a:extLst>
                <a:ext uri="{FF2B5EF4-FFF2-40B4-BE49-F238E27FC236}">
                  <a16:creationId xmlns:a16="http://schemas.microsoft.com/office/drawing/2014/main" id="{58EF2AB8-961F-1CA4-9F97-DE6C4E781A7B}"/>
                </a:ext>
              </a:extLst>
            </p:cNvPr>
            <p:cNvSpPr/>
            <p:nvPr/>
          </p:nvSpPr>
          <p:spPr>
            <a:xfrm>
              <a:off x="5189550" y="2866425"/>
              <a:ext cx="62425" cy="53275"/>
            </a:xfrm>
            <a:custGeom>
              <a:avLst/>
              <a:gdLst/>
              <a:ahLst/>
              <a:cxnLst/>
              <a:rect l="l" t="t" r="r" b="b"/>
              <a:pathLst>
                <a:path w="2497" h="2131" extrusionOk="0">
                  <a:moveTo>
                    <a:pt x="1066" y="0"/>
                  </a:moveTo>
                  <a:cubicBezTo>
                    <a:pt x="480" y="0"/>
                    <a:pt x="1" y="472"/>
                    <a:pt x="1" y="1065"/>
                  </a:cubicBezTo>
                  <a:cubicBezTo>
                    <a:pt x="1" y="1707"/>
                    <a:pt x="523" y="2131"/>
                    <a:pt x="1070" y="2131"/>
                  </a:cubicBezTo>
                  <a:cubicBezTo>
                    <a:pt x="1333" y="2131"/>
                    <a:pt x="1602" y="2032"/>
                    <a:pt x="1822" y="1813"/>
                  </a:cubicBezTo>
                  <a:cubicBezTo>
                    <a:pt x="2496"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39" name="Google Shape;13076;p81">
              <a:extLst>
                <a:ext uri="{FF2B5EF4-FFF2-40B4-BE49-F238E27FC236}">
                  <a16:creationId xmlns:a16="http://schemas.microsoft.com/office/drawing/2014/main" id="{183B2BC3-7BE5-AB83-77E0-0EC995A96215}"/>
                </a:ext>
              </a:extLst>
            </p:cNvPr>
            <p:cNvSpPr/>
            <p:nvPr/>
          </p:nvSpPr>
          <p:spPr>
            <a:xfrm>
              <a:off x="5189550" y="2790200"/>
              <a:ext cx="62225" cy="53350"/>
            </a:xfrm>
            <a:custGeom>
              <a:avLst/>
              <a:gdLst/>
              <a:ahLst/>
              <a:cxnLst/>
              <a:rect l="l" t="t" r="r" b="b"/>
              <a:pathLst>
                <a:path w="2489" h="2134" extrusionOk="0">
                  <a:moveTo>
                    <a:pt x="1066" y="1"/>
                  </a:moveTo>
                  <a:cubicBezTo>
                    <a:pt x="480" y="1"/>
                    <a:pt x="1" y="472"/>
                    <a:pt x="1" y="1066"/>
                  </a:cubicBezTo>
                  <a:cubicBezTo>
                    <a:pt x="1" y="1709"/>
                    <a:pt x="522" y="2134"/>
                    <a:pt x="1069" y="2134"/>
                  </a:cubicBezTo>
                  <a:cubicBezTo>
                    <a:pt x="1329" y="2134"/>
                    <a:pt x="1596" y="2037"/>
                    <a:pt x="1814"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0" name="Google Shape;13077;p81">
              <a:extLst>
                <a:ext uri="{FF2B5EF4-FFF2-40B4-BE49-F238E27FC236}">
                  <a16:creationId xmlns:a16="http://schemas.microsoft.com/office/drawing/2014/main" id="{025FB4E4-8965-380A-6BE2-B11F7F099408}"/>
                </a:ext>
              </a:extLst>
            </p:cNvPr>
            <p:cNvSpPr/>
            <p:nvPr/>
          </p:nvSpPr>
          <p:spPr>
            <a:xfrm>
              <a:off x="5189550" y="1342750"/>
              <a:ext cx="62225" cy="53350"/>
            </a:xfrm>
            <a:custGeom>
              <a:avLst/>
              <a:gdLst/>
              <a:ahLst/>
              <a:cxnLst/>
              <a:rect l="l" t="t" r="r" b="b"/>
              <a:pathLst>
                <a:path w="2489" h="2134" extrusionOk="0">
                  <a:moveTo>
                    <a:pt x="1066" y="1"/>
                  </a:moveTo>
                  <a:cubicBezTo>
                    <a:pt x="480" y="1"/>
                    <a:pt x="1" y="481"/>
                    <a:pt x="1" y="1066"/>
                  </a:cubicBezTo>
                  <a:cubicBezTo>
                    <a:pt x="1" y="1710"/>
                    <a:pt x="522" y="2134"/>
                    <a:pt x="1069" y="2134"/>
                  </a:cubicBezTo>
                  <a:cubicBezTo>
                    <a:pt x="1329" y="2134"/>
                    <a:pt x="1596" y="2037"/>
                    <a:pt x="1814" y="1822"/>
                  </a:cubicBezTo>
                  <a:cubicBezTo>
                    <a:pt x="2488" y="1155"/>
                    <a:pt x="2017" y="9"/>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1" name="Google Shape;13078;p81">
              <a:extLst>
                <a:ext uri="{FF2B5EF4-FFF2-40B4-BE49-F238E27FC236}">
                  <a16:creationId xmlns:a16="http://schemas.microsoft.com/office/drawing/2014/main" id="{D8F9FDF8-4B4F-956D-7D8C-9EFE8D859751}"/>
                </a:ext>
              </a:extLst>
            </p:cNvPr>
            <p:cNvSpPr/>
            <p:nvPr/>
          </p:nvSpPr>
          <p:spPr>
            <a:xfrm>
              <a:off x="5113350" y="3094850"/>
              <a:ext cx="62400" cy="53350"/>
            </a:xfrm>
            <a:custGeom>
              <a:avLst/>
              <a:gdLst/>
              <a:ahLst/>
              <a:cxnLst/>
              <a:rect l="l" t="t" r="r" b="b"/>
              <a:pathLst>
                <a:path w="2496" h="2134" extrusionOk="0">
                  <a:moveTo>
                    <a:pt x="1073" y="1"/>
                  </a:moveTo>
                  <a:cubicBezTo>
                    <a:pt x="480" y="1"/>
                    <a:pt x="0"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2" name="Google Shape;13079;p81">
              <a:extLst>
                <a:ext uri="{FF2B5EF4-FFF2-40B4-BE49-F238E27FC236}">
                  <a16:creationId xmlns:a16="http://schemas.microsoft.com/office/drawing/2014/main" id="{38E43278-62D2-949C-18DA-B59A8A6B2AC5}"/>
                </a:ext>
              </a:extLst>
            </p:cNvPr>
            <p:cNvSpPr/>
            <p:nvPr/>
          </p:nvSpPr>
          <p:spPr>
            <a:xfrm>
              <a:off x="5113350" y="3018650"/>
              <a:ext cx="62400" cy="53425"/>
            </a:xfrm>
            <a:custGeom>
              <a:avLst/>
              <a:gdLst/>
              <a:ahLst/>
              <a:cxnLst/>
              <a:rect l="l" t="t" r="r" b="b"/>
              <a:pathLst>
                <a:path w="2496" h="2137" extrusionOk="0">
                  <a:moveTo>
                    <a:pt x="1073" y="0"/>
                  </a:moveTo>
                  <a:cubicBezTo>
                    <a:pt x="480" y="0"/>
                    <a:pt x="0" y="480"/>
                    <a:pt x="0" y="1065"/>
                  </a:cubicBezTo>
                  <a:cubicBezTo>
                    <a:pt x="0" y="1709"/>
                    <a:pt x="529" y="2137"/>
                    <a:pt x="1078" y="2137"/>
                  </a:cubicBezTo>
                  <a:cubicBezTo>
                    <a:pt x="1339" y="2137"/>
                    <a:pt x="1606" y="2039"/>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3" name="Google Shape;13080;p81">
              <a:extLst>
                <a:ext uri="{FF2B5EF4-FFF2-40B4-BE49-F238E27FC236}">
                  <a16:creationId xmlns:a16="http://schemas.microsoft.com/office/drawing/2014/main" id="{39FD4755-168B-EF6F-59E3-630BB983746C}"/>
                </a:ext>
              </a:extLst>
            </p:cNvPr>
            <p:cNvSpPr/>
            <p:nvPr/>
          </p:nvSpPr>
          <p:spPr>
            <a:xfrm>
              <a:off x="5113350" y="2942425"/>
              <a:ext cx="62400" cy="53450"/>
            </a:xfrm>
            <a:custGeom>
              <a:avLst/>
              <a:gdLst/>
              <a:ahLst/>
              <a:cxnLst/>
              <a:rect l="l" t="t" r="r" b="b"/>
              <a:pathLst>
                <a:path w="2496" h="2138" extrusionOk="0">
                  <a:moveTo>
                    <a:pt x="1073" y="1"/>
                  </a:moveTo>
                  <a:cubicBezTo>
                    <a:pt x="480" y="1"/>
                    <a:pt x="8" y="480"/>
                    <a:pt x="0" y="1066"/>
                  </a:cubicBezTo>
                  <a:cubicBezTo>
                    <a:pt x="0" y="1709"/>
                    <a:pt x="525" y="2137"/>
                    <a:pt x="1074" y="2137"/>
                  </a:cubicBezTo>
                  <a:cubicBezTo>
                    <a:pt x="1336" y="2137"/>
                    <a:pt x="1603" y="2040"/>
                    <a:pt x="1821" y="1822"/>
                  </a:cubicBezTo>
                  <a:cubicBezTo>
                    <a:pt x="2496" y="1155"/>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4" name="Google Shape;13081;p81">
              <a:extLst>
                <a:ext uri="{FF2B5EF4-FFF2-40B4-BE49-F238E27FC236}">
                  <a16:creationId xmlns:a16="http://schemas.microsoft.com/office/drawing/2014/main" id="{FE15A16F-485C-3742-AE13-B136D03DC079}"/>
                </a:ext>
              </a:extLst>
            </p:cNvPr>
            <p:cNvSpPr/>
            <p:nvPr/>
          </p:nvSpPr>
          <p:spPr>
            <a:xfrm>
              <a:off x="5113350" y="2866425"/>
              <a:ext cx="62400" cy="53275"/>
            </a:xfrm>
            <a:custGeom>
              <a:avLst/>
              <a:gdLst/>
              <a:ahLst/>
              <a:cxnLst/>
              <a:rect l="l" t="t" r="r" b="b"/>
              <a:pathLst>
                <a:path w="2496" h="2131" extrusionOk="0">
                  <a:moveTo>
                    <a:pt x="1073" y="0"/>
                  </a:moveTo>
                  <a:cubicBezTo>
                    <a:pt x="480" y="0"/>
                    <a:pt x="0" y="472"/>
                    <a:pt x="0" y="1065"/>
                  </a:cubicBezTo>
                  <a:cubicBezTo>
                    <a:pt x="0" y="1707"/>
                    <a:pt x="526" y="2131"/>
                    <a:pt x="1073" y="2131"/>
                  </a:cubicBezTo>
                  <a:cubicBezTo>
                    <a:pt x="1336" y="2131"/>
                    <a:pt x="1604" y="2032"/>
                    <a:pt x="1821" y="1813"/>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5" name="Google Shape;13082;p81">
              <a:extLst>
                <a:ext uri="{FF2B5EF4-FFF2-40B4-BE49-F238E27FC236}">
                  <a16:creationId xmlns:a16="http://schemas.microsoft.com/office/drawing/2014/main" id="{721932B2-DF22-1914-60CA-6AD5E9DC2DC4}"/>
                </a:ext>
              </a:extLst>
            </p:cNvPr>
            <p:cNvSpPr/>
            <p:nvPr/>
          </p:nvSpPr>
          <p:spPr>
            <a:xfrm>
              <a:off x="5113350" y="2790200"/>
              <a:ext cx="62400" cy="53350"/>
            </a:xfrm>
            <a:custGeom>
              <a:avLst/>
              <a:gdLst/>
              <a:ahLst/>
              <a:cxnLst/>
              <a:rect l="l" t="t" r="r" b="b"/>
              <a:pathLst>
                <a:path w="2496" h="2134" extrusionOk="0">
                  <a:moveTo>
                    <a:pt x="1073" y="1"/>
                  </a:moveTo>
                  <a:cubicBezTo>
                    <a:pt x="480" y="1"/>
                    <a:pt x="8" y="480"/>
                    <a:pt x="0" y="1066"/>
                  </a:cubicBezTo>
                  <a:cubicBezTo>
                    <a:pt x="0" y="1709"/>
                    <a:pt x="525" y="2134"/>
                    <a:pt x="1074" y="2134"/>
                  </a:cubicBezTo>
                  <a:cubicBezTo>
                    <a:pt x="1336" y="2134"/>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6" name="Google Shape;13083;p81">
              <a:extLst>
                <a:ext uri="{FF2B5EF4-FFF2-40B4-BE49-F238E27FC236}">
                  <a16:creationId xmlns:a16="http://schemas.microsoft.com/office/drawing/2014/main" id="{D1CE7AC1-98D5-B7E7-840C-25877EEB77E2}"/>
                </a:ext>
              </a:extLst>
            </p:cNvPr>
            <p:cNvSpPr/>
            <p:nvPr/>
          </p:nvSpPr>
          <p:spPr>
            <a:xfrm>
              <a:off x="5113350" y="2714000"/>
              <a:ext cx="62400" cy="53350"/>
            </a:xfrm>
            <a:custGeom>
              <a:avLst/>
              <a:gdLst/>
              <a:ahLst/>
              <a:cxnLst/>
              <a:rect l="l" t="t" r="r" b="b"/>
              <a:pathLst>
                <a:path w="2496" h="2134" extrusionOk="0">
                  <a:moveTo>
                    <a:pt x="1073" y="0"/>
                  </a:moveTo>
                  <a:cubicBezTo>
                    <a:pt x="480" y="0"/>
                    <a:pt x="0" y="480"/>
                    <a:pt x="0" y="1065"/>
                  </a:cubicBezTo>
                  <a:cubicBezTo>
                    <a:pt x="0" y="1709"/>
                    <a:pt x="525" y="2133"/>
                    <a:pt x="1074" y="2133"/>
                  </a:cubicBezTo>
                  <a:cubicBezTo>
                    <a:pt x="1336" y="2133"/>
                    <a:pt x="1603" y="2036"/>
                    <a:pt x="1821" y="1821"/>
                  </a:cubicBezTo>
                  <a:cubicBezTo>
                    <a:pt x="2496" y="1146"/>
                    <a:pt x="2016" y="0"/>
                    <a:pt x="1073"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7" name="Google Shape;13084;p81">
              <a:extLst>
                <a:ext uri="{FF2B5EF4-FFF2-40B4-BE49-F238E27FC236}">
                  <a16:creationId xmlns:a16="http://schemas.microsoft.com/office/drawing/2014/main" id="{D53A546F-15CA-AFD4-30D7-0C7867DF6FF2}"/>
                </a:ext>
              </a:extLst>
            </p:cNvPr>
            <p:cNvSpPr/>
            <p:nvPr/>
          </p:nvSpPr>
          <p:spPr>
            <a:xfrm>
              <a:off x="5113350" y="1418975"/>
              <a:ext cx="62400" cy="53350"/>
            </a:xfrm>
            <a:custGeom>
              <a:avLst/>
              <a:gdLst/>
              <a:ahLst/>
              <a:cxnLst/>
              <a:rect l="l" t="t" r="r" b="b"/>
              <a:pathLst>
                <a:path w="2496" h="2134" extrusionOk="0">
                  <a:moveTo>
                    <a:pt x="1073" y="1"/>
                  </a:moveTo>
                  <a:cubicBezTo>
                    <a:pt x="480" y="1"/>
                    <a:pt x="8" y="480"/>
                    <a:pt x="0" y="1065"/>
                  </a:cubicBezTo>
                  <a:cubicBezTo>
                    <a:pt x="0" y="1709"/>
                    <a:pt x="525" y="2133"/>
                    <a:pt x="1074" y="2133"/>
                  </a:cubicBezTo>
                  <a:cubicBezTo>
                    <a:pt x="1336" y="2133"/>
                    <a:pt x="1603" y="2037"/>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8" name="Google Shape;13085;p81">
              <a:extLst>
                <a:ext uri="{FF2B5EF4-FFF2-40B4-BE49-F238E27FC236}">
                  <a16:creationId xmlns:a16="http://schemas.microsoft.com/office/drawing/2014/main" id="{4042107A-BAA5-84C3-9242-582576399A1F}"/>
                </a:ext>
              </a:extLst>
            </p:cNvPr>
            <p:cNvSpPr/>
            <p:nvPr/>
          </p:nvSpPr>
          <p:spPr>
            <a:xfrm>
              <a:off x="5113350" y="1342750"/>
              <a:ext cx="62400" cy="53450"/>
            </a:xfrm>
            <a:custGeom>
              <a:avLst/>
              <a:gdLst/>
              <a:ahLst/>
              <a:cxnLst/>
              <a:rect l="l" t="t" r="r" b="b"/>
              <a:pathLst>
                <a:path w="2496" h="2138" extrusionOk="0">
                  <a:moveTo>
                    <a:pt x="1073" y="1"/>
                  </a:moveTo>
                  <a:cubicBezTo>
                    <a:pt x="480" y="1"/>
                    <a:pt x="8" y="481"/>
                    <a:pt x="0" y="1066"/>
                  </a:cubicBezTo>
                  <a:cubicBezTo>
                    <a:pt x="0" y="1710"/>
                    <a:pt x="525" y="2138"/>
                    <a:pt x="1074" y="2138"/>
                  </a:cubicBezTo>
                  <a:cubicBezTo>
                    <a:pt x="1336" y="2138"/>
                    <a:pt x="1603" y="2040"/>
                    <a:pt x="1821" y="1822"/>
                  </a:cubicBezTo>
                  <a:cubicBezTo>
                    <a:pt x="2496" y="1147"/>
                    <a:pt x="2016" y="1"/>
                    <a:pt x="1073"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49" name="Google Shape;13086;p81">
              <a:extLst>
                <a:ext uri="{FF2B5EF4-FFF2-40B4-BE49-F238E27FC236}">
                  <a16:creationId xmlns:a16="http://schemas.microsoft.com/office/drawing/2014/main" id="{18CC6C2C-D164-F5BF-D3FE-03B80DD068E1}"/>
                </a:ext>
              </a:extLst>
            </p:cNvPr>
            <p:cNvSpPr/>
            <p:nvPr/>
          </p:nvSpPr>
          <p:spPr>
            <a:xfrm>
              <a:off x="5037325" y="3018650"/>
              <a:ext cx="62225" cy="53425"/>
            </a:xfrm>
            <a:custGeom>
              <a:avLst/>
              <a:gdLst/>
              <a:ahLst/>
              <a:cxnLst/>
              <a:rect l="l" t="t" r="r" b="b"/>
              <a:pathLst>
                <a:path w="2489" h="2137" extrusionOk="0">
                  <a:moveTo>
                    <a:pt x="1066" y="0"/>
                  </a:moveTo>
                  <a:cubicBezTo>
                    <a:pt x="472" y="0"/>
                    <a:pt x="1" y="480"/>
                    <a:pt x="1" y="1065"/>
                  </a:cubicBezTo>
                  <a:cubicBezTo>
                    <a:pt x="1" y="1709"/>
                    <a:pt x="526" y="2137"/>
                    <a:pt x="1072" y="2137"/>
                  </a:cubicBezTo>
                  <a:cubicBezTo>
                    <a:pt x="1333" y="2137"/>
                    <a:pt x="1598" y="2039"/>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0" name="Google Shape;13087;p81">
              <a:extLst>
                <a:ext uri="{FF2B5EF4-FFF2-40B4-BE49-F238E27FC236}">
                  <a16:creationId xmlns:a16="http://schemas.microsoft.com/office/drawing/2014/main" id="{FAD12652-566A-40E0-0056-CA341003BD57}"/>
                </a:ext>
              </a:extLst>
            </p:cNvPr>
            <p:cNvSpPr/>
            <p:nvPr/>
          </p:nvSpPr>
          <p:spPr>
            <a:xfrm>
              <a:off x="5037325" y="2942425"/>
              <a:ext cx="62225" cy="53450"/>
            </a:xfrm>
            <a:custGeom>
              <a:avLst/>
              <a:gdLst/>
              <a:ahLst/>
              <a:cxnLst/>
              <a:rect l="l" t="t" r="r" b="b"/>
              <a:pathLst>
                <a:path w="2489" h="2138" extrusionOk="0">
                  <a:moveTo>
                    <a:pt x="1066" y="1"/>
                  </a:moveTo>
                  <a:cubicBezTo>
                    <a:pt x="472" y="9"/>
                    <a:pt x="1" y="480"/>
                    <a:pt x="1" y="1066"/>
                  </a:cubicBezTo>
                  <a:cubicBezTo>
                    <a:pt x="1" y="1709"/>
                    <a:pt x="526" y="2137"/>
                    <a:pt x="1072" y="2137"/>
                  </a:cubicBezTo>
                  <a:cubicBezTo>
                    <a:pt x="1333"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1" name="Google Shape;13088;p81">
              <a:extLst>
                <a:ext uri="{FF2B5EF4-FFF2-40B4-BE49-F238E27FC236}">
                  <a16:creationId xmlns:a16="http://schemas.microsoft.com/office/drawing/2014/main" id="{9D442E24-5615-CDCF-8C1E-36A7F27CF73F}"/>
                </a:ext>
              </a:extLst>
            </p:cNvPr>
            <p:cNvSpPr/>
            <p:nvPr/>
          </p:nvSpPr>
          <p:spPr>
            <a:xfrm>
              <a:off x="5037325" y="2866425"/>
              <a:ext cx="62225" cy="53275"/>
            </a:xfrm>
            <a:custGeom>
              <a:avLst/>
              <a:gdLst/>
              <a:ahLst/>
              <a:cxnLst/>
              <a:rect l="l" t="t" r="r" b="b"/>
              <a:pathLst>
                <a:path w="2489" h="2131" extrusionOk="0">
                  <a:moveTo>
                    <a:pt x="1066" y="0"/>
                  </a:moveTo>
                  <a:cubicBezTo>
                    <a:pt x="472" y="0"/>
                    <a:pt x="1" y="472"/>
                    <a:pt x="1" y="1065"/>
                  </a:cubicBezTo>
                  <a:cubicBezTo>
                    <a:pt x="1" y="1707"/>
                    <a:pt x="523" y="2131"/>
                    <a:pt x="1067" y="2131"/>
                  </a:cubicBezTo>
                  <a:cubicBezTo>
                    <a:pt x="1330" y="2131"/>
                    <a:pt x="1597" y="2032"/>
                    <a:pt x="1814" y="1813"/>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2" name="Google Shape;13089;p81">
              <a:extLst>
                <a:ext uri="{FF2B5EF4-FFF2-40B4-BE49-F238E27FC236}">
                  <a16:creationId xmlns:a16="http://schemas.microsoft.com/office/drawing/2014/main" id="{6D5D7026-21AA-1C45-2146-02102D0AF88C}"/>
                </a:ext>
              </a:extLst>
            </p:cNvPr>
            <p:cNvSpPr/>
            <p:nvPr/>
          </p:nvSpPr>
          <p:spPr>
            <a:xfrm>
              <a:off x="5037325" y="2790200"/>
              <a:ext cx="62225" cy="53350"/>
            </a:xfrm>
            <a:custGeom>
              <a:avLst/>
              <a:gdLst/>
              <a:ahLst/>
              <a:cxnLst/>
              <a:rect l="l" t="t" r="r" b="b"/>
              <a:pathLst>
                <a:path w="2489" h="2134" extrusionOk="0">
                  <a:moveTo>
                    <a:pt x="1066" y="1"/>
                  </a:moveTo>
                  <a:cubicBezTo>
                    <a:pt x="472" y="1"/>
                    <a:pt x="1" y="480"/>
                    <a:pt x="1" y="1066"/>
                  </a:cubicBezTo>
                  <a:cubicBezTo>
                    <a:pt x="1" y="1709"/>
                    <a:pt x="526" y="2134"/>
                    <a:pt x="1072" y="2134"/>
                  </a:cubicBezTo>
                  <a:cubicBezTo>
                    <a:pt x="1333" y="2134"/>
                    <a:pt x="1598" y="2037"/>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3" name="Google Shape;13090;p81">
              <a:extLst>
                <a:ext uri="{FF2B5EF4-FFF2-40B4-BE49-F238E27FC236}">
                  <a16:creationId xmlns:a16="http://schemas.microsoft.com/office/drawing/2014/main" id="{5BB91783-6F47-E421-AFCE-0C761C82C0CB}"/>
                </a:ext>
              </a:extLst>
            </p:cNvPr>
            <p:cNvSpPr/>
            <p:nvPr/>
          </p:nvSpPr>
          <p:spPr>
            <a:xfrm>
              <a:off x="5037325" y="271400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4" name="Google Shape;13091;p81">
              <a:extLst>
                <a:ext uri="{FF2B5EF4-FFF2-40B4-BE49-F238E27FC236}">
                  <a16:creationId xmlns:a16="http://schemas.microsoft.com/office/drawing/2014/main" id="{EBBAEC74-24DF-BFE3-516E-40BC7559B121}"/>
                </a:ext>
              </a:extLst>
            </p:cNvPr>
            <p:cNvSpPr/>
            <p:nvPr/>
          </p:nvSpPr>
          <p:spPr>
            <a:xfrm>
              <a:off x="5037325" y="2637775"/>
              <a:ext cx="62225" cy="53450"/>
            </a:xfrm>
            <a:custGeom>
              <a:avLst/>
              <a:gdLst/>
              <a:ahLst/>
              <a:cxnLst/>
              <a:rect l="l" t="t" r="r" b="b"/>
              <a:pathLst>
                <a:path w="2489" h="2138" extrusionOk="0">
                  <a:moveTo>
                    <a:pt x="1066" y="1"/>
                  </a:moveTo>
                  <a:cubicBezTo>
                    <a:pt x="472" y="9"/>
                    <a:pt x="1" y="480"/>
                    <a:pt x="1" y="1074"/>
                  </a:cubicBezTo>
                  <a:cubicBezTo>
                    <a:pt x="1" y="1712"/>
                    <a:pt x="525" y="2137"/>
                    <a:pt x="1071" y="2137"/>
                  </a:cubicBezTo>
                  <a:cubicBezTo>
                    <a:pt x="1332" y="2137"/>
                    <a:pt x="1598" y="2040"/>
                    <a:pt x="1814" y="1822"/>
                  </a:cubicBezTo>
                  <a:cubicBezTo>
                    <a:pt x="2488" y="1147"/>
                    <a:pt x="2009"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5" name="Google Shape;13092;p81">
              <a:extLst>
                <a:ext uri="{FF2B5EF4-FFF2-40B4-BE49-F238E27FC236}">
                  <a16:creationId xmlns:a16="http://schemas.microsoft.com/office/drawing/2014/main" id="{42AC225A-F9A6-C12C-E03E-337092B37220}"/>
                </a:ext>
              </a:extLst>
            </p:cNvPr>
            <p:cNvSpPr/>
            <p:nvPr/>
          </p:nvSpPr>
          <p:spPr>
            <a:xfrm>
              <a:off x="5037325" y="1495200"/>
              <a:ext cx="62225" cy="53325"/>
            </a:xfrm>
            <a:custGeom>
              <a:avLst/>
              <a:gdLst/>
              <a:ahLst/>
              <a:cxnLst/>
              <a:rect l="l" t="t" r="r" b="b"/>
              <a:pathLst>
                <a:path w="2489" h="2133" extrusionOk="0">
                  <a:moveTo>
                    <a:pt x="1066" y="0"/>
                  </a:moveTo>
                  <a:cubicBezTo>
                    <a:pt x="472" y="0"/>
                    <a:pt x="1" y="480"/>
                    <a:pt x="1" y="1065"/>
                  </a:cubicBezTo>
                  <a:cubicBezTo>
                    <a:pt x="1" y="1709"/>
                    <a:pt x="526" y="2133"/>
                    <a:pt x="1072" y="2133"/>
                  </a:cubicBezTo>
                  <a:cubicBezTo>
                    <a:pt x="1333" y="2133"/>
                    <a:pt x="1598" y="2036"/>
                    <a:pt x="1814" y="1821"/>
                  </a:cubicBezTo>
                  <a:cubicBezTo>
                    <a:pt x="2488" y="1146"/>
                    <a:pt x="2009"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6" name="Google Shape;13093;p81">
              <a:extLst>
                <a:ext uri="{FF2B5EF4-FFF2-40B4-BE49-F238E27FC236}">
                  <a16:creationId xmlns:a16="http://schemas.microsoft.com/office/drawing/2014/main" id="{233168D2-0EFA-BD04-CDBF-360BB6DB4D10}"/>
                </a:ext>
              </a:extLst>
            </p:cNvPr>
            <p:cNvSpPr/>
            <p:nvPr/>
          </p:nvSpPr>
          <p:spPr>
            <a:xfrm>
              <a:off x="4961125" y="2714000"/>
              <a:ext cx="62200" cy="53350"/>
            </a:xfrm>
            <a:custGeom>
              <a:avLst/>
              <a:gdLst/>
              <a:ahLst/>
              <a:cxnLst/>
              <a:rect l="l" t="t" r="r" b="b"/>
              <a:pathLst>
                <a:path w="2488" h="2134"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7" name="Google Shape;13094;p81">
              <a:extLst>
                <a:ext uri="{FF2B5EF4-FFF2-40B4-BE49-F238E27FC236}">
                  <a16:creationId xmlns:a16="http://schemas.microsoft.com/office/drawing/2014/main" id="{F9710BFF-2FDA-CB4F-8194-0FA03457A659}"/>
                </a:ext>
              </a:extLst>
            </p:cNvPr>
            <p:cNvSpPr/>
            <p:nvPr/>
          </p:nvSpPr>
          <p:spPr>
            <a:xfrm>
              <a:off x="4961125" y="2637775"/>
              <a:ext cx="62200" cy="53450"/>
            </a:xfrm>
            <a:custGeom>
              <a:avLst/>
              <a:gdLst/>
              <a:ahLst/>
              <a:cxnLst/>
              <a:rect l="l" t="t" r="r" b="b"/>
              <a:pathLst>
                <a:path w="2488" h="2138" extrusionOk="0">
                  <a:moveTo>
                    <a:pt x="1065" y="1"/>
                  </a:moveTo>
                  <a:cubicBezTo>
                    <a:pt x="480" y="9"/>
                    <a:pt x="0" y="480"/>
                    <a:pt x="0" y="1074"/>
                  </a:cubicBezTo>
                  <a:cubicBezTo>
                    <a:pt x="0" y="1712"/>
                    <a:pt x="525" y="2137"/>
                    <a:pt x="1073" y="2137"/>
                  </a:cubicBezTo>
                  <a:cubicBezTo>
                    <a:pt x="1335"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8" name="Google Shape;13095;p81">
              <a:extLst>
                <a:ext uri="{FF2B5EF4-FFF2-40B4-BE49-F238E27FC236}">
                  <a16:creationId xmlns:a16="http://schemas.microsoft.com/office/drawing/2014/main" id="{FA5352AB-7E06-A6E7-16CC-CD5905064E9C}"/>
                </a:ext>
              </a:extLst>
            </p:cNvPr>
            <p:cNvSpPr/>
            <p:nvPr/>
          </p:nvSpPr>
          <p:spPr>
            <a:xfrm>
              <a:off x="4961125"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59" name="Google Shape;13096;p81">
              <a:extLst>
                <a:ext uri="{FF2B5EF4-FFF2-40B4-BE49-F238E27FC236}">
                  <a16:creationId xmlns:a16="http://schemas.microsoft.com/office/drawing/2014/main" id="{FF9660EA-375D-A150-4595-D9370B8FBF89}"/>
                </a:ext>
              </a:extLst>
            </p:cNvPr>
            <p:cNvSpPr/>
            <p:nvPr/>
          </p:nvSpPr>
          <p:spPr>
            <a:xfrm>
              <a:off x="4961125" y="141897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0" name="Google Shape;13097;p81">
              <a:extLst>
                <a:ext uri="{FF2B5EF4-FFF2-40B4-BE49-F238E27FC236}">
                  <a16:creationId xmlns:a16="http://schemas.microsoft.com/office/drawing/2014/main" id="{50903FFB-53A4-9D87-9CB7-6B55B667D314}"/>
                </a:ext>
              </a:extLst>
            </p:cNvPr>
            <p:cNvSpPr/>
            <p:nvPr/>
          </p:nvSpPr>
          <p:spPr>
            <a:xfrm>
              <a:off x="4961125" y="1342750"/>
              <a:ext cx="62200" cy="53450"/>
            </a:xfrm>
            <a:custGeom>
              <a:avLst/>
              <a:gdLst/>
              <a:ahLst/>
              <a:cxnLst/>
              <a:rect l="l" t="t" r="r" b="b"/>
              <a:pathLst>
                <a:path w="2488" h="2138" extrusionOk="0">
                  <a:moveTo>
                    <a:pt x="1065" y="1"/>
                  </a:moveTo>
                  <a:cubicBezTo>
                    <a:pt x="480" y="1"/>
                    <a:pt x="0" y="481"/>
                    <a:pt x="0" y="1066"/>
                  </a:cubicBezTo>
                  <a:cubicBezTo>
                    <a:pt x="0" y="1710"/>
                    <a:pt x="525" y="2138"/>
                    <a:pt x="1074" y="2138"/>
                  </a:cubicBezTo>
                  <a:cubicBezTo>
                    <a:pt x="1336" y="2138"/>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1" name="Google Shape;13098;p81">
              <a:extLst>
                <a:ext uri="{FF2B5EF4-FFF2-40B4-BE49-F238E27FC236}">
                  <a16:creationId xmlns:a16="http://schemas.microsoft.com/office/drawing/2014/main" id="{FE9A3F04-4711-B15A-E230-A864B982AFC0}"/>
                </a:ext>
              </a:extLst>
            </p:cNvPr>
            <p:cNvSpPr/>
            <p:nvPr/>
          </p:nvSpPr>
          <p:spPr>
            <a:xfrm>
              <a:off x="4961125" y="1266550"/>
              <a:ext cx="62200" cy="53450"/>
            </a:xfrm>
            <a:custGeom>
              <a:avLst/>
              <a:gdLst/>
              <a:ahLst/>
              <a:cxnLst/>
              <a:rect l="l" t="t" r="r" b="b"/>
              <a:pathLst>
                <a:path w="2488" h="2138" extrusionOk="0">
                  <a:moveTo>
                    <a:pt x="1065" y="0"/>
                  </a:moveTo>
                  <a:cubicBezTo>
                    <a:pt x="480" y="9"/>
                    <a:pt x="0" y="480"/>
                    <a:pt x="0" y="1074"/>
                  </a:cubicBezTo>
                  <a:cubicBezTo>
                    <a:pt x="0" y="1711"/>
                    <a:pt x="525" y="2137"/>
                    <a:pt x="1073" y="2137"/>
                  </a:cubicBezTo>
                  <a:cubicBezTo>
                    <a:pt x="1335" y="2137"/>
                    <a:pt x="1603" y="2040"/>
                    <a:pt x="1821"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2" name="Google Shape;13099;p81">
              <a:extLst>
                <a:ext uri="{FF2B5EF4-FFF2-40B4-BE49-F238E27FC236}">
                  <a16:creationId xmlns:a16="http://schemas.microsoft.com/office/drawing/2014/main" id="{074ED23F-72D5-F547-13D0-8B9220DFCC37}"/>
                </a:ext>
              </a:extLst>
            </p:cNvPr>
            <p:cNvSpPr/>
            <p:nvPr/>
          </p:nvSpPr>
          <p:spPr>
            <a:xfrm>
              <a:off x="4884900" y="2637775"/>
              <a:ext cx="62225" cy="53450"/>
            </a:xfrm>
            <a:custGeom>
              <a:avLst/>
              <a:gdLst/>
              <a:ahLst/>
              <a:cxnLst/>
              <a:rect l="l" t="t" r="r" b="b"/>
              <a:pathLst>
                <a:path w="2489" h="2138" extrusionOk="0">
                  <a:moveTo>
                    <a:pt x="1066" y="1"/>
                  </a:moveTo>
                  <a:cubicBezTo>
                    <a:pt x="480" y="1"/>
                    <a:pt x="1" y="480"/>
                    <a:pt x="1" y="1074"/>
                  </a:cubicBezTo>
                  <a:cubicBezTo>
                    <a:pt x="1" y="1712"/>
                    <a:pt x="525" y="2137"/>
                    <a:pt x="1073" y="2137"/>
                  </a:cubicBezTo>
                  <a:cubicBezTo>
                    <a:pt x="1336" y="2137"/>
                    <a:pt x="1603" y="2040"/>
                    <a:pt x="1822" y="1822"/>
                  </a:cubicBezTo>
                  <a:cubicBezTo>
                    <a:pt x="2488" y="1155"/>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3" name="Google Shape;13100;p81">
              <a:extLst>
                <a:ext uri="{FF2B5EF4-FFF2-40B4-BE49-F238E27FC236}">
                  <a16:creationId xmlns:a16="http://schemas.microsoft.com/office/drawing/2014/main" id="{BAA676D2-7420-6839-0666-7EC267924245}"/>
                </a:ext>
              </a:extLst>
            </p:cNvPr>
            <p:cNvSpPr/>
            <p:nvPr/>
          </p:nvSpPr>
          <p:spPr>
            <a:xfrm>
              <a:off x="4884900" y="1418975"/>
              <a:ext cx="62225" cy="53350"/>
            </a:xfrm>
            <a:custGeom>
              <a:avLst/>
              <a:gdLst/>
              <a:ahLst/>
              <a:cxnLst/>
              <a:rect l="l" t="t" r="r" b="b"/>
              <a:pathLst>
                <a:path w="2489" h="2134" extrusionOk="0">
                  <a:moveTo>
                    <a:pt x="1066" y="1"/>
                  </a:moveTo>
                  <a:cubicBezTo>
                    <a:pt x="480" y="1"/>
                    <a:pt x="1" y="480"/>
                    <a:pt x="1" y="1065"/>
                  </a:cubicBezTo>
                  <a:cubicBezTo>
                    <a:pt x="1" y="1709"/>
                    <a:pt x="526" y="2133"/>
                    <a:pt x="1075" y="2133"/>
                  </a:cubicBezTo>
                  <a:cubicBezTo>
                    <a:pt x="1336" y="2133"/>
                    <a:pt x="1604" y="2037"/>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4" name="Google Shape;13101;p81">
              <a:extLst>
                <a:ext uri="{FF2B5EF4-FFF2-40B4-BE49-F238E27FC236}">
                  <a16:creationId xmlns:a16="http://schemas.microsoft.com/office/drawing/2014/main" id="{7AC7B8F6-3132-7D4C-6CBC-B87D04E0E786}"/>
                </a:ext>
              </a:extLst>
            </p:cNvPr>
            <p:cNvSpPr/>
            <p:nvPr/>
          </p:nvSpPr>
          <p:spPr>
            <a:xfrm>
              <a:off x="488490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5" name="Google Shape;13102;p81">
              <a:extLst>
                <a:ext uri="{FF2B5EF4-FFF2-40B4-BE49-F238E27FC236}">
                  <a16:creationId xmlns:a16="http://schemas.microsoft.com/office/drawing/2014/main" id="{D9A0A9F1-F650-6641-D398-AE0DC4A9E364}"/>
                </a:ext>
              </a:extLst>
            </p:cNvPr>
            <p:cNvSpPr/>
            <p:nvPr/>
          </p:nvSpPr>
          <p:spPr>
            <a:xfrm>
              <a:off x="4884900" y="119055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6" name="Google Shape;13103;p81">
              <a:extLst>
                <a:ext uri="{FF2B5EF4-FFF2-40B4-BE49-F238E27FC236}">
                  <a16:creationId xmlns:a16="http://schemas.microsoft.com/office/drawing/2014/main" id="{8872B3D8-CA16-325E-B530-80B8CC44AD62}"/>
                </a:ext>
              </a:extLst>
            </p:cNvPr>
            <p:cNvSpPr/>
            <p:nvPr/>
          </p:nvSpPr>
          <p:spPr>
            <a:xfrm>
              <a:off x="4808700" y="2637775"/>
              <a:ext cx="62400" cy="53450"/>
            </a:xfrm>
            <a:custGeom>
              <a:avLst/>
              <a:gdLst/>
              <a:ahLst/>
              <a:cxnLst/>
              <a:rect l="l" t="t" r="r" b="b"/>
              <a:pathLst>
                <a:path w="2496" h="2138" extrusionOk="0">
                  <a:moveTo>
                    <a:pt x="1065" y="1"/>
                  </a:moveTo>
                  <a:cubicBezTo>
                    <a:pt x="480" y="9"/>
                    <a:pt x="0" y="480"/>
                    <a:pt x="0" y="1074"/>
                  </a:cubicBezTo>
                  <a:cubicBezTo>
                    <a:pt x="0" y="1712"/>
                    <a:pt x="525" y="2137"/>
                    <a:pt x="1073" y="2137"/>
                  </a:cubicBezTo>
                  <a:cubicBezTo>
                    <a:pt x="1335" y="2137"/>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7" name="Google Shape;13104;p81">
              <a:extLst>
                <a:ext uri="{FF2B5EF4-FFF2-40B4-BE49-F238E27FC236}">
                  <a16:creationId xmlns:a16="http://schemas.microsoft.com/office/drawing/2014/main" id="{5B2FFF54-7CFD-034F-2A56-C8E3217BA3F0}"/>
                </a:ext>
              </a:extLst>
            </p:cNvPr>
            <p:cNvSpPr/>
            <p:nvPr/>
          </p:nvSpPr>
          <p:spPr>
            <a:xfrm>
              <a:off x="4808700" y="2561575"/>
              <a:ext cx="62400" cy="53425"/>
            </a:xfrm>
            <a:custGeom>
              <a:avLst/>
              <a:gdLst/>
              <a:ahLst/>
              <a:cxnLst/>
              <a:rect l="l" t="t" r="r" b="b"/>
              <a:pathLst>
                <a:path w="2496" h="2137" extrusionOk="0">
                  <a:moveTo>
                    <a:pt x="1065" y="0"/>
                  </a:moveTo>
                  <a:cubicBezTo>
                    <a:pt x="480" y="8"/>
                    <a:pt x="0" y="480"/>
                    <a:pt x="0" y="1073"/>
                  </a:cubicBezTo>
                  <a:cubicBezTo>
                    <a:pt x="0" y="1711"/>
                    <a:pt x="525" y="2137"/>
                    <a:pt x="1073" y="2137"/>
                  </a:cubicBezTo>
                  <a:cubicBezTo>
                    <a:pt x="1335" y="2137"/>
                    <a:pt x="1603" y="2039"/>
                    <a:pt x="1821" y="1821"/>
                  </a:cubicBezTo>
                  <a:cubicBezTo>
                    <a:pt x="2496"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8" name="Google Shape;13105;p81">
              <a:extLst>
                <a:ext uri="{FF2B5EF4-FFF2-40B4-BE49-F238E27FC236}">
                  <a16:creationId xmlns:a16="http://schemas.microsoft.com/office/drawing/2014/main" id="{86C030B8-9903-0CDF-6E47-0A1B331673CC}"/>
                </a:ext>
              </a:extLst>
            </p:cNvPr>
            <p:cNvSpPr/>
            <p:nvPr/>
          </p:nvSpPr>
          <p:spPr>
            <a:xfrm>
              <a:off x="4808700" y="1418975"/>
              <a:ext cx="62400" cy="53350"/>
            </a:xfrm>
            <a:custGeom>
              <a:avLst/>
              <a:gdLst/>
              <a:ahLst/>
              <a:cxnLst/>
              <a:rect l="l" t="t" r="r" b="b"/>
              <a:pathLst>
                <a:path w="2496" h="2134" extrusionOk="0">
                  <a:moveTo>
                    <a:pt x="1065" y="1"/>
                  </a:moveTo>
                  <a:cubicBezTo>
                    <a:pt x="480" y="1"/>
                    <a:pt x="0" y="480"/>
                    <a:pt x="0" y="1065"/>
                  </a:cubicBezTo>
                  <a:cubicBezTo>
                    <a:pt x="0" y="1709"/>
                    <a:pt x="525" y="2133"/>
                    <a:pt x="1074" y="2133"/>
                  </a:cubicBezTo>
                  <a:cubicBezTo>
                    <a:pt x="1336" y="2133"/>
                    <a:pt x="1603" y="2037"/>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69" name="Google Shape;13106;p81">
              <a:extLst>
                <a:ext uri="{FF2B5EF4-FFF2-40B4-BE49-F238E27FC236}">
                  <a16:creationId xmlns:a16="http://schemas.microsoft.com/office/drawing/2014/main" id="{A2BE1174-8B85-03EE-1B38-069A93619779}"/>
                </a:ext>
              </a:extLst>
            </p:cNvPr>
            <p:cNvSpPr/>
            <p:nvPr/>
          </p:nvSpPr>
          <p:spPr>
            <a:xfrm>
              <a:off x="4808700" y="1342750"/>
              <a:ext cx="62400" cy="53450"/>
            </a:xfrm>
            <a:custGeom>
              <a:avLst/>
              <a:gdLst/>
              <a:ahLst/>
              <a:cxnLst/>
              <a:rect l="l" t="t" r="r" b="b"/>
              <a:pathLst>
                <a:path w="2496" h="2138" extrusionOk="0">
                  <a:moveTo>
                    <a:pt x="1065" y="1"/>
                  </a:moveTo>
                  <a:cubicBezTo>
                    <a:pt x="480" y="1"/>
                    <a:pt x="0" y="481"/>
                    <a:pt x="0" y="1066"/>
                  </a:cubicBezTo>
                  <a:cubicBezTo>
                    <a:pt x="0" y="1710"/>
                    <a:pt x="525" y="2138"/>
                    <a:pt x="1074" y="2138"/>
                  </a:cubicBezTo>
                  <a:cubicBezTo>
                    <a:pt x="1336" y="2138"/>
                    <a:pt x="1603" y="2040"/>
                    <a:pt x="1821" y="1822"/>
                  </a:cubicBezTo>
                  <a:cubicBezTo>
                    <a:pt x="2496"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0" name="Google Shape;13107;p81">
              <a:extLst>
                <a:ext uri="{FF2B5EF4-FFF2-40B4-BE49-F238E27FC236}">
                  <a16:creationId xmlns:a16="http://schemas.microsoft.com/office/drawing/2014/main" id="{0BEC4C8B-6342-1CE2-1AAA-EB1881E12B07}"/>
                </a:ext>
              </a:extLst>
            </p:cNvPr>
            <p:cNvSpPr/>
            <p:nvPr/>
          </p:nvSpPr>
          <p:spPr>
            <a:xfrm>
              <a:off x="4808700" y="1190550"/>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1" name="Google Shape;13108;p81">
              <a:extLst>
                <a:ext uri="{FF2B5EF4-FFF2-40B4-BE49-F238E27FC236}">
                  <a16:creationId xmlns:a16="http://schemas.microsoft.com/office/drawing/2014/main" id="{C2C15BE9-ECA3-D85C-6DF5-E64DA7E5EB74}"/>
                </a:ext>
              </a:extLst>
            </p:cNvPr>
            <p:cNvSpPr/>
            <p:nvPr/>
          </p:nvSpPr>
          <p:spPr>
            <a:xfrm>
              <a:off x="4808700" y="1038125"/>
              <a:ext cx="62400" cy="53325"/>
            </a:xfrm>
            <a:custGeom>
              <a:avLst/>
              <a:gdLst/>
              <a:ahLst/>
              <a:cxnLst/>
              <a:rect l="l" t="t" r="r" b="b"/>
              <a:pathLst>
                <a:path w="2496" h="2133" extrusionOk="0">
                  <a:moveTo>
                    <a:pt x="1065" y="0"/>
                  </a:moveTo>
                  <a:cubicBezTo>
                    <a:pt x="480" y="0"/>
                    <a:pt x="0" y="480"/>
                    <a:pt x="0" y="1065"/>
                  </a:cubicBezTo>
                  <a:cubicBezTo>
                    <a:pt x="0" y="1709"/>
                    <a:pt x="525" y="2133"/>
                    <a:pt x="1074" y="2133"/>
                  </a:cubicBezTo>
                  <a:cubicBezTo>
                    <a:pt x="1336" y="2133"/>
                    <a:pt x="1603" y="2036"/>
                    <a:pt x="1821" y="1821"/>
                  </a:cubicBezTo>
                  <a:cubicBezTo>
                    <a:pt x="2496"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2" name="Google Shape;13109;p81">
              <a:extLst>
                <a:ext uri="{FF2B5EF4-FFF2-40B4-BE49-F238E27FC236}">
                  <a16:creationId xmlns:a16="http://schemas.microsoft.com/office/drawing/2014/main" id="{6D7ED3B7-A084-C3E3-D2B2-37BB6C042511}"/>
                </a:ext>
              </a:extLst>
            </p:cNvPr>
            <p:cNvSpPr/>
            <p:nvPr/>
          </p:nvSpPr>
          <p:spPr>
            <a:xfrm>
              <a:off x="4732475" y="2790200"/>
              <a:ext cx="62425" cy="53350"/>
            </a:xfrm>
            <a:custGeom>
              <a:avLst/>
              <a:gdLst/>
              <a:ahLst/>
              <a:cxnLst/>
              <a:rect l="l" t="t" r="r" b="b"/>
              <a:pathLst>
                <a:path w="2497" h="2134" extrusionOk="0">
                  <a:moveTo>
                    <a:pt x="1074" y="1"/>
                  </a:moveTo>
                  <a:cubicBezTo>
                    <a:pt x="480" y="1"/>
                    <a:pt x="9" y="480"/>
                    <a:pt x="1" y="1066"/>
                  </a:cubicBezTo>
                  <a:cubicBezTo>
                    <a:pt x="1" y="1709"/>
                    <a:pt x="526" y="2134"/>
                    <a:pt x="1075" y="2134"/>
                  </a:cubicBezTo>
                  <a:cubicBezTo>
                    <a:pt x="1336" y="2134"/>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3" name="Google Shape;13110;p81">
              <a:extLst>
                <a:ext uri="{FF2B5EF4-FFF2-40B4-BE49-F238E27FC236}">
                  <a16:creationId xmlns:a16="http://schemas.microsoft.com/office/drawing/2014/main" id="{92992382-FD65-8693-CABF-8B1676151035}"/>
                </a:ext>
              </a:extLst>
            </p:cNvPr>
            <p:cNvSpPr/>
            <p:nvPr/>
          </p:nvSpPr>
          <p:spPr>
            <a:xfrm>
              <a:off x="4732475" y="2714000"/>
              <a:ext cx="62425" cy="53350"/>
            </a:xfrm>
            <a:custGeom>
              <a:avLst/>
              <a:gdLst/>
              <a:ahLst/>
              <a:cxnLst/>
              <a:rect l="l" t="t" r="r" b="b"/>
              <a:pathLst>
                <a:path w="2497" h="2134" extrusionOk="0">
                  <a:moveTo>
                    <a:pt x="1074" y="0"/>
                  </a:moveTo>
                  <a:cubicBezTo>
                    <a:pt x="480" y="0"/>
                    <a:pt x="1"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4" name="Google Shape;13111;p81">
              <a:extLst>
                <a:ext uri="{FF2B5EF4-FFF2-40B4-BE49-F238E27FC236}">
                  <a16:creationId xmlns:a16="http://schemas.microsoft.com/office/drawing/2014/main" id="{7327743B-ADDE-7892-9596-CF1051EDD2CF}"/>
                </a:ext>
              </a:extLst>
            </p:cNvPr>
            <p:cNvSpPr/>
            <p:nvPr/>
          </p:nvSpPr>
          <p:spPr>
            <a:xfrm>
              <a:off x="4732475" y="2561575"/>
              <a:ext cx="62425" cy="53425"/>
            </a:xfrm>
            <a:custGeom>
              <a:avLst/>
              <a:gdLst/>
              <a:ahLst/>
              <a:cxnLst/>
              <a:rect l="l" t="t" r="r" b="b"/>
              <a:pathLst>
                <a:path w="2497" h="2137" extrusionOk="0">
                  <a:moveTo>
                    <a:pt x="1074" y="0"/>
                  </a:moveTo>
                  <a:cubicBezTo>
                    <a:pt x="480" y="8"/>
                    <a:pt x="9" y="480"/>
                    <a:pt x="1" y="1073"/>
                  </a:cubicBezTo>
                  <a:cubicBezTo>
                    <a:pt x="1" y="1711"/>
                    <a:pt x="525" y="2137"/>
                    <a:pt x="1073" y="2137"/>
                  </a:cubicBezTo>
                  <a:cubicBezTo>
                    <a:pt x="1335" y="2137"/>
                    <a:pt x="1603" y="2039"/>
                    <a:pt x="1822" y="1821"/>
                  </a:cubicBezTo>
                  <a:cubicBezTo>
                    <a:pt x="2496"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5" name="Google Shape;13112;p81">
              <a:extLst>
                <a:ext uri="{FF2B5EF4-FFF2-40B4-BE49-F238E27FC236}">
                  <a16:creationId xmlns:a16="http://schemas.microsoft.com/office/drawing/2014/main" id="{624C5E1F-039C-9057-5B56-E407874C8F20}"/>
                </a:ext>
              </a:extLst>
            </p:cNvPr>
            <p:cNvSpPr/>
            <p:nvPr/>
          </p:nvSpPr>
          <p:spPr>
            <a:xfrm>
              <a:off x="4732475" y="1418975"/>
              <a:ext cx="62425" cy="53350"/>
            </a:xfrm>
            <a:custGeom>
              <a:avLst/>
              <a:gdLst/>
              <a:ahLst/>
              <a:cxnLst/>
              <a:rect l="l" t="t" r="r" b="b"/>
              <a:pathLst>
                <a:path w="2497" h="2134" extrusionOk="0">
                  <a:moveTo>
                    <a:pt x="1074" y="1"/>
                  </a:moveTo>
                  <a:cubicBezTo>
                    <a:pt x="480" y="1"/>
                    <a:pt x="9" y="480"/>
                    <a:pt x="1" y="1065"/>
                  </a:cubicBezTo>
                  <a:cubicBezTo>
                    <a:pt x="1" y="1709"/>
                    <a:pt x="526" y="2133"/>
                    <a:pt x="1075" y="2133"/>
                  </a:cubicBezTo>
                  <a:cubicBezTo>
                    <a:pt x="1336" y="2133"/>
                    <a:pt x="1604" y="2037"/>
                    <a:pt x="1822" y="1822"/>
                  </a:cubicBezTo>
                  <a:cubicBezTo>
                    <a:pt x="2496"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6" name="Google Shape;13113;p81">
              <a:extLst>
                <a:ext uri="{FF2B5EF4-FFF2-40B4-BE49-F238E27FC236}">
                  <a16:creationId xmlns:a16="http://schemas.microsoft.com/office/drawing/2014/main" id="{3C9708FE-FE48-5D8B-FF7E-9DE1C8613D76}"/>
                </a:ext>
              </a:extLst>
            </p:cNvPr>
            <p:cNvSpPr/>
            <p:nvPr/>
          </p:nvSpPr>
          <p:spPr>
            <a:xfrm>
              <a:off x="4732475" y="1190550"/>
              <a:ext cx="62425" cy="53325"/>
            </a:xfrm>
            <a:custGeom>
              <a:avLst/>
              <a:gdLst/>
              <a:ahLst/>
              <a:cxnLst/>
              <a:rect l="l" t="t" r="r" b="b"/>
              <a:pathLst>
                <a:path w="2497" h="2133" extrusionOk="0">
                  <a:moveTo>
                    <a:pt x="1074" y="0"/>
                  </a:moveTo>
                  <a:cubicBezTo>
                    <a:pt x="480" y="0"/>
                    <a:pt x="9" y="480"/>
                    <a:pt x="1" y="1065"/>
                  </a:cubicBezTo>
                  <a:cubicBezTo>
                    <a:pt x="1" y="1709"/>
                    <a:pt x="526" y="2133"/>
                    <a:pt x="1075" y="2133"/>
                  </a:cubicBezTo>
                  <a:cubicBezTo>
                    <a:pt x="1336" y="2133"/>
                    <a:pt x="1604" y="2036"/>
                    <a:pt x="1822" y="1821"/>
                  </a:cubicBezTo>
                  <a:cubicBezTo>
                    <a:pt x="2496"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7" name="Google Shape;13114;p81">
              <a:extLst>
                <a:ext uri="{FF2B5EF4-FFF2-40B4-BE49-F238E27FC236}">
                  <a16:creationId xmlns:a16="http://schemas.microsoft.com/office/drawing/2014/main" id="{7460ECDD-01F7-97A3-C709-72F82EFB0DBD}"/>
                </a:ext>
              </a:extLst>
            </p:cNvPr>
            <p:cNvSpPr/>
            <p:nvPr/>
          </p:nvSpPr>
          <p:spPr>
            <a:xfrm>
              <a:off x="4656475" y="2866425"/>
              <a:ext cx="62200" cy="53275"/>
            </a:xfrm>
            <a:custGeom>
              <a:avLst/>
              <a:gdLst/>
              <a:ahLst/>
              <a:cxnLst/>
              <a:rect l="l" t="t" r="r" b="b"/>
              <a:pathLst>
                <a:path w="2488" h="2131" extrusionOk="0">
                  <a:moveTo>
                    <a:pt x="1065" y="0"/>
                  </a:moveTo>
                  <a:cubicBezTo>
                    <a:pt x="472" y="0"/>
                    <a:pt x="0" y="472"/>
                    <a:pt x="0" y="1065"/>
                  </a:cubicBezTo>
                  <a:cubicBezTo>
                    <a:pt x="0" y="1707"/>
                    <a:pt x="522" y="2131"/>
                    <a:pt x="1069" y="2131"/>
                  </a:cubicBezTo>
                  <a:cubicBezTo>
                    <a:pt x="1333" y="2131"/>
                    <a:pt x="1602" y="2032"/>
                    <a:pt x="1821" y="1813"/>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8" name="Google Shape;13115;p81">
              <a:extLst>
                <a:ext uri="{FF2B5EF4-FFF2-40B4-BE49-F238E27FC236}">
                  <a16:creationId xmlns:a16="http://schemas.microsoft.com/office/drawing/2014/main" id="{E4345B1A-D113-CF8B-5537-F0AD5D9EFE27}"/>
                </a:ext>
              </a:extLst>
            </p:cNvPr>
            <p:cNvSpPr/>
            <p:nvPr/>
          </p:nvSpPr>
          <p:spPr>
            <a:xfrm>
              <a:off x="4656475" y="2790200"/>
              <a:ext cx="62200" cy="53350"/>
            </a:xfrm>
            <a:custGeom>
              <a:avLst/>
              <a:gdLst/>
              <a:ahLst/>
              <a:cxnLst/>
              <a:rect l="l" t="t" r="r" b="b"/>
              <a:pathLst>
                <a:path w="2488" h="2134" extrusionOk="0">
                  <a:moveTo>
                    <a:pt x="1065" y="1"/>
                  </a:moveTo>
                  <a:cubicBezTo>
                    <a:pt x="472" y="1"/>
                    <a:pt x="0" y="480"/>
                    <a:pt x="0" y="1066"/>
                  </a:cubicBezTo>
                  <a:cubicBezTo>
                    <a:pt x="0" y="1709"/>
                    <a:pt x="525" y="2134"/>
                    <a:pt x="1072" y="2134"/>
                  </a:cubicBezTo>
                  <a:cubicBezTo>
                    <a:pt x="1332" y="2134"/>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79" name="Google Shape;13116;p81">
              <a:extLst>
                <a:ext uri="{FF2B5EF4-FFF2-40B4-BE49-F238E27FC236}">
                  <a16:creationId xmlns:a16="http://schemas.microsoft.com/office/drawing/2014/main" id="{E562B9E4-CD02-5D0A-9292-63F074828D25}"/>
                </a:ext>
              </a:extLst>
            </p:cNvPr>
            <p:cNvSpPr/>
            <p:nvPr/>
          </p:nvSpPr>
          <p:spPr>
            <a:xfrm>
              <a:off x="4656475" y="2714000"/>
              <a:ext cx="62200" cy="53350"/>
            </a:xfrm>
            <a:custGeom>
              <a:avLst/>
              <a:gdLst/>
              <a:ahLst/>
              <a:cxnLst/>
              <a:rect l="l" t="t" r="r" b="b"/>
              <a:pathLst>
                <a:path w="2488" h="2134"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0" name="Google Shape;13117;p81">
              <a:extLst>
                <a:ext uri="{FF2B5EF4-FFF2-40B4-BE49-F238E27FC236}">
                  <a16:creationId xmlns:a16="http://schemas.microsoft.com/office/drawing/2014/main" id="{53272AC2-6E36-ACB9-91FF-B04539A12EF1}"/>
                </a:ext>
              </a:extLst>
            </p:cNvPr>
            <p:cNvSpPr/>
            <p:nvPr/>
          </p:nvSpPr>
          <p:spPr>
            <a:xfrm>
              <a:off x="4656475" y="2485550"/>
              <a:ext cx="62200" cy="53300"/>
            </a:xfrm>
            <a:custGeom>
              <a:avLst/>
              <a:gdLst/>
              <a:ahLst/>
              <a:cxnLst/>
              <a:rect l="l" t="t" r="r" b="b"/>
              <a:pathLst>
                <a:path w="2488" h="2132" extrusionOk="0">
                  <a:moveTo>
                    <a:pt x="1065" y="1"/>
                  </a:moveTo>
                  <a:cubicBezTo>
                    <a:pt x="472" y="1"/>
                    <a:pt x="0" y="480"/>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1" name="Google Shape;13118;p81">
              <a:extLst>
                <a:ext uri="{FF2B5EF4-FFF2-40B4-BE49-F238E27FC236}">
                  <a16:creationId xmlns:a16="http://schemas.microsoft.com/office/drawing/2014/main" id="{CA9CECDC-78FE-0A05-0135-AA3AAD45D42A}"/>
                </a:ext>
              </a:extLst>
            </p:cNvPr>
            <p:cNvSpPr/>
            <p:nvPr/>
          </p:nvSpPr>
          <p:spPr>
            <a:xfrm>
              <a:off x="4656475" y="1495200"/>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2" name="Google Shape;13119;p81">
              <a:extLst>
                <a:ext uri="{FF2B5EF4-FFF2-40B4-BE49-F238E27FC236}">
                  <a16:creationId xmlns:a16="http://schemas.microsoft.com/office/drawing/2014/main" id="{736AD983-CA4E-B1A6-615D-6A6AFBA4F19C}"/>
                </a:ext>
              </a:extLst>
            </p:cNvPr>
            <p:cNvSpPr/>
            <p:nvPr/>
          </p:nvSpPr>
          <p:spPr>
            <a:xfrm>
              <a:off x="4656475" y="1418975"/>
              <a:ext cx="62200" cy="53350"/>
            </a:xfrm>
            <a:custGeom>
              <a:avLst/>
              <a:gdLst/>
              <a:ahLst/>
              <a:cxnLst/>
              <a:rect l="l" t="t" r="r" b="b"/>
              <a:pathLst>
                <a:path w="2488" h="2134" extrusionOk="0">
                  <a:moveTo>
                    <a:pt x="1065" y="1"/>
                  </a:moveTo>
                  <a:cubicBezTo>
                    <a:pt x="472" y="1"/>
                    <a:pt x="0" y="480"/>
                    <a:pt x="0" y="1065"/>
                  </a:cubicBezTo>
                  <a:cubicBezTo>
                    <a:pt x="0" y="1709"/>
                    <a:pt x="525" y="2133"/>
                    <a:pt x="1072" y="2133"/>
                  </a:cubicBezTo>
                  <a:cubicBezTo>
                    <a:pt x="1332" y="2133"/>
                    <a:pt x="1598" y="2037"/>
                    <a:pt x="1813"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3" name="Google Shape;13120;p81">
              <a:extLst>
                <a:ext uri="{FF2B5EF4-FFF2-40B4-BE49-F238E27FC236}">
                  <a16:creationId xmlns:a16="http://schemas.microsoft.com/office/drawing/2014/main" id="{CD58534D-6829-1CC9-E5F4-11D0D9CB9598}"/>
                </a:ext>
              </a:extLst>
            </p:cNvPr>
            <p:cNvSpPr/>
            <p:nvPr/>
          </p:nvSpPr>
          <p:spPr>
            <a:xfrm>
              <a:off x="4656475" y="1266550"/>
              <a:ext cx="62200" cy="53450"/>
            </a:xfrm>
            <a:custGeom>
              <a:avLst/>
              <a:gdLst/>
              <a:ahLst/>
              <a:cxnLst/>
              <a:rect l="l" t="t" r="r" b="b"/>
              <a:pathLst>
                <a:path w="2488" h="2138" extrusionOk="0">
                  <a:moveTo>
                    <a:pt x="1065" y="0"/>
                  </a:moveTo>
                  <a:cubicBezTo>
                    <a:pt x="472" y="9"/>
                    <a:pt x="0" y="480"/>
                    <a:pt x="0" y="1074"/>
                  </a:cubicBezTo>
                  <a:cubicBezTo>
                    <a:pt x="0" y="1711"/>
                    <a:pt x="525" y="2137"/>
                    <a:pt x="1070" y="2137"/>
                  </a:cubicBezTo>
                  <a:cubicBezTo>
                    <a:pt x="1331" y="2137"/>
                    <a:pt x="1597" y="2040"/>
                    <a:pt x="1813" y="1821"/>
                  </a:cubicBezTo>
                  <a:cubicBezTo>
                    <a:pt x="2488" y="1155"/>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4" name="Google Shape;13121;p81">
              <a:extLst>
                <a:ext uri="{FF2B5EF4-FFF2-40B4-BE49-F238E27FC236}">
                  <a16:creationId xmlns:a16="http://schemas.microsoft.com/office/drawing/2014/main" id="{D717E8A5-B62D-6DE1-D16A-1F6686865714}"/>
                </a:ext>
              </a:extLst>
            </p:cNvPr>
            <p:cNvSpPr/>
            <p:nvPr/>
          </p:nvSpPr>
          <p:spPr>
            <a:xfrm>
              <a:off x="4656475" y="1038125"/>
              <a:ext cx="62200" cy="53325"/>
            </a:xfrm>
            <a:custGeom>
              <a:avLst/>
              <a:gdLst/>
              <a:ahLst/>
              <a:cxnLst/>
              <a:rect l="l" t="t" r="r" b="b"/>
              <a:pathLst>
                <a:path w="2488" h="2133" extrusionOk="0">
                  <a:moveTo>
                    <a:pt x="1065" y="0"/>
                  </a:moveTo>
                  <a:cubicBezTo>
                    <a:pt x="472" y="0"/>
                    <a:pt x="0" y="480"/>
                    <a:pt x="0" y="1065"/>
                  </a:cubicBezTo>
                  <a:cubicBezTo>
                    <a:pt x="0" y="1709"/>
                    <a:pt x="525" y="2133"/>
                    <a:pt x="1072" y="2133"/>
                  </a:cubicBezTo>
                  <a:cubicBezTo>
                    <a:pt x="1332" y="2133"/>
                    <a:pt x="1598" y="2036"/>
                    <a:pt x="1813"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5" name="Google Shape;13122;p81">
              <a:extLst>
                <a:ext uri="{FF2B5EF4-FFF2-40B4-BE49-F238E27FC236}">
                  <a16:creationId xmlns:a16="http://schemas.microsoft.com/office/drawing/2014/main" id="{80EAFC2A-D680-6C7D-2534-186668AC982C}"/>
                </a:ext>
              </a:extLst>
            </p:cNvPr>
            <p:cNvSpPr/>
            <p:nvPr/>
          </p:nvSpPr>
          <p:spPr>
            <a:xfrm>
              <a:off x="4580250" y="2942425"/>
              <a:ext cx="62225" cy="53450"/>
            </a:xfrm>
            <a:custGeom>
              <a:avLst/>
              <a:gdLst/>
              <a:ahLst/>
              <a:cxnLst/>
              <a:rect l="l" t="t" r="r" b="b"/>
              <a:pathLst>
                <a:path w="2489" h="2138" extrusionOk="0">
                  <a:moveTo>
                    <a:pt x="1066" y="1"/>
                  </a:moveTo>
                  <a:cubicBezTo>
                    <a:pt x="480" y="1"/>
                    <a:pt x="1" y="480"/>
                    <a:pt x="1" y="1066"/>
                  </a:cubicBezTo>
                  <a:cubicBezTo>
                    <a:pt x="1" y="1709"/>
                    <a:pt x="526" y="2137"/>
                    <a:pt x="1074" y="2137"/>
                  </a:cubicBezTo>
                  <a:cubicBezTo>
                    <a:pt x="1336" y="2137"/>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6" name="Google Shape;13123;p81">
              <a:extLst>
                <a:ext uri="{FF2B5EF4-FFF2-40B4-BE49-F238E27FC236}">
                  <a16:creationId xmlns:a16="http://schemas.microsoft.com/office/drawing/2014/main" id="{B6030720-1D8E-41D8-792B-1E64138DC138}"/>
                </a:ext>
              </a:extLst>
            </p:cNvPr>
            <p:cNvSpPr/>
            <p:nvPr/>
          </p:nvSpPr>
          <p:spPr>
            <a:xfrm>
              <a:off x="4580250" y="2866425"/>
              <a:ext cx="62225" cy="53275"/>
            </a:xfrm>
            <a:custGeom>
              <a:avLst/>
              <a:gdLst/>
              <a:ahLst/>
              <a:cxnLst/>
              <a:rect l="l" t="t" r="r" b="b"/>
              <a:pathLst>
                <a:path w="2489" h="2131" extrusionOk="0">
                  <a:moveTo>
                    <a:pt x="1066" y="0"/>
                  </a:moveTo>
                  <a:cubicBezTo>
                    <a:pt x="480" y="0"/>
                    <a:pt x="1" y="472"/>
                    <a:pt x="1" y="1065"/>
                  </a:cubicBezTo>
                  <a:cubicBezTo>
                    <a:pt x="1" y="1707"/>
                    <a:pt x="523" y="2131"/>
                    <a:pt x="1070" y="2131"/>
                  </a:cubicBezTo>
                  <a:cubicBezTo>
                    <a:pt x="1333" y="2131"/>
                    <a:pt x="1602" y="2032"/>
                    <a:pt x="1822" y="1813"/>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7" name="Google Shape;13124;p81">
              <a:extLst>
                <a:ext uri="{FF2B5EF4-FFF2-40B4-BE49-F238E27FC236}">
                  <a16:creationId xmlns:a16="http://schemas.microsoft.com/office/drawing/2014/main" id="{640FD6A9-3DFF-040D-B662-363692E84814}"/>
                </a:ext>
              </a:extLst>
            </p:cNvPr>
            <p:cNvSpPr/>
            <p:nvPr/>
          </p:nvSpPr>
          <p:spPr>
            <a:xfrm>
              <a:off x="4580250" y="2714000"/>
              <a:ext cx="62225" cy="53350"/>
            </a:xfrm>
            <a:custGeom>
              <a:avLst/>
              <a:gdLst/>
              <a:ahLst/>
              <a:cxnLst/>
              <a:rect l="l" t="t" r="r" b="b"/>
              <a:pathLst>
                <a:path w="2489" h="2134"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8" name="Google Shape;13125;p81">
              <a:extLst>
                <a:ext uri="{FF2B5EF4-FFF2-40B4-BE49-F238E27FC236}">
                  <a16:creationId xmlns:a16="http://schemas.microsoft.com/office/drawing/2014/main" id="{483B637C-9F3F-3AC2-60A3-42350DDB5AC2}"/>
                </a:ext>
              </a:extLst>
            </p:cNvPr>
            <p:cNvSpPr/>
            <p:nvPr/>
          </p:nvSpPr>
          <p:spPr>
            <a:xfrm>
              <a:off x="4580250" y="2637775"/>
              <a:ext cx="62225" cy="53450"/>
            </a:xfrm>
            <a:custGeom>
              <a:avLst/>
              <a:gdLst/>
              <a:ahLst/>
              <a:cxnLst/>
              <a:rect l="l" t="t" r="r" b="b"/>
              <a:pathLst>
                <a:path w="2489" h="2138" extrusionOk="0">
                  <a:moveTo>
                    <a:pt x="1066" y="1"/>
                  </a:moveTo>
                  <a:cubicBezTo>
                    <a:pt x="480"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89" name="Google Shape;13126;p81">
              <a:extLst>
                <a:ext uri="{FF2B5EF4-FFF2-40B4-BE49-F238E27FC236}">
                  <a16:creationId xmlns:a16="http://schemas.microsoft.com/office/drawing/2014/main" id="{CD71D6A4-C98D-1A0F-05B3-5FDCCC647AEF}"/>
                </a:ext>
              </a:extLst>
            </p:cNvPr>
            <p:cNvSpPr/>
            <p:nvPr/>
          </p:nvSpPr>
          <p:spPr>
            <a:xfrm>
              <a:off x="4580250" y="2485550"/>
              <a:ext cx="62225" cy="53300"/>
            </a:xfrm>
            <a:custGeom>
              <a:avLst/>
              <a:gdLst/>
              <a:ahLst/>
              <a:cxnLst/>
              <a:rect l="l" t="t" r="r" b="b"/>
              <a:pathLst>
                <a:path w="2489" h="2132" extrusionOk="0">
                  <a:moveTo>
                    <a:pt x="1066" y="1"/>
                  </a:moveTo>
                  <a:cubicBezTo>
                    <a:pt x="480" y="1"/>
                    <a:pt x="1" y="472"/>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0" name="Google Shape;13127;p81">
              <a:extLst>
                <a:ext uri="{FF2B5EF4-FFF2-40B4-BE49-F238E27FC236}">
                  <a16:creationId xmlns:a16="http://schemas.microsoft.com/office/drawing/2014/main" id="{2D80289F-4E56-6FC8-6BA7-D73C5069BEE9}"/>
                </a:ext>
              </a:extLst>
            </p:cNvPr>
            <p:cNvSpPr/>
            <p:nvPr/>
          </p:nvSpPr>
          <p:spPr>
            <a:xfrm>
              <a:off x="4580250" y="1495200"/>
              <a:ext cx="62225" cy="53325"/>
            </a:xfrm>
            <a:custGeom>
              <a:avLst/>
              <a:gdLst/>
              <a:ahLst/>
              <a:cxnLst/>
              <a:rect l="l" t="t" r="r" b="b"/>
              <a:pathLst>
                <a:path w="2489" h="2133" extrusionOk="0">
                  <a:moveTo>
                    <a:pt x="1066" y="0"/>
                  </a:moveTo>
                  <a:cubicBezTo>
                    <a:pt x="480" y="0"/>
                    <a:pt x="1" y="480"/>
                    <a:pt x="1" y="1065"/>
                  </a:cubicBezTo>
                  <a:cubicBezTo>
                    <a:pt x="1" y="1709"/>
                    <a:pt x="526" y="2133"/>
                    <a:pt x="1075" y="2133"/>
                  </a:cubicBezTo>
                  <a:cubicBezTo>
                    <a:pt x="1336" y="2133"/>
                    <a:pt x="1604" y="2036"/>
                    <a:pt x="1822"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1" name="Google Shape;13128;p81">
              <a:extLst>
                <a:ext uri="{FF2B5EF4-FFF2-40B4-BE49-F238E27FC236}">
                  <a16:creationId xmlns:a16="http://schemas.microsoft.com/office/drawing/2014/main" id="{FD0CE93D-31F5-6F41-3F4B-C557F0B620D3}"/>
                </a:ext>
              </a:extLst>
            </p:cNvPr>
            <p:cNvSpPr/>
            <p:nvPr/>
          </p:nvSpPr>
          <p:spPr>
            <a:xfrm>
              <a:off x="4580250" y="1342750"/>
              <a:ext cx="62225" cy="53450"/>
            </a:xfrm>
            <a:custGeom>
              <a:avLst/>
              <a:gdLst/>
              <a:ahLst/>
              <a:cxnLst/>
              <a:rect l="l" t="t" r="r" b="b"/>
              <a:pathLst>
                <a:path w="2489" h="2138" extrusionOk="0">
                  <a:moveTo>
                    <a:pt x="1066" y="1"/>
                  </a:moveTo>
                  <a:cubicBezTo>
                    <a:pt x="480" y="1"/>
                    <a:pt x="1" y="481"/>
                    <a:pt x="1" y="1066"/>
                  </a:cubicBezTo>
                  <a:cubicBezTo>
                    <a:pt x="1" y="1710"/>
                    <a:pt x="526" y="2138"/>
                    <a:pt x="1074" y="2138"/>
                  </a:cubicBezTo>
                  <a:cubicBezTo>
                    <a:pt x="1336" y="2138"/>
                    <a:pt x="1604"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2" name="Google Shape;13129;p81">
              <a:extLst>
                <a:ext uri="{FF2B5EF4-FFF2-40B4-BE49-F238E27FC236}">
                  <a16:creationId xmlns:a16="http://schemas.microsoft.com/office/drawing/2014/main" id="{BFD268C0-9A2A-D81A-9C9C-A0C1D18D0203}"/>
                </a:ext>
              </a:extLst>
            </p:cNvPr>
            <p:cNvSpPr/>
            <p:nvPr/>
          </p:nvSpPr>
          <p:spPr>
            <a:xfrm>
              <a:off x="4580250" y="1266550"/>
              <a:ext cx="62225" cy="53450"/>
            </a:xfrm>
            <a:custGeom>
              <a:avLst/>
              <a:gdLst/>
              <a:ahLst/>
              <a:cxnLst/>
              <a:rect l="l" t="t" r="r" b="b"/>
              <a:pathLst>
                <a:path w="2489" h="2138" extrusionOk="0">
                  <a:moveTo>
                    <a:pt x="1066" y="0"/>
                  </a:moveTo>
                  <a:cubicBezTo>
                    <a:pt x="480" y="9"/>
                    <a:pt x="1" y="480"/>
                    <a:pt x="1" y="1074"/>
                  </a:cubicBezTo>
                  <a:cubicBezTo>
                    <a:pt x="1" y="1711"/>
                    <a:pt x="525" y="2137"/>
                    <a:pt x="1073" y="2137"/>
                  </a:cubicBezTo>
                  <a:cubicBezTo>
                    <a:pt x="1336" y="2137"/>
                    <a:pt x="1603" y="2040"/>
                    <a:pt x="1822" y="1821"/>
                  </a:cubicBezTo>
                  <a:cubicBezTo>
                    <a:pt x="2488" y="1155"/>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3" name="Google Shape;13130;p81">
              <a:extLst>
                <a:ext uri="{FF2B5EF4-FFF2-40B4-BE49-F238E27FC236}">
                  <a16:creationId xmlns:a16="http://schemas.microsoft.com/office/drawing/2014/main" id="{7A2187FE-92EB-727B-D15C-0A2E7C7CC56B}"/>
                </a:ext>
              </a:extLst>
            </p:cNvPr>
            <p:cNvSpPr/>
            <p:nvPr/>
          </p:nvSpPr>
          <p:spPr>
            <a:xfrm>
              <a:off x="4504050" y="29424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4" name="Google Shape;13131;p81">
              <a:extLst>
                <a:ext uri="{FF2B5EF4-FFF2-40B4-BE49-F238E27FC236}">
                  <a16:creationId xmlns:a16="http://schemas.microsoft.com/office/drawing/2014/main" id="{4CB65511-230F-0F86-7F3F-D4B6104BFC07}"/>
                </a:ext>
              </a:extLst>
            </p:cNvPr>
            <p:cNvSpPr/>
            <p:nvPr/>
          </p:nvSpPr>
          <p:spPr>
            <a:xfrm>
              <a:off x="4504050" y="2637775"/>
              <a:ext cx="62200" cy="53450"/>
            </a:xfrm>
            <a:custGeom>
              <a:avLst/>
              <a:gdLst/>
              <a:ahLst/>
              <a:cxnLst/>
              <a:rect l="l" t="t" r="r" b="b"/>
              <a:pathLst>
                <a:path w="2488" h="2138" extrusionOk="0">
                  <a:moveTo>
                    <a:pt x="1065" y="1"/>
                  </a:moveTo>
                  <a:cubicBezTo>
                    <a:pt x="480" y="1"/>
                    <a:pt x="0" y="480"/>
                    <a:pt x="0" y="1074"/>
                  </a:cubicBezTo>
                  <a:cubicBezTo>
                    <a:pt x="0" y="1712"/>
                    <a:pt x="525" y="2137"/>
                    <a:pt x="1073" y="2137"/>
                  </a:cubicBezTo>
                  <a:cubicBezTo>
                    <a:pt x="1335" y="2137"/>
                    <a:pt x="1603" y="2040"/>
                    <a:pt x="1821" y="1822"/>
                  </a:cubicBezTo>
                  <a:cubicBezTo>
                    <a:pt x="2488" y="1155"/>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5" name="Google Shape;13132;p81">
              <a:extLst>
                <a:ext uri="{FF2B5EF4-FFF2-40B4-BE49-F238E27FC236}">
                  <a16:creationId xmlns:a16="http://schemas.microsoft.com/office/drawing/2014/main" id="{62272C63-091C-2585-6B67-3A3F6A93A865}"/>
                </a:ext>
              </a:extLst>
            </p:cNvPr>
            <p:cNvSpPr/>
            <p:nvPr/>
          </p:nvSpPr>
          <p:spPr>
            <a:xfrm>
              <a:off x="4504050" y="2561575"/>
              <a:ext cx="62200" cy="53425"/>
            </a:xfrm>
            <a:custGeom>
              <a:avLst/>
              <a:gdLst/>
              <a:ahLst/>
              <a:cxnLst/>
              <a:rect l="l" t="t" r="r" b="b"/>
              <a:pathLst>
                <a:path w="2488" h="2137" extrusionOk="0">
                  <a:moveTo>
                    <a:pt x="1065" y="0"/>
                  </a:moveTo>
                  <a:cubicBezTo>
                    <a:pt x="480" y="8"/>
                    <a:pt x="0" y="480"/>
                    <a:pt x="0" y="1073"/>
                  </a:cubicBezTo>
                  <a:cubicBezTo>
                    <a:pt x="0" y="1711"/>
                    <a:pt x="525" y="2137"/>
                    <a:pt x="1073" y="2137"/>
                  </a:cubicBezTo>
                  <a:cubicBezTo>
                    <a:pt x="1335" y="2137"/>
                    <a:pt x="1603" y="2039"/>
                    <a:pt x="1821" y="1821"/>
                  </a:cubicBezTo>
                  <a:cubicBezTo>
                    <a:pt x="2488" y="1154"/>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6" name="Google Shape;13133;p81">
              <a:extLst>
                <a:ext uri="{FF2B5EF4-FFF2-40B4-BE49-F238E27FC236}">
                  <a16:creationId xmlns:a16="http://schemas.microsoft.com/office/drawing/2014/main" id="{AC10B9F9-2E46-7836-452E-8BA20809551C}"/>
                </a:ext>
              </a:extLst>
            </p:cNvPr>
            <p:cNvSpPr/>
            <p:nvPr/>
          </p:nvSpPr>
          <p:spPr>
            <a:xfrm>
              <a:off x="450405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7" name="Google Shape;13134;p81">
              <a:extLst>
                <a:ext uri="{FF2B5EF4-FFF2-40B4-BE49-F238E27FC236}">
                  <a16:creationId xmlns:a16="http://schemas.microsoft.com/office/drawing/2014/main" id="{151D4702-24E6-E135-6E8E-F83FBF9E4069}"/>
                </a:ext>
              </a:extLst>
            </p:cNvPr>
            <p:cNvSpPr/>
            <p:nvPr/>
          </p:nvSpPr>
          <p:spPr>
            <a:xfrm>
              <a:off x="4504050" y="1495200"/>
              <a:ext cx="62200" cy="53325"/>
            </a:xfrm>
            <a:custGeom>
              <a:avLst/>
              <a:gdLst/>
              <a:ahLst/>
              <a:cxnLst/>
              <a:rect l="l" t="t" r="r" b="b"/>
              <a:pathLst>
                <a:path w="2488" h="2133" extrusionOk="0">
                  <a:moveTo>
                    <a:pt x="1065" y="0"/>
                  </a:moveTo>
                  <a:cubicBezTo>
                    <a:pt x="480" y="0"/>
                    <a:pt x="0" y="480"/>
                    <a:pt x="0" y="1065"/>
                  </a:cubicBezTo>
                  <a:cubicBezTo>
                    <a:pt x="0" y="1709"/>
                    <a:pt x="525" y="2133"/>
                    <a:pt x="1074" y="2133"/>
                  </a:cubicBezTo>
                  <a:cubicBezTo>
                    <a:pt x="1336" y="2133"/>
                    <a:pt x="1603" y="2036"/>
                    <a:pt x="1821" y="1821"/>
                  </a:cubicBezTo>
                  <a:cubicBezTo>
                    <a:pt x="2488" y="1146"/>
                    <a:pt x="2016"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8" name="Google Shape;13135;p81">
              <a:extLst>
                <a:ext uri="{FF2B5EF4-FFF2-40B4-BE49-F238E27FC236}">
                  <a16:creationId xmlns:a16="http://schemas.microsoft.com/office/drawing/2014/main" id="{88F40DAB-C336-7CAE-2FB4-C7DF43F3A54F}"/>
                </a:ext>
              </a:extLst>
            </p:cNvPr>
            <p:cNvSpPr/>
            <p:nvPr/>
          </p:nvSpPr>
          <p:spPr>
            <a:xfrm>
              <a:off x="4504050" y="1114325"/>
              <a:ext cx="62200" cy="53350"/>
            </a:xfrm>
            <a:custGeom>
              <a:avLst/>
              <a:gdLst/>
              <a:ahLst/>
              <a:cxnLst/>
              <a:rect l="l" t="t" r="r" b="b"/>
              <a:pathLst>
                <a:path w="2488" h="2134" extrusionOk="0">
                  <a:moveTo>
                    <a:pt x="1065" y="1"/>
                  </a:moveTo>
                  <a:cubicBezTo>
                    <a:pt x="480" y="1"/>
                    <a:pt x="0" y="480"/>
                    <a:pt x="0" y="1065"/>
                  </a:cubicBezTo>
                  <a:cubicBezTo>
                    <a:pt x="0" y="1709"/>
                    <a:pt x="525" y="2133"/>
                    <a:pt x="1074" y="2133"/>
                  </a:cubicBezTo>
                  <a:cubicBezTo>
                    <a:pt x="1336" y="2133"/>
                    <a:pt x="1603" y="2037"/>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599" name="Google Shape;13136;p81">
              <a:extLst>
                <a:ext uri="{FF2B5EF4-FFF2-40B4-BE49-F238E27FC236}">
                  <a16:creationId xmlns:a16="http://schemas.microsoft.com/office/drawing/2014/main" id="{6D943927-91C6-3FB3-6A97-97FAE9B1628A}"/>
                </a:ext>
              </a:extLst>
            </p:cNvPr>
            <p:cNvSpPr/>
            <p:nvPr/>
          </p:nvSpPr>
          <p:spPr>
            <a:xfrm>
              <a:off x="4427825" y="2942425"/>
              <a:ext cx="62425" cy="53450"/>
            </a:xfrm>
            <a:custGeom>
              <a:avLst/>
              <a:gdLst/>
              <a:ahLst/>
              <a:cxnLst/>
              <a:rect l="l" t="t" r="r" b="b"/>
              <a:pathLst>
                <a:path w="2497" h="2138" extrusionOk="0">
                  <a:moveTo>
                    <a:pt x="1065" y="1"/>
                  </a:moveTo>
                  <a:cubicBezTo>
                    <a:pt x="480" y="9"/>
                    <a:pt x="9" y="480"/>
                    <a:pt x="1" y="1066"/>
                  </a:cubicBezTo>
                  <a:cubicBezTo>
                    <a:pt x="1" y="1709"/>
                    <a:pt x="526" y="2137"/>
                    <a:pt x="1074" y="2137"/>
                  </a:cubicBezTo>
                  <a:cubicBezTo>
                    <a:pt x="1336" y="2137"/>
                    <a:pt x="1603" y="2040"/>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0" name="Google Shape;13137;p81">
              <a:extLst>
                <a:ext uri="{FF2B5EF4-FFF2-40B4-BE49-F238E27FC236}">
                  <a16:creationId xmlns:a16="http://schemas.microsoft.com/office/drawing/2014/main" id="{8BE1EBE3-288F-219B-1A7B-BFA85AEDAA00}"/>
                </a:ext>
              </a:extLst>
            </p:cNvPr>
            <p:cNvSpPr/>
            <p:nvPr/>
          </p:nvSpPr>
          <p:spPr>
            <a:xfrm>
              <a:off x="4427825" y="2866425"/>
              <a:ext cx="62425" cy="53275"/>
            </a:xfrm>
            <a:custGeom>
              <a:avLst/>
              <a:gdLst/>
              <a:ahLst/>
              <a:cxnLst/>
              <a:rect l="l" t="t" r="r" b="b"/>
              <a:pathLst>
                <a:path w="2497" h="2131" extrusionOk="0">
                  <a:moveTo>
                    <a:pt x="1065" y="0"/>
                  </a:moveTo>
                  <a:cubicBezTo>
                    <a:pt x="480" y="0"/>
                    <a:pt x="1" y="472"/>
                    <a:pt x="1" y="1065"/>
                  </a:cubicBezTo>
                  <a:cubicBezTo>
                    <a:pt x="1" y="1707"/>
                    <a:pt x="526" y="2131"/>
                    <a:pt x="1073" y="2131"/>
                  </a:cubicBezTo>
                  <a:cubicBezTo>
                    <a:pt x="1337" y="2131"/>
                    <a:pt x="1605" y="2032"/>
                    <a:pt x="1822" y="1813"/>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1" name="Google Shape;13138;p81">
              <a:extLst>
                <a:ext uri="{FF2B5EF4-FFF2-40B4-BE49-F238E27FC236}">
                  <a16:creationId xmlns:a16="http://schemas.microsoft.com/office/drawing/2014/main" id="{66CD8F7C-A8EE-B592-2B8C-6EFDF65D37A6}"/>
                </a:ext>
              </a:extLst>
            </p:cNvPr>
            <p:cNvSpPr/>
            <p:nvPr/>
          </p:nvSpPr>
          <p:spPr>
            <a:xfrm>
              <a:off x="4427825" y="2790200"/>
              <a:ext cx="62425" cy="53350"/>
            </a:xfrm>
            <a:custGeom>
              <a:avLst/>
              <a:gdLst/>
              <a:ahLst/>
              <a:cxnLst/>
              <a:rect l="l" t="t" r="r" b="b"/>
              <a:pathLst>
                <a:path w="2497" h="2134" extrusionOk="0">
                  <a:moveTo>
                    <a:pt x="1065" y="1"/>
                  </a:moveTo>
                  <a:cubicBezTo>
                    <a:pt x="480" y="1"/>
                    <a:pt x="9" y="480"/>
                    <a:pt x="1" y="1066"/>
                  </a:cubicBezTo>
                  <a:cubicBezTo>
                    <a:pt x="1" y="1709"/>
                    <a:pt x="526" y="2134"/>
                    <a:pt x="1075" y="2134"/>
                  </a:cubicBezTo>
                  <a:cubicBezTo>
                    <a:pt x="1336" y="2134"/>
                    <a:pt x="1604" y="2037"/>
                    <a:pt x="1822"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2" name="Google Shape;13139;p81">
              <a:extLst>
                <a:ext uri="{FF2B5EF4-FFF2-40B4-BE49-F238E27FC236}">
                  <a16:creationId xmlns:a16="http://schemas.microsoft.com/office/drawing/2014/main" id="{A1AB9CAB-2D7F-F9FA-1820-5B9DC86889C6}"/>
                </a:ext>
              </a:extLst>
            </p:cNvPr>
            <p:cNvSpPr/>
            <p:nvPr/>
          </p:nvSpPr>
          <p:spPr>
            <a:xfrm>
              <a:off x="4427825" y="2561575"/>
              <a:ext cx="62425" cy="53425"/>
            </a:xfrm>
            <a:custGeom>
              <a:avLst/>
              <a:gdLst/>
              <a:ahLst/>
              <a:cxnLst/>
              <a:rect l="l" t="t" r="r" b="b"/>
              <a:pathLst>
                <a:path w="2497" h="2137" extrusionOk="0">
                  <a:moveTo>
                    <a:pt x="1065" y="0"/>
                  </a:moveTo>
                  <a:cubicBezTo>
                    <a:pt x="480" y="8"/>
                    <a:pt x="9" y="480"/>
                    <a:pt x="1" y="1073"/>
                  </a:cubicBezTo>
                  <a:cubicBezTo>
                    <a:pt x="1" y="1711"/>
                    <a:pt x="525" y="2137"/>
                    <a:pt x="1073" y="2137"/>
                  </a:cubicBezTo>
                  <a:cubicBezTo>
                    <a:pt x="1335" y="2137"/>
                    <a:pt x="1603" y="2039"/>
                    <a:pt x="1822" y="1821"/>
                  </a:cubicBezTo>
                  <a:cubicBezTo>
                    <a:pt x="2496" y="1154"/>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3" name="Google Shape;13140;p81">
              <a:extLst>
                <a:ext uri="{FF2B5EF4-FFF2-40B4-BE49-F238E27FC236}">
                  <a16:creationId xmlns:a16="http://schemas.microsoft.com/office/drawing/2014/main" id="{FEB02BBA-CFE2-4548-19AE-A0C997C1E91D}"/>
                </a:ext>
              </a:extLst>
            </p:cNvPr>
            <p:cNvSpPr/>
            <p:nvPr/>
          </p:nvSpPr>
          <p:spPr>
            <a:xfrm>
              <a:off x="4427825" y="2485550"/>
              <a:ext cx="62425" cy="53300"/>
            </a:xfrm>
            <a:custGeom>
              <a:avLst/>
              <a:gdLst/>
              <a:ahLst/>
              <a:cxnLst/>
              <a:rect l="l" t="t" r="r" b="b"/>
              <a:pathLst>
                <a:path w="2497" h="2132" extrusionOk="0">
                  <a:moveTo>
                    <a:pt x="1065" y="1"/>
                  </a:moveTo>
                  <a:cubicBezTo>
                    <a:pt x="480" y="1"/>
                    <a:pt x="1" y="480"/>
                    <a:pt x="1" y="1066"/>
                  </a:cubicBezTo>
                  <a:cubicBezTo>
                    <a:pt x="1" y="1708"/>
                    <a:pt x="526" y="2131"/>
                    <a:pt x="1073" y="2131"/>
                  </a:cubicBezTo>
                  <a:cubicBezTo>
                    <a:pt x="1337" y="2131"/>
                    <a:pt x="1605" y="2033"/>
                    <a:pt x="1822" y="1814"/>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4" name="Google Shape;13141;p81">
              <a:extLst>
                <a:ext uri="{FF2B5EF4-FFF2-40B4-BE49-F238E27FC236}">
                  <a16:creationId xmlns:a16="http://schemas.microsoft.com/office/drawing/2014/main" id="{B7E5D1D4-9378-9A92-EFED-03EF5AF076F2}"/>
                </a:ext>
              </a:extLst>
            </p:cNvPr>
            <p:cNvSpPr/>
            <p:nvPr/>
          </p:nvSpPr>
          <p:spPr>
            <a:xfrm>
              <a:off x="4427825" y="2409350"/>
              <a:ext cx="62425" cy="53350"/>
            </a:xfrm>
            <a:custGeom>
              <a:avLst/>
              <a:gdLst/>
              <a:ahLst/>
              <a:cxnLst/>
              <a:rect l="l" t="t" r="r" b="b"/>
              <a:pathLst>
                <a:path w="2497" h="2134" extrusionOk="0">
                  <a:moveTo>
                    <a:pt x="1065" y="0"/>
                  </a:moveTo>
                  <a:cubicBezTo>
                    <a:pt x="480" y="0"/>
                    <a:pt x="9" y="480"/>
                    <a:pt x="1" y="1065"/>
                  </a:cubicBezTo>
                  <a:cubicBezTo>
                    <a:pt x="1" y="1709"/>
                    <a:pt x="526" y="2133"/>
                    <a:pt x="1075" y="2133"/>
                  </a:cubicBezTo>
                  <a:cubicBezTo>
                    <a:pt x="1336" y="2133"/>
                    <a:pt x="1604" y="2036"/>
                    <a:pt x="1822" y="1821"/>
                  </a:cubicBezTo>
                  <a:cubicBezTo>
                    <a:pt x="2496" y="1146"/>
                    <a:pt x="2017" y="0"/>
                    <a:pt x="106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5" name="Google Shape;13142;p81">
              <a:extLst>
                <a:ext uri="{FF2B5EF4-FFF2-40B4-BE49-F238E27FC236}">
                  <a16:creationId xmlns:a16="http://schemas.microsoft.com/office/drawing/2014/main" id="{CF3595EC-6E98-E1AB-A0E3-3312ADAF1956}"/>
                </a:ext>
              </a:extLst>
            </p:cNvPr>
            <p:cNvSpPr/>
            <p:nvPr/>
          </p:nvSpPr>
          <p:spPr>
            <a:xfrm>
              <a:off x="4351600" y="2790200"/>
              <a:ext cx="62425" cy="53350"/>
            </a:xfrm>
            <a:custGeom>
              <a:avLst/>
              <a:gdLst/>
              <a:ahLst/>
              <a:cxnLst/>
              <a:rect l="l" t="t" r="r" b="b"/>
              <a:pathLst>
                <a:path w="2497" h="2134" extrusionOk="0">
                  <a:moveTo>
                    <a:pt x="1074" y="1"/>
                  </a:moveTo>
                  <a:cubicBezTo>
                    <a:pt x="481" y="1"/>
                    <a:pt x="9" y="480"/>
                    <a:pt x="1" y="1066"/>
                  </a:cubicBezTo>
                  <a:cubicBezTo>
                    <a:pt x="1" y="1709"/>
                    <a:pt x="530" y="2134"/>
                    <a:pt x="1079" y="2134"/>
                  </a:cubicBezTo>
                  <a:cubicBezTo>
                    <a:pt x="1340" y="2134"/>
                    <a:pt x="1607" y="2037"/>
                    <a:pt x="1822" y="1822"/>
                  </a:cubicBezTo>
                  <a:cubicBezTo>
                    <a:pt x="2497" y="1147"/>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6" name="Google Shape;13143;p81">
              <a:extLst>
                <a:ext uri="{FF2B5EF4-FFF2-40B4-BE49-F238E27FC236}">
                  <a16:creationId xmlns:a16="http://schemas.microsoft.com/office/drawing/2014/main" id="{49E07A99-606F-845D-AFEF-3B1B22D653DB}"/>
                </a:ext>
              </a:extLst>
            </p:cNvPr>
            <p:cNvSpPr/>
            <p:nvPr/>
          </p:nvSpPr>
          <p:spPr>
            <a:xfrm>
              <a:off x="4351600" y="2714000"/>
              <a:ext cx="62425" cy="53350"/>
            </a:xfrm>
            <a:custGeom>
              <a:avLst/>
              <a:gdLst/>
              <a:ahLst/>
              <a:cxnLst/>
              <a:rect l="l" t="t" r="r" b="b"/>
              <a:pathLst>
                <a:path w="2497" h="2134" extrusionOk="0">
                  <a:moveTo>
                    <a:pt x="1074" y="0"/>
                  </a:moveTo>
                  <a:cubicBezTo>
                    <a:pt x="481" y="0"/>
                    <a:pt x="9" y="480"/>
                    <a:pt x="1" y="1065"/>
                  </a:cubicBezTo>
                  <a:cubicBezTo>
                    <a:pt x="1" y="1709"/>
                    <a:pt x="530" y="2133"/>
                    <a:pt x="1079" y="2133"/>
                  </a:cubicBezTo>
                  <a:cubicBezTo>
                    <a:pt x="1340" y="2133"/>
                    <a:pt x="1607" y="2036"/>
                    <a:pt x="1822" y="1821"/>
                  </a:cubicBezTo>
                  <a:cubicBezTo>
                    <a:pt x="2497" y="1146"/>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7" name="Google Shape;13144;p81">
              <a:extLst>
                <a:ext uri="{FF2B5EF4-FFF2-40B4-BE49-F238E27FC236}">
                  <a16:creationId xmlns:a16="http://schemas.microsoft.com/office/drawing/2014/main" id="{D0E8DD39-A159-F629-2A87-BD6936952E73}"/>
                </a:ext>
              </a:extLst>
            </p:cNvPr>
            <p:cNvSpPr/>
            <p:nvPr/>
          </p:nvSpPr>
          <p:spPr>
            <a:xfrm>
              <a:off x="4351600" y="2637775"/>
              <a:ext cx="62425" cy="53450"/>
            </a:xfrm>
            <a:custGeom>
              <a:avLst/>
              <a:gdLst/>
              <a:ahLst/>
              <a:cxnLst/>
              <a:rect l="l" t="t" r="r" b="b"/>
              <a:pathLst>
                <a:path w="2497" h="2138" extrusionOk="0">
                  <a:moveTo>
                    <a:pt x="1074" y="1"/>
                  </a:moveTo>
                  <a:cubicBezTo>
                    <a:pt x="481" y="1"/>
                    <a:pt x="9" y="480"/>
                    <a:pt x="1" y="1074"/>
                  </a:cubicBezTo>
                  <a:cubicBezTo>
                    <a:pt x="1" y="1712"/>
                    <a:pt x="529" y="2137"/>
                    <a:pt x="1077" y="2137"/>
                  </a:cubicBezTo>
                  <a:cubicBezTo>
                    <a:pt x="1339" y="2137"/>
                    <a:pt x="1606" y="2040"/>
                    <a:pt x="1822" y="1822"/>
                  </a:cubicBezTo>
                  <a:cubicBezTo>
                    <a:pt x="2497" y="1155"/>
                    <a:pt x="2017" y="1"/>
                    <a:pt x="1074"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8" name="Google Shape;13145;p81">
              <a:extLst>
                <a:ext uri="{FF2B5EF4-FFF2-40B4-BE49-F238E27FC236}">
                  <a16:creationId xmlns:a16="http://schemas.microsoft.com/office/drawing/2014/main" id="{B388F8AF-160A-DA84-5C13-E101531DE683}"/>
                </a:ext>
              </a:extLst>
            </p:cNvPr>
            <p:cNvSpPr/>
            <p:nvPr/>
          </p:nvSpPr>
          <p:spPr>
            <a:xfrm>
              <a:off x="4351600" y="2561575"/>
              <a:ext cx="62425" cy="53425"/>
            </a:xfrm>
            <a:custGeom>
              <a:avLst/>
              <a:gdLst/>
              <a:ahLst/>
              <a:cxnLst/>
              <a:rect l="l" t="t" r="r" b="b"/>
              <a:pathLst>
                <a:path w="2497" h="2137" extrusionOk="0">
                  <a:moveTo>
                    <a:pt x="1074" y="0"/>
                  </a:moveTo>
                  <a:cubicBezTo>
                    <a:pt x="481" y="8"/>
                    <a:pt x="9" y="480"/>
                    <a:pt x="1" y="1073"/>
                  </a:cubicBezTo>
                  <a:cubicBezTo>
                    <a:pt x="1" y="1711"/>
                    <a:pt x="529" y="2137"/>
                    <a:pt x="1077" y="2137"/>
                  </a:cubicBezTo>
                  <a:cubicBezTo>
                    <a:pt x="1339" y="2137"/>
                    <a:pt x="1606" y="2039"/>
                    <a:pt x="1822" y="1821"/>
                  </a:cubicBezTo>
                  <a:cubicBezTo>
                    <a:pt x="2497" y="1154"/>
                    <a:pt x="2017" y="0"/>
                    <a:pt x="1074"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09" name="Google Shape;13146;p81">
              <a:extLst>
                <a:ext uri="{FF2B5EF4-FFF2-40B4-BE49-F238E27FC236}">
                  <a16:creationId xmlns:a16="http://schemas.microsoft.com/office/drawing/2014/main" id="{E82363C0-A8D3-D3CD-3A39-F587A8AA6F9A}"/>
                </a:ext>
              </a:extLst>
            </p:cNvPr>
            <p:cNvSpPr/>
            <p:nvPr/>
          </p:nvSpPr>
          <p:spPr>
            <a:xfrm>
              <a:off x="4275600" y="2637775"/>
              <a:ext cx="62225" cy="53450"/>
            </a:xfrm>
            <a:custGeom>
              <a:avLst/>
              <a:gdLst/>
              <a:ahLst/>
              <a:cxnLst/>
              <a:rect l="l" t="t" r="r" b="b"/>
              <a:pathLst>
                <a:path w="2489" h="2138" extrusionOk="0">
                  <a:moveTo>
                    <a:pt x="1066" y="1"/>
                  </a:moveTo>
                  <a:cubicBezTo>
                    <a:pt x="472" y="9"/>
                    <a:pt x="1" y="480"/>
                    <a:pt x="1" y="1074"/>
                  </a:cubicBezTo>
                  <a:cubicBezTo>
                    <a:pt x="1" y="1712"/>
                    <a:pt x="525" y="2137"/>
                    <a:pt x="1073" y="2137"/>
                  </a:cubicBezTo>
                  <a:cubicBezTo>
                    <a:pt x="1336" y="2137"/>
                    <a:pt x="1603" y="2040"/>
                    <a:pt x="1822"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0" name="Google Shape;13147;p81">
              <a:extLst>
                <a:ext uri="{FF2B5EF4-FFF2-40B4-BE49-F238E27FC236}">
                  <a16:creationId xmlns:a16="http://schemas.microsoft.com/office/drawing/2014/main" id="{5E3646B4-99FE-C21E-DA38-4B179BE69325}"/>
                </a:ext>
              </a:extLst>
            </p:cNvPr>
            <p:cNvSpPr/>
            <p:nvPr/>
          </p:nvSpPr>
          <p:spPr>
            <a:xfrm>
              <a:off x="4275600" y="2561575"/>
              <a:ext cx="62225" cy="53425"/>
            </a:xfrm>
            <a:custGeom>
              <a:avLst/>
              <a:gdLst/>
              <a:ahLst/>
              <a:cxnLst/>
              <a:rect l="l" t="t" r="r" b="b"/>
              <a:pathLst>
                <a:path w="2489" h="2137" extrusionOk="0">
                  <a:moveTo>
                    <a:pt x="1066" y="0"/>
                  </a:moveTo>
                  <a:cubicBezTo>
                    <a:pt x="472" y="8"/>
                    <a:pt x="1" y="480"/>
                    <a:pt x="1" y="1073"/>
                  </a:cubicBezTo>
                  <a:cubicBezTo>
                    <a:pt x="1" y="1711"/>
                    <a:pt x="525" y="2137"/>
                    <a:pt x="1071" y="2137"/>
                  </a:cubicBezTo>
                  <a:cubicBezTo>
                    <a:pt x="1332" y="2137"/>
                    <a:pt x="1598" y="2039"/>
                    <a:pt x="1813" y="1821"/>
                  </a:cubicBezTo>
                  <a:cubicBezTo>
                    <a:pt x="2488" y="1154"/>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1" name="Google Shape;13148;p81">
              <a:extLst>
                <a:ext uri="{FF2B5EF4-FFF2-40B4-BE49-F238E27FC236}">
                  <a16:creationId xmlns:a16="http://schemas.microsoft.com/office/drawing/2014/main" id="{06256F67-F8CC-1AF7-6930-9CD799204E0E}"/>
                </a:ext>
              </a:extLst>
            </p:cNvPr>
            <p:cNvSpPr/>
            <p:nvPr/>
          </p:nvSpPr>
          <p:spPr>
            <a:xfrm>
              <a:off x="4275600" y="2485550"/>
              <a:ext cx="62225" cy="53300"/>
            </a:xfrm>
            <a:custGeom>
              <a:avLst/>
              <a:gdLst/>
              <a:ahLst/>
              <a:cxnLst/>
              <a:rect l="l" t="t" r="r" b="b"/>
              <a:pathLst>
                <a:path w="2489" h="2132" extrusionOk="0">
                  <a:moveTo>
                    <a:pt x="1066" y="1"/>
                  </a:moveTo>
                  <a:cubicBezTo>
                    <a:pt x="472" y="1"/>
                    <a:pt x="1" y="480"/>
                    <a:pt x="1" y="1066"/>
                  </a:cubicBezTo>
                  <a:cubicBezTo>
                    <a:pt x="1" y="1708"/>
                    <a:pt x="523" y="2131"/>
                    <a:pt x="1070" y="2131"/>
                  </a:cubicBezTo>
                  <a:cubicBezTo>
                    <a:pt x="1333" y="2131"/>
                    <a:pt x="1602" y="2033"/>
                    <a:pt x="1822" y="1814"/>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2" name="Google Shape;13149;p81">
              <a:extLst>
                <a:ext uri="{FF2B5EF4-FFF2-40B4-BE49-F238E27FC236}">
                  <a16:creationId xmlns:a16="http://schemas.microsoft.com/office/drawing/2014/main" id="{D352382C-5D69-CB56-C09A-72E75EAAE0E8}"/>
                </a:ext>
              </a:extLst>
            </p:cNvPr>
            <p:cNvSpPr/>
            <p:nvPr/>
          </p:nvSpPr>
          <p:spPr>
            <a:xfrm>
              <a:off x="4275600" y="2409350"/>
              <a:ext cx="62225" cy="53350"/>
            </a:xfrm>
            <a:custGeom>
              <a:avLst/>
              <a:gdLst/>
              <a:ahLst/>
              <a:cxnLst/>
              <a:rect l="l" t="t" r="r" b="b"/>
              <a:pathLst>
                <a:path w="2489" h="2134" extrusionOk="0">
                  <a:moveTo>
                    <a:pt x="1066" y="0"/>
                  </a:moveTo>
                  <a:cubicBezTo>
                    <a:pt x="472" y="0"/>
                    <a:pt x="1" y="480"/>
                    <a:pt x="1" y="1065"/>
                  </a:cubicBezTo>
                  <a:cubicBezTo>
                    <a:pt x="1" y="1709"/>
                    <a:pt x="526" y="2133"/>
                    <a:pt x="1072" y="2133"/>
                  </a:cubicBezTo>
                  <a:cubicBezTo>
                    <a:pt x="1333" y="2133"/>
                    <a:pt x="1598" y="2036"/>
                    <a:pt x="1813" y="1821"/>
                  </a:cubicBezTo>
                  <a:cubicBezTo>
                    <a:pt x="2488" y="1146"/>
                    <a:pt x="2017" y="0"/>
                    <a:pt x="106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3" name="Google Shape;13150;p81">
              <a:extLst>
                <a:ext uri="{FF2B5EF4-FFF2-40B4-BE49-F238E27FC236}">
                  <a16:creationId xmlns:a16="http://schemas.microsoft.com/office/drawing/2014/main" id="{9A5747A7-0607-E697-8C81-E974F40B115F}"/>
                </a:ext>
              </a:extLst>
            </p:cNvPr>
            <p:cNvSpPr/>
            <p:nvPr/>
          </p:nvSpPr>
          <p:spPr>
            <a:xfrm>
              <a:off x="4275600" y="2333125"/>
              <a:ext cx="62225" cy="53450"/>
            </a:xfrm>
            <a:custGeom>
              <a:avLst/>
              <a:gdLst/>
              <a:ahLst/>
              <a:cxnLst/>
              <a:rect l="l" t="t" r="r" b="b"/>
              <a:pathLst>
                <a:path w="2489" h="2138" extrusionOk="0">
                  <a:moveTo>
                    <a:pt x="1066" y="1"/>
                  </a:moveTo>
                  <a:cubicBezTo>
                    <a:pt x="472" y="1"/>
                    <a:pt x="1" y="480"/>
                    <a:pt x="1" y="1066"/>
                  </a:cubicBezTo>
                  <a:cubicBezTo>
                    <a:pt x="1" y="1709"/>
                    <a:pt x="526" y="2137"/>
                    <a:pt x="1072" y="2137"/>
                  </a:cubicBezTo>
                  <a:cubicBezTo>
                    <a:pt x="1333" y="2137"/>
                    <a:pt x="1598" y="2040"/>
                    <a:pt x="1813" y="1822"/>
                  </a:cubicBezTo>
                  <a:cubicBezTo>
                    <a:pt x="2488" y="1147"/>
                    <a:pt x="2017" y="1"/>
                    <a:pt x="1066"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4" name="Google Shape;13151;p81">
              <a:extLst>
                <a:ext uri="{FF2B5EF4-FFF2-40B4-BE49-F238E27FC236}">
                  <a16:creationId xmlns:a16="http://schemas.microsoft.com/office/drawing/2014/main" id="{0477F061-F910-8331-76ED-BDAE411DF1C4}"/>
                </a:ext>
              </a:extLst>
            </p:cNvPr>
            <p:cNvSpPr/>
            <p:nvPr/>
          </p:nvSpPr>
          <p:spPr>
            <a:xfrm>
              <a:off x="4275600" y="2256925"/>
              <a:ext cx="62350" cy="53425"/>
            </a:xfrm>
            <a:custGeom>
              <a:avLst/>
              <a:gdLst/>
              <a:ahLst/>
              <a:cxnLst/>
              <a:rect l="l" t="t" r="r" b="b"/>
              <a:pathLst>
                <a:path w="2494" h="2137" extrusionOk="0">
                  <a:moveTo>
                    <a:pt x="1076" y="0"/>
                  </a:moveTo>
                  <a:cubicBezTo>
                    <a:pt x="1072" y="0"/>
                    <a:pt x="1069" y="0"/>
                    <a:pt x="1066" y="0"/>
                  </a:cubicBezTo>
                  <a:cubicBezTo>
                    <a:pt x="472" y="0"/>
                    <a:pt x="1" y="480"/>
                    <a:pt x="1" y="1065"/>
                  </a:cubicBezTo>
                  <a:cubicBezTo>
                    <a:pt x="1" y="1709"/>
                    <a:pt x="526" y="2137"/>
                    <a:pt x="1074" y="2137"/>
                  </a:cubicBezTo>
                  <a:cubicBezTo>
                    <a:pt x="1336" y="2137"/>
                    <a:pt x="1604" y="2039"/>
                    <a:pt x="1822" y="1821"/>
                  </a:cubicBezTo>
                  <a:cubicBezTo>
                    <a:pt x="2494" y="1149"/>
                    <a:pt x="2020"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5" name="Google Shape;13152;p81">
              <a:extLst>
                <a:ext uri="{FF2B5EF4-FFF2-40B4-BE49-F238E27FC236}">
                  <a16:creationId xmlns:a16="http://schemas.microsoft.com/office/drawing/2014/main" id="{7FC7D6A8-04CE-26B4-39A4-1ED3D829D2F5}"/>
                </a:ext>
              </a:extLst>
            </p:cNvPr>
            <p:cNvSpPr/>
            <p:nvPr/>
          </p:nvSpPr>
          <p:spPr>
            <a:xfrm>
              <a:off x="4199400" y="2485550"/>
              <a:ext cx="62200" cy="53300"/>
            </a:xfrm>
            <a:custGeom>
              <a:avLst/>
              <a:gdLst/>
              <a:ahLst/>
              <a:cxnLst/>
              <a:rect l="l" t="t" r="r" b="b"/>
              <a:pathLst>
                <a:path w="2488" h="2132" extrusionOk="0">
                  <a:moveTo>
                    <a:pt x="1065" y="1"/>
                  </a:moveTo>
                  <a:cubicBezTo>
                    <a:pt x="480" y="1"/>
                    <a:pt x="0" y="472"/>
                    <a:pt x="0" y="1066"/>
                  </a:cubicBezTo>
                  <a:cubicBezTo>
                    <a:pt x="0" y="1708"/>
                    <a:pt x="522" y="2131"/>
                    <a:pt x="1069" y="2131"/>
                  </a:cubicBezTo>
                  <a:cubicBezTo>
                    <a:pt x="1333" y="2131"/>
                    <a:pt x="1602" y="2033"/>
                    <a:pt x="1821" y="1814"/>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6" name="Google Shape;13153;p81">
              <a:extLst>
                <a:ext uri="{FF2B5EF4-FFF2-40B4-BE49-F238E27FC236}">
                  <a16:creationId xmlns:a16="http://schemas.microsoft.com/office/drawing/2014/main" id="{36BF863A-A67C-7073-6A31-639B2E742805}"/>
                </a:ext>
              </a:extLst>
            </p:cNvPr>
            <p:cNvSpPr/>
            <p:nvPr/>
          </p:nvSpPr>
          <p:spPr>
            <a:xfrm>
              <a:off x="4199400" y="2333125"/>
              <a:ext cx="62200" cy="53450"/>
            </a:xfrm>
            <a:custGeom>
              <a:avLst/>
              <a:gdLst/>
              <a:ahLst/>
              <a:cxnLst/>
              <a:rect l="l" t="t" r="r" b="b"/>
              <a:pathLst>
                <a:path w="2488" h="2138" extrusionOk="0">
                  <a:moveTo>
                    <a:pt x="1065" y="1"/>
                  </a:moveTo>
                  <a:cubicBezTo>
                    <a:pt x="480" y="1"/>
                    <a:pt x="0" y="480"/>
                    <a:pt x="0" y="1066"/>
                  </a:cubicBezTo>
                  <a:cubicBezTo>
                    <a:pt x="0" y="1709"/>
                    <a:pt x="525" y="2137"/>
                    <a:pt x="1074" y="2137"/>
                  </a:cubicBezTo>
                  <a:cubicBezTo>
                    <a:pt x="1336" y="2137"/>
                    <a:pt x="1603" y="2040"/>
                    <a:pt x="1821" y="1822"/>
                  </a:cubicBezTo>
                  <a:cubicBezTo>
                    <a:pt x="2488" y="1147"/>
                    <a:pt x="2016"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7" name="Google Shape;13154;p81">
              <a:extLst>
                <a:ext uri="{FF2B5EF4-FFF2-40B4-BE49-F238E27FC236}">
                  <a16:creationId xmlns:a16="http://schemas.microsoft.com/office/drawing/2014/main" id="{B910C2C2-996E-D210-BC2E-53B472AD5635}"/>
                </a:ext>
              </a:extLst>
            </p:cNvPr>
            <p:cNvSpPr/>
            <p:nvPr/>
          </p:nvSpPr>
          <p:spPr>
            <a:xfrm>
              <a:off x="4199400" y="2256925"/>
              <a:ext cx="62350" cy="53425"/>
            </a:xfrm>
            <a:custGeom>
              <a:avLst/>
              <a:gdLst/>
              <a:ahLst/>
              <a:cxnLst/>
              <a:rect l="l" t="t" r="r" b="b"/>
              <a:pathLst>
                <a:path w="2494" h="2137" extrusionOk="0">
                  <a:moveTo>
                    <a:pt x="1075" y="0"/>
                  </a:moveTo>
                  <a:cubicBezTo>
                    <a:pt x="1072" y="0"/>
                    <a:pt x="1068" y="0"/>
                    <a:pt x="1065" y="0"/>
                  </a:cubicBezTo>
                  <a:cubicBezTo>
                    <a:pt x="480" y="0"/>
                    <a:pt x="0" y="480"/>
                    <a:pt x="0" y="1065"/>
                  </a:cubicBezTo>
                  <a:cubicBezTo>
                    <a:pt x="0" y="1709"/>
                    <a:pt x="529" y="2137"/>
                    <a:pt x="1080" y="2137"/>
                  </a:cubicBezTo>
                  <a:cubicBezTo>
                    <a:pt x="1343" y="2137"/>
                    <a:pt x="1611" y="2039"/>
                    <a:pt x="1829" y="1821"/>
                  </a:cubicBezTo>
                  <a:cubicBezTo>
                    <a:pt x="2493" y="1149"/>
                    <a:pt x="2019" y="0"/>
                    <a:pt x="1075"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8" name="Google Shape;13155;p81">
              <a:extLst>
                <a:ext uri="{FF2B5EF4-FFF2-40B4-BE49-F238E27FC236}">
                  <a16:creationId xmlns:a16="http://schemas.microsoft.com/office/drawing/2014/main" id="{7CB15543-F642-313D-FB1D-7144DBDD2250}"/>
                </a:ext>
              </a:extLst>
            </p:cNvPr>
            <p:cNvSpPr/>
            <p:nvPr/>
          </p:nvSpPr>
          <p:spPr>
            <a:xfrm>
              <a:off x="4123175" y="2333125"/>
              <a:ext cx="62425" cy="53450"/>
            </a:xfrm>
            <a:custGeom>
              <a:avLst/>
              <a:gdLst/>
              <a:ahLst/>
              <a:cxnLst/>
              <a:rect l="l" t="t" r="r" b="b"/>
              <a:pathLst>
                <a:path w="2497" h="2138" extrusionOk="0">
                  <a:moveTo>
                    <a:pt x="1065" y="1"/>
                  </a:moveTo>
                  <a:cubicBezTo>
                    <a:pt x="480" y="1"/>
                    <a:pt x="0" y="480"/>
                    <a:pt x="0" y="1066"/>
                  </a:cubicBezTo>
                  <a:cubicBezTo>
                    <a:pt x="0" y="1709"/>
                    <a:pt x="526" y="2137"/>
                    <a:pt x="1074" y="2137"/>
                  </a:cubicBezTo>
                  <a:cubicBezTo>
                    <a:pt x="1336" y="2137"/>
                    <a:pt x="1603" y="2040"/>
                    <a:pt x="1821" y="1822"/>
                  </a:cubicBezTo>
                  <a:cubicBezTo>
                    <a:pt x="2496" y="1147"/>
                    <a:pt x="2017" y="1"/>
                    <a:pt x="1065" y="1"/>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sp>
          <p:nvSpPr>
            <p:cNvPr id="1619" name="Google Shape;13156;p81">
              <a:extLst>
                <a:ext uri="{FF2B5EF4-FFF2-40B4-BE49-F238E27FC236}">
                  <a16:creationId xmlns:a16="http://schemas.microsoft.com/office/drawing/2014/main" id="{850FD8DD-28A9-39AF-E32B-0B62C97290C0}"/>
                </a:ext>
              </a:extLst>
            </p:cNvPr>
            <p:cNvSpPr/>
            <p:nvPr/>
          </p:nvSpPr>
          <p:spPr>
            <a:xfrm>
              <a:off x="4123175" y="2256925"/>
              <a:ext cx="62350" cy="53425"/>
            </a:xfrm>
            <a:custGeom>
              <a:avLst/>
              <a:gdLst/>
              <a:ahLst/>
              <a:cxnLst/>
              <a:rect l="l" t="t" r="r" b="b"/>
              <a:pathLst>
                <a:path w="2494" h="2137" extrusionOk="0">
                  <a:moveTo>
                    <a:pt x="1076" y="0"/>
                  </a:moveTo>
                  <a:cubicBezTo>
                    <a:pt x="1072" y="0"/>
                    <a:pt x="1069" y="0"/>
                    <a:pt x="1065" y="0"/>
                  </a:cubicBezTo>
                  <a:cubicBezTo>
                    <a:pt x="480" y="0"/>
                    <a:pt x="0" y="480"/>
                    <a:pt x="0" y="1065"/>
                  </a:cubicBezTo>
                  <a:cubicBezTo>
                    <a:pt x="0" y="1709"/>
                    <a:pt x="529" y="2137"/>
                    <a:pt x="1080" y="2137"/>
                  </a:cubicBezTo>
                  <a:cubicBezTo>
                    <a:pt x="1343" y="2137"/>
                    <a:pt x="1612" y="2039"/>
                    <a:pt x="1830" y="1821"/>
                  </a:cubicBezTo>
                  <a:cubicBezTo>
                    <a:pt x="2494" y="1149"/>
                    <a:pt x="2028" y="0"/>
                    <a:pt x="1076" y="0"/>
                  </a:cubicBezTo>
                  <a:close/>
                </a:path>
              </a:pathLst>
            </a:custGeom>
            <a:solidFill>
              <a:srgbClr val="5F8195"/>
            </a:solidFill>
            <a:ln>
              <a:noFill/>
            </a:ln>
          </p:spPr>
          <p:txBody>
            <a:bodyPr spcFirstLastPara="1" wrap="square" lIns="121900" tIns="121900" rIns="121900" bIns="121900" anchor="ctr" anchorCtr="0">
              <a:noAutofit/>
            </a:bodyPr>
            <a:lstStyle/>
            <a:p>
              <a:endParaRPr sz="2400"/>
            </a:p>
          </p:txBody>
        </p:sp>
      </p:grpSp>
      <p:sp>
        <p:nvSpPr>
          <p:cNvPr id="1622" name="Title 55">
            <a:extLst>
              <a:ext uri="{FF2B5EF4-FFF2-40B4-BE49-F238E27FC236}">
                <a16:creationId xmlns:a16="http://schemas.microsoft.com/office/drawing/2014/main" id="{6464AB8C-E043-F0DF-2466-DF7BC0EAE9D0}"/>
              </a:ext>
            </a:extLst>
          </p:cNvPr>
          <p:cNvSpPr txBox="1">
            <a:spLocks/>
          </p:cNvSpPr>
          <p:nvPr/>
        </p:nvSpPr>
        <p:spPr>
          <a:xfrm>
            <a:off x="793102" y="243823"/>
            <a:ext cx="10515600" cy="6705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Regional Differences - EDA</a:t>
            </a:r>
          </a:p>
        </p:txBody>
      </p:sp>
    </p:spTree>
    <p:extLst>
      <p:ext uri="{BB962C8B-B14F-4D97-AF65-F5344CB8AC3E}">
        <p14:creationId xmlns:p14="http://schemas.microsoft.com/office/powerpoint/2010/main" val="132162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5">
            <a:extLst>
              <a:ext uri="{FF2B5EF4-FFF2-40B4-BE49-F238E27FC236}">
                <a16:creationId xmlns:a16="http://schemas.microsoft.com/office/drawing/2014/main" id="{E9EFB6BF-8E11-25A9-D979-B765272EABE8}"/>
              </a:ext>
            </a:extLst>
          </p:cNvPr>
          <p:cNvSpPr txBox="1">
            <a:spLocks/>
          </p:cNvSpPr>
          <p:nvPr/>
        </p:nvSpPr>
        <p:spPr>
          <a:xfrm>
            <a:off x="793102" y="411777"/>
            <a:ext cx="10515600" cy="67057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Data Assumptions Exploration</a:t>
            </a:r>
          </a:p>
        </p:txBody>
      </p:sp>
      <p:grpSp>
        <p:nvGrpSpPr>
          <p:cNvPr id="30" name="Group 29">
            <a:extLst>
              <a:ext uri="{FF2B5EF4-FFF2-40B4-BE49-F238E27FC236}">
                <a16:creationId xmlns:a16="http://schemas.microsoft.com/office/drawing/2014/main" id="{FA8C610C-385C-0DFB-0721-0C496CD78105}"/>
              </a:ext>
            </a:extLst>
          </p:cNvPr>
          <p:cNvGrpSpPr/>
          <p:nvPr/>
        </p:nvGrpSpPr>
        <p:grpSpPr>
          <a:xfrm>
            <a:off x="364568" y="1486090"/>
            <a:ext cx="5731432" cy="4119160"/>
            <a:chOff x="364568" y="1486090"/>
            <a:chExt cx="5731432" cy="4119160"/>
          </a:xfrm>
        </p:grpSpPr>
        <p:grpSp>
          <p:nvGrpSpPr>
            <p:cNvPr id="28" name="Group 27">
              <a:extLst>
                <a:ext uri="{FF2B5EF4-FFF2-40B4-BE49-F238E27FC236}">
                  <a16:creationId xmlns:a16="http://schemas.microsoft.com/office/drawing/2014/main" id="{D3D9B772-7BB7-FCEA-439C-24A57E7F61C7}"/>
                </a:ext>
              </a:extLst>
            </p:cNvPr>
            <p:cNvGrpSpPr/>
            <p:nvPr/>
          </p:nvGrpSpPr>
          <p:grpSpPr>
            <a:xfrm>
              <a:off x="364568" y="1486090"/>
              <a:ext cx="5731432" cy="4119160"/>
              <a:chOff x="364568" y="1486090"/>
              <a:chExt cx="5731432" cy="4119160"/>
            </a:xfrm>
          </p:grpSpPr>
          <p:pic>
            <p:nvPicPr>
              <p:cNvPr id="3" name="Picture 2">
                <a:extLst>
                  <a:ext uri="{FF2B5EF4-FFF2-40B4-BE49-F238E27FC236}">
                    <a16:creationId xmlns:a16="http://schemas.microsoft.com/office/drawing/2014/main" id="{E57988ED-02B9-DD22-5A47-34D833C02A8E}"/>
                  </a:ext>
                </a:extLst>
              </p:cNvPr>
              <p:cNvPicPr>
                <a:picLocks noChangeAspect="1"/>
              </p:cNvPicPr>
              <p:nvPr/>
            </p:nvPicPr>
            <p:blipFill>
              <a:blip r:embed="rId3"/>
              <a:stretch>
                <a:fillRect/>
              </a:stretch>
            </p:blipFill>
            <p:spPr>
              <a:xfrm>
                <a:off x="678971" y="1486090"/>
                <a:ext cx="5417029" cy="3343081"/>
              </a:xfrm>
              <a:prstGeom prst="rect">
                <a:avLst/>
              </a:prstGeom>
            </p:spPr>
          </p:pic>
          <p:sp>
            <p:nvSpPr>
              <p:cNvPr id="26" name="Rectangle 25">
                <a:extLst>
                  <a:ext uri="{FF2B5EF4-FFF2-40B4-BE49-F238E27FC236}">
                    <a16:creationId xmlns:a16="http://schemas.microsoft.com/office/drawing/2014/main" id="{257FCAAD-6A55-E324-D656-198114686C8C}"/>
                  </a:ext>
                </a:extLst>
              </p:cNvPr>
              <p:cNvSpPr/>
              <p:nvPr/>
            </p:nvSpPr>
            <p:spPr>
              <a:xfrm>
                <a:off x="364568" y="4919259"/>
                <a:ext cx="1516380" cy="685991"/>
              </a:xfrm>
              <a:prstGeom prst="rect">
                <a:avLst/>
              </a:prstGeom>
              <a:effectLst>
                <a:outerShdw blurRad="50800" dist="38100" dir="5400000" algn="t"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0E9D872-B3EC-0C57-7D98-8B1997366852}"/>
                </a:ext>
              </a:extLst>
            </p:cNvPr>
            <p:cNvGrpSpPr/>
            <p:nvPr/>
          </p:nvGrpSpPr>
          <p:grpSpPr>
            <a:xfrm>
              <a:off x="475411" y="4961442"/>
              <a:ext cx="601627" cy="601628"/>
              <a:chOff x="906533" y="4626079"/>
              <a:chExt cx="542927" cy="542928"/>
            </a:xfrm>
          </p:grpSpPr>
          <p:sp>
            <p:nvSpPr>
              <p:cNvPr id="5" name="Oval 4">
                <a:extLst>
                  <a:ext uri="{FF2B5EF4-FFF2-40B4-BE49-F238E27FC236}">
                    <a16:creationId xmlns:a16="http://schemas.microsoft.com/office/drawing/2014/main" id="{B2432762-DB14-379B-A7C6-9C4E8B13F0CA}"/>
                  </a:ext>
                </a:extLst>
              </p:cNvPr>
              <p:cNvSpPr>
                <a:spLocks/>
              </p:cNvSpPr>
              <p:nvPr/>
            </p:nvSpPr>
            <p:spPr>
              <a:xfrm>
                <a:off x="906533" y="4626079"/>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Google Shape;16436;p89">
                <a:extLst>
                  <a:ext uri="{FF2B5EF4-FFF2-40B4-BE49-F238E27FC236}">
                    <a16:creationId xmlns:a16="http://schemas.microsoft.com/office/drawing/2014/main" id="{D7B572B6-7CFA-F93C-E95D-FCD86D6D4137}"/>
                  </a:ext>
                </a:extLst>
              </p:cNvPr>
              <p:cNvSpPr/>
              <p:nvPr/>
            </p:nvSpPr>
            <p:spPr>
              <a:xfrm>
                <a:off x="1062464" y="4776971"/>
                <a:ext cx="231060" cy="229128"/>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sp>
            <p:nvSpPr>
              <p:cNvPr id="7" name="Google Shape;16437;p89">
                <a:extLst>
                  <a:ext uri="{FF2B5EF4-FFF2-40B4-BE49-F238E27FC236}">
                    <a16:creationId xmlns:a16="http://schemas.microsoft.com/office/drawing/2014/main" id="{22C7287F-1DEE-B096-C7BA-24B2E4FFAB90}"/>
                  </a:ext>
                </a:extLst>
              </p:cNvPr>
              <p:cNvSpPr/>
              <p:nvPr/>
            </p:nvSpPr>
            <p:spPr>
              <a:xfrm>
                <a:off x="998678" y="4713185"/>
                <a:ext cx="358633" cy="357682"/>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grpSp>
          <p:nvGrpSpPr>
            <p:cNvPr id="9" name="Group 8">
              <a:extLst>
                <a:ext uri="{FF2B5EF4-FFF2-40B4-BE49-F238E27FC236}">
                  <a16:creationId xmlns:a16="http://schemas.microsoft.com/office/drawing/2014/main" id="{0670B16A-BE09-2782-1486-6D74E7AF53B7}"/>
                </a:ext>
              </a:extLst>
            </p:cNvPr>
            <p:cNvGrpSpPr/>
            <p:nvPr/>
          </p:nvGrpSpPr>
          <p:grpSpPr>
            <a:xfrm>
              <a:off x="1160254" y="4961442"/>
              <a:ext cx="601627" cy="601627"/>
              <a:chOff x="603414" y="3507923"/>
              <a:chExt cx="488910" cy="488910"/>
            </a:xfrm>
          </p:grpSpPr>
          <p:sp>
            <p:nvSpPr>
              <p:cNvPr id="10" name="Oval 9">
                <a:extLst>
                  <a:ext uri="{FF2B5EF4-FFF2-40B4-BE49-F238E27FC236}">
                    <a16:creationId xmlns:a16="http://schemas.microsoft.com/office/drawing/2014/main" id="{32760541-B8A5-CA2C-E134-EA355F37A991}"/>
                  </a:ext>
                </a:extLst>
              </p:cNvPr>
              <p:cNvSpPr>
                <a:spLocks/>
              </p:cNvSpPr>
              <p:nvPr/>
            </p:nvSpPr>
            <p:spPr>
              <a:xfrm>
                <a:off x="603414" y="3507923"/>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1" name="Google Shape;15513;p87">
                <a:extLst>
                  <a:ext uri="{FF2B5EF4-FFF2-40B4-BE49-F238E27FC236}">
                    <a16:creationId xmlns:a16="http://schemas.microsoft.com/office/drawing/2014/main" id="{2BE1E71B-EDF5-860C-BB16-7A7374EA7EED}"/>
                  </a:ext>
                </a:extLst>
              </p:cNvPr>
              <p:cNvGrpSpPr/>
              <p:nvPr/>
            </p:nvGrpSpPr>
            <p:grpSpPr>
              <a:xfrm>
                <a:off x="751350" y="3614434"/>
                <a:ext cx="217595" cy="264775"/>
                <a:chOff x="-24709100" y="3888875"/>
                <a:chExt cx="243400" cy="296175"/>
              </a:xfrm>
              <a:solidFill>
                <a:schemeClr val="tx1"/>
              </a:solidFill>
            </p:grpSpPr>
            <p:sp>
              <p:nvSpPr>
                <p:cNvPr id="12" name="Google Shape;15514;p87">
                  <a:extLst>
                    <a:ext uri="{FF2B5EF4-FFF2-40B4-BE49-F238E27FC236}">
                      <a16:creationId xmlns:a16="http://schemas.microsoft.com/office/drawing/2014/main" id="{231FE93F-4D97-6E0E-963B-63B2FCFA82A0}"/>
                    </a:ext>
                  </a:extLst>
                </p:cNvPr>
                <p:cNvSpPr/>
                <p:nvPr/>
              </p:nvSpPr>
              <p:spPr>
                <a:xfrm>
                  <a:off x="-24587800" y="3888875"/>
                  <a:ext cx="105575" cy="227650"/>
                </a:xfrm>
                <a:custGeom>
                  <a:avLst/>
                  <a:gdLst/>
                  <a:ahLst/>
                  <a:cxnLst/>
                  <a:rect l="l" t="t" r="r" b="b"/>
                  <a:pathLst>
                    <a:path w="4223" h="9106" extrusionOk="0">
                      <a:moveTo>
                        <a:pt x="2836" y="662"/>
                      </a:moveTo>
                      <a:lnTo>
                        <a:pt x="2836" y="1387"/>
                      </a:lnTo>
                      <a:lnTo>
                        <a:pt x="2143" y="1387"/>
                      </a:lnTo>
                      <a:lnTo>
                        <a:pt x="2143" y="662"/>
                      </a:lnTo>
                      <a:close/>
                      <a:moveTo>
                        <a:pt x="1072" y="4884"/>
                      </a:moveTo>
                      <a:cubicBezTo>
                        <a:pt x="1261" y="4884"/>
                        <a:pt x="1418" y="5041"/>
                        <a:pt x="1418" y="5230"/>
                      </a:cubicBezTo>
                      <a:cubicBezTo>
                        <a:pt x="1418" y="5451"/>
                        <a:pt x="1261" y="5608"/>
                        <a:pt x="1072" y="5608"/>
                      </a:cubicBezTo>
                      <a:cubicBezTo>
                        <a:pt x="851" y="5608"/>
                        <a:pt x="694" y="5451"/>
                        <a:pt x="694" y="5230"/>
                      </a:cubicBezTo>
                      <a:cubicBezTo>
                        <a:pt x="694" y="5041"/>
                        <a:pt x="851" y="4884"/>
                        <a:pt x="1072" y="4884"/>
                      </a:cubicBezTo>
                      <a:close/>
                      <a:moveTo>
                        <a:pt x="3498" y="6302"/>
                      </a:moveTo>
                      <a:lnTo>
                        <a:pt x="3498" y="6648"/>
                      </a:lnTo>
                      <a:cubicBezTo>
                        <a:pt x="3498" y="6869"/>
                        <a:pt x="3340" y="6995"/>
                        <a:pt x="3151" y="6995"/>
                      </a:cubicBezTo>
                      <a:lnTo>
                        <a:pt x="1765" y="6995"/>
                      </a:lnTo>
                      <a:cubicBezTo>
                        <a:pt x="1576" y="6995"/>
                        <a:pt x="1418" y="6869"/>
                        <a:pt x="1418" y="6648"/>
                      </a:cubicBezTo>
                      <a:lnTo>
                        <a:pt x="1418" y="6302"/>
                      </a:lnTo>
                      <a:close/>
                      <a:moveTo>
                        <a:pt x="1072" y="1"/>
                      </a:moveTo>
                      <a:cubicBezTo>
                        <a:pt x="851" y="1"/>
                        <a:pt x="694" y="158"/>
                        <a:pt x="694" y="347"/>
                      </a:cubicBezTo>
                      <a:cubicBezTo>
                        <a:pt x="694" y="568"/>
                        <a:pt x="851" y="725"/>
                        <a:pt x="1072" y="725"/>
                      </a:cubicBezTo>
                      <a:lnTo>
                        <a:pt x="1418" y="725"/>
                      </a:lnTo>
                      <a:lnTo>
                        <a:pt x="1418" y="1450"/>
                      </a:lnTo>
                      <a:cubicBezTo>
                        <a:pt x="1009" y="1576"/>
                        <a:pt x="694" y="1985"/>
                        <a:pt x="694" y="2458"/>
                      </a:cubicBezTo>
                      <a:lnTo>
                        <a:pt x="694" y="4285"/>
                      </a:lnTo>
                      <a:cubicBezTo>
                        <a:pt x="316" y="4443"/>
                        <a:pt x="1" y="4821"/>
                        <a:pt x="1" y="5293"/>
                      </a:cubicBezTo>
                      <a:cubicBezTo>
                        <a:pt x="1" y="5703"/>
                        <a:pt x="284" y="6112"/>
                        <a:pt x="694" y="6270"/>
                      </a:cubicBezTo>
                      <a:lnTo>
                        <a:pt x="694" y="6648"/>
                      </a:lnTo>
                      <a:cubicBezTo>
                        <a:pt x="694" y="7089"/>
                        <a:pt x="977" y="7499"/>
                        <a:pt x="1418" y="7656"/>
                      </a:cubicBezTo>
                      <a:lnTo>
                        <a:pt x="1418" y="8759"/>
                      </a:lnTo>
                      <a:cubicBezTo>
                        <a:pt x="1418" y="8948"/>
                        <a:pt x="1576" y="9105"/>
                        <a:pt x="1765" y="9105"/>
                      </a:cubicBezTo>
                      <a:lnTo>
                        <a:pt x="3151" y="9105"/>
                      </a:lnTo>
                      <a:cubicBezTo>
                        <a:pt x="3340" y="9105"/>
                        <a:pt x="3498" y="8948"/>
                        <a:pt x="3498" y="8759"/>
                      </a:cubicBezTo>
                      <a:lnTo>
                        <a:pt x="3498" y="7656"/>
                      </a:lnTo>
                      <a:cubicBezTo>
                        <a:pt x="3907" y="7499"/>
                        <a:pt x="4222" y="7121"/>
                        <a:pt x="4222" y="6648"/>
                      </a:cubicBezTo>
                      <a:lnTo>
                        <a:pt x="4222" y="5955"/>
                      </a:lnTo>
                      <a:lnTo>
                        <a:pt x="4222" y="2458"/>
                      </a:lnTo>
                      <a:cubicBezTo>
                        <a:pt x="4222" y="2017"/>
                        <a:pt x="3939" y="1607"/>
                        <a:pt x="3498" y="1450"/>
                      </a:cubicBezTo>
                      <a:lnTo>
                        <a:pt x="3498" y="725"/>
                      </a:lnTo>
                      <a:lnTo>
                        <a:pt x="3876" y="725"/>
                      </a:lnTo>
                      <a:cubicBezTo>
                        <a:pt x="4065" y="725"/>
                        <a:pt x="4222" y="568"/>
                        <a:pt x="4222" y="347"/>
                      </a:cubicBezTo>
                      <a:cubicBezTo>
                        <a:pt x="4222" y="158"/>
                        <a:pt x="4065" y="1"/>
                        <a:pt x="3876"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515;p87">
                  <a:extLst>
                    <a:ext uri="{FF2B5EF4-FFF2-40B4-BE49-F238E27FC236}">
                      <a16:creationId xmlns:a16="http://schemas.microsoft.com/office/drawing/2014/main" id="{ED97FAF5-2D6C-DC72-AD7D-2548F0169B95}"/>
                    </a:ext>
                  </a:extLst>
                </p:cNvPr>
                <p:cNvSpPr/>
                <p:nvPr/>
              </p:nvSpPr>
              <p:spPr>
                <a:xfrm>
                  <a:off x="-24536600" y="4132250"/>
                  <a:ext cx="70900" cy="17350"/>
                </a:xfrm>
                <a:custGeom>
                  <a:avLst/>
                  <a:gdLst/>
                  <a:ahLst/>
                  <a:cxnLst/>
                  <a:rect l="l" t="t" r="r" b="b"/>
                  <a:pathLst>
                    <a:path w="2836" h="694" extrusionOk="0">
                      <a:moveTo>
                        <a:pt x="0" y="1"/>
                      </a:moveTo>
                      <a:lnTo>
                        <a:pt x="347" y="694"/>
                      </a:lnTo>
                      <a:lnTo>
                        <a:pt x="2489" y="694"/>
                      </a:lnTo>
                      <a:cubicBezTo>
                        <a:pt x="2678" y="694"/>
                        <a:pt x="2836" y="536"/>
                        <a:pt x="2836" y="347"/>
                      </a:cubicBezTo>
                      <a:cubicBezTo>
                        <a:pt x="2836" y="158"/>
                        <a:pt x="2678" y="1"/>
                        <a:pt x="2489" y="1"/>
                      </a:cubicBezTo>
                      <a:close/>
                    </a:path>
                  </a:pathLst>
                </a:custGeom>
                <a:grpFill/>
                <a:ln>
                  <a:noFill/>
                </a:ln>
              </p:spPr>
              <p:txBody>
                <a:bodyPr spcFirstLastPara="1" wrap="square" lIns="121900" tIns="121900" rIns="121900" bIns="121900" anchor="ctr" anchorCtr="0">
                  <a:noAutofit/>
                </a:bodyPr>
                <a:lstStyle/>
                <a:p>
                  <a:endParaRPr sz="2400"/>
                </a:p>
              </p:txBody>
            </p:sp>
            <p:sp>
              <p:nvSpPr>
                <p:cNvPr id="14" name="Google Shape;15516;p87">
                  <a:extLst>
                    <a:ext uri="{FF2B5EF4-FFF2-40B4-BE49-F238E27FC236}">
                      <a16:creationId xmlns:a16="http://schemas.microsoft.com/office/drawing/2014/main" id="{412E42E0-4263-81B7-BD3C-BBDE94B70B67}"/>
                    </a:ext>
                  </a:extLst>
                </p:cNvPr>
                <p:cNvSpPr/>
                <p:nvPr/>
              </p:nvSpPr>
              <p:spPr>
                <a:xfrm>
                  <a:off x="-24709100" y="3963700"/>
                  <a:ext cx="208750" cy="221350"/>
                </a:xfrm>
                <a:custGeom>
                  <a:avLst/>
                  <a:gdLst/>
                  <a:ahLst/>
                  <a:cxnLst/>
                  <a:rect l="l" t="t" r="r" b="b"/>
                  <a:pathLst>
                    <a:path w="8350" h="8854" extrusionOk="0">
                      <a:moveTo>
                        <a:pt x="4884" y="1"/>
                      </a:moveTo>
                      <a:cubicBezTo>
                        <a:pt x="2931" y="473"/>
                        <a:pt x="1419" y="2237"/>
                        <a:pt x="1419" y="4380"/>
                      </a:cubicBezTo>
                      <a:lnTo>
                        <a:pt x="1419" y="8192"/>
                      </a:lnTo>
                      <a:lnTo>
                        <a:pt x="410" y="8192"/>
                      </a:lnTo>
                      <a:cubicBezTo>
                        <a:pt x="389" y="8189"/>
                        <a:pt x="368" y="8188"/>
                        <a:pt x="347" y="8188"/>
                      </a:cubicBezTo>
                      <a:cubicBezTo>
                        <a:pt x="132" y="8188"/>
                        <a:pt x="1" y="8334"/>
                        <a:pt x="1" y="8507"/>
                      </a:cubicBezTo>
                      <a:cubicBezTo>
                        <a:pt x="1" y="8696"/>
                        <a:pt x="158" y="8853"/>
                        <a:pt x="347" y="8853"/>
                      </a:cubicBezTo>
                      <a:lnTo>
                        <a:pt x="8003" y="8853"/>
                      </a:lnTo>
                      <a:cubicBezTo>
                        <a:pt x="8192" y="8853"/>
                        <a:pt x="8350" y="8696"/>
                        <a:pt x="8350" y="8507"/>
                      </a:cubicBezTo>
                      <a:cubicBezTo>
                        <a:pt x="8350" y="8318"/>
                        <a:pt x="8192" y="8160"/>
                        <a:pt x="8003" y="8160"/>
                      </a:cubicBezTo>
                      <a:lnTo>
                        <a:pt x="6806" y="8160"/>
                      </a:lnTo>
                      <a:lnTo>
                        <a:pt x="6239" y="6963"/>
                      </a:lnTo>
                      <a:cubicBezTo>
                        <a:pt x="6207" y="6869"/>
                        <a:pt x="6018" y="6774"/>
                        <a:pt x="5924" y="6774"/>
                      </a:cubicBezTo>
                      <a:lnTo>
                        <a:pt x="4191" y="6774"/>
                      </a:lnTo>
                      <a:lnTo>
                        <a:pt x="4191" y="3655"/>
                      </a:lnTo>
                      <a:cubicBezTo>
                        <a:pt x="4191" y="3435"/>
                        <a:pt x="4254" y="3245"/>
                        <a:pt x="4380" y="3088"/>
                      </a:cubicBezTo>
                      <a:cubicBezTo>
                        <a:pt x="4254" y="2836"/>
                        <a:pt x="4191" y="2552"/>
                        <a:pt x="4191" y="2300"/>
                      </a:cubicBezTo>
                      <a:cubicBezTo>
                        <a:pt x="4191" y="1733"/>
                        <a:pt x="4443" y="1229"/>
                        <a:pt x="4884" y="914"/>
                      </a:cubicBezTo>
                      <a:lnTo>
                        <a:pt x="4884" y="1"/>
                      </a:lnTo>
                      <a:close/>
                    </a:path>
                  </a:pathLst>
                </a:custGeom>
                <a:grpFill/>
                <a:ln>
                  <a:noFill/>
                </a:ln>
              </p:spPr>
              <p:txBody>
                <a:bodyPr spcFirstLastPara="1" wrap="square" lIns="121900" tIns="121900" rIns="121900" bIns="121900" anchor="ctr" anchorCtr="0">
                  <a:noAutofit/>
                </a:bodyPr>
                <a:lstStyle/>
                <a:p>
                  <a:endParaRPr sz="2400"/>
                </a:p>
              </p:txBody>
            </p:sp>
          </p:grpSp>
        </p:grpSp>
      </p:grpSp>
      <p:grpSp>
        <p:nvGrpSpPr>
          <p:cNvPr id="31" name="Group 30">
            <a:extLst>
              <a:ext uri="{FF2B5EF4-FFF2-40B4-BE49-F238E27FC236}">
                <a16:creationId xmlns:a16="http://schemas.microsoft.com/office/drawing/2014/main" id="{501000D5-577E-28C2-6F2C-4863F7454669}"/>
              </a:ext>
            </a:extLst>
          </p:cNvPr>
          <p:cNvGrpSpPr/>
          <p:nvPr/>
        </p:nvGrpSpPr>
        <p:grpSpPr>
          <a:xfrm>
            <a:off x="5979639" y="1486091"/>
            <a:ext cx="5662438" cy="4119159"/>
            <a:chOff x="5979639" y="1486091"/>
            <a:chExt cx="5662438" cy="4119159"/>
          </a:xfrm>
        </p:grpSpPr>
        <p:pic>
          <p:nvPicPr>
            <p:cNvPr id="4" name="Picture 3">
              <a:extLst>
                <a:ext uri="{FF2B5EF4-FFF2-40B4-BE49-F238E27FC236}">
                  <a16:creationId xmlns:a16="http://schemas.microsoft.com/office/drawing/2014/main" id="{EA9533F1-8FDE-01A2-7C96-6E692D2A9843}"/>
                </a:ext>
              </a:extLst>
            </p:cNvPr>
            <p:cNvPicPr>
              <a:picLocks noChangeAspect="1"/>
            </p:cNvPicPr>
            <p:nvPr/>
          </p:nvPicPr>
          <p:blipFill>
            <a:blip r:embed="rId4"/>
            <a:stretch>
              <a:fillRect/>
            </a:stretch>
          </p:blipFill>
          <p:spPr>
            <a:xfrm>
              <a:off x="6225048" y="1486091"/>
              <a:ext cx="5417029" cy="3343081"/>
            </a:xfrm>
            <a:prstGeom prst="rect">
              <a:avLst/>
            </a:prstGeom>
          </p:spPr>
        </p:pic>
        <p:grpSp>
          <p:nvGrpSpPr>
            <p:cNvPr id="29" name="Group 28">
              <a:extLst>
                <a:ext uri="{FF2B5EF4-FFF2-40B4-BE49-F238E27FC236}">
                  <a16:creationId xmlns:a16="http://schemas.microsoft.com/office/drawing/2014/main" id="{FD2708D8-D653-F1D2-52F4-676D66CDDF88}"/>
                </a:ext>
              </a:extLst>
            </p:cNvPr>
            <p:cNvGrpSpPr/>
            <p:nvPr/>
          </p:nvGrpSpPr>
          <p:grpSpPr>
            <a:xfrm>
              <a:off x="5979639" y="4919259"/>
              <a:ext cx="1516380" cy="685991"/>
              <a:chOff x="5979639" y="4919259"/>
              <a:chExt cx="1516380" cy="685991"/>
            </a:xfrm>
          </p:grpSpPr>
          <p:sp>
            <p:nvSpPr>
              <p:cNvPr id="27" name="Rectangle 26">
                <a:extLst>
                  <a:ext uri="{FF2B5EF4-FFF2-40B4-BE49-F238E27FC236}">
                    <a16:creationId xmlns:a16="http://schemas.microsoft.com/office/drawing/2014/main" id="{5C48026C-C82B-3F1F-DCA7-2F3CB32E3181}"/>
                  </a:ext>
                </a:extLst>
              </p:cNvPr>
              <p:cNvSpPr/>
              <p:nvPr/>
            </p:nvSpPr>
            <p:spPr>
              <a:xfrm>
                <a:off x="5979639" y="4919259"/>
                <a:ext cx="1516380" cy="685991"/>
              </a:xfrm>
              <a:prstGeom prst="rect">
                <a:avLst/>
              </a:prstGeom>
              <a:effectLst>
                <a:outerShdw blurRad="50800" dist="38100" dir="5400000" algn="t"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0BF7843-2AB8-48EF-5C63-6EC577870859}"/>
                  </a:ext>
                </a:extLst>
              </p:cNvPr>
              <p:cNvGrpSpPr/>
              <p:nvPr/>
            </p:nvGrpSpPr>
            <p:grpSpPr>
              <a:xfrm>
                <a:off x="6096000" y="4961442"/>
                <a:ext cx="601627" cy="601628"/>
                <a:chOff x="906533" y="4626079"/>
                <a:chExt cx="542927" cy="542928"/>
              </a:xfrm>
            </p:grpSpPr>
            <p:sp>
              <p:nvSpPr>
                <p:cNvPr id="20" name="Oval 19">
                  <a:extLst>
                    <a:ext uri="{FF2B5EF4-FFF2-40B4-BE49-F238E27FC236}">
                      <a16:creationId xmlns:a16="http://schemas.microsoft.com/office/drawing/2014/main" id="{63A9EF00-BAA6-8A4A-C98F-ADFA93ED4F04}"/>
                    </a:ext>
                  </a:extLst>
                </p:cNvPr>
                <p:cNvSpPr>
                  <a:spLocks/>
                </p:cNvSpPr>
                <p:nvPr/>
              </p:nvSpPr>
              <p:spPr>
                <a:xfrm>
                  <a:off x="906533" y="4626079"/>
                  <a:ext cx="542927" cy="542928"/>
                </a:xfrm>
                <a:prstGeom prst="ellipse">
                  <a:avLst/>
                </a:prstGeom>
                <a:solidFill>
                  <a:schemeClr val="accent3">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Google Shape;16436;p89">
                  <a:extLst>
                    <a:ext uri="{FF2B5EF4-FFF2-40B4-BE49-F238E27FC236}">
                      <a16:creationId xmlns:a16="http://schemas.microsoft.com/office/drawing/2014/main" id="{297A4036-B774-8C98-AC57-13A1F7C77BDB}"/>
                    </a:ext>
                  </a:extLst>
                </p:cNvPr>
                <p:cNvSpPr/>
                <p:nvPr/>
              </p:nvSpPr>
              <p:spPr>
                <a:xfrm>
                  <a:off x="1062464" y="4776971"/>
                  <a:ext cx="231060" cy="229128"/>
                </a:xfrm>
                <a:custGeom>
                  <a:avLst/>
                  <a:gdLst/>
                  <a:ahLst/>
                  <a:cxnLst/>
                  <a:rect l="l" t="t" r="r" b="b"/>
                  <a:pathLst>
                    <a:path w="7531" h="7468" extrusionOk="0">
                      <a:moveTo>
                        <a:pt x="3750" y="663"/>
                      </a:moveTo>
                      <a:cubicBezTo>
                        <a:pt x="3939" y="663"/>
                        <a:pt x="4096" y="820"/>
                        <a:pt x="4096" y="1009"/>
                      </a:cubicBezTo>
                      <a:lnTo>
                        <a:pt x="4096" y="3624"/>
                      </a:lnTo>
                      <a:lnTo>
                        <a:pt x="5357" y="4884"/>
                      </a:lnTo>
                      <a:cubicBezTo>
                        <a:pt x="5514" y="5042"/>
                        <a:pt x="5514" y="5231"/>
                        <a:pt x="5357" y="5357"/>
                      </a:cubicBezTo>
                      <a:cubicBezTo>
                        <a:pt x="5294" y="5420"/>
                        <a:pt x="5207" y="5451"/>
                        <a:pt x="5120" y="5451"/>
                      </a:cubicBezTo>
                      <a:cubicBezTo>
                        <a:pt x="5034" y="5451"/>
                        <a:pt x="4947" y="5420"/>
                        <a:pt x="4884" y="5357"/>
                      </a:cubicBezTo>
                      <a:lnTo>
                        <a:pt x="3498" y="3971"/>
                      </a:lnTo>
                      <a:cubicBezTo>
                        <a:pt x="3435" y="3908"/>
                        <a:pt x="3403" y="3813"/>
                        <a:pt x="3403" y="3719"/>
                      </a:cubicBezTo>
                      <a:lnTo>
                        <a:pt x="3403" y="1009"/>
                      </a:lnTo>
                      <a:cubicBezTo>
                        <a:pt x="3403" y="820"/>
                        <a:pt x="3561" y="663"/>
                        <a:pt x="3750" y="663"/>
                      </a:cubicBezTo>
                      <a:close/>
                      <a:moveTo>
                        <a:pt x="3750" y="1"/>
                      </a:moveTo>
                      <a:cubicBezTo>
                        <a:pt x="1671" y="1"/>
                        <a:pt x="1" y="1702"/>
                        <a:pt x="1" y="3750"/>
                      </a:cubicBezTo>
                      <a:cubicBezTo>
                        <a:pt x="1" y="5829"/>
                        <a:pt x="1702" y="7468"/>
                        <a:pt x="3750" y="7468"/>
                      </a:cubicBezTo>
                      <a:cubicBezTo>
                        <a:pt x="5798" y="7468"/>
                        <a:pt x="7499" y="5798"/>
                        <a:pt x="7499" y="3750"/>
                      </a:cubicBezTo>
                      <a:cubicBezTo>
                        <a:pt x="7530" y="1702"/>
                        <a:pt x="5829" y="1"/>
                        <a:pt x="3750" y="1"/>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sp>
              <p:nvSpPr>
                <p:cNvPr id="22" name="Google Shape;16437;p89">
                  <a:extLst>
                    <a:ext uri="{FF2B5EF4-FFF2-40B4-BE49-F238E27FC236}">
                      <a16:creationId xmlns:a16="http://schemas.microsoft.com/office/drawing/2014/main" id="{2062DBDA-0887-EE2D-C286-B9F85A3CEB81}"/>
                    </a:ext>
                  </a:extLst>
                </p:cNvPr>
                <p:cNvSpPr/>
                <p:nvPr/>
              </p:nvSpPr>
              <p:spPr>
                <a:xfrm>
                  <a:off x="998678" y="4713185"/>
                  <a:ext cx="358633" cy="357682"/>
                </a:xfrm>
                <a:custGeom>
                  <a:avLst/>
                  <a:gdLst/>
                  <a:ahLst/>
                  <a:cxnLst/>
                  <a:rect l="l" t="t" r="r" b="b"/>
                  <a:pathLst>
                    <a:path w="11689" h="11658" extrusionOk="0">
                      <a:moveTo>
                        <a:pt x="5829" y="1355"/>
                      </a:moveTo>
                      <a:cubicBezTo>
                        <a:pt x="8286" y="1355"/>
                        <a:pt x="10271" y="3372"/>
                        <a:pt x="10271" y="5829"/>
                      </a:cubicBezTo>
                      <a:cubicBezTo>
                        <a:pt x="10271" y="8286"/>
                        <a:pt x="8318" y="10271"/>
                        <a:pt x="5829" y="10271"/>
                      </a:cubicBezTo>
                      <a:cubicBezTo>
                        <a:pt x="3403" y="10271"/>
                        <a:pt x="1387" y="8255"/>
                        <a:pt x="1387" y="5829"/>
                      </a:cubicBezTo>
                      <a:cubicBezTo>
                        <a:pt x="1387" y="3372"/>
                        <a:pt x="3371" y="1355"/>
                        <a:pt x="5829" y="1355"/>
                      </a:cubicBezTo>
                      <a:close/>
                      <a:moveTo>
                        <a:pt x="5829" y="1"/>
                      </a:moveTo>
                      <a:cubicBezTo>
                        <a:pt x="2647" y="1"/>
                        <a:pt x="0" y="2616"/>
                        <a:pt x="0" y="5829"/>
                      </a:cubicBezTo>
                      <a:cubicBezTo>
                        <a:pt x="0" y="9011"/>
                        <a:pt x="2647" y="11657"/>
                        <a:pt x="5829" y="11657"/>
                      </a:cubicBezTo>
                      <a:cubicBezTo>
                        <a:pt x="9011" y="11657"/>
                        <a:pt x="11657" y="9011"/>
                        <a:pt x="11657" y="5829"/>
                      </a:cubicBezTo>
                      <a:cubicBezTo>
                        <a:pt x="11689" y="2616"/>
                        <a:pt x="9042" y="1"/>
                        <a:pt x="5829" y="1"/>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grpSp>
            <p:nvGrpSpPr>
              <p:cNvPr id="23" name="Group 22">
                <a:extLst>
                  <a:ext uri="{FF2B5EF4-FFF2-40B4-BE49-F238E27FC236}">
                    <a16:creationId xmlns:a16="http://schemas.microsoft.com/office/drawing/2014/main" id="{5C531DC5-1234-6B65-C32A-A54AA2489105}"/>
                  </a:ext>
                </a:extLst>
              </p:cNvPr>
              <p:cNvGrpSpPr/>
              <p:nvPr/>
            </p:nvGrpSpPr>
            <p:grpSpPr>
              <a:xfrm>
                <a:off x="6768309" y="4954784"/>
                <a:ext cx="601627" cy="601627"/>
                <a:chOff x="596240" y="1496601"/>
                <a:chExt cx="488910" cy="488910"/>
              </a:xfrm>
            </p:grpSpPr>
            <p:sp>
              <p:nvSpPr>
                <p:cNvPr id="24" name="Oval 23">
                  <a:extLst>
                    <a:ext uri="{FF2B5EF4-FFF2-40B4-BE49-F238E27FC236}">
                      <a16:creationId xmlns:a16="http://schemas.microsoft.com/office/drawing/2014/main" id="{9FA1F66B-0181-BBAB-E04F-1E8B5B4069B5}"/>
                    </a:ext>
                  </a:extLst>
                </p:cNvPr>
                <p:cNvSpPr>
                  <a:spLocks/>
                </p:cNvSpPr>
                <p:nvPr/>
              </p:nvSpPr>
              <p:spPr>
                <a:xfrm>
                  <a:off x="596240" y="1496601"/>
                  <a:ext cx="488910" cy="488910"/>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Google Shape;15642;p87">
                  <a:extLst>
                    <a:ext uri="{FF2B5EF4-FFF2-40B4-BE49-F238E27FC236}">
                      <a16:creationId xmlns:a16="http://schemas.microsoft.com/office/drawing/2014/main" id="{59C24C5C-318E-66B0-A43B-7CC3E17E757F}"/>
                    </a:ext>
                  </a:extLst>
                </p:cNvPr>
                <p:cNvSpPr/>
                <p:nvPr/>
              </p:nvSpPr>
              <p:spPr>
                <a:xfrm>
                  <a:off x="677681" y="1637609"/>
                  <a:ext cx="301341" cy="206567"/>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grpSp>
      </p:grpSp>
    </p:spTree>
    <p:extLst>
      <p:ext uri="{BB962C8B-B14F-4D97-AF65-F5344CB8AC3E}">
        <p14:creationId xmlns:p14="http://schemas.microsoft.com/office/powerpoint/2010/main" val="143675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52832D6E-80FC-A134-8DC3-BBA4CFAC82C4}"/>
              </a:ext>
            </a:extLst>
          </p:cNvPr>
          <p:cNvSpPr>
            <a:spLocks/>
          </p:cNvSpPr>
          <p:nvPr/>
        </p:nvSpPr>
        <p:spPr>
          <a:xfrm>
            <a:off x="717077" y="2996607"/>
            <a:ext cx="774851" cy="774851"/>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8FE0FB5-0036-6919-6E1E-81120AEF2539}"/>
              </a:ext>
            </a:extLst>
          </p:cNvPr>
          <p:cNvSpPr>
            <a:spLocks/>
          </p:cNvSpPr>
          <p:nvPr/>
        </p:nvSpPr>
        <p:spPr>
          <a:xfrm>
            <a:off x="717078" y="3876232"/>
            <a:ext cx="774851" cy="774851"/>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8B8392F-1261-2E1D-9B95-6A6BD8ED5753}"/>
              </a:ext>
            </a:extLst>
          </p:cNvPr>
          <p:cNvPicPr>
            <a:picLocks noChangeAspect="1"/>
          </p:cNvPicPr>
          <p:nvPr/>
        </p:nvPicPr>
        <p:blipFill>
          <a:blip r:embed="rId3"/>
          <a:stretch>
            <a:fillRect/>
          </a:stretch>
        </p:blipFill>
        <p:spPr>
          <a:xfrm>
            <a:off x="1527177" y="1612665"/>
            <a:ext cx="6667500" cy="4114800"/>
          </a:xfrm>
          <a:prstGeom prst="rect">
            <a:avLst/>
          </a:prstGeom>
        </p:spPr>
      </p:pic>
      <p:sp>
        <p:nvSpPr>
          <p:cNvPr id="3" name="Oval 2">
            <a:extLst>
              <a:ext uri="{FF2B5EF4-FFF2-40B4-BE49-F238E27FC236}">
                <a16:creationId xmlns:a16="http://schemas.microsoft.com/office/drawing/2014/main" id="{6C474B62-44F8-5784-FD7A-429780ACA3FA}"/>
              </a:ext>
            </a:extLst>
          </p:cNvPr>
          <p:cNvSpPr>
            <a:spLocks/>
          </p:cNvSpPr>
          <p:nvPr/>
        </p:nvSpPr>
        <p:spPr>
          <a:xfrm>
            <a:off x="717076" y="2116982"/>
            <a:ext cx="774851" cy="774851"/>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5" name="Google Shape;15595;p87">
            <a:extLst>
              <a:ext uri="{FF2B5EF4-FFF2-40B4-BE49-F238E27FC236}">
                <a16:creationId xmlns:a16="http://schemas.microsoft.com/office/drawing/2014/main" id="{A4BDD6B9-55B7-A010-763E-FCB1F162F91B}"/>
              </a:ext>
            </a:extLst>
          </p:cNvPr>
          <p:cNvGrpSpPr/>
          <p:nvPr/>
        </p:nvGrpSpPr>
        <p:grpSpPr>
          <a:xfrm>
            <a:off x="906642" y="3972205"/>
            <a:ext cx="381517" cy="500210"/>
            <a:chOff x="-27313750" y="3545275"/>
            <a:chExt cx="226050" cy="296375"/>
          </a:xfrm>
          <a:solidFill>
            <a:schemeClr val="tx1"/>
          </a:solidFill>
        </p:grpSpPr>
        <p:sp>
          <p:nvSpPr>
            <p:cNvPr id="6" name="Google Shape;15596;p87">
              <a:extLst>
                <a:ext uri="{FF2B5EF4-FFF2-40B4-BE49-F238E27FC236}">
                  <a16:creationId xmlns:a16="http://schemas.microsoft.com/office/drawing/2014/main" id="{CCDA1A0A-BDA7-005E-F522-07038BAF9FFD}"/>
                </a:ext>
              </a:extLst>
            </p:cNvPr>
            <p:cNvSpPr/>
            <p:nvPr/>
          </p:nvSpPr>
          <p:spPr>
            <a:xfrm>
              <a:off x="-27305100" y="3598450"/>
              <a:ext cx="208750" cy="173100"/>
            </a:xfrm>
            <a:custGeom>
              <a:avLst/>
              <a:gdLst/>
              <a:ahLst/>
              <a:cxnLst/>
              <a:rect l="l" t="t" r="r" b="b"/>
              <a:pathLst>
                <a:path w="8350" h="6924" extrusionOk="0">
                  <a:moveTo>
                    <a:pt x="4128" y="2733"/>
                  </a:moveTo>
                  <a:cubicBezTo>
                    <a:pt x="4380" y="3048"/>
                    <a:pt x="4726" y="3269"/>
                    <a:pt x="5167" y="3552"/>
                  </a:cubicBezTo>
                  <a:lnTo>
                    <a:pt x="5167" y="4497"/>
                  </a:lnTo>
                  <a:cubicBezTo>
                    <a:pt x="5167" y="4844"/>
                    <a:pt x="5010" y="5159"/>
                    <a:pt x="4695" y="5348"/>
                  </a:cubicBezTo>
                  <a:cubicBezTo>
                    <a:pt x="4537" y="5474"/>
                    <a:pt x="4325" y="5537"/>
                    <a:pt x="4112" y="5537"/>
                  </a:cubicBezTo>
                  <a:cubicBezTo>
                    <a:pt x="3899" y="5537"/>
                    <a:pt x="3687" y="5474"/>
                    <a:pt x="3529" y="5348"/>
                  </a:cubicBezTo>
                  <a:cubicBezTo>
                    <a:pt x="3277" y="5159"/>
                    <a:pt x="3057" y="4844"/>
                    <a:pt x="3057" y="4497"/>
                  </a:cubicBezTo>
                  <a:lnTo>
                    <a:pt x="3057" y="3552"/>
                  </a:lnTo>
                  <a:lnTo>
                    <a:pt x="3120" y="3552"/>
                  </a:lnTo>
                  <a:cubicBezTo>
                    <a:pt x="3529" y="3269"/>
                    <a:pt x="3907" y="2985"/>
                    <a:pt x="4128" y="2733"/>
                  </a:cubicBezTo>
                  <a:close/>
                  <a:moveTo>
                    <a:pt x="4222" y="0"/>
                  </a:moveTo>
                  <a:cubicBezTo>
                    <a:pt x="3568" y="0"/>
                    <a:pt x="2915" y="166"/>
                    <a:pt x="2363" y="496"/>
                  </a:cubicBezTo>
                  <a:cubicBezTo>
                    <a:pt x="1702" y="906"/>
                    <a:pt x="1229" y="1473"/>
                    <a:pt x="946" y="2166"/>
                  </a:cubicBezTo>
                  <a:lnTo>
                    <a:pt x="190" y="4560"/>
                  </a:lnTo>
                  <a:cubicBezTo>
                    <a:pt x="1" y="5002"/>
                    <a:pt x="64" y="5474"/>
                    <a:pt x="316" y="5915"/>
                  </a:cubicBezTo>
                  <a:cubicBezTo>
                    <a:pt x="662" y="6514"/>
                    <a:pt x="1324" y="6892"/>
                    <a:pt x="2080" y="6923"/>
                  </a:cubicBezTo>
                  <a:cubicBezTo>
                    <a:pt x="2363" y="6923"/>
                    <a:pt x="2615" y="6892"/>
                    <a:pt x="2805" y="6766"/>
                  </a:cubicBezTo>
                  <a:cubicBezTo>
                    <a:pt x="3120" y="6608"/>
                    <a:pt x="3403" y="6419"/>
                    <a:pt x="3561" y="6104"/>
                  </a:cubicBezTo>
                  <a:cubicBezTo>
                    <a:pt x="3750" y="6199"/>
                    <a:pt x="3939" y="6230"/>
                    <a:pt x="4191" y="6230"/>
                  </a:cubicBezTo>
                  <a:cubicBezTo>
                    <a:pt x="4380" y="6230"/>
                    <a:pt x="4600" y="6199"/>
                    <a:pt x="4821" y="6104"/>
                  </a:cubicBezTo>
                  <a:cubicBezTo>
                    <a:pt x="5010" y="6388"/>
                    <a:pt x="5230" y="6608"/>
                    <a:pt x="5545" y="6766"/>
                  </a:cubicBezTo>
                  <a:cubicBezTo>
                    <a:pt x="5797" y="6892"/>
                    <a:pt x="6018" y="6923"/>
                    <a:pt x="6270" y="6923"/>
                  </a:cubicBezTo>
                  <a:lnTo>
                    <a:pt x="6302" y="6923"/>
                  </a:lnTo>
                  <a:cubicBezTo>
                    <a:pt x="7026" y="6892"/>
                    <a:pt x="7688" y="6451"/>
                    <a:pt x="8034" y="5915"/>
                  </a:cubicBezTo>
                  <a:cubicBezTo>
                    <a:pt x="8318" y="5474"/>
                    <a:pt x="8349" y="5002"/>
                    <a:pt x="8192" y="4623"/>
                  </a:cubicBezTo>
                  <a:lnTo>
                    <a:pt x="7436" y="2135"/>
                  </a:lnTo>
                  <a:cubicBezTo>
                    <a:pt x="7184" y="1473"/>
                    <a:pt x="6711" y="906"/>
                    <a:pt x="6081" y="496"/>
                  </a:cubicBezTo>
                  <a:cubicBezTo>
                    <a:pt x="5530" y="166"/>
                    <a:pt x="4876" y="0"/>
                    <a:pt x="4222" y="0"/>
                  </a:cubicBezTo>
                  <a:close/>
                </a:path>
              </a:pathLst>
            </a:custGeom>
            <a:grpFill/>
            <a:ln>
              <a:noFill/>
            </a:ln>
          </p:spPr>
          <p:txBody>
            <a:bodyPr spcFirstLastPara="1" wrap="square" lIns="121900" tIns="121900" rIns="121900" bIns="121900" anchor="ctr" anchorCtr="0">
              <a:noAutofit/>
            </a:bodyPr>
            <a:lstStyle/>
            <a:p>
              <a:endParaRPr sz="2400"/>
            </a:p>
          </p:txBody>
        </p:sp>
        <p:sp>
          <p:nvSpPr>
            <p:cNvPr id="7" name="Google Shape;15597;p87">
              <a:extLst>
                <a:ext uri="{FF2B5EF4-FFF2-40B4-BE49-F238E27FC236}">
                  <a16:creationId xmlns:a16="http://schemas.microsoft.com/office/drawing/2014/main" id="{FD86F3D5-A25D-1ABC-167E-DC956C88A72D}"/>
                </a:ext>
              </a:extLst>
            </p:cNvPr>
            <p:cNvSpPr/>
            <p:nvPr/>
          </p:nvSpPr>
          <p:spPr>
            <a:xfrm>
              <a:off x="-27313750" y="3770725"/>
              <a:ext cx="226050" cy="70925"/>
            </a:xfrm>
            <a:custGeom>
              <a:avLst/>
              <a:gdLst/>
              <a:ahLst/>
              <a:cxnLst/>
              <a:rect l="l" t="t" r="r" b="b"/>
              <a:pathLst>
                <a:path w="9042" h="2837" extrusionOk="0">
                  <a:moveTo>
                    <a:pt x="4159" y="1"/>
                  </a:moveTo>
                  <a:cubicBezTo>
                    <a:pt x="3970" y="190"/>
                    <a:pt x="3686" y="379"/>
                    <a:pt x="3403" y="505"/>
                  </a:cubicBezTo>
                  <a:cubicBezTo>
                    <a:pt x="3151" y="631"/>
                    <a:pt x="2772" y="694"/>
                    <a:pt x="2426" y="694"/>
                  </a:cubicBezTo>
                  <a:cubicBezTo>
                    <a:pt x="1764" y="662"/>
                    <a:pt x="1166" y="442"/>
                    <a:pt x="693" y="32"/>
                  </a:cubicBezTo>
                  <a:cubicBezTo>
                    <a:pt x="252" y="473"/>
                    <a:pt x="0" y="1072"/>
                    <a:pt x="0" y="1734"/>
                  </a:cubicBezTo>
                  <a:lnTo>
                    <a:pt x="0" y="2490"/>
                  </a:lnTo>
                  <a:cubicBezTo>
                    <a:pt x="0" y="2679"/>
                    <a:pt x="158" y="2836"/>
                    <a:pt x="347" y="2836"/>
                  </a:cubicBezTo>
                  <a:lnTo>
                    <a:pt x="8695" y="2836"/>
                  </a:lnTo>
                  <a:cubicBezTo>
                    <a:pt x="8884" y="2836"/>
                    <a:pt x="9042" y="2679"/>
                    <a:pt x="9042" y="2490"/>
                  </a:cubicBezTo>
                  <a:lnTo>
                    <a:pt x="9042" y="1765"/>
                  </a:lnTo>
                  <a:cubicBezTo>
                    <a:pt x="9042" y="1135"/>
                    <a:pt x="8821" y="505"/>
                    <a:pt x="8349" y="95"/>
                  </a:cubicBezTo>
                  <a:cubicBezTo>
                    <a:pt x="7876" y="473"/>
                    <a:pt x="7309" y="725"/>
                    <a:pt x="6679" y="757"/>
                  </a:cubicBezTo>
                  <a:lnTo>
                    <a:pt x="6616" y="757"/>
                  </a:lnTo>
                  <a:cubicBezTo>
                    <a:pt x="6238" y="757"/>
                    <a:pt x="5891" y="662"/>
                    <a:pt x="5576" y="505"/>
                  </a:cubicBezTo>
                  <a:cubicBezTo>
                    <a:pt x="5324" y="379"/>
                    <a:pt x="5072" y="221"/>
                    <a:pt x="4883" y="1"/>
                  </a:cubicBezTo>
                  <a:cubicBezTo>
                    <a:pt x="4757" y="32"/>
                    <a:pt x="4631" y="32"/>
                    <a:pt x="4505" y="32"/>
                  </a:cubicBezTo>
                  <a:cubicBezTo>
                    <a:pt x="4411" y="32"/>
                    <a:pt x="4285" y="32"/>
                    <a:pt x="4159" y="1"/>
                  </a:cubicBezTo>
                  <a:close/>
                </a:path>
              </a:pathLst>
            </a:custGeom>
            <a:grpFill/>
            <a:ln>
              <a:noFill/>
            </a:ln>
          </p:spPr>
          <p:txBody>
            <a:bodyPr spcFirstLastPara="1" wrap="square" lIns="121900" tIns="121900" rIns="121900" bIns="121900" anchor="ctr" anchorCtr="0">
              <a:noAutofit/>
            </a:bodyPr>
            <a:lstStyle/>
            <a:p>
              <a:endParaRPr sz="2400"/>
            </a:p>
          </p:txBody>
        </p:sp>
        <p:sp>
          <p:nvSpPr>
            <p:cNvPr id="8" name="Google Shape;15598;p87">
              <a:extLst>
                <a:ext uri="{FF2B5EF4-FFF2-40B4-BE49-F238E27FC236}">
                  <a16:creationId xmlns:a16="http://schemas.microsoft.com/office/drawing/2014/main" id="{2DDDB7C9-047F-9F6A-4E37-E8BD179BD448}"/>
                </a:ext>
              </a:extLst>
            </p:cNvPr>
            <p:cNvSpPr/>
            <p:nvPr/>
          </p:nvSpPr>
          <p:spPr>
            <a:xfrm>
              <a:off x="-27261000" y="3545275"/>
              <a:ext cx="122100" cy="51425"/>
            </a:xfrm>
            <a:custGeom>
              <a:avLst/>
              <a:gdLst/>
              <a:ahLst/>
              <a:cxnLst/>
              <a:rect l="l" t="t" r="r" b="b"/>
              <a:pathLst>
                <a:path w="4884" h="2057" extrusionOk="0">
                  <a:moveTo>
                    <a:pt x="2454" y="1"/>
                  </a:moveTo>
                  <a:cubicBezTo>
                    <a:pt x="1639" y="1"/>
                    <a:pt x="820" y="339"/>
                    <a:pt x="127" y="1017"/>
                  </a:cubicBezTo>
                  <a:cubicBezTo>
                    <a:pt x="32" y="1111"/>
                    <a:pt x="1" y="1237"/>
                    <a:pt x="32" y="1332"/>
                  </a:cubicBezTo>
                  <a:lnTo>
                    <a:pt x="190" y="2056"/>
                  </a:lnTo>
                  <a:cubicBezTo>
                    <a:pt x="820" y="1647"/>
                    <a:pt x="1608" y="1458"/>
                    <a:pt x="2395" y="1458"/>
                  </a:cubicBezTo>
                  <a:cubicBezTo>
                    <a:pt x="3183" y="1458"/>
                    <a:pt x="3970" y="1647"/>
                    <a:pt x="4601" y="2056"/>
                  </a:cubicBezTo>
                  <a:lnTo>
                    <a:pt x="4664" y="2056"/>
                  </a:lnTo>
                  <a:lnTo>
                    <a:pt x="4853" y="1332"/>
                  </a:lnTo>
                  <a:cubicBezTo>
                    <a:pt x="4884" y="1237"/>
                    <a:pt x="4853" y="1111"/>
                    <a:pt x="4758" y="1017"/>
                  </a:cubicBezTo>
                  <a:cubicBezTo>
                    <a:pt x="4081" y="339"/>
                    <a:pt x="3269" y="1"/>
                    <a:pt x="2454" y="1"/>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9" name="Google Shape;15642;p87">
            <a:extLst>
              <a:ext uri="{FF2B5EF4-FFF2-40B4-BE49-F238E27FC236}">
                <a16:creationId xmlns:a16="http://schemas.microsoft.com/office/drawing/2014/main" id="{CA50C77A-E28F-2D5C-6C73-5776C613EC80}"/>
              </a:ext>
            </a:extLst>
          </p:cNvPr>
          <p:cNvSpPr/>
          <p:nvPr/>
        </p:nvSpPr>
        <p:spPr>
          <a:xfrm>
            <a:off x="858610" y="2347882"/>
            <a:ext cx="477582" cy="327378"/>
          </a:xfrm>
          <a:custGeom>
            <a:avLst/>
            <a:gdLst/>
            <a:ahLst/>
            <a:cxnLst/>
            <a:rect l="l" t="t" r="r" b="b"/>
            <a:pathLst>
              <a:path w="11847" h="8121" extrusionOk="0">
                <a:moveTo>
                  <a:pt x="5640" y="1221"/>
                </a:moveTo>
                <a:lnTo>
                  <a:pt x="5640" y="1914"/>
                </a:lnTo>
                <a:lnTo>
                  <a:pt x="4916" y="1914"/>
                </a:lnTo>
                <a:lnTo>
                  <a:pt x="4916" y="1568"/>
                </a:lnTo>
                <a:cubicBezTo>
                  <a:pt x="4916" y="1379"/>
                  <a:pt x="5073" y="1221"/>
                  <a:pt x="5294" y="1221"/>
                </a:cubicBezTo>
                <a:close/>
                <a:moveTo>
                  <a:pt x="8066" y="1253"/>
                </a:moveTo>
                <a:cubicBezTo>
                  <a:pt x="8287" y="1253"/>
                  <a:pt x="8444" y="1410"/>
                  <a:pt x="8444" y="1599"/>
                </a:cubicBezTo>
                <a:lnTo>
                  <a:pt x="8444" y="1946"/>
                </a:lnTo>
                <a:lnTo>
                  <a:pt x="7720" y="1946"/>
                </a:lnTo>
                <a:lnTo>
                  <a:pt x="7720" y="1253"/>
                </a:lnTo>
                <a:close/>
                <a:moveTo>
                  <a:pt x="7027" y="1253"/>
                </a:moveTo>
                <a:lnTo>
                  <a:pt x="7027" y="1977"/>
                </a:lnTo>
                <a:lnTo>
                  <a:pt x="6302" y="1977"/>
                </a:lnTo>
                <a:lnTo>
                  <a:pt x="6302" y="1253"/>
                </a:lnTo>
                <a:close/>
                <a:moveTo>
                  <a:pt x="8098" y="3994"/>
                </a:moveTo>
                <a:lnTo>
                  <a:pt x="6648" y="4844"/>
                </a:lnTo>
                <a:lnTo>
                  <a:pt x="5199" y="3994"/>
                </a:lnTo>
                <a:close/>
                <a:moveTo>
                  <a:pt x="6648" y="5663"/>
                </a:moveTo>
                <a:lnTo>
                  <a:pt x="8665" y="6797"/>
                </a:lnTo>
                <a:lnTo>
                  <a:pt x="4664" y="6797"/>
                </a:lnTo>
                <a:lnTo>
                  <a:pt x="6648" y="5663"/>
                </a:lnTo>
                <a:close/>
                <a:moveTo>
                  <a:pt x="3183" y="6766"/>
                </a:moveTo>
                <a:cubicBezTo>
                  <a:pt x="3372" y="6766"/>
                  <a:pt x="3561" y="6924"/>
                  <a:pt x="3561" y="7113"/>
                </a:cubicBezTo>
                <a:cubicBezTo>
                  <a:pt x="3561" y="7333"/>
                  <a:pt x="3372" y="7491"/>
                  <a:pt x="3183" y="7491"/>
                </a:cubicBezTo>
                <a:cubicBezTo>
                  <a:pt x="2994" y="7491"/>
                  <a:pt x="2836" y="7333"/>
                  <a:pt x="2836" y="7113"/>
                </a:cubicBezTo>
                <a:cubicBezTo>
                  <a:pt x="2836" y="6924"/>
                  <a:pt x="2994" y="6766"/>
                  <a:pt x="3183" y="6766"/>
                </a:cubicBezTo>
                <a:close/>
                <a:moveTo>
                  <a:pt x="10114" y="6797"/>
                </a:moveTo>
                <a:cubicBezTo>
                  <a:pt x="10303" y="6797"/>
                  <a:pt x="10461" y="6955"/>
                  <a:pt x="10461" y="7144"/>
                </a:cubicBezTo>
                <a:cubicBezTo>
                  <a:pt x="10461" y="7365"/>
                  <a:pt x="10303" y="7522"/>
                  <a:pt x="10114" y="7522"/>
                </a:cubicBezTo>
                <a:cubicBezTo>
                  <a:pt x="9925" y="7522"/>
                  <a:pt x="9767" y="7365"/>
                  <a:pt x="9767" y="7144"/>
                </a:cubicBezTo>
                <a:cubicBezTo>
                  <a:pt x="9767" y="6955"/>
                  <a:pt x="9925" y="6797"/>
                  <a:pt x="10114" y="6797"/>
                </a:cubicBezTo>
                <a:close/>
                <a:moveTo>
                  <a:pt x="1123" y="0"/>
                </a:moveTo>
                <a:cubicBezTo>
                  <a:pt x="859" y="0"/>
                  <a:pt x="600" y="103"/>
                  <a:pt x="411" y="308"/>
                </a:cubicBezTo>
                <a:cubicBezTo>
                  <a:pt x="1" y="686"/>
                  <a:pt x="1" y="1379"/>
                  <a:pt x="411" y="1757"/>
                </a:cubicBezTo>
                <a:lnTo>
                  <a:pt x="2017" y="3426"/>
                </a:lnTo>
                <a:cubicBezTo>
                  <a:pt x="2395" y="3805"/>
                  <a:pt x="2931" y="4025"/>
                  <a:pt x="3466" y="4025"/>
                </a:cubicBezTo>
                <a:lnTo>
                  <a:pt x="3782" y="4025"/>
                </a:lnTo>
                <a:lnTo>
                  <a:pt x="5955" y="5222"/>
                </a:lnTo>
                <a:lnTo>
                  <a:pt x="3908" y="6388"/>
                </a:lnTo>
                <a:cubicBezTo>
                  <a:pt x="3719" y="6167"/>
                  <a:pt x="3466" y="6073"/>
                  <a:pt x="3151" y="6073"/>
                </a:cubicBezTo>
                <a:cubicBezTo>
                  <a:pt x="2553" y="6073"/>
                  <a:pt x="2143" y="6545"/>
                  <a:pt x="2143" y="7081"/>
                </a:cubicBezTo>
                <a:cubicBezTo>
                  <a:pt x="2143" y="7680"/>
                  <a:pt x="2584" y="8121"/>
                  <a:pt x="3151" y="8121"/>
                </a:cubicBezTo>
                <a:cubicBezTo>
                  <a:pt x="3593" y="8121"/>
                  <a:pt x="3971" y="7837"/>
                  <a:pt x="4128" y="7396"/>
                </a:cubicBezTo>
                <a:lnTo>
                  <a:pt x="9137" y="7396"/>
                </a:lnTo>
                <a:cubicBezTo>
                  <a:pt x="9295" y="7806"/>
                  <a:pt x="9641" y="8121"/>
                  <a:pt x="10114" y="8121"/>
                </a:cubicBezTo>
                <a:cubicBezTo>
                  <a:pt x="10713" y="8121"/>
                  <a:pt x="11154" y="7648"/>
                  <a:pt x="11154" y="7081"/>
                </a:cubicBezTo>
                <a:cubicBezTo>
                  <a:pt x="11154" y="6482"/>
                  <a:pt x="10681" y="6073"/>
                  <a:pt x="10114" y="6073"/>
                </a:cubicBezTo>
                <a:cubicBezTo>
                  <a:pt x="9862" y="6073"/>
                  <a:pt x="9578" y="6167"/>
                  <a:pt x="9358" y="6388"/>
                </a:cubicBezTo>
                <a:lnTo>
                  <a:pt x="7310" y="5222"/>
                </a:lnTo>
                <a:lnTo>
                  <a:pt x="9484" y="4025"/>
                </a:lnTo>
                <a:lnTo>
                  <a:pt x="10839" y="4025"/>
                </a:lnTo>
                <a:cubicBezTo>
                  <a:pt x="11437" y="4025"/>
                  <a:pt x="11847" y="3552"/>
                  <a:pt x="11847" y="2985"/>
                </a:cubicBezTo>
                <a:cubicBezTo>
                  <a:pt x="11847" y="2387"/>
                  <a:pt x="11374" y="1946"/>
                  <a:pt x="10839" y="1946"/>
                </a:cubicBezTo>
                <a:lnTo>
                  <a:pt x="9074" y="1946"/>
                </a:lnTo>
                <a:lnTo>
                  <a:pt x="9074" y="1599"/>
                </a:lnTo>
                <a:cubicBezTo>
                  <a:pt x="9074" y="1032"/>
                  <a:pt x="8602" y="591"/>
                  <a:pt x="8035" y="591"/>
                </a:cubicBezTo>
                <a:lnTo>
                  <a:pt x="5294" y="591"/>
                </a:lnTo>
                <a:cubicBezTo>
                  <a:pt x="4695" y="591"/>
                  <a:pt x="4254" y="1064"/>
                  <a:pt x="4254" y="1599"/>
                </a:cubicBezTo>
                <a:lnTo>
                  <a:pt x="4254" y="1946"/>
                </a:lnTo>
                <a:lnTo>
                  <a:pt x="4097" y="1946"/>
                </a:lnTo>
                <a:cubicBezTo>
                  <a:pt x="3750" y="1946"/>
                  <a:pt x="3372" y="1820"/>
                  <a:pt x="3120" y="1568"/>
                </a:cubicBezTo>
                <a:lnTo>
                  <a:pt x="1860" y="308"/>
                </a:lnTo>
                <a:cubicBezTo>
                  <a:pt x="1655" y="103"/>
                  <a:pt x="1387" y="0"/>
                  <a:pt x="1123" y="0"/>
                </a:cubicBezTo>
                <a:close/>
              </a:path>
            </a:pathLst>
          </a:custGeom>
          <a:solidFill>
            <a:schemeClr val="tx1"/>
          </a:solidFill>
          <a:ln>
            <a:noFill/>
          </a:ln>
        </p:spPr>
        <p:txBody>
          <a:bodyPr spcFirstLastPara="1" wrap="square" lIns="121900" tIns="121900" rIns="121900" bIns="121900" anchor="ctr" anchorCtr="0">
            <a:noAutofit/>
          </a:bodyPr>
          <a:lstStyle/>
          <a:p>
            <a:endParaRPr sz="2400"/>
          </a:p>
        </p:txBody>
      </p:sp>
      <p:grpSp>
        <p:nvGrpSpPr>
          <p:cNvPr id="11" name="Google Shape;15628;p87">
            <a:extLst>
              <a:ext uri="{FF2B5EF4-FFF2-40B4-BE49-F238E27FC236}">
                <a16:creationId xmlns:a16="http://schemas.microsoft.com/office/drawing/2014/main" id="{31FEEB13-DC9C-E8DB-115A-6E90FA0E5230}"/>
              </a:ext>
            </a:extLst>
          </p:cNvPr>
          <p:cNvGrpSpPr/>
          <p:nvPr/>
        </p:nvGrpSpPr>
        <p:grpSpPr>
          <a:xfrm>
            <a:off x="858609" y="3154455"/>
            <a:ext cx="534705" cy="438065"/>
            <a:chOff x="-26981375" y="3951875"/>
            <a:chExt cx="296150" cy="242625"/>
          </a:xfrm>
          <a:solidFill>
            <a:schemeClr val="tx1"/>
          </a:solidFill>
        </p:grpSpPr>
        <p:sp>
          <p:nvSpPr>
            <p:cNvPr id="12" name="Google Shape;15629;p87">
              <a:extLst>
                <a:ext uri="{FF2B5EF4-FFF2-40B4-BE49-F238E27FC236}">
                  <a16:creationId xmlns:a16="http://schemas.microsoft.com/office/drawing/2014/main" id="{3B7F4969-8DA8-3472-AE8A-E5C1A07BAD22}"/>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grpFill/>
            <a:ln>
              <a:noFill/>
            </a:ln>
          </p:spPr>
          <p:txBody>
            <a:bodyPr spcFirstLastPara="1" wrap="square" lIns="121900" tIns="121900" rIns="121900" bIns="121900" anchor="ctr" anchorCtr="0">
              <a:noAutofit/>
            </a:bodyPr>
            <a:lstStyle/>
            <a:p>
              <a:endParaRPr sz="2400"/>
            </a:p>
          </p:txBody>
        </p:sp>
        <p:sp>
          <p:nvSpPr>
            <p:cNvPr id="13" name="Google Shape;15630;p87">
              <a:extLst>
                <a:ext uri="{FF2B5EF4-FFF2-40B4-BE49-F238E27FC236}">
                  <a16:creationId xmlns:a16="http://schemas.microsoft.com/office/drawing/2014/main" id="{FC2AA30F-FECE-8DFC-C01A-89D509ACAF8C}"/>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grpFill/>
            <a:ln>
              <a:noFill/>
            </a:ln>
          </p:spPr>
          <p:txBody>
            <a:bodyPr spcFirstLastPara="1" wrap="square" lIns="121900" tIns="121900" rIns="121900" bIns="121900" anchor="ctr" anchorCtr="0">
              <a:noAutofit/>
            </a:bodyPr>
            <a:lstStyle/>
            <a:p>
              <a:endParaRPr sz="2400"/>
            </a:p>
          </p:txBody>
        </p:sp>
        <p:sp>
          <p:nvSpPr>
            <p:cNvPr id="14" name="Google Shape;15631;p87">
              <a:extLst>
                <a:ext uri="{FF2B5EF4-FFF2-40B4-BE49-F238E27FC236}">
                  <a16:creationId xmlns:a16="http://schemas.microsoft.com/office/drawing/2014/main" id="{EBDE1A95-CC47-E769-0CA9-088CB372A7FF}"/>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grpFill/>
            <a:ln>
              <a:noFill/>
            </a:ln>
          </p:spPr>
          <p:txBody>
            <a:bodyPr spcFirstLastPara="1" wrap="square" lIns="121900" tIns="121900" rIns="121900" bIns="121900" anchor="ctr" anchorCtr="0">
              <a:noAutofit/>
            </a:bodyPr>
            <a:lstStyle/>
            <a:p>
              <a:endParaRPr sz="2400"/>
            </a:p>
          </p:txBody>
        </p:sp>
      </p:grpSp>
      <p:sp>
        <p:nvSpPr>
          <p:cNvPr id="21" name="Oval 20">
            <a:extLst>
              <a:ext uri="{FF2B5EF4-FFF2-40B4-BE49-F238E27FC236}">
                <a16:creationId xmlns:a16="http://schemas.microsoft.com/office/drawing/2014/main" id="{BBD89831-FEAA-4534-57D1-AA254B15734E}"/>
              </a:ext>
            </a:extLst>
          </p:cNvPr>
          <p:cNvSpPr>
            <a:spLocks/>
          </p:cNvSpPr>
          <p:nvPr/>
        </p:nvSpPr>
        <p:spPr>
          <a:xfrm>
            <a:off x="717076" y="4755857"/>
            <a:ext cx="774851" cy="774851"/>
          </a:xfrm>
          <a:prstGeom prst="ellipse">
            <a:avLst/>
          </a:prstGeom>
          <a:solidFill>
            <a:schemeClr val="accent3">
              <a:lumMod val="40000"/>
              <a:lumOff val="60000"/>
            </a:schemeClr>
          </a:solidFill>
          <a:ln>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8" name="Google Shape;6702;p54">
            <a:extLst>
              <a:ext uri="{FF2B5EF4-FFF2-40B4-BE49-F238E27FC236}">
                <a16:creationId xmlns:a16="http://schemas.microsoft.com/office/drawing/2014/main" id="{EBFA574F-7E4A-75F1-E373-26716F6A5F86}"/>
              </a:ext>
            </a:extLst>
          </p:cNvPr>
          <p:cNvGrpSpPr/>
          <p:nvPr/>
        </p:nvGrpSpPr>
        <p:grpSpPr>
          <a:xfrm>
            <a:off x="874230" y="4885162"/>
            <a:ext cx="460542" cy="459297"/>
            <a:chOff x="-23599325" y="1971025"/>
            <a:chExt cx="296175" cy="295375"/>
          </a:xfrm>
          <a:solidFill>
            <a:schemeClr val="tx1"/>
          </a:solidFill>
        </p:grpSpPr>
        <p:sp>
          <p:nvSpPr>
            <p:cNvPr id="19" name="Google Shape;6703;p54">
              <a:extLst>
                <a:ext uri="{FF2B5EF4-FFF2-40B4-BE49-F238E27FC236}">
                  <a16:creationId xmlns:a16="http://schemas.microsoft.com/office/drawing/2014/main" id="{A9D0E8C7-5D20-BC52-5861-D485A8A0EA7C}"/>
                </a:ext>
              </a:extLst>
            </p:cNvPr>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04;p54">
              <a:extLst>
                <a:ext uri="{FF2B5EF4-FFF2-40B4-BE49-F238E27FC236}">
                  <a16:creationId xmlns:a16="http://schemas.microsoft.com/office/drawing/2014/main" id="{7E3B96C9-DD73-6FBD-23D9-B45AC459DE65}"/>
                </a:ext>
              </a:extLst>
            </p:cNvPr>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TextBox 24">
            <a:extLst>
              <a:ext uri="{FF2B5EF4-FFF2-40B4-BE49-F238E27FC236}">
                <a16:creationId xmlns:a16="http://schemas.microsoft.com/office/drawing/2014/main" id="{528F761E-879A-EE34-647E-A4940ECF849A}"/>
              </a:ext>
            </a:extLst>
          </p:cNvPr>
          <p:cNvSpPr txBox="1"/>
          <p:nvPr/>
        </p:nvSpPr>
        <p:spPr>
          <a:xfrm>
            <a:off x="717076" y="778708"/>
            <a:ext cx="8598374" cy="584775"/>
          </a:xfrm>
          <a:prstGeom prst="rect">
            <a:avLst/>
          </a:prstGeom>
          <a:noFill/>
        </p:spPr>
        <p:txBody>
          <a:bodyPr wrap="square" rtlCol="0">
            <a:spAutoFit/>
          </a:bodyPr>
          <a:lstStyle/>
          <a:p>
            <a:r>
              <a:rPr lang="en-US" sz="3200" dirty="0">
                <a:latin typeface="+mj-lt"/>
              </a:rPr>
              <a:t>Correlation Matrix with potential Multicollinearity </a:t>
            </a:r>
          </a:p>
        </p:txBody>
      </p:sp>
    </p:spTree>
    <p:extLst>
      <p:ext uri="{BB962C8B-B14F-4D97-AF65-F5344CB8AC3E}">
        <p14:creationId xmlns:p14="http://schemas.microsoft.com/office/powerpoint/2010/main" val="752774598"/>
      </p:ext>
    </p:extLst>
  </p:cSld>
  <p:clrMapOvr>
    <a:masterClrMapping/>
  </p:clrMapOvr>
</p:sld>
</file>

<file path=ppt/theme/theme1.xml><?xml version="1.0" encoding="utf-8"?>
<a:theme xmlns:a="http://schemas.openxmlformats.org/drawingml/2006/main" name="Office Theme">
  <a:themeElements>
    <a:clrScheme name="Custom 1">
      <a:dk1>
        <a:srgbClr val="E8E8E8"/>
      </a:dk1>
      <a:lt1>
        <a:srgbClr val="0E2841"/>
      </a:lt1>
      <a:dk2>
        <a:srgbClr val="609175"/>
      </a:dk2>
      <a:lt2>
        <a:srgbClr val="1B3B6F"/>
      </a:lt2>
      <a:accent1>
        <a:srgbClr val="609175"/>
      </a:accent1>
      <a:accent2>
        <a:srgbClr val="21295C"/>
      </a:accent2>
      <a:accent3>
        <a:srgbClr val="1B3B6F"/>
      </a:accent3>
      <a:accent4>
        <a:srgbClr val="6F7273"/>
      </a:accent4>
      <a:accent5>
        <a:srgbClr val="DCEDFF"/>
      </a:accent5>
      <a:accent6>
        <a:srgbClr val="85BFFF"/>
      </a:accent6>
      <a:hlink>
        <a:srgbClr val="609175"/>
      </a:hlink>
      <a:folHlink>
        <a:srgbClr val="E27396"/>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2193</TotalTime>
  <Words>2038</Words>
  <Application>Microsoft Office PowerPoint</Application>
  <PresentationFormat>Widescreen</PresentationFormat>
  <Paragraphs>233</Paragraphs>
  <Slides>25</Slides>
  <Notes>13</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Segoe UI</vt:lpstr>
      <vt:lpstr>Office Theme</vt:lpstr>
      <vt:lpstr>Long Term Hospitalizations Analysis Based on Potential Nosocomial Infections and Other Risk Factors </vt:lpstr>
      <vt:lpstr>EDA and Summary Information</vt:lpstr>
      <vt:lpstr>Define variables </vt:lpstr>
      <vt:lpstr>Define variables </vt:lpstr>
      <vt:lpstr>EDA and Summary Information</vt:lpstr>
      <vt:lpstr>EDA and Summary Information</vt:lpstr>
      <vt:lpstr>PowerPoint Presentation</vt:lpstr>
      <vt:lpstr>PowerPoint Presentation</vt:lpstr>
      <vt:lpstr>PowerPoint Presentation</vt:lpstr>
      <vt:lpstr>PowerPoint Presentation</vt:lpstr>
      <vt:lpstr>Objective One</vt:lpstr>
      <vt:lpstr>Objective 1 Summary Table</vt:lpstr>
      <vt:lpstr>PowerPoint Presentation</vt:lpstr>
      <vt:lpstr>Assumptions</vt:lpstr>
      <vt:lpstr>Objective One -Conclusion</vt:lpstr>
      <vt:lpstr>Objective 2 </vt:lpstr>
      <vt:lpstr>Objective 2 – Complexity </vt:lpstr>
      <vt:lpstr>Model Building</vt:lpstr>
      <vt:lpstr>Objective 2 </vt:lpstr>
      <vt:lpstr>Residual Plot – Complex MLR </vt:lpstr>
      <vt:lpstr>Objective 2 - KNN</vt:lpstr>
      <vt:lpstr>Objective Two - conclusions</vt:lpstr>
      <vt:lpstr>Instructions for use</vt:lpstr>
      <vt:lpstr>Instructions for use (premium users)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Payden bullis</dc:creator>
  <cp:lastModifiedBy>Payden bullis</cp:lastModifiedBy>
  <cp:revision>17</cp:revision>
  <dcterms:created xsi:type="dcterms:W3CDTF">2025-01-30T03:09:00Z</dcterms:created>
  <dcterms:modified xsi:type="dcterms:W3CDTF">2025-02-08T21:37:05Z</dcterms:modified>
</cp:coreProperties>
</file>