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7_4EC66543.xml" ContentType="application/vnd.ms-powerpoint.comments+xml"/>
  <Override PartName="/ppt/comments/modernComment_154_55A336C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3C_AF014931.xml" ContentType="application/vnd.ms-powerpoint.comments+xml"/>
  <Override PartName="/ppt/comments/modernComment_13D_4CC93A83.xml" ContentType="application/vnd.ms-powerpoint.comments+xml"/>
  <Override PartName="/ppt/comments/modernComment_14C_D126D6A2.xml" ContentType="application/vnd.ms-powerpoint.comments+xml"/>
  <Override PartName="/ppt/notesSlides/notesSlide10.xml" ContentType="application/vnd.openxmlformats-officedocument.presentationml.notesSlide+xml"/>
  <Override PartName="/ppt/comments/modernComment_143_334868F9.xml" ContentType="application/vnd.ms-powerpoint.comments+xml"/>
  <Override PartName="/ppt/comments/modernComment_14D_2A27CBC1.xml" ContentType="application/vnd.ms-powerpoint.comments+xml"/>
  <Override PartName="/ppt/comments/modernComment_145_B0B239C5.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6" r:id="rId2"/>
    <p:sldId id="329" r:id="rId3"/>
    <p:sldId id="320" r:id="rId4"/>
    <p:sldId id="321" r:id="rId5"/>
    <p:sldId id="336" r:id="rId6"/>
    <p:sldId id="337" r:id="rId7"/>
    <p:sldId id="327" r:id="rId8"/>
    <p:sldId id="340" r:id="rId9"/>
    <p:sldId id="331" r:id="rId10"/>
    <p:sldId id="326" r:id="rId11"/>
    <p:sldId id="314" r:id="rId12"/>
    <p:sldId id="330" r:id="rId13"/>
    <p:sldId id="339" r:id="rId14"/>
    <p:sldId id="319" r:id="rId15"/>
    <p:sldId id="316" r:id="rId16"/>
    <p:sldId id="317" r:id="rId17"/>
    <p:sldId id="332" r:id="rId18"/>
    <p:sldId id="322" r:id="rId19"/>
    <p:sldId id="323" r:id="rId20"/>
    <p:sldId id="333" r:id="rId21"/>
    <p:sldId id="325" r:id="rId22"/>
    <p:sldId id="294" r:id="rId23"/>
    <p:sldId id="295" r:id="rId24"/>
    <p:sldId id="31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DEDCAE-F592-746B-97DB-DD8949C5E97D}" name="Payden bullis" initials="Pb" userId="2dfb78ed1a03ae5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38793-13AD-4281-B2CE-95C70A0EEDBA}" v="457" dt="2025-02-08T19:58:11.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3099" autoAdjust="0"/>
  </p:normalViewPr>
  <p:slideViewPr>
    <p:cSldViewPr snapToGrid="0">
      <p:cViewPr varScale="1">
        <p:scale>
          <a:sx n="103" d="100"/>
          <a:sy n="103"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den bullis" userId="2dfb78ed1a03ae56" providerId="LiveId" clId="{18A38793-13AD-4281-B2CE-95C70A0EEDBA}"/>
    <pc:docChg chg="undo custSel addSld delSld modSld sldOrd">
      <pc:chgData name="Payden bullis" userId="2dfb78ed1a03ae56" providerId="LiveId" clId="{18A38793-13AD-4281-B2CE-95C70A0EEDBA}" dt="2025-02-08T20:00:56.624" v="1648" actId="47"/>
      <pc:docMkLst>
        <pc:docMk/>
      </pc:docMkLst>
      <pc:sldChg chg="addSp delSp modSp mod setBg addAnim delAnim">
        <pc:chgData name="Payden bullis" userId="2dfb78ed1a03ae56" providerId="LiveId" clId="{18A38793-13AD-4281-B2CE-95C70A0EEDBA}" dt="2025-02-08T19:42:12.223" v="1266" actId="26606"/>
        <pc:sldMkLst>
          <pc:docMk/>
          <pc:sldMk cId="1601241251" sldId="256"/>
        </pc:sldMkLst>
        <pc:spChg chg="mod">
          <ac:chgData name="Payden bullis" userId="2dfb78ed1a03ae56" providerId="LiveId" clId="{18A38793-13AD-4281-B2CE-95C70A0EEDBA}" dt="2025-02-08T19:42:12.223" v="1266" actId="26606"/>
          <ac:spMkLst>
            <pc:docMk/>
            <pc:sldMk cId="1601241251" sldId="256"/>
            <ac:spMk id="2" creationId="{DD4BA7E1-4F4E-8757-4029-6D4A320C0E06}"/>
          </ac:spMkLst>
        </pc:spChg>
        <pc:spChg chg="mod">
          <ac:chgData name="Payden bullis" userId="2dfb78ed1a03ae56" providerId="LiveId" clId="{18A38793-13AD-4281-B2CE-95C70A0EEDBA}" dt="2025-02-08T19:42:12.223" v="1266" actId="26606"/>
          <ac:spMkLst>
            <pc:docMk/>
            <pc:sldMk cId="1601241251" sldId="256"/>
            <ac:spMk id="3" creationId="{CEC79857-674E-CD20-56A9-25134024AFA3}"/>
          </ac:spMkLst>
        </pc:spChg>
        <pc:spChg chg="add del">
          <ac:chgData name="Payden bullis" userId="2dfb78ed1a03ae56" providerId="LiveId" clId="{18A38793-13AD-4281-B2CE-95C70A0EEDBA}" dt="2025-02-08T19:42:03.316" v="1259" actId="26606"/>
          <ac:spMkLst>
            <pc:docMk/>
            <pc:sldMk cId="1601241251" sldId="256"/>
            <ac:spMk id="8" creationId="{577D6B2E-37A3-429E-A37C-F30ED6487282}"/>
          </ac:spMkLst>
        </pc:spChg>
        <pc:spChg chg="add del">
          <ac:chgData name="Payden bullis" userId="2dfb78ed1a03ae56" providerId="LiveId" clId="{18A38793-13AD-4281-B2CE-95C70A0EEDBA}" dt="2025-02-08T19:42:03.316" v="1259" actId="26606"/>
          <ac:spMkLst>
            <pc:docMk/>
            <pc:sldMk cId="1601241251" sldId="256"/>
            <ac:spMk id="10" creationId="{5CEAD642-85CF-4750-8432-7C80C901F001}"/>
          </ac:spMkLst>
        </pc:spChg>
        <pc:spChg chg="add del">
          <ac:chgData name="Payden bullis" userId="2dfb78ed1a03ae56" providerId="LiveId" clId="{18A38793-13AD-4281-B2CE-95C70A0EEDBA}" dt="2025-02-08T19:42:03.316" v="1259" actId="26606"/>
          <ac:spMkLst>
            <pc:docMk/>
            <pc:sldMk cId="1601241251" sldId="256"/>
            <ac:spMk id="12" creationId="{FA33EEAE-15D5-4119-8C1E-89D943F911EF}"/>
          </ac:spMkLst>
        </pc:spChg>
        <pc:spChg chg="add del">
          <ac:chgData name="Payden bullis" userId="2dfb78ed1a03ae56" providerId="LiveId" clId="{18A38793-13AD-4281-B2CE-95C70A0EEDBA}" dt="2025-02-08T19:42:03.316" v="1259" actId="26606"/>
          <ac:spMkLst>
            <pc:docMk/>
            <pc:sldMk cId="1601241251" sldId="256"/>
            <ac:spMk id="14" creationId="{730D8B3B-9B80-4025-B934-26DC7D7CD231}"/>
          </ac:spMkLst>
        </pc:spChg>
        <pc:spChg chg="add del">
          <ac:chgData name="Payden bullis" userId="2dfb78ed1a03ae56" providerId="LiveId" clId="{18A38793-13AD-4281-B2CE-95C70A0EEDBA}" dt="2025-02-08T19:42:03.316" v="1259" actId="26606"/>
          <ac:spMkLst>
            <pc:docMk/>
            <pc:sldMk cId="1601241251" sldId="256"/>
            <ac:spMk id="16" creationId="{1064D5D5-227B-4F66-9AEA-46F570E793BD}"/>
          </ac:spMkLst>
        </pc:spChg>
        <pc:spChg chg="add del">
          <ac:chgData name="Payden bullis" userId="2dfb78ed1a03ae56" providerId="LiveId" clId="{18A38793-13AD-4281-B2CE-95C70A0EEDBA}" dt="2025-02-08T19:42:03.316" v="1259" actId="26606"/>
          <ac:spMkLst>
            <pc:docMk/>
            <pc:sldMk cId="1601241251" sldId="256"/>
            <ac:spMk id="18" creationId="{646B67A4-D328-4747-A82B-65E84FA46368}"/>
          </ac:spMkLst>
        </pc:spChg>
        <pc:spChg chg="add del">
          <ac:chgData name="Payden bullis" userId="2dfb78ed1a03ae56" providerId="LiveId" clId="{18A38793-13AD-4281-B2CE-95C70A0EEDBA}" dt="2025-02-08T19:42:03.316" v="1259" actId="26606"/>
          <ac:spMkLst>
            <pc:docMk/>
            <pc:sldMk cId="1601241251" sldId="256"/>
            <ac:spMk id="20" creationId="{B5A1B09C-1565-46F8-B70F-621C5EB48A09}"/>
          </ac:spMkLst>
        </pc:spChg>
        <pc:spChg chg="add del">
          <ac:chgData name="Payden bullis" userId="2dfb78ed1a03ae56" providerId="LiveId" clId="{18A38793-13AD-4281-B2CE-95C70A0EEDBA}" dt="2025-02-08T19:42:03.316" v="1259" actId="26606"/>
          <ac:spMkLst>
            <pc:docMk/>
            <pc:sldMk cId="1601241251" sldId="256"/>
            <ac:spMk id="22" creationId="{8C516CC8-80AC-446C-A56E-9F54B7210402}"/>
          </ac:spMkLst>
        </pc:spChg>
        <pc:spChg chg="add del">
          <ac:chgData name="Payden bullis" userId="2dfb78ed1a03ae56" providerId="LiveId" clId="{18A38793-13AD-4281-B2CE-95C70A0EEDBA}" dt="2025-02-08T19:42:10.336" v="1261" actId="26606"/>
          <ac:spMkLst>
            <pc:docMk/>
            <pc:sldMk cId="1601241251" sldId="256"/>
            <ac:spMk id="24" creationId="{4522B21E-B2B9-4C72-9A71-C87EFD137480}"/>
          </ac:spMkLst>
        </pc:spChg>
        <pc:spChg chg="add del">
          <ac:chgData name="Payden bullis" userId="2dfb78ed1a03ae56" providerId="LiveId" clId="{18A38793-13AD-4281-B2CE-95C70A0EEDBA}" dt="2025-02-08T19:42:10.336" v="1261" actId="26606"/>
          <ac:spMkLst>
            <pc:docMk/>
            <pc:sldMk cId="1601241251" sldId="256"/>
            <ac:spMk id="25" creationId="{5EB7D2A2-F448-44D4-938C-DC84CBCB3B1E}"/>
          </ac:spMkLst>
        </pc:spChg>
        <pc:spChg chg="add del">
          <ac:chgData name="Payden bullis" userId="2dfb78ed1a03ae56" providerId="LiveId" clId="{18A38793-13AD-4281-B2CE-95C70A0EEDBA}" dt="2025-02-08T19:42:10.336" v="1261" actId="26606"/>
          <ac:spMkLst>
            <pc:docMk/>
            <pc:sldMk cId="1601241251" sldId="256"/>
            <ac:spMk id="26" creationId="{871AEA07-1E14-44B4-8E55-64EF049CD66F}"/>
          </ac:spMkLst>
        </pc:spChg>
        <pc:spChg chg="add del">
          <ac:chgData name="Payden bullis" userId="2dfb78ed1a03ae56" providerId="LiveId" clId="{18A38793-13AD-4281-B2CE-95C70A0EEDBA}" dt="2025-02-08T19:42:11.267" v="1263" actId="26606"/>
          <ac:spMkLst>
            <pc:docMk/>
            <pc:sldMk cId="1601241251" sldId="256"/>
            <ac:spMk id="29" creationId="{6F5A5072-7B47-4D32-B52A-4EBBF590B8A5}"/>
          </ac:spMkLst>
        </pc:spChg>
        <pc:spChg chg="add del">
          <ac:chgData name="Payden bullis" userId="2dfb78ed1a03ae56" providerId="LiveId" clId="{18A38793-13AD-4281-B2CE-95C70A0EEDBA}" dt="2025-02-08T19:42:11.267" v="1263" actId="26606"/>
          <ac:spMkLst>
            <pc:docMk/>
            <pc:sldMk cId="1601241251" sldId="256"/>
            <ac:spMk id="30" creationId="{9715DAF0-AE1B-46C9-8A6B-DB2AA05AB91D}"/>
          </ac:spMkLst>
        </pc:spChg>
        <pc:spChg chg="add del">
          <ac:chgData name="Payden bullis" userId="2dfb78ed1a03ae56" providerId="LiveId" clId="{18A38793-13AD-4281-B2CE-95C70A0EEDBA}" dt="2025-02-08T19:42:11.267" v="1263" actId="26606"/>
          <ac:spMkLst>
            <pc:docMk/>
            <pc:sldMk cId="1601241251" sldId="256"/>
            <ac:spMk id="31" creationId="{6016219D-510E-4184-9090-6D5578A87BD1}"/>
          </ac:spMkLst>
        </pc:spChg>
        <pc:spChg chg="add del">
          <ac:chgData name="Payden bullis" userId="2dfb78ed1a03ae56" providerId="LiveId" clId="{18A38793-13AD-4281-B2CE-95C70A0EEDBA}" dt="2025-02-08T19:42:11.267" v="1263" actId="26606"/>
          <ac:spMkLst>
            <pc:docMk/>
            <pc:sldMk cId="1601241251" sldId="256"/>
            <ac:spMk id="32" creationId="{AFF4A713-7B75-4B21-90D7-5AB19547C728}"/>
          </ac:spMkLst>
        </pc:spChg>
        <pc:spChg chg="add del">
          <ac:chgData name="Payden bullis" userId="2dfb78ed1a03ae56" providerId="LiveId" clId="{18A38793-13AD-4281-B2CE-95C70A0EEDBA}" dt="2025-02-08T19:42:11.267" v="1263" actId="26606"/>
          <ac:spMkLst>
            <pc:docMk/>
            <pc:sldMk cId="1601241251" sldId="256"/>
            <ac:spMk id="33" creationId="{DC631C0B-6DA6-4E57-8231-CE32B3434A7E}"/>
          </ac:spMkLst>
        </pc:spChg>
        <pc:spChg chg="add del">
          <ac:chgData name="Payden bullis" userId="2dfb78ed1a03ae56" providerId="LiveId" clId="{18A38793-13AD-4281-B2CE-95C70A0EEDBA}" dt="2025-02-08T19:42:11.267" v="1263" actId="26606"/>
          <ac:spMkLst>
            <pc:docMk/>
            <pc:sldMk cId="1601241251" sldId="256"/>
            <ac:spMk id="34" creationId="{C29501E6-A978-4A61-9689-9085AF97A53A}"/>
          </ac:spMkLst>
        </pc:spChg>
        <pc:spChg chg="add del">
          <ac:chgData name="Payden bullis" userId="2dfb78ed1a03ae56" providerId="LiveId" clId="{18A38793-13AD-4281-B2CE-95C70A0EEDBA}" dt="2025-02-08T19:42:12.213" v="1265" actId="26606"/>
          <ac:spMkLst>
            <pc:docMk/>
            <pc:sldMk cId="1601241251" sldId="256"/>
            <ac:spMk id="36" creationId="{C7D023E4-8DE1-436E-9847-ED6A4B4B04FD}"/>
          </ac:spMkLst>
        </pc:spChg>
        <pc:spChg chg="add">
          <ac:chgData name="Payden bullis" userId="2dfb78ed1a03ae56" providerId="LiveId" clId="{18A38793-13AD-4281-B2CE-95C70A0EEDBA}" dt="2025-02-08T19:42:12.223" v="1266" actId="26606"/>
          <ac:spMkLst>
            <pc:docMk/>
            <pc:sldMk cId="1601241251" sldId="256"/>
            <ac:spMk id="44" creationId="{1A3C89F8-0D2F-47FF-B903-151248265F47}"/>
          </ac:spMkLst>
        </pc:spChg>
        <pc:spChg chg="add">
          <ac:chgData name="Payden bullis" userId="2dfb78ed1a03ae56" providerId="LiveId" clId="{18A38793-13AD-4281-B2CE-95C70A0EEDBA}" dt="2025-02-08T19:42:12.223" v="1266" actId="26606"/>
          <ac:spMkLst>
            <pc:docMk/>
            <pc:sldMk cId="1601241251" sldId="256"/>
            <ac:spMk id="45" creationId="{C5CB530E-515E-412C-9DF1-5F8FFBD6F383}"/>
          </ac:spMkLst>
        </pc:spChg>
        <pc:spChg chg="add">
          <ac:chgData name="Payden bullis" userId="2dfb78ed1a03ae56" providerId="LiveId" clId="{18A38793-13AD-4281-B2CE-95C70A0EEDBA}" dt="2025-02-08T19:42:12.223" v="1266" actId="26606"/>
          <ac:spMkLst>
            <pc:docMk/>
            <pc:sldMk cId="1601241251" sldId="256"/>
            <ac:spMk id="46" creationId="{712D4376-A578-4FF1-94FC-245E7A6A489F}"/>
          </ac:spMkLst>
        </pc:spChg>
        <pc:spChg chg="add">
          <ac:chgData name="Payden bullis" userId="2dfb78ed1a03ae56" providerId="LiveId" clId="{18A38793-13AD-4281-B2CE-95C70A0EEDBA}" dt="2025-02-08T19:42:12.223" v="1266" actId="26606"/>
          <ac:spMkLst>
            <pc:docMk/>
            <pc:sldMk cId="1601241251" sldId="256"/>
            <ac:spMk id="47" creationId="{AEA7509D-F04F-40CB-A0B3-EEF16499CC9F}"/>
          </ac:spMkLst>
        </pc:spChg>
        <pc:spChg chg="add">
          <ac:chgData name="Payden bullis" userId="2dfb78ed1a03ae56" providerId="LiveId" clId="{18A38793-13AD-4281-B2CE-95C70A0EEDBA}" dt="2025-02-08T19:42:12.223" v="1266" actId="26606"/>
          <ac:spMkLst>
            <pc:docMk/>
            <pc:sldMk cId="1601241251" sldId="256"/>
            <ac:spMk id="49" creationId="{508BEF50-7B1E-49A4-BC19-5F4F1D755E64}"/>
          </ac:spMkLst>
        </pc:spChg>
        <pc:spChg chg="add">
          <ac:chgData name="Payden bullis" userId="2dfb78ed1a03ae56" providerId="LiveId" clId="{18A38793-13AD-4281-B2CE-95C70A0EEDBA}" dt="2025-02-08T19:42:12.223" v="1266" actId="26606"/>
          <ac:spMkLst>
            <pc:docMk/>
            <pc:sldMk cId="1601241251" sldId="256"/>
            <ac:spMk id="50" creationId="{3FBAD350-5664-4811-A208-657FB882D350}"/>
          </ac:spMkLst>
        </pc:spChg>
        <pc:spChg chg="add">
          <ac:chgData name="Payden bullis" userId="2dfb78ed1a03ae56" providerId="LiveId" clId="{18A38793-13AD-4281-B2CE-95C70A0EEDBA}" dt="2025-02-08T19:42:12.223" v="1266" actId="26606"/>
          <ac:spMkLst>
            <pc:docMk/>
            <pc:sldMk cId="1601241251" sldId="256"/>
            <ac:spMk id="51" creationId="{C39ADB8F-D187-49D7-BDCF-C1B6DC727068}"/>
          </ac:spMkLst>
        </pc:spChg>
        <pc:grpChg chg="add del">
          <ac:chgData name="Payden bullis" userId="2dfb78ed1a03ae56" providerId="LiveId" clId="{18A38793-13AD-4281-B2CE-95C70A0EEDBA}" dt="2025-02-08T19:42:12.213" v="1265" actId="26606"/>
          <ac:grpSpMkLst>
            <pc:docMk/>
            <pc:sldMk cId="1601241251" sldId="256"/>
            <ac:grpSpMk id="37" creationId="{1FEC590B-3306-47E9-BD67-97F3F76169A4}"/>
          </ac:grpSpMkLst>
        </pc:grpChg>
        <pc:grpChg chg="add del">
          <ac:chgData name="Payden bullis" userId="2dfb78ed1a03ae56" providerId="LiveId" clId="{18A38793-13AD-4281-B2CE-95C70A0EEDBA}" dt="2025-02-08T19:42:12.213" v="1265" actId="26606"/>
          <ac:grpSpMkLst>
            <pc:docMk/>
            <pc:sldMk cId="1601241251" sldId="256"/>
            <ac:grpSpMk id="39" creationId="{A47AAF5E-1692-48C9-98FB-6432BF0BC4F7}"/>
          </ac:grpSpMkLst>
        </pc:grpChg>
        <pc:cxnChg chg="add del">
          <ac:chgData name="Payden bullis" userId="2dfb78ed1a03ae56" providerId="LiveId" clId="{18A38793-13AD-4281-B2CE-95C70A0EEDBA}" dt="2025-02-08T19:42:10.336" v="1261" actId="26606"/>
          <ac:cxnSpMkLst>
            <pc:docMk/>
            <pc:sldMk cId="1601241251" sldId="256"/>
            <ac:cxnSpMk id="27" creationId="{F7C8EA93-3210-4C62-99E9-153C275E3A87}"/>
          </ac:cxnSpMkLst>
        </pc:cxnChg>
        <pc:cxnChg chg="add">
          <ac:chgData name="Payden bullis" userId="2dfb78ed1a03ae56" providerId="LiveId" clId="{18A38793-13AD-4281-B2CE-95C70A0EEDBA}" dt="2025-02-08T19:42:12.223" v="1266" actId="26606"/>
          <ac:cxnSpMkLst>
            <pc:docMk/>
            <pc:sldMk cId="1601241251" sldId="256"/>
            <ac:cxnSpMk id="48" creationId="{56020367-4FD5-4596-8E10-C5F095CD8DBF}"/>
          </ac:cxnSpMkLst>
        </pc:cxnChg>
      </pc:sldChg>
      <pc:sldChg chg="del">
        <pc:chgData name="Payden bullis" userId="2dfb78ed1a03ae56" providerId="LiveId" clId="{18A38793-13AD-4281-B2CE-95C70A0EEDBA}" dt="2025-02-08T20:00:56.624" v="1648" actId="47"/>
        <pc:sldMkLst>
          <pc:docMk/>
          <pc:sldMk cId="0" sldId="298"/>
        </pc:sldMkLst>
      </pc:sldChg>
      <pc:sldChg chg="addSp delSp modSp del mod">
        <pc:chgData name="Payden bullis" userId="2dfb78ed1a03ae56" providerId="LiveId" clId="{18A38793-13AD-4281-B2CE-95C70A0EEDBA}" dt="2025-02-08T20:00:56.624" v="1648" actId="47"/>
        <pc:sldMkLst>
          <pc:docMk/>
          <pc:sldMk cId="0" sldId="299"/>
        </pc:sldMkLst>
        <pc:spChg chg="add del">
          <ac:chgData name="Payden bullis" userId="2dfb78ed1a03ae56" providerId="LiveId" clId="{18A38793-13AD-4281-B2CE-95C70A0EEDBA}" dt="2025-02-08T19:52:44.117" v="1320" actId="478"/>
          <ac:spMkLst>
            <pc:docMk/>
            <pc:sldMk cId="0" sldId="299"/>
            <ac:spMk id="13319" creationId="{00000000-0000-0000-0000-000000000000}"/>
          </ac:spMkLst>
        </pc:spChg>
        <pc:grpChg chg="mod">
          <ac:chgData name="Payden bullis" userId="2dfb78ed1a03ae56" providerId="LiveId" clId="{18A38793-13AD-4281-B2CE-95C70A0EEDBA}" dt="2025-02-08T19:52:39.028" v="1318" actId="1076"/>
          <ac:grpSpMkLst>
            <pc:docMk/>
            <pc:sldMk cId="0" sldId="299"/>
            <ac:grpSpMk id="13290" creationId="{00000000-0000-0000-0000-000000000000}"/>
          </ac:grpSpMkLst>
        </pc:grpChg>
      </pc:sldChg>
      <pc:sldChg chg="del">
        <pc:chgData name="Payden bullis" userId="2dfb78ed1a03ae56" providerId="LiveId" clId="{18A38793-13AD-4281-B2CE-95C70A0EEDBA}" dt="2025-02-08T20:00:56.624" v="1648" actId="47"/>
        <pc:sldMkLst>
          <pc:docMk/>
          <pc:sldMk cId="0" sldId="300"/>
        </pc:sldMkLst>
      </pc:sldChg>
      <pc:sldChg chg="del">
        <pc:chgData name="Payden bullis" userId="2dfb78ed1a03ae56" providerId="LiveId" clId="{18A38793-13AD-4281-B2CE-95C70A0EEDBA}" dt="2025-02-08T20:00:56.624" v="1648" actId="47"/>
        <pc:sldMkLst>
          <pc:docMk/>
          <pc:sldMk cId="0" sldId="301"/>
        </pc:sldMkLst>
      </pc:sldChg>
      <pc:sldChg chg="del">
        <pc:chgData name="Payden bullis" userId="2dfb78ed1a03ae56" providerId="LiveId" clId="{18A38793-13AD-4281-B2CE-95C70A0EEDBA}" dt="2025-02-08T20:00:56.624" v="1648" actId="47"/>
        <pc:sldMkLst>
          <pc:docMk/>
          <pc:sldMk cId="0" sldId="302"/>
        </pc:sldMkLst>
      </pc:sldChg>
      <pc:sldChg chg="del">
        <pc:chgData name="Payden bullis" userId="2dfb78ed1a03ae56" providerId="LiveId" clId="{18A38793-13AD-4281-B2CE-95C70A0EEDBA}" dt="2025-02-08T20:00:56.624" v="1648" actId="47"/>
        <pc:sldMkLst>
          <pc:docMk/>
          <pc:sldMk cId="0" sldId="303"/>
        </pc:sldMkLst>
      </pc:sldChg>
      <pc:sldChg chg="del">
        <pc:chgData name="Payden bullis" userId="2dfb78ed1a03ae56" providerId="LiveId" clId="{18A38793-13AD-4281-B2CE-95C70A0EEDBA}" dt="2025-02-08T20:00:56.624" v="1648" actId="47"/>
        <pc:sldMkLst>
          <pc:docMk/>
          <pc:sldMk cId="0" sldId="304"/>
        </pc:sldMkLst>
      </pc:sldChg>
      <pc:sldChg chg="del">
        <pc:chgData name="Payden bullis" userId="2dfb78ed1a03ae56" providerId="LiveId" clId="{18A38793-13AD-4281-B2CE-95C70A0EEDBA}" dt="2025-02-08T20:00:56.624" v="1648" actId="47"/>
        <pc:sldMkLst>
          <pc:docMk/>
          <pc:sldMk cId="0" sldId="305"/>
        </pc:sldMkLst>
      </pc:sldChg>
      <pc:sldChg chg="del">
        <pc:chgData name="Payden bullis" userId="2dfb78ed1a03ae56" providerId="LiveId" clId="{18A38793-13AD-4281-B2CE-95C70A0EEDBA}" dt="2025-02-08T20:00:56.624" v="1648" actId="47"/>
        <pc:sldMkLst>
          <pc:docMk/>
          <pc:sldMk cId="0" sldId="306"/>
        </pc:sldMkLst>
      </pc:sldChg>
      <pc:sldChg chg="del">
        <pc:chgData name="Payden bullis" userId="2dfb78ed1a03ae56" providerId="LiveId" clId="{18A38793-13AD-4281-B2CE-95C70A0EEDBA}" dt="2025-02-08T20:00:56.624" v="1648" actId="47"/>
        <pc:sldMkLst>
          <pc:docMk/>
          <pc:sldMk cId="0" sldId="307"/>
        </pc:sldMkLst>
      </pc:sldChg>
      <pc:sldChg chg="del">
        <pc:chgData name="Payden bullis" userId="2dfb78ed1a03ae56" providerId="LiveId" clId="{18A38793-13AD-4281-B2CE-95C70A0EEDBA}" dt="2025-02-08T20:00:56.624" v="1648" actId="47"/>
        <pc:sldMkLst>
          <pc:docMk/>
          <pc:sldMk cId="0" sldId="308"/>
        </pc:sldMkLst>
      </pc:sldChg>
      <pc:sldChg chg="del">
        <pc:chgData name="Payden bullis" userId="2dfb78ed1a03ae56" providerId="LiveId" clId="{18A38793-13AD-4281-B2CE-95C70A0EEDBA}" dt="2025-02-08T20:00:56.624" v="1648" actId="47"/>
        <pc:sldMkLst>
          <pc:docMk/>
          <pc:sldMk cId="0" sldId="309"/>
        </pc:sldMkLst>
      </pc:sldChg>
      <pc:sldChg chg="del">
        <pc:chgData name="Payden bullis" userId="2dfb78ed1a03ae56" providerId="LiveId" clId="{18A38793-13AD-4281-B2CE-95C70A0EEDBA}" dt="2025-02-08T20:00:56.624" v="1648" actId="47"/>
        <pc:sldMkLst>
          <pc:docMk/>
          <pc:sldMk cId="0" sldId="310"/>
        </pc:sldMkLst>
      </pc:sldChg>
      <pc:sldChg chg="addSp modSp mod modAnim modCm modNotesTx">
        <pc:chgData name="Payden bullis" userId="2dfb78ed1a03ae56" providerId="LiveId" clId="{18A38793-13AD-4281-B2CE-95C70A0EEDBA}" dt="2025-02-08T19:58:15.306" v="1525"/>
        <pc:sldMkLst>
          <pc:docMk/>
          <pc:sldMk cId="2936097073" sldId="316"/>
        </pc:sldMkLst>
        <pc:spChg chg="mod">
          <ac:chgData name="Payden bullis" userId="2dfb78ed1a03ae56" providerId="LiveId" clId="{18A38793-13AD-4281-B2CE-95C70A0EEDBA}" dt="2025-02-08T19:45:52.829" v="1282" actId="207"/>
          <ac:spMkLst>
            <pc:docMk/>
            <pc:sldMk cId="2936097073" sldId="316"/>
            <ac:spMk id="3" creationId="{39A380D1-724F-993D-FD5F-772E5983FCBD}"/>
          </ac:spMkLst>
        </pc:spChg>
        <pc:spChg chg="add">
          <ac:chgData name="Payden bullis" userId="2dfb78ed1a03ae56" providerId="LiveId" clId="{18A38793-13AD-4281-B2CE-95C70A0EEDBA}" dt="2025-02-08T19:34:37.561" v="1131"/>
          <ac:spMkLst>
            <pc:docMk/>
            <pc:sldMk cId="2936097073" sldId="316"/>
            <ac:spMk id="4" creationId="{149D0701-AFB3-90F2-CF4B-C87DFC75D319}"/>
          </ac:spMkLst>
        </pc:spChg>
        <pc:spChg chg="add mod">
          <ac:chgData name="Payden bullis" userId="2dfb78ed1a03ae56" providerId="LiveId" clId="{18A38793-13AD-4281-B2CE-95C70A0EEDBA}" dt="2025-02-08T19:58:09.715" v="1524"/>
          <ac:spMkLst>
            <pc:docMk/>
            <pc:sldMk cId="2936097073" sldId="316"/>
            <ac:spMk id="5" creationId="{A9F57F4E-28FC-02DB-CDA8-6916D1488345}"/>
          </ac:spMkLst>
        </pc:spChg>
        <pc:extLst>
          <p:ext xmlns:p="http://schemas.openxmlformats.org/presentationml/2006/main" uri="{D6D511B9-2390-475A-947B-AFAB55BFBCF1}">
            <pc226:cmChg xmlns:pc226="http://schemas.microsoft.com/office/powerpoint/2022/06/main/command" chg="mod">
              <pc226:chgData name="Payden bullis" userId="2dfb78ed1a03ae56" providerId="LiveId" clId="{18A38793-13AD-4281-B2CE-95C70A0EEDBA}" dt="2025-02-08T19:35:09.072" v="1150" actId="21"/>
              <pc2:cmMkLst xmlns:pc2="http://schemas.microsoft.com/office/powerpoint/2019/9/main/command">
                <pc:docMk/>
                <pc:sldMk cId="2936097073" sldId="316"/>
                <pc2:cmMk id="{38779BC7-3AC8-45AA-86B9-3FDB7CE1EEA1}"/>
              </pc2:cmMkLst>
            </pc226:cmChg>
          </p:ext>
        </pc:extLst>
      </pc:sldChg>
      <pc:sldChg chg="modSp">
        <pc:chgData name="Payden bullis" userId="2dfb78ed1a03ae56" providerId="LiveId" clId="{18A38793-13AD-4281-B2CE-95C70A0EEDBA}" dt="2025-02-08T18:11:40.915" v="13" actId="20577"/>
        <pc:sldMkLst>
          <pc:docMk/>
          <pc:sldMk cId="1288256131" sldId="317"/>
        </pc:sldMkLst>
        <pc:spChg chg="mod">
          <ac:chgData name="Payden bullis" userId="2dfb78ed1a03ae56" providerId="LiveId" clId="{18A38793-13AD-4281-B2CE-95C70A0EEDBA}" dt="2025-02-08T18:11:40.915" v="13" actId="20577"/>
          <ac:spMkLst>
            <pc:docMk/>
            <pc:sldMk cId="1288256131" sldId="317"/>
            <ac:spMk id="3" creationId="{FA356E3C-B245-E6FC-2584-3F26FAA60A7B}"/>
          </ac:spMkLst>
        </pc:spChg>
      </pc:sldChg>
      <pc:sldChg chg="addSp modSp modAnim">
        <pc:chgData name="Payden bullis" userId="2dfb78ed1a03ae56" providerId="LiveId" clId="{18A38793-13AD-4281-B2CE-95C70A0EEDBA}" dt="2025-02-08T19:50:22.044" v="1301"/>
        <pc:sldMkLst>
          <pc:docMk/>
          <pc:sldMk cId="2576906738" sldId="321"/>
        </pc:sldMkLst>
        <pc:spChg chg="mod">
          <ac:chgData name="Payden bullis" userId="2dfb78ed1a03ae56" providerId="LiveId" clId="{18A38793-13AD-4281-B2CE-95C70A0EEDBA}" dt="2025-02-08T19:50:08.047" v="1294" actId="164"/>
          <ac:spMkLst>
            <pc:docMk/>
            <pc:sldMk cId="2576906738" sldId="321"/>
            <ac:spMk id="28" creationId="{3A3D813D-F4A4-72FE-AA16-4FC03349A174}"/>
          </ac:spMkLst>
        </pc:spChg>
        <pc:spChg chg="mod">
          <ac:chgData name="Payden bullis" userId="2dfb78ed1a03ae56" providerId="LiveId" clId="{18A38793-13AD-4281-B2CE-95C70A0EEDBA}" dt="2025-02-08T19:50:03.735" v="1293" actId="164"/>
          <ac:spMkLst>
            <pc:docMk/>
            <pc:sldMk cId="2576906738" sldId="321"/>
            <ac:spMk id="44" creationId="{ACA64F14-CE38-374F-AAB3-A45302225CD7}"/>
          </ac:spMkLst>
        </pc:spChg>
        <pc:grpChg chg="mod">
          <ac:chgData name="Payden bullis" userId="2dfb78ed1a03ae56" providerId="LiveId" clId="{18A38793-13AD-4281-B2CE-95C70A0EEDBA}" dt="2025-02-08T19:50:03.735" v="1293" actId="164"/>
          <ac:grpSpMkLst>
            <pc:docMk/>
            <pc:sldMk cId="2576906738" sldId="321"/>
            <ac:grpSpMk id="43" creationId="{2EC4DF86-9E28-440A-4368-2B2F2B4C29B3}"/>
          </ac:grpSpMkLst>
        </pc:grpChg>
        <pc:grpChg chg="add mod">
          <ac:chgData name="Payden bullis" userId="2dfb78ed1a03ae56" providerId="LiveId" clId="{18A38793-13AD-4281-B2CE-95C70A0EEDBA}" dt="2025-02-08T19:50:03.735" v="1293" actId="164"/>
          <ac:grpSpMkLst>
            <pc:docMk/>
            <pc:sldMk cId="2576906738" sldId="321"/>
            <ac:grpSpMk id="45" creationId="{9842259D-B632-09F5-AC8D-DBCD876B0BF2}"/>
          </ac:grpSpMkLst>
        </pc:grpChg>
        <pc:grpChg chg="add mod">
          <ac:chgData name="Payden bullis" userId="2dfb78ed1a03ae56" providerId="LiveId" clId="{18A38793-13AD-4281-B2CE-95C70A0EEDBA}" dt="2025-02-08T19:50:08.047" v="1294" actId="164"/>
          <ac:grpSpMkLst>
            <pc:docMk/>
            <pc:sldMk cId="2576906738" sldId="321"/>
            <ac:grpSpMk id="46" creationId="{44F89644-8689-D77F-D07B-F409879F2EE2}"/>
          </ac:grpSpMkLst>
        </pc:grpChg>
        <pc:grpChg chg="mod">
          <ac:chgData name="Payden bullis" userId="2dfb78ed1a03ae56" providerId="LiveId" clId="{18A38793-13AD-4281-B2CE-95C70A0EEDBA}" dt="2025-02-08T19:50:08.047" v="1294" actId="164"/>
          <ac:grpSpMkLst>
            <pc:docMk/>
            <pc:sldMk cId="2576906738" sldId="321"/>
            <ac:grpSpMk id="257" creationId="{A2A0CEED-030F-6E39-1407-34B7E7751CB2}"/>
          </ac:grpSpMkLst>
        </pc:grpChg>
      </pc:sldChg>
      <pc:sldChg chg="addSp delSp modSp mod addAnim delAnim modAnim">
        <pc:chgData name="Payden bullis" userId="2dfb78ed1a03ae56" providerId="LiveId" clId="{18A38793-13AD-4281-B2CE-95C70A0EEDBA}" dt="2025-02-08T19:59:03.908" v="1531" actId="1037"/>
        <pc:sldMkLst>
          <pc:docMk/>
          <pc:sldMk cId="298070472" sldId="322"/>
        </pc:sldMkLst>
        <pc:spChg chg="add">
          <ac:chgData name="Payden bullis" userId="2dfb78ed1a03ae56" providerId="LiveId" clId="{18A38793-13AD-4281-B2CE-95C70A0EEDBA}" dt="2025-02-08T18:22:10.759" v="14"/>
          <ac:spMkLst>
            <pc:docMk/>
            <pc:sldMk cId="298070472" sldId="322"/>
            <ac:spMk id="2" creationId="{D594C858-1196-447E-16E2-4BBBCB7B8A38}"/>
          </ac:spMkLst>
        </pc:spChg>
        <pc:spChg chg="add">
          <ac:chgData name="Payden bullis" userId="2dfb78ed1a03ae56" providerId="LiveId" clId="{18A38793-13AD-4281-B2CE-95C70A0EEDBA}" dt="2025-02-08T18:29:02.594" v="36"/>
          <ac:spMkLst>
            <pc:docMk/>
            <pc:sldMk cId="298070472" sldId="322"/>
            <ac:spMk id="3" creationId="{F9674A3E-28C2-8167-8688-1F3CF7EA067B}"/>
          </ac:spMkLst>
        </pc:spChg>
        <pc:spChg chg="add">
          <ac:chgData name="Payden bullis" userId="2dfb78ed1a03ae56" providerId="LiveId" clId="{18A38793-13AD-4281-B2CE-95C70A0EEDBA}" dt="2025-02-08T18:29:35.346" v="43"/>
          <ac:spMkLst>
            <pc:docMk/>
            <pc:sldMk cId="298070472" sldId="322"/>
            <ac:spMk id="53" creationId="{9DBAB0F2-83E7-F783-3AE1-8E767AC111C1}"/>
          </ac:spMkLst>
        </pc:spChg>
        <pc:spChg chg="add">
          <ac:chgData name="Payden bullis" userId="2dfb78ed1a03ae56" providerId="LiveId" clId="{18A38793-13AD-4281-B2CE-95C70A0EEDBA}" dt="2025-02-08T18:34:04.105" v="67"/>
          <ac:spMkLst>
            <pc:docMk/>
            <pc:sldMk cId="298070472" sldId="322"/>
            <ac:spMk id="55" creationId="{14D68595-6BE6-5BF5-8C58-DD1345ADF13E}"/>
          </ac:spMkLst>
        </pc:spChg>
        <pc:spChg chg="mod">
          <ac:chgData name="Payden bullis" userId="2dfb78ed1a03ae56" providerId="LiveId" clId="{18A38793-13AD-4281-B2CE-95C70A0EEDBA}" dt="2025-02-08T18:41:52.911" v="120"/>
          <ac:spMkLst>
            <pc:docMk/>
            <pc:sldMk cId="298070472" sldId="322"/>
            <ac:spMk id="56" creationId="{D451B457-B9F1-711B-E4AD-C212AEB79992}"/>
          </ac:spMkLst>
        </pc:spChg>
        <pc:spChg chg="add">
          <ac:chgData name="Payden bullis" userId="2dfb78ed1a03ae56" providerId="LiveId" clId="{18A38793-13AD-4281-B2CE-95C70A0EEDBA}" dt="2025-02-08T18:34:24.061" v="74"/>
          <ac:spMkLst>
            <pc:docMk/>
            <pc:sldMk cId="298070472" sldId="322"/>
            <ac:spMk id="58" creationId="{58607154-0723-5AAA-B942-CAEB6EBAE602}"/>
          </ac:spMkLst>
        </pc:spChg>
        <pc:spChg chg="add mod">
          <ac:chgData name="Payden bullis" userId="2dfb78ed1a03ae56" providerId="LiveId" clId="{18A38793-13AD-4281-B2CE-95C70A0EEDBA}" dt="2025-02-08T19:58:57.992" v="1527" actId="1035"/>
          <ac:spMkLst>
            <pc:docMk/>
            <pc:sldMk cId="298070472" sldId="322"/>
            <ac:spMk id="71" creationId="{331F2844-7ED9-E2C5-69F9-1B588913C348}"/>
          </ac:spMkLst>
        </pc:spChg>
        <pc:spChg chg="add mod">
          <ac:chgData name="Payden bullis" userId="2dfb78ed1a03ae56" providerId="LiveId" clId="{18A38793-13AD-4281-B2CE-95C70A0EEDBA}" dt="2025-02-08T19:58:52.978" v="1526" actId="1036"/>
          <ac:spMkLst>
            <pc:docMk/>
            <pc:sldMk cId="298070472" sldId="322"/>
            <ac:spMk id="73" creationId="{2A494D53-2311-CF36-BE02-356317C1936B}"/>
          </ac:spMkLst>
        </pc:spChg>
        <pc:spChg chg="add mod">
          <ac:chgData name="Payden bullis" userId="2dfb78ed1a03ae56" providerId="LiveId" clId="{18A38793-13AD-4281-B2CE-95C70A0EEDBA}" dt="2025-02-08T18:59:43.969" v="1119"/>
          <ac:spMkLst>
            <pc:docMk/>
            <pc:sldMk cId="298070472" sldId="322"/>
            <ac:spMk id="74" creationId="{ACC55845-ED49-BAC4-9125-5D04B81DB854}"/>
          </ac:spMkLst>
        </pc:spChg>
        <pc:spChg chg="add mod">
          <ac:chgData name="Payden bullis" userId="2dfb78ed1a03ae56" providerId="LiveId" clId="{18A38793-13AD-4281-B2CE-95C70A0EEDBA}" dt="2025-02-08T19:59:03.908" v="1531" actId="1037"/>
          <ac:spMkLst>
            <pc:docMk/>
            <pc:sldMk cId="298070472" sldId="322"/>
            <ac:spMk id="76" creationId="{8822A21E-19E1-CABF-E7BA-7D3F7397677F}"/>
          </ac:spMkLst>
        </pc:spChg>
        <pc:spChg chg="mod">
          <ac:chgData name="Payden bullis" userId="2dfb78ed1a03ae56" providerId="LiveId" clId="{18A38793-13AD-4281-B2CE-95C70A0EEDBA}" dt="2025-02-08T18:29:26.129" v="42" actId="20577"/>
          <ac:spMkLst>
            <pc:docMk/>
            <pc:sldMk cId="298070472" sldId="322"/>
            <ac:spMk id="92" creationId="{A2112746-829F-7944-C916-42FD55F7C2F8}"/>
          </ac:spMkLst>
        </pc:spChg>
        <pc:spChg chg="mod">
          <ac:chgData name="Payden bullis" userId="2dfb78ed1a03ae56" providerId="LiveId" clId="{18A38793-13AD-4281-B2CE-95C70A0EEDBA}" dt="2025-02-08T18:29:40.511" v="44"/>
          <ac:spMkLst>
            <pc:docMk/>
            <pc:sldMk cId="298070472" sldId="322"/>
            <ac:spMk id="93" creationId="{A3C62B6D-1DDC-9B08-4182-833C63E2B2E3}"/>
          </ac:spMkLst>
        </pc:spChg>
        <pc:spChg chg="mod">
          <ac:chgData name="Payden bullis" userId="2dfb78ed1a03ae56" providerId="LiveId" clId="{18A38793-13AD-4281-B2CE-95C70A0EEDBA}" dt="2025-02-08T18:29:53.384" v="52" actId="20577"/>
          <ac:spMkLst>
            <pc:docMk/>
            <pc:sldMk cId="298070472" sldId="322"/>
            <ac:spMk id="94" creationId="{43FBAACB-BA86-2BA9-1EC7-8B7FC7C426C2}"/>
          </ac:spMkLst>
        </pc:spChg>
        <pc:spChg chg="mod">
          <ac:chgData name="Payden bullis" userId="2dfb78ed1a03ae56" providerId="LiveId" clId="{18A38793-13AD-4281-B2CE-95C70A0EEDBA}" dt="2025-02-08T18:30:03.608" v="54" actId="20577"/>
          <ac:spMkLst>
            <pc:docMk/>
            <pc:sldMk cId="298070472" sldId="322"/>
            <ac:spMk id="95" creationId="{39D3C39E-90C4-7E1D-4F52-8D6D354A79A1}"/>
          </ac:spMkLst>
        </pc:spChg>
        <pc:spChg chg="add del mod">
          <ac:chgData name="Payden bullis" userId="2dfb78ed1a03ae56" providerId="LiveId" clId="{18A38793-13AD-4281-B2CE-95C70A0EEDBA}" dt="2025-02-08T18:34:48.172" v="83" actId="6549"/>
          <ac:spMkLst>
            <pc:docMk/>
            <pc:sldMk cId="298070472" sldId="322"/>
            <ac:spMk id="96" creationId="{4413ED51-A656-D1B9-4B67-E53D8813E91D}"/>
          </ac:spMkLst>
        </pc:spChg>
        <pc:spChg chg="mod">
          <ac:chgData name="Payden bullis" userId="2dfb78ed1a03ae56" providerId="LiveId" clId="{18A38793-13AD-4281-B2CE-95C70A0EEDBA}" dt="2025-02-08T18:34:15.594" v="73" actId="20577"/>
          <ac:spMkLst>
            <pc:docMk/>
            <pc:sldMk cId="298070472" sldId="322"/>
            <ac:spMk id="97" creationId="{22966AFA-8DA9-69C6-A3FD-10B80DB8742E}"/>
          </ac:spMkLst>
        </pc:spChg>
        <pc:spChg chg="mod">
          <ac:chgData name="Payden bullis" userId="2dfb78ed1a03ae56" providerId="LiveId" clId="{18A38793-13AD-4281-B2CE-95C70A0EEDBA}" dt="2025-02-08T18:31:10.570" v="65"/>
          <ac:spMkLst>
            <pc:docMk/>
            <pc:sldMk cId="298070472" sldId="322"/>
            <ac:spMk id="98" creationId="{6390E038-26FE-8188-A96A-C9A072EAF5EF}"/>
          </ac:spMkLst>
        </pc:spChg>
        <pc:spChg chg="mod">
          <ac:chgData name="Payden bullis" userId="2dfb78ed1a03ae56" providerId="LiveId" clId="{18A38793-13AD-4281-B2CE-95C70A0EEDBA}" dt="2025-02-08T18:41:45.188" v="119" actId="207"/>
          <ac:spMkLst>
            <pc:docMk/>
            <pc:sldMk cId="298070472" sldId="322"/>
            <ac:spMk id="99" creationId="{7A406F84-CD64-E2DD-C4A5-02CF5CE24DCE}"/>
          </ac:spMkLst>
        </pc:spChg>
        <pc:spChg chg="mod">
          <ac:chgData name="Payden bullis" userId="2dfb78ed1a03ae56" providerId="LiveId" clId="{18A38793-13AD-4281-B2CE-95C70A0EEDBA}" dt="2025-02-08T18:30:38.711" v="58" actId="20577"/>
          <ac:spMkLst>
            <pc:docMk/>
            <pc:sldMk cId="298070472" sldId="322"/>
            <ac:spMk id="100" creationId="{728ECFD9-59F1-C0DC-DDB1-119BBCB7C6C2}"/>
          </ac:spMkLst>
        </pc:spChg>
        <pc:spChg chg="mod">
          <ac:chgData name="Payden bullis" userId="2dfb78ed1a03ae56" providerId="LiveId" clId="{18A38793-13AD-4281-B2CE-95C70A0EEDBA}" dt="2025-02-08T18:30:18.148" v="56" actId="20577"/>
          <ac:spMkLst>
            <pc:docMk/>
            <pc:sldMk cId="298070472" sldId="322"/>
            <ac:spMk id="101" creationId="{04F4A99E-2925-51EE-C16D-82810850EEF1}"/>
          </ac:spMkLst>
        </pc:spChg>
        <pc:spChg chg="mod">
          <ac:chgData name="Payden bullis" userId="2dfb78ed1a03ae56" providerId="LiveId" clId="{18A38793-13AD-4281-B2CE-95C70A0EEDBA}" dt="2025-02-08T18:46:12.158" v="240"/>
          <ac:spMkLst>
            <pc:docMk/>
            <pc:sldMk cId="298070472" sldId="322"/>
            <ac:spMk id="104" creationId="{F95A33D8-56CD-24C6-A874-345A962F3A2D}"/>
          </ac:spMkLst>
        </pc:spChg>
        <pc:spChg chg="mod">
          <ac:chgData name="Payden bullis" userId="2dfb78ed1a03ae56" providerId="LiveId" clId="{18A38793-13AD-4281-B2CE-95C70A0EEDBA}" dt="2025-02-08T18:45:56.029" v="237"/>
          <ac:spMkLst>
            <pc:docMk/>
            <pc:sldMk cId="298070472" sldId="322"/>
            <ac:spMk id="108" creationId="{258E6A99-9915-A309-0431-1A746AC72D9C}"/>
          </ac:spMkLst>
        </pc:spChg>
        <pc:spChg chg="mod">
          <ac:chgData name="Payden bullis" userId="2dfb78ed1a03ae56" providerId="LiveId" clId="{18A38793-13AD-4281-B2CE-95C70A0EEDBA}" dt="2025-02-08T18:47:29.697" v="305"/>
          <ac:spMkLst>
            <pc:docMk/>
            <pc:sldMk cId="298070472" sldId="322"/>
            <ac:spMk id="109" creationId="{6D6233A9-5E07-DDA1-6006-13EE4248E82A}"/>
          </ac:spMkLst>
        </pc:spChg>
        <pc:spChg chg="mod">
          <ac:chgData name="Payden bullis" userId="2dfb78ed1a03ae56" providerId="LiveId" clId="{18A38793-13AD-4281-B2CE-95C70A0EEDBA}" dt="2025-02-08T18:45:19.316" v="217"/>
          <ac:spMkLst>
            <pc:docMk/>
            <pc:sldMk cId="298070472" sldId="322"/>
            <ac:spMk id="110" creationId="{5589C6AA-B019-D561-3A7F-C0D8B7F88F9D}"/>
          </ac:spMkLst>
        </pc:spChg>
        <pc:spChg chg="mod">
          <ac:chgData name="Payden bullis" userId="2dfb78ed1a03ae56" providerId="LiveId" clId="{18A38793-13AD-4281-B2CE-95C70A0EEDBA}" dt="2025-02-08T18:45:34.276" v="236" actId="20577"/>
          <ac:spMkLst>
            <pc:docMk/>
            <pc:sldMk cId="298070472" sldId="322"/>
            <ac:spMk id="111" creationId="{A90220D4-026B-B5C0-661B-DCB981F27934}"/>
          </ac:spMkLst>
        </pc:spChg>
        <pc:spChg chg="mod">
          <ac:chgData name="Payden bullis" userId="2dfb78ed1a03ae56" providerId="LiveId" clId="{18A38793-13AD-4281-B2CE-95C70A0EEDBA}" dt="2025-02-08T18:45:04.389" v="209" actId="20577"/>
          <ac:spMkLst>
            <pc:docMk/>
            <pc:sldMk cId="298070472" sldId="322"/>
            <ac:spMk id="112" creationId="{158F782F-1185-3B21-BDE4-77F1F8417220}"/>
          </ac:spMkLst>
        </pc:spChg>
        <pc:spChg chg="mod">
          <ac:chgData name="Payden bullis" userId="2dfb78ed1a03ae56" providerId="LiveId" clId="{18A38793-13AD-4281-B2CE-95C70A0EEDBA}" dt="2025-02-08T18:47:58.023" v="376" actId="20577"/>
          <ac:spMkLst>
            <pc:docMk/>
            <pc:sldMk cId="298070472" sldId="322"/>
            <ac:spMk id="113" creationId="{F03CE9D2-94C3-4500-D995-CDF61D995074}"/>
          </ac:spMkLst>
        </pc:spChg>
        <pc:spChg chg="mod">
          <ac:chgData name="Payden bullis" userId="2dfb78ed1a03ae56" providerId="LiveId" clId="{18A38793-13AD-4281-B2CE-95C70A0EEDBA}" dt="2025-02-08T18:48:03.908" v="377"/>
          <ac:spMkLst>
            <pc:docMk/>
            <pc:sldMk cId="298070472" sldId="322"/>
            <ac:spMk id="114" creationId="{BAE34250-9AF6-2101-2CAF-C5F2ECC2C9A5}"/>
          </ac:spMkLst>
        </pc:spChg>
        <pc:spChg chg="mod">
          <ac:chgData name="Payden bullis" userId="2dfb78ed1a03ae56" providerId="LiveId" clId="{18A38793-13AD-4281-B2CE-95C70A0EEDBA}" dt="2025-02-08T18:47:12.668" v="298" actId="20577"/>
          <ac:spMkLst>
            <pc:docMk/>
            <pc:sldMk cId="298070472" sldId="322"/>
            <ac:spMk id="115" creationId="{EFF329F2-1994-F6E4-F1AC-A0C138E799E4}"/>
          </ac:spMkLst>
        </pc:spChg>
        <pc:spChg chg="mod">
          <ac:chgData name="Payden bullis" userId="2dfb78ed1a03ae56" providerId="LiveId" clId="{18A38793-13AD-4281-B2CE-95C70A0EEDBA}" dt="2025-02-08T18:46:22.048" v="241"/>
          <ac:spMkLst>
            <pc:docMk/>
            <pc:sldMk cId="298070472" sldId="322"/>
            <ac:spMk id="117" creationId="{06515AAE-D933-D884-6AA0-CCF528F65911}"/>
          </ac:spMkLst>
        </pc:spChg>
        <pc:picChg chg="add">
          <ac:chgData name="Payden bullis" userId="2dfb78ed1a03ae56" providerId="LiveId" clId="{18A38793-13AD-4281-B2CE-95C70A0EEDBA}" dt="2025-02-08T18:34:36.683" v="78"/>
          <ac:picMkLst>
            <pc:docMk/>
            <pc:sldMk cId="298070472" sldId="322"/>
            <ac:picMk id="60" creationId="{A0279FDE-C71C-775C-49DC-BAD54F0AC251}"/>
          </ac:picMkLst>
        </pc:picChg>
      </pc:sldChg>
      <pc:sldChg chg="addSp modSp mod modAnim">
        <pc:chgData name="Payden bullis" userId="2dfb78ed1a03ae56" providerId="LiveId" clId="{18A38793-13AD-4281-B2CE-95C70A0EEDBA}" dt="2025-02-08T19:49:32.739" v="1292"/>
        <pc:sldMkLst>
          <pc:docMk/>
          <pc:sldMk cId="860383481" sldId="323"/>
        </pc:sldMkLst>
        <pc:spChg chg="mod">
          <ac:chgData name="Payden bullis" userId="2dfb78ed1a03ae56" providerId="LiveId" clId="{18A38793-13AD-4281-B2CE-95C70A0EEDBA}" dt="2025-02-08T18:55:55.348" v="911" actId="20577"/>
          <ac:spMkLst>
            <pc:docMk/>
            <pc:sldMk cId="860383481" sldId="323"/>
            <ac:spMk id="3" creationId="{7D476D9C-2414-4FFD-B904-2C99FC2DBB66}"/>
          </ac:spMkLst>
        </pc:spChg>
        <pc:spChg chg="mod">
          <ac:chgData name="Payden bullis" userId="2dfb78ed1a03ae56" providerId="LiveId" clId="{18A38793-13AD-4281-B2CE-95C70A0EEDBA}" dt="2025-02-08T18:54:14.029" v="834" actId="14100"/>
          <ac:spMkLst>
            <pc:docMk/>
            <pc:sldMk cId="860383481" sldId="323"/>
            <ac:spMk id="4" creationId="{93876BFF-58B8-BF2A-A8E8-54537D5EC5E6}"/>
          </ac:spMkLst>
        </pc:spChg>
        <pc:spChg chg="add mod">
          <ac:chgData name="Payden bullis" userId="2dfb78ed1a03ae56" providerId="LiveId" clId="{18A38793-13AD-4281-B2CE-95C70A0EEDBA}" dt="2025-02-08T18:52:17.416" v="554" actId="1036"/>
          <ac:spMkLst>
            <pc:docMk/>
            <pc:sldMk cId="860383481" sldId="323"/>
            <ac:spMk id="5" creationId="{6590D252-AF3B-2B3D-BAA8-531CC480EAE8}"/>
          </ac:spMkLst>
        </pc:spChg>
        <pc:spChg chg="add mod">
          <ac:chgData name="Payden bullis" userId="2dfb78ed1a03ae56" providerId="LiveId" clId="{18A38793-13AD-4281-B2CE-95C70A0EEDBA}" dt="2025-02-08T18:52:17.416" v="554" actId="1036"/>
          <ac:spMkLst>
            <pc:docMk/>
            <pc:sldMk cId="860383481" sldId="323"/>
            <ac:spMk id="6" creationId="{4A92968A-CE62-A269-FC36-1EF08412776C}"/>
          </ac:spMkLst>
        </pc:spChg>
        <pc:spChg chg="mod">
          <ac:chgData name="Payden bullis" userId="2dfb78ed1a03ae56" providerId="LiveId" clId="{18A38793-13AD-4281-B2CE-95C70A0EEDBA}" dt="2025-02-08T18:53:12.501" v="702" actId="1036"/>
          <ac:spMkLst>
            <pc:docMk/>
            <pc:sldMk cId="860383481" sldId="323"/>
            <ac:spMk id="7" creationId="{57A3DB02-B6F4-3FA6-76D5-79BA8AC1CC31}"/>
          </ac:spMkLst>
        </pc:spChg>
        <pc:spChg chg="mod">
          <ac:chgData name="Payden bullis" userId="2dfb78ed1a03ae56" providerId="LiveId" clId="{18A38793-13AD-4281-B2CE-95C70A0EEDBA}" dt="2025-02-08T18:49:41.824" v="378"/>
          <ac:spMkLst>
            <pc:docMk/>
            <pc:sldMk cId="860383481" sldId="323"/>
            <ac:spMk id="10" creationId="{4924CA7D-C8AC-501B-037A-584A74037946}"/>
          </ac:spMkLst>
        </pc:spChg>
        <pc:spChg chg="mod">
          <ac:chgData name="Payden bullis" userId="2dfb78ed1a03ae56" providerId="LiveId" clId="{18A38793-13AD-4281-B2CE-95C70A0EEDBA}" dt="2025-02-08T18:49:41.824" v="378"/>
          <ac:spMkLst>
            <pc:docMk/>
            <pc:sldMk cId="860383481" sldId="323"/>
            <ac:spMk id="12" creationId="{A0FFF485-D3DD-9C12-2952-513416391920}"/>
          </ac:spMkLst>
        </pc:spChg>
        <pc:spChg chg="mod">
          <ac:chgData name="Payden bullis" userId="2dfb78ed1a03ae56" providerId="LiveId" clId="{18A38793-13AD-4281-B2CE-95C70A0EEDBA}" dt="2025-02-08T18:53:09.769" v="696" actId="1035"/>
          <ac:spMkLst>
            <pc:docMk/>
            <pc:sldMk cId="860383481" sldId="323"/>
            <ac:spMk id="20" creationId="{1207D796-AE28-EBF9-DB22-51FF95D6C43B}"/>
          </ac:spMkLst>
        </pc:spChg>
        <pc:spChg chg="mod">
          <ac:chgData name="Payden bullis" userId="2dfb78ed1a03ae56" providerId="LiveId" clId="{18A38793-13AD-4281-B2CE-95C70A0EEDBA}" dt="2025-02-08T18:53:09.769" v="696" actId="1035"/>
          <ac:spMkLst>
            <pc:docMk/>
            <pc:sldMk cId="860383481" sldId="323"/>
            <ac:spMk id="21" creationId="{4E01A2E7-0E61-754D-E171-25C2E9179966}"/>
          </ac:spMkLst>
        </pc:spChg>
        <pc:spChg chg="add mod">
          <ac:chgData name="Payden bullis" userId="2dfb78ed1a03ae56" providerId="LiveId" clId="{18A38793-13AD-4281-B2CE-95C70A0EEDBA}" dt="2025-02-08T18:53:15.611" v="719" actId="1035"/>
          <ac:spMkLst>
            <pc:docMk/>
            <pc:sldMk cId="860383481" sldId="323"/>
            <ac:spMk id="22" creationId="{592DC280-FECF-963A-016B-D85DC33D541E}"/>
          </ac:spMkLst>
        </pc:spChg>
        <pc:spChg chg="mod">
          <ac:chgData name="Payden bullis" userId="2dfb78ed1a03ae56" providerId="LiveId" clId="{18A38793-13AD-4281-B2CE-95C70A0EEDBA}" dt="2025-02-08T18:51:37.305" v="478" actId="1038"/>
          <ac:spMkLst>
            <pc:docMk/>
            <pc:sldMk cId="860383481" sldId="323"/>
            <ac:spMk id="24" creationId="{6CF01E59-8F56-B0C9-BA6B-6176E7C40D5F}"/>
          </ac:spMkLst>
        </pc:spChg>
        <pc:spChg chg="mod">
          <ac:chgData name="Payden bullis" userId="2dfb78ed1a03ae56" providerId="LiveId" clId="{18A38793-13AD-4281-B2CE-95C70A0EEDBA}" dt="2025-02-08T18:53:22.215" v="743" actId="1036"/>
          <ac:spMkLst>
            <pc:docMk/>
            <pc:sldMk cId="860383481" sldId="323"/>
            <ac:spMk id="27" creationId="{3755A128-C11C-6270-2C29-A3E9B415BB3C}"/>
          </ac:spMkLst>
        </pc:spChg>
        <pc:spChg chg="mod">
          <ac:chgData name="Payden bullis" userId="2dfb78ed1a03ae56" providerId="LiveId" clId="{18A38793-13AD-4281-B2CE-95C70A0EEDBA}" dt="2025-02-08T18:49:41.824" v="378"/>
          <ac:spMkLst>
            <pc:docMk/>
            <pc:sldMk cId="860383481" sldId="323"/>
            <ac:spMk id="29" creationId="{DBA1BF2B-DC5C-A120-1ED2-F77A9024D498}"/>
          </ac:spMkLst>
        </pc:spChg>
        <pc:spChg chg="mod">
          <ac:chgData name="Payden bullis" userId="2dfb78ed1a03ae56" providerId="LiveId" clId="{18A38793-13AD-4281-B2CE-95C70A0EEDBA}" dt="2025-02-08T18:49:41.824" v="378"/>
          <ac:spMkLst>
            <pc:docMk/>
            <pc:sldMk cId="860383481" sldId="323"/>
            <ac:spMk id="31" creationId="{96A36DA1-7CAE-B850-7039-A3B7782D3C45}"/>
          </ac:spMkLst>
        </pc:spChg>
        <pc:spChg chg="add mod">
          <ac:chgData name="Payden bullis" userId="2dfb78ed1a03ae56" providerId="LiveId" clId="{18A38793-13AD-4281-B2CE-95C70A0EEDBA}" dt="2025-02-08T18:53:32.148" v="777" actId="1035"/>
          <ac:spMkLst>
            <pc:docMk/>
            <pc:sldMk cId="860383481" sldId="323"/>
            <ac:spMk id="32" creationId="{AA27084D-FE9D-9265-9F70-EF8922CA6412}"/>
          </ac:spMkLst>
        </pc:spChg>
        <pc:spChg chg="mod">
          <ac:chgData name="Payden bullis" userId="2dfb78ed1a03ae56" providerId="LiveId" clId="{18A38793-13AD-4281-B2CE-95C70A0EEDBA}" dt="2025-02-08T18:53:37.957" v="810" actId="1036"/>
          <ac:spMkLst>
            <pc:docMk/>
            <pc:sldMk cId="860383481" sldId="323"/>
            <ac:spMk id="36" creationId="{4C87ABE7-E9C1-EBA2-7D21-BF503E075E8A}"/>
          </ac:spMkLst>
        </pc:spChg>
        <pc:spChg chg="add mod">
          <ac:chgData name="Payden bullis" userId="2dfb78ed1a03ae56" providerId="LiveId" clId="{18A38793-13AD-4281-B2CE-95C70A0EEDBA}" dt="2025-02-08T18:53:43.440" v="830" actId="1035"/>
          <ac:spMkLst>
            <pc:docMk/>
            <pc:sldMk cId="860383481" sldId="323"/>
            <ac:spMk id="40" creationId="{B419481D-5908-DAD7-B001-E776E44AD487}"/>
          </ac:spMkLst>
        </pc:spChg>
        <pc:spChg chg="mod">
          <ac:chgData name="Payden bullis" userId="2dfb78ed1a03ae56" providerId="LiveId" clId="{18A38793-13AD-4281-B2CE-95C70A0EEDBA}" dt="2025-02-08T18:50:55.688" v="401" actId="1035"/>
          <ac:spMkLst>
            <pc:docMk/>
            <pc:sldMk cId="860383481" sldId="323"/>
            <ac:spMk id="42" creationId="{87772ED1-EB81-D7FD-15C1-19DF0716E4B8}"/>
          </ac:spMkLst>
        </pc:spChg>
        <pc:spChg chg="add mod">
          <ac:chgData name="Payden bullis" userId="2dfb78ed1a03ae56" providerId="LiveId" clId="{18A38793-13AD-4281-B2CE-95C70A0EEDBA}" dt="2025-02-08T19:48:53.883" v="1283" actId="1076"/>
          <ac:spMkLst>
            <pc:docMk/>
            <pc:sldMk cId="860383481" sldId="323"/>
            <ac:spMk id="44" creationId="{5E807F9B-6949-3DAE-FC6F-3CA6CCC2B8AE}"/>
          </ac:spMkLst>
        </pc:spChg>
        <pc:spChg chg="add">
          <ac:chgData name="Payden bullis" userId="2dfb78ed1a03ae56" providerId="LiveId" clId="{18A38793-13AD-4281-B2CE-95C70A0EEDBA}" dt="2025-02-08T19:37:02.770" v="1173"/>
          <ac:spMkLst>
            <pc:docMk/>
            <pc:sldMk cId="860383481" sldId="323"/>
            <ac:spMk id="45" creationId="{90EF692F-EF91-07B1-F7FE-55E47B26DC3D}"/>
          </ac:spMkLst>
        </pc:spChg>
        <pc:spChg chg="add">
          <ac:chgData name="Payden bullis" userId="2dfb78ed1a03ae56" providerId="LiveId" clId="{18A38793-13AD-4281-B2CE-95C70A0EEDBA}" dt="2025-02-08T19:37:21.748" v="1196"/>
          <ac:spMkLst>
            <pc:docMk/>
            <pc:sldMk cId="860383481" sldId="323"/>
            <ac:spMk id="46" creationId="{70814A7E-5BD5-627A-9DCE-E4EADC23AAFA}"/>
          </ac:spMkLst>
        </pc:spChg>
        <pc:spChg chg="add">
          <ac:chgData name="Payden bullis" userId="2dfb78ed1a03ae56" providerId="LiveId" clId="{18A38793-13AD-4281-B2CE-95C70A0EEDBA}" dt="2025-02-08T19:37:42.950" v="1203"/>
          <ac:spMkLst>
            <pc:docMk/>
            <pc:sldMk cId="860383481" sldId="323"/>
            <ac:spMk id="47" creationId="{DBA1E4DB-E179-6D51-91A6-81A619394688}"/>
          </ac:spMkLst>
        </pc:spChg>
        <pc:spChg chg="add">
          <ac:chgData name="Payden bullis" userId="2dfb78ed1a03ae56" providerId="LiveId" clId="{18A38793-13AD-4281-B2CE-95C70A0EEDBA}" dt="2025-02-08T19:37:52.961" v="1209"/>
          <ac:spMkLst>
            <pc:docMk/>
            <pc:sldMk cId="860383481" sldId="323"/>
            <ac:spMk id="48" creationId="{59D5E286-FCF4-5B89-6D79-91010EE6872E}"/>
          </ac:spMkLst>
        </pc:spChg>
        <pc:spChg chg="add">
          <ac:chgData name="Payden bullis" userId="2dfb78ed1a03ae56" providerId="LiveId" clId="{18A38793-13AD-4281-B2CE-95C70A0EEDBA}" dt="2025-02-08T19:39:06.155" v="1216"/>
          <ac:spMkLst>
            <pc:docMk/>
            <pc:sldMk cId="860383481" sldId="323"/>
            <ac:spMk id="49" creationId="{46AB33A5-55EA-4222-C14F-93F8FEA39F05}"/>
          </ac:spMkLst>
        </pc:spChg>
        <pc:grpChg chg="mod">
          <ac:chgData name="Payden bullis" userId="2dfb78ed1a03ae56" providerId="LiveId" clId="{18A38793-13AD-4281-B2CE-95C70A0EEDBA}" dt="2025-02-08T18:53:12.501" v="702" actId="1036"/>
          <ac:grpSpMkLst>
            <pc:docMk/>
            <pc:sldMk cId="860383481" sldId="323"/>
            <ac:grpSpMk id="8" creationId="{B021EBCF-5D70-90A6-84C9-FB82558D683E}"/>
          </ac:grpSpMkLst>
        </pc:grpChg>
        <pc:grpChg chg="mod">
          <ac:chgData name="Payden bullis" userId="2dfb78ed1a03ae56" providerId="LiveId" clId="{18A38793-13AD-4281-B2CE-95C70A0EEDBA}" dt="2025-02-08T18:53:15.611" v="719" actId="1035"/>
          <ac:grpSpMkLst>
            <pc:docMk/>
            <pc:sldMk cId="860383481" sldId="323"/>
            <ac:grpSpMk id="23" creationId="{E7364DC1-53DF-3B3A-936C-2D5DFA38AF96}"/>
          </ac:grpSpMkLst>
        </pc:grpChg>
        <pc:grpChg chg="mod">
          <ac:chgData name="Payden bullis" userId="2dfb78ed1a03ae56" providerId="LiveId" clId="{18A38793-13AD-4281-B2CE-95C70A0EEDBA}" dt="2025-02-08T18:53:22.215" v="743" actId="1036"/>
          <ac:grpSpMkLst>
            <pc:docMk/>
            <pc:sldMk cId="860383481" sldId="323"/>
            <ac:grpSpMk id="28" creationId="{E1293C5A-AFF0-7BB3-CDEC-597C9BC0CA49}"/>
          </ac:grpSpMkLst>
        </pc:grpChg>
        <pc:grpChg chg="mod">
          <ac:chgData name="Payden bullis" userId="2dfb78ed1a03ae56" providerId="LiveId" clId="{18A38793-13AD-4281-B2CE-95C70A0EEDBA}" dt="2025-02-08T18:53:32.148" v="777" actId="1035"/>
          <ac:grpSpMkLst>
            <pc:docMk/>
            <pc:sldMk cId="860383481" sldId="323"/>
            <ac:grpSpMk id="33" creationId="{C964A118-19DA-7CC7-E3AE-917EC20C2E98}"/>
          </ac:grpSpMkLst>
        </pc:grpChg>
        <pc:grpChg chg="mod">
          <ac:chgData name="Payden bullis" userId="2dfb78ed1a03ae56" providerId="LiveId" clId="{18A38793-13AD-4281-B2CE-95C70A0EEDBA}" dt="2025-02-08T18:53:37.957" v="810" actId="1036"/>
          <ac:grpSpMkLst>
            <pc:docMk/>
            <pc:sldMk cId="860383481" sldId="323"/>
            <ac:grpSpMk id="37" creationId="{CDB30B70-1B4E-FF1B-F503-DB81EA07717C}"/>
          </ac:grpSpMkLst>
        </pc:grpChg>
        <pc:grpChg chg="mod">
          <ac:chgData name="Payden bullis" userId="2dfb78ed1a03ae56" providerId="LiveId" clId="{18A38793-13AD-4281-B2CE-95C70A0EEDBA}" dt="2025-02-08T18:53:43.440" v="830" actId="1035"/>
          <ac:grpSpMkLst>
            <pc:docMk/>
            <pc:sldMk cId="860383481" sldId="323"/>
            <ac:grpSpMk id="41" creationId="{95B796FE-A2B3-A7E7-3B09-59D2E57679DC}"/>
          </ac:grpSpMkLst>
        </pc:grpChg>
      </pc:sldChg>
      <pc:sldChg chg="modSp del mod">
        <pc:chgData name="Payden bullis" userId="2dfb78ed1a03ae56" providerId="LiveId" clId="{18A38793-13AD-4281-B2CE-95C70A0EEDBA}" dt="2025-02-08T20:00:30.833" v="1647" actId="2696"/>
        <pc:sldMkLst>
          <pc:docMk/>
          <pc:sldMk cId="1756995913" sldId="324"/>
        </pc:sldMkLst>
        <pc:spChg chg="mod">
          <ac:chgData name="Payden bullis" userId="2dfb78ed1a03ae56" providerId="LiveId" clId="{18A38793-13AD-4281-B2CE-95C70A0EEDBA}" dt="2025-02-08T20:00:27.438" v="1646" actId="20577"/>
          <ac:spMkLst>
            <pc:docMk/>
            <pc:sldMk cId="1756995913" sldId="324"/>
            <ac:spMk id="2" creationId="{2F274D69-1491-E58E-713D-B5F0632453AE}"/>
          </ac:spMkLst>
        </pc:spChg>
      </pc:sldChg>
      <pc:sldChg chg="mod ord modShow">
        <pc:chgData name="Payden bullis" userId="2dfb78ed1a03ae56" providerId="LiveId" clId="{18A38793-13AD-4281-B2CE-95C70A0EEDBA}" dt="2025-02-08T19:41:46.796" v="1255"/>
        <pc:sldMkLst>
          <pc:docMk/>
          <pc:sldMk cId="2140179071" sldId="326"/>
        </pc:sldMkLst>
      </pc:sldChg>
      <pc:sldChg chg="addSp delSp modSp mod delAnim">
        <pc:chgData name="Payden bullis" userId="2dfb78ed1a03ae56" providerId="LiveId" clId="{18A38793-13AD-4281-B2CE-95C70A0EEDBA}" dt="2025-02-08T19:56:08.490" v="1471" actId="14100"/>
        <pc:sldMkLst>
          <pc:docMk/>
          <pc:sldMk cId="1321624899" sldId="327"/>
        </pc:sldMkLst>
        <pc:spChg chg="add del mod">
          <ac:chgData name="Payden bullis" userId="2dfb78ed1a03ae56" providerId="LiveId" clId="{18A38793-13AD-4281-B2CE-95C70A0EEDBA}" dt="2025-02-08T19:54:27.990" v="1334" actId="478"/>
          <ac:spMkLst>
            <pc:docMk/>
            <pc:sldMk cId="1321624899" sldId="327"/>
            <ac:spMk id="3" creationId="{F6F0794F-D7C9-3526-BE81-1542A847FBB4}"/>
          </ac:spMkLst>
        </pc:spChg>
        <pc:spChg chg="add mod">
          <ac:chgData name="Payden bullis" userId="2dfb78ed1a03ae56" providerId="LiveId" clId="{18A38793-13AD-4281-B2CE-95C70A0EEDBA}" dt="2025-02-08T19:52:13.723" v="1311"/>
          <ac:spMkLst>
            <pc:docMk/>
            <pc:sldMk cId="1321624899" sldId="327"/>
            <ac:spMk id="11" creationId="{BC99B900-A3E7-D196-7525-D9E219F2DD18}"/>
          </ac:spMkLst>
        </pc:spChg>
        <pc:spChg chg="add mod">
          <ac:chgData name="Payden bullis" userId="2dfb78ed1a03ae56" providerId="LiveId" clId="{18A38793-13AD-4281-B2CE-95C70A0EEDBA}" dt="2025-02-08T19:52:20.325" v="1317" actId="1076"/>
          <ac:spMkLst>
            <pc:docMk/>
            <pc:sldMk cId="1321624899" sldId="327"/>
            <ac:spMk id="12" creationId="{A84BBB42-A749-9E5B-DF30-BD7C9F4D27D8}"/>
          </ac:spMkLst>
        </pc:spChg>
        <pc:spChg chg="add del mod">
          <ac:chgData name="Payden bullis" userId="2dfb78ed1a03ae56" providerId="LiveId" clId="{18A38793-13AD-4281-B2CE-95C70A0EEDBA}" dt="2025-02-08T19:51:00.708" v="1302" actId="478"/>
          <ac:spMkLst>
            <pc:docMk/>
            <pc:sldMk cId="1321624899" sldId="327"/>
            <ac:spMk id="14" creationId="{1E749096-DBD5-B549-5BB8-8211B84BD34B}"/>
          </ac:spMkLst>
        </pc:spChg>
        <pc:spChg chg="del">
          <ac:chgData name="Payden bullis" userId="2dfb78ed1a03ae56" providerId="LiveId" clId="{18A38793-13AD-4281-B2CE-95C70A0EEDBA}" dt="2025-02-08T18:10:54.509" v="4" actId="478"/>
          <ac:spMkLst>
            <pc:docMk/>
            <pc:sldMk cId="1321624899" sldId="327"/>
            <ac:spMk id="114" creationId="{0A8175D0-8B66-E08F-A970-483F131FE788}"/>
          </ac:spMkLst>
        </pc:spChg>
        <pc:spChg chg="del">
          <ac:chgData name="Payden bullis" userId="2dfb78ed1a03ae56" providerId="LiveId" clId="{18A38793-13AD-4281-B2CE-95C70A0EEDBA}" dt="2025-02-08T18:10:53.102" v="1" actId="478"/>
          <ac:spMkLst>
            <pc:docMk/>
            <pc:sldMk cId="1321624899" sldId="327"/>
            <ac:spMk id="119" creationId="{EEF9D769-0039-1204-2938-D4E58D40AAAF}"/>
          </ac:spMkLst>
        </pc:spChg>
        <pc:spChg chg="del">
          <ac:chgData name="Payden bullis" userId="2dfb78ed1a03ae56" providerId="LiveId" clId="{18A38793-13AD-4281-B2CE-95C70A0EEDBA}" dt="2025-02-08T18:10:54.961" v="5" actId="478"/>
          <ac:spMkLst>
            <pc:docMk/>
            <pc:sldMk cId="1321624899" sldId="327"/>
            <ac:spMk id="124" creationId="{5B9F8AF6-8762-5335-04E7-EB0ED283C60E}"/>
          </ac:spMkLst>
        </pc:spChg>
        <pc:spChg chg="mod">
          <ac:chgData name="Payden bullis" userId="2dfb78ed1a03ae56" providerId="LiveId" clId="{18A38793-13AD-4281-B2CE-95C70A0EEDBA}" dt="2025-02-08T19:53:10.318" v="1321"/>
          <ac:spMkLst>
            <pc:docMk/>
            <pc:sldMk cId="1321624899" sldId="327"/>
            <ac:spMk id="247" creationId="{2899268E-F13D-4EE5-7B37-4B82D18CFF2B}"/>
          </ac:spMkLst>
        </pc:spChg>
        <pc:spChg chg="mod">
          <ac:chgData name="Payden bullis" userId="2dfb78ed1a03ae56" providerId="LiveId" clId="{18A38793-13AD-4281-B2CE-95C70A0EEDBA}" dt="2025-02-08T19:53:10.318" v="1321"/>
          <ac:spMkLst>
            <pc:docMk/>
            <pc:sldMk cId="1321624899" sldId="327"/>
            <ac:spMk id="320" creationId="{33E570F3-3E0F-8980-1D08-56FE1EA04F7B}"/>
          </ac:spMkLst>
        </pc:spChg>
        <pc:spChg chg="mod">
          <ac:chgData name="Payden bullis" userId="2dfb78ed1a03ae56" providerId="LiveId" clId="{18A38793-13AD-4281-B2CE-95C70A0EEDBA}" dt="2025-02-08T19:53:10.318" v="1321"/>
          <ac:spMkLst>
            <pc:docMk/>
            <pc:sldMk cId="1321624899" sldId="327"/>
            <ac:spMk id="732" creationId="{2E53B9F1-4A5F-D8E6-81C1-452F080B0C62}"/>
          </ac:spMkLst>
        </pc:spChg>
        <pc:spChg chg="mod">
          <ac:chgData name="Payden bullis" userId="2dfb78ed1a03ae56" providerId="LiveId" clId="{18A38793-13AD-4281-B2CE-95C70A0EEDBA}" dt="2025-02-08T19:53:10.318" v="1321"/>
          <ac:spMkLst>
            <pc:docMk/>
            <pc:sldMk cId="1321624899" sldId="327"/>
            <ac:spMk id="758" creationId="{851746F7-4853-4D04-6EC5-02EC5794000F}"/>
          </ac:spMkLst>
        </pc:spChg>
        <pc:spChg chg="mod">
          <ac:chgData name="Payden bullis" userId="2dfb78ed1a03ae56" providerId="LiveId" clId="{18A38793-13AD-4281-B2CE-95C70A0EEDBA}" dt="2025-02-08T19:53:10.318" v="1321"/>
          <ac:spMkLst>
            <pc:docMk/>
            <pc:sldMk cId="1321624899" sldId="327"/>
            <ac:spMk id="1339" creationId="{B0B04B97-4883-30B6-99F1-06768E76CED3}"/>
          </ac:spMkLst>
        </pc:spChg>
        <pc:spChg chg="mod">
          <ac:chgData name="Payden bullis" userId="2dfb78ed1a03ae56" providerId="LiveId" clId="{18A38793-13AD-4281-B2CE-95C70A0EEDBA}" dt="2025-02-08T19:53:10.318" v="1321"/>
          <ac:spMkLst>
            <pc:docMk/>
            <pc:sldMk cId="1321624899" sldId="327"/>
            <ac:spMk id="1360" creationId="{C79780C9-2AEC-C693-2E3A-C2AF678CD6D5}"/>
          </ac:spMkLst>
        </pc:spChg>
        <pc:spChg chg="mod">
          <ac:chgData name="Payden bullis" userId="2dfb78ed1a03ae56" providerId="LiveId" clId="{18A38793-13AD-4281-B2CE-95C70A0EEDBA}" dt="2025-02-08T19:53:10.318" v="1321"/>
          <ac:spMkLst>
            <pc:docMk/>
            <pc:sldMk cId="1321624899" sldId="327"/>
            <ac:spMk id="1386" creationId="{2BE87816-632B-78A1-81C3-CF060AF450EC}"/>
          </ac:spMkLst>
        </pc:spChg>
        <pc:spChg chg="mod">
          <ac:chgData name="Payden bullis" userId="2dfb78ed1a03ae56" providerId="LiveId" clId="{18A38793-13AD-4281-B2CE-95C70A0EEDBA}" dt="2025-02-08T19:53:10.318" v="1321"/>
          <ac:spMkLst>
            <pc:docMk/>
            <pc:sldMk cId="1321624899" sldId="327"/>
            <ac:spMk id="1459" creationId="{A3DDBB14-249B-46F0-F081-B66B25FD71A3}"/>
          </ac:spMkLst>
        </pc:spChg>
        <pc:spChg chg="mod">
          <ac:chgData name="Payden bullis" userId="2dfb78ed1a03ae56" providerId="LiveId" clId="{18A38793-13AD-4281-B2CE-95C70A0EEDBA}" dt="2025-02-08T19:53:10.318" v="1321"/>
          <ac:spMkLst>
            <pc:docMk/>
            <pc:sldMk cId="1321624899" sldId="327"/>
            <ac:spMk id="1513" creationId="{959EB966-45A0-610E-6CC9-DF499EA3AFC6}"/>
          </ac:spMkLst>
        </pc:spChg>
        <pc:spChg chg="mod">
          <ac:chgData name="Payden bullis" userId="2dfb78ed1a03ae56" providerId="LiveId" clId="{18A38793-13AD-4281-B2CE-95C70A0EEDBA}" dt="2025-02-08T19:53:10.318" v="1321"/>
          <ac:spMkLst>
            <pc:docMk/>
            <pc:sldMk cId="1321624899" sldId="327"/>
            <ac:spMk id="1551" creationId="{9D442E24-5615-CDCF-8C1E-36A7F27CF73F}"/>
          </ac:spMkLst>
        </pc:spChg>
        <pc:spChg chg="add mod ord">
          <ac:chgData name="Payden bullis" userId="2dfb78ed1a03ae56" providerId="LiveId" clId="{18A38793-13AD-4281-B2CE-95C70A0EEDBA}" dt="2025-02-08T19:55:06.877" v="1381" actId="1036"/>
          <ac:spMkLst>
            <pc:docMk/>
            <pc:sldMk cId="1321624899" sldId="327"/>
            <ac:spMk id="1620" creationId="{6A0CEE8D-38C7-3F5D-0BF3-F47B580C105E}"/>
          </ac:spMkLst>
        </pc:spChg>
        <pc:spChg chg="add mod">
          <ac:chgData name="Payden bullis" userId="2dfb78ed1a03ae56" providerId="LiveId" clId="{18A38793-13AD-4281-B2CE-95C70A0EEDBA}" dt="2025-02-08T19:55:29.089" v="1414" actId="767"/>
          <ac:spMkLst>
            <pc:docMk/>
            <pc:sldMk cId="1321624899" sldId="327"/>
            <ac:spMk id="1621" creationId="{5FE69A2C-70FF-14CA-3F40-996298ADA280}"/>
          </ac:spMkLst>
        </pc:spChg>
        <pc:spChg chg="add mod">
          <ac:chgData name="Payden bullis" userId="2dfb78ed1a03ae56" providerId="LiveId" clId="{18A38793-13AD-4281-B2CE-95C70A0EEDBA}" dt="2025-02-08T19:56:08.490" v="1471" actId="14100"/>
          <ac:spMkLst>
            <pc:docMk/>
            <pc:sldMk cId="1321624899" sldId="327"/>
            <ac:spMk id="1622" creationId="{6464AB8C-E043-F0DF-2466-DF7BC0EAE9D0}"/>
          </ac:spMkLst>
        </pc:spChg>
        <pc:grpChg chg="mod">
          <ac:chgData name="Payden bullis" userId="2dfb78ed1a03ae56" providerId="LiveId" clId="{18A38793-13AD-4281-B2CE-95C70A0EEDBA}" dt="2025-02-08T19:55:06.877" v="1381" actId="1036"/>
          <ac:grpSpMkLst>
            <pc:docMk/>
            <pc:sldMk cId="1321624899" sldId="327"/>
            <ac:grpSpMk id="7" creationId="{6758C8F0-C938-A9D5-1F82-0A91EF92C57A}"/>
          </ac:grpSpMkLst>
        </pc:grpChg>
        <pc:grpChg chg="del">
          <ac:chgData name="Payden bullis" userId="2dfb78ed1a03ae56" providerId="LiveId" clId="{18A38793-13AD-4281-B2CE-95C70A0EEDBA}" dt="2025-02-08T18:10:52.381" v="0" actId="478"/>
          <ac:grpSpMkLst>
            <pc:docMk/>
            <pc:sldMk cId="1321624899" sldId="327"/>
            <ac:grpSpMk id="12" creationId="{99D2593E-65DD-A2B7-255B-9FB1A657EB3B}"/>
          </ac:grpSpMkLst>
        </pc:grpChg>
        <pc:grpChg chg="mod">
          <ac:chgData name="Payden bullis" userId="2dfb78ed1a03ae56" providerId="LiveId" clId="{18A38793-13AD-4281-B2CE-95C70A0EEDBA}" dt="2025-02-08T19:55:21.909" v="1413" actId="1036"/>
          <ac:grpSpMkLst>
            <pc:docMk/>
            <pc:sldMk cId="1321624899" sldId="327"/>
            <ac:grpSpMk id="15" creationId="{39C173D9-F11F-3CF7-5E2B-5EB2B93B196A}"/>
          </ac:grpSpMkLst>
        </pc:grpChg>
        <pc:grpChg chg="mod">
          <ac:chgData name="Payden bullis" userId="2dfb78ed1a03ae56" providerId="LiveId" clId="{18A38793-13AD-4281-B2CE-95C70A0EEDBA}" dt="2025-02-08T19:55:06.877" v="1381" actId="1036"/>
          <ac:grpSpMkLst>
            <pc:docMk/>
            <pc:sldMk cId="1321624899" sldId="327"/>
            <ac:grpSpMk id="89" creationId="{C58F30B2-BF9D-860F-0C61-73DB551904C5}"/>
          </ac:grpSpMkLst>
        </pc:grpChg>
        <pc:grpChg chg="mod">
          <ac:chgData name="Payden bullis" userId="2dfb78ed1a03ae56" providerId="LiveId" clId="{18A38793-13AD-4281-B2CE-95C70A0EEDBA}" dt="2025-02-08T19:55:06.877" v="1381" actId="1036"/>
          <ac:grpSpMkLst>
            <pc:docMk/>
            <pc:sldMk cId="1321624899" sldId="327"/>
            <ac:grpSpMk id="92" creationId="{973B8FDD-68A7-D339-6F0A-D28D8C6790C1}"/>
          </ac:grpSpMkLst>
        </pc:grpChg>
        <pc:grpChg chg="del">
          <ac:chgData name="Payden bullis" userId="2dfb78ed1a03ae56" providerId="LiveId" clId="{18A38793-13AD-4281-B2CE-95C70A0EEDBA}" dt="2025-02-08T18:10:53.612" v="2" actId="478"/>
          <ac:grpSpMkLst>
            <pc:docMk/>
            <pc:sldMk cId="1321624899" sldId="327"/>
            <ac:grpSpMk id="115" creationId="{695A4DF5-146F-14BC-1EEA-5EB7ECD27E28}"/>
          </ac:grpSpMkLst>
        </pc:grpChg>
        <pc:grpChg chg="del">
          <ac:chgData name="Payden bullis" userId="2dfb78ed1a03ae56" providerId="LiveId" clId="{18A38793-13AD-4281-B2CE-95C70A0EEDBA}" dt="2025-02-08T18:10:54.048" v="3" actId="478"/>
          <ac:grpSpMkLst>
            <pc:docMk/>
            <pc:sldMk cId="1321624899" sldId="327"/>
            <ac:grpSpMk id="120" creationId="{F1420619-99CD-C8D0-DC44-5AC4ACD27A7D}"/>
          </ac:grpSpMkLst>
        </pc:grpChg>
        <pc:grpChg chg="del">
          <ac:chgData name="Payden bullis" userId="2dfb78ed1a03ae56" providerId="LiveId" clId="{18A38793-13AD-4281-B2CE-95C70A0EEDBA}" dt="2025-02-08T18:10:55.443" v="6" actId="478"/>
          <ac:grpSpMkLst>
            <pc:docMk/>
            <pc:sldMk cId="1321624899" sldId="327"/>
            <ac:grpSpMk id="125" creationId="{F580719F-F061-DF99-59DA-C982793F3F06}"/>
          </ac:grpSpMkLst>
        </pc:grpChg>
        <pc:picChg chg="mod">
          <ac:chgData name="Payden bullis" userId="2dfb78ed1a03ae56" providerId="LiveId" clId="{18A38793-13AD-4281-B2CE-95C70A0EEDBA}" dt="2025-02-08T19:53:15.722" v="1325" actId="1076"/>
          <ac:picMkLst>
            <pc:docMk/>
            <pc:sldMk cId="1321624899" sldId="327"/>
            <ac:picMk id="79" creationId="{44C10167-F24C-9BA1-7D79-02156C9CA22A}"/>
          </ac:picMkLst>
        </pc:picChg>
      </pc:sldChg>
      <pc:sldChg chg="addSp delSp modSp mod addAnim delAnim modAnim">
        <pc:chgData name="Payden bullis" userId="2dfb78ed1a03ae56" providerId="LiveId" clId="{18A38793-13AD-4281-B2CE-95C70A0EEDBA}" dt="2025-02-08T18:40:48.448" v="109"/>
        <pc:sldMkLst>
          <pc:docMk/>
          <pc:sldMk cId="1510044044" sldId="330"/>
        </pc:sldMkLst>
        <pc:spChg chg="add mod">
          <ac:chgData name="Payden bullis" userId="2dfb78ed1a03ae56" providerId="LiveId" clId="{18A38793-13AD-4281-B2CE-95C70A0EEDBA}" dt="2025-02-08T18:39:45.626" v="94" actId="571"/>
          <ac:spMkLst>
            <pc:docMk/>
            <pc:sldMk cId="1510044044" sldId="330"/>
            <ac:spMk id="4" creationId="{4815AA93-70F2-DE6E-A1B5-DD1CA080ABB4}"/>
          </ac:spMkLst>
        </pc:spChg>
        <pc:spChg chg="add mod">
          <ac:chgData name="Payden bullis" userId="2dfb78ed1a03ae56" providerId="LiveId" clId="{18A38793-13AD-4281-B2CE-95C70A0EEDBA}" dt="2025-02-08T18:40:19.543" v="106" actId="1038"/>
          <ac:spMkLst>
            <pc:docMk/>
            <pc:sldMk cId="1510044044" sldId="330"/>
            <ac:spMk id="6" creationId="{D3040471-90F3-18AF-54F9-FAC80BB640E4}"/>
          </ac:spMkLst>
        </pc:spChg>
        <pc:spChg chg="mod">
          <ac:chgData name="Payden bullis" userId="2dfb78ed1a03ae56" providerId="LiveId" clId="{18A38793-13AD-4281-B2CE-95C70A0EEDBA}" dt="2025-02-08T18:39:40.120" v="92"/>
          <ac:spMkLst>
            <pc:docMk/>
            <pc:sldMk cId="1510044044" sldId="330"/>
            <ac:spMk id="57" creationId="{F789D771-A327-FAF7-9AD9-3A7DD9BDFAA0}"/>
          </ac:spMkLst>
        </pc:spChg>
        <pc:spChg chg="add del">
          <ac:chgData name="Payden bullis" userId="2dfb78ed1a03ae56" providerId="LiveId" clId="{18A38793-13AD-4281-B2CE-95C70A0EEDBA}" dt="2025-02-08T18:35:28.624" v="87" actId="478"/>
          <ac:spMkLst>
            <pc:docMk/>
            <pc:sldMk cId="1510044044" sldId="330"/>
            <ac:spMk id="194" creationId="{64C1ECC6-CE38-410A-4660-3365CD20B843}"/>
          </ac:spMkLst>
        </pc:spChg>
      </pc:sldChg>
      <pc:sldChg chg="modSp mod">
        <pc:chgData name="Payden bullis" userId="2dfb78ed1a03ae56" providerId="LiveId" clId="{18A38793-13AD-4281-B2CE-95C70A0EEDBA}" dt="2025-02-08T18:57:14.025" v="1061" actId="20577"/>
        <pc:sldMkLst>
          <pc:docMk/>
          <pc:sldMk cId="3508983458" sldId="332"/>
        </pc:sldMkLst>
        <pc:spChg chg="mod">
          <ac:chgData name="Payden bullis" userId="2dfb78ed1a03ae56" providerId="LiveId" clId="{18A38793-13AD-4281-B2CE-95C70A0EEDBA}" dt="2025-02-08T18:57:14.025" v="1061" actId="20577"/>
          <ac:spMkLst>
            <pc:docMk/>
            <pc:sldMk cId="3508983458" sldId="332"/>
            <ac:spMk id="3" creationId="{4028B294-427D-FF39-225B-619D290EA0DC}"/>
          </ac:spMkLst>
        </pc:spChg>
      </pc:sldChg>
      <pc:sldChg chg="addSp modSp mod modAnim">
        <pc:chgData name="Payden bullis" userId="2dfb78ed1a03ae56" providerId="LiveId" clId="{18A38793-13AD-4281-B2CE-95C70A0EEDBA}" dt="2025-02-08T19:49:18.272" v="1289"/>
        <pc:sldMkLst>
          <pc:docMk/>
          <pc:sldMk cId="707251137" sldId="333"/>
        </pc:sldMkLst>
        <pc:spChg chg="mod">
          <ac:chgData name="Payden bullis" userId="2dfb78ed1a03ae56" providerId="LiveId" clId="{18A38793-13AD-4281-B2CE-95C70A0EEDBA}" dt="2025-02-08T19:40:12.915" v="1232" actId="313"/>
          <ac:spMkLst>
            <pc:docMk/>
            <pc:sldMk cId="707251137" sldId="333"/>
            <ac:spMk id="3" creationId="{3B001038-49CA-C5F5-339C-FD3E438BBFE4}"/>
          </ac:spMkLst>
        </pc:spChg>
        <pc:spChg chg="add mod">
          <ac:chgData name="Payden bullis" userId="2dfb78ed1a03ae56" providerId="LiveId" clId="{18A38793-13AD-4281-B2CE-95C70A0EEDBA}" dt="2025-02-08T19:49:00.858" v="1285" actId="1076"/>
          <ac:spMkLst>
            <pc:docMk/>
            <pc:sldMk cId="707251137" sldId="333"/>
            <ac:spMk id="4" creationId="{D9709AC2-6FF6-FE59-DB04-D949BF82C8BF}"/>
          </ac:spMkLst>
        </pc:spChg>
        <pc:spChg chg="add">
          <ac:chgData name="Payden bullis" userId="2dfb78ed1a03ae56" providerId="LiveId" clId="{18A38793-13AD-4281-B2CE-95C70A0EEDBA}" dt="2025-02-08T19:39:59.666" v="1222"/>
          <ac:spMkLst>
            <pc:docMk/>
            <pc:sldMk cId="707251137" sldId="333"/>
            <ac:spMk id="5" creationId="{8C03281F-DB5E-0037-9229-45C4A7DB6009}"/>
          </ac:spMkLst>
        </pc:spChg>
        <pc:spChg chg="add">
          <ac:chgData name="Payden bullis" userId="2dfb78ed1a03ae56" providerId="LiveId" clId="{18A38793-13AD-4281-B2CE-95C70A0EEDBA}" dt="2025-02-08T19:40:22.857" v="1233"/>
          <ac:spMkLst>
            <pc:docMk/>
            <pc:sldMk cId="707251137" sldId="333"/>
            <ac:spMk id="6" creationId="{0A072FC1-C221-4CEB-9744-C57CDD9ED7DE}"/>
          </ac:spMkLst>
        </pc:spChg>
        <pc:spChg chg="add">
          <ac:chgData name="Payden bullis" userId="2dfb78ed1a03ae56" providerId="LiveId" clId="{18A38793-13AD-4281-B2CE-95C70A0EEDBA}" dt="2025-02-08T19:40:35.712" v="1237"/>
          <ac:spMkLst>
            <pc:docMk/>
            <pc:sldMk cId="707251137" sldId="333"/>
            <ac:spMk id="7" creationId="{4E8BD8EA-F003-3503-8BAF-A3C7AE09CFDB}"/>
          </ac:spMkLst>
        </pc:spChg>
      </pc:sldChg>
      <pc:sldChg chg="addSp modSp new mod">
        <pc:chgData name="Payden bullis" userId="2dfb78ed1a03ae56" providerId="LiveId" clId="{18A38793-13AD-4281-B2CE-95C70A0EEDBA}" dt="2025-02-08T19:57:05.627" v="1523" actId="20577"/>
        <pc:sldMkLst>
          <pc:docMk/>
          <pc:sldMk cId="1436759744" sldId="340"/>
        </pc:sldMkLst>
        <pc:spChg chg="add mod">
          <ac:chgData name="Payden bullis" userId="2dfb78ed1a03ae56" providerId="LiveId" clId="{18A38793-13AD-4281-B2CE-95C70A0EEDBA}" dt="2025-02-08T19:57:05.627" v="1523" actId="20577"/>
          <ac:spMkLst>
            <pc:docMk/>
            <pc:sldMk cId="1436759744" sldId="340"/>
            <ac:spMk id="2" creationId="{E9EFB6BF-8E11-25A9-D979-B765272EABE8}"/>
          </ac:spMkLst>
        </pc:spChg>
      </pc:sldChg>
    </pc:docChg>
  </pc:docChgLst>
</pc:chgInfo>
</file>

<file path=ppt/comments/modernComment_13C_AF014931.xml><?xml version="1.0" encoding="utf-8"?>
<p188:cmLst xmlns:a="http://schemas.openxmlformats.org/drawingml/2006/main" xmlns:r="http://schemas.openxmlformats.org/officeDocument/2006/relationships" xmlns:p188="http://schemas.microsoft.com/office/powerpoint/2018/8/main">
  <p188:cm id="{F23BCB4E-5DEE-4A78-B302-0EBE5C2686BD}" authorId="{ADDEDCAE-F592-746B-97DB-DD8949C5E97D}" status="resolved" created="2025-02-08T03:33:01.970" complete="100000">
    <pc:sldMkLst xmlns:pc="http://schemas.microsoft.com/office/powerpoint/2013/main/command">
      <pc:docMk/>
      <pc:sldMk cId="2936097073" sldId="316"/>
    </pc:sldMkLst>
    <p188:txBody>
      <a:bodyPr/>
      <a:lstStyle/>
      <a:p>
        <a:r>
          <a:rPr lang="en-US"/>
          <a:t>Doctors could be bias in their decision to test. or possibly over sample the patient population (this could also be mitigated by insurance costs.) outside the scope of this data. </a:t>
        </a:r>
      </a:p>
    </p188:txBody>
  </p188:cm>
  <p188:cm id="{1430443A-91F2-48AF-BA0F-9CF134342B83}" authorId="{ADDEDCAE-F592-746B-97DB-DD8949C5E97D}" status="resolved" created="2025-02-08T08:08:03.253" complete="100000">
    <pc:sldMkLst xmlns:pc="http://schemas.microsoft.com/office/powerpoint/2013/main/command">
      <pc:docMk/>
      <pc:sldMk cId="2936097073" sldId="316"/>
    </pc:sldMkLst>
    <p188:txBody>
      <a:bodyPr/>
      <a:lstStyle/>
      <a:p>
        <a:r>
          <a:rPr lang="en-US"/>
          <a:t>I realized that we don’t need to identify the effects of the two variables that are insignificant</a:t>
        </a:r>
      </a:p>
    </p188:txBody>
  </p188:cm>
  <p188:cm id="{38779BC7-3AC8-45AA-86B9-3FDB7CE1EEA1}" authorId="{ADDEDCAE-F592-746B-97DB-DD8949C5E97D}" status="resolved" created="2025-02-08T08:12:18.497" complete="100000">
    <ac:txMkLst xmlns:ac="http://schemas.microsoft.com/office/drawing/2013/main/command">
      <pc:docMk xmlns:pc="http://schemas.microsoft.com/office/powerpoint/2013/main/command"/>
      <pc:sldMk xmlns:pc="http://schemas.microsoft.com/office/powerpoint/2013/main/command" cId="2936097073" sldId="316"/>
      <ac:spMk id="3" creationId="{39A380D1-724F-993D-FD5F-772E5983FCBD}"/>
      <ac:txMk cp="1">
        <ac:context len="539" hash="3210909516"/>
      </ac:txMk>
    </ac:txMkLst>
    <p188:pos x="9705392" y="264432"/>
    <p188:txBody>
      <a:bodyPr/>
      <a:lstStyle/>
      <a:p>
        <a:r>
          <a:rPr lang="en-US"/>
          <a:t>We should word this in terms of days increase as a whole number. Typically they discharge per day.
</a:t>
        </a:r>
      </a:p>
    </p188:txBody>
  </p188:cm>
</p188:cmLst>
</file>

<file path=ppt/comments/modernComment_13D_4CC93A83.xml><?xml version="1.0" encoding="utf-8"?>
<p188:cmLst xmlns:a="http://schemas.openxmlformats.org/drawingml/2006/main" xmlns:r="http://schemas.openxmlformats.org/officeDocument/2006/relationships" xmlns:p188="http://schemas.microsoft.com/office/powerpoint/2018/8/main">
  <p188:cm id="{346E140E-CD94-4952-9A64-805D56F92343}" authorId="{ADDEDCAE-F592-746B-97DB-DD8949C5E97D}" status="resolved" created="2025-02-07T01:04:58.570" complete="100000">
    <ac:deMkLst xmlns:ac="http://schemas.microsoft.com/office/drawing/2013/main/command">
      <pc:docMk xmlns:pc="http://schemas.microsoft.com/office/powerpoint/2013/main/command"/>
      <pc:sldMk xmlns:pc="http://schemas.microsoft.com/office/powerpoint/2013/main/command" cId="1288256131" sldId="317"/>
      <ac:spMk id="3" creationId="{FA356E3C-B245-E6FC-2584-3F26FAA60A7B}"/>
    </ac:deMkLst>
    <p188:txBody>
      <a:bodyPr/>
      <a:lstStyle/>
      <a:p>
        <a:r>
          <a:rPr lang="en-US"/>
          <a:t>Thios will be a sumamry of the 2nd object including major predictive facotrs discovered through EDA</a:t>
        </a:r>
      </a:p>
    </p188:txBody>
  </p188:cm>
</p188:cmLst>
</file>

<file path=ppt/comments/modernComment_143_334868F9.xml><?xml version="1.0" encoding="utf-8"?>
<p188:cmLst xmlns:a="http://schemas.openxmlformats.org/drawingml/2006/main" xmlns:r="http://schemas.openxmlformats.org/officeDocument/2006/relationships" xmlns:p188="http://schemas.microsoft.com/office/powerpoint/2018/8/main">
  <p188:cm id="{18DD7B77-5AB0-4D3E-AB46-4C74BE28D74C}" authorId="{ADDEDCAE-F592-746B-97DB-DD8949C5E97D}" status="resolved" created="2025-02-07T01:10:40.621" complete="100000">
    <ac:deMkLst xmlns:ac="http://schemas.microsoft.com/office/drawing/2013/main/command">
      <pc:docMk xmlns:pc="http://schemas.microsoft.com/office/powerpoint/2013/main/command"/>
      <pc:sldMk xmlns:pc="http://schemas.microsoft.com/office/powerpoint/2013/main/command" cId="860383481" sldId="323"/>
      <ac:spMk id="3" creationId="{7D476D9C-2414-4FFD-B904-2C99FC2DBB66}"/>
    </ac:deMkLst>
    <p188:txBody>
      <a:bodyPr/>
      <a:lstStyle/>
      <a:p>
        <a:r>
          <a:rPr lang="en-US"/>
          <a:t>Any assumptions for the data that are new or different will go here as well as our prediction metrics for the complex MLR. </a:t>
        </a:r>
      </a:p>
    </p188:txBody>
  </p188:cm>
</p188:cmLst>
</file>

<file path=ppt/comments/modernComment_145_B0B239C5.xml><?xml version="1.0" encoding="utf-8"?>
<p188:cmLst xmlns:a="http://schemas.openxmlformats.org/drawingml/2006/main" xmlns:r="http://schemas.openxmlformats.org/officeDocument/2006/relationships" xmlns:p188="http://schemas.microsoft.com/office/powerpoint/2018/8/main">
  <p188:cm id="{FA8E4AF3-C93C-470A-8C1B-5BEDD2316AE4}" authorId="{ADDEDCAE-F592-746B-97DB-DD8949C5E97D}" created="2025-02-08T19:59:29.096">
    <pc:sldMkLst xmlns:pc="http://schemas.microsoft.com/office/powerpoint/2013/main/command">
      <pc:docMk/>
      <pc:sldMk cId="2964470213" sldId="325"/>
    </pc:sldMkLst>
    <p188:txBody>
      <a:bodyPr/>
      <a:lstStyle/>
      <a:p>
        <a:r>
          <a:rPr lang="en-US"/>
          <a:t>Write up conclusion</a:t>
        </a:r>
      </a:p>
    </p188:txBody>
  </p188:cm>
</p188:cmLst>
</file>

<file path=ppt/comments/modernComment_147_4EC66543.xml><?xml version="1.0" encoding="utf-8"?>
<p188:cmLst xmlns:a="http://schemas.openxmlformats.org/drawingml/2006/main" xmlns:r="http://schemas.openxmlformats.org/officeDocument/2006/relationships" xmlns:p188="http://schemas.microsoft.com/office/powerpoint/2018/8/main">
  <p188:cm id="{17FEACCB-E186-48E4-B51E-B7918D49C207}" authorId="{ADDEDCAE-F592-746B-97DB-DD8949C5E97D}" created="2025-02-07T01:01:26.213">
    <pc:sldMkLst xmlns:pc="http://schemas.microsoft.com/office/powerpoint/2013/main/command">
      <pc:docMk/>
      <pc:sldMk cId="1321624899" sldId="327"/>
    </pc:sldMkLst>
    <p188:txBody>
      <a:bodyPr/>
      <a:lstStyle/>
      <a:p>
        <a:r>
          <a:rPr lang="en-US"/>
          <a:t>Are there any additional charts and eda graphs you want to add? I pulled some of solomon’s charts that he shared initially but I have not had a chance to skim Hayoung’s code for best eda charts</a:t>
        </a:r>
      </a:p>
    </p188:txBody>
  </p188:cm>
</p188:cmLst>
</file>

<file path=ppt/comments/modernComment_14C_D126D6A2.xml><?xml version="1.0" encoding="utf-8"?>
<p188:cmLst xmlns:a="http://schemas.openxmlformats.org/drawingml/2006/main" xmlns:r="http://schemas.openxmlformats.org/officeDocument/2006/relationships" xmlns:p188="http://schemas.microsoft.com/office/powerpoint/2018/8/main">
  <p188:cm id="{E362A914-39AB-48B5-9465-91A33BD86D7B}" authorId="{ADDEDCAE-F592-746B-97DB-DD8949C5E97D}" created="2025-02-07T01:10:06.253">
    <pc:sldMkLst xmlns:pc="http://schemas.microsoft.com/office/powerpoint/2013/main/command">
      <pc:docMk/>
      <pc:sldMk cId="3508983458" sldId="332"/>
    </pc:sldMkLst>
    <p188:replyLst>
      <p188:reply id="{446EB151-CA2B-4F6F-BCDE-DEFC0C19E8BF}" authorId="{ADDEDCAE-F592-746B-97DB-DD8949C5E97D}" created="2025-02-08T19:46:15.897">
        <p188:txBody>
          <a:bodyPr/>
          <a:lstStyle/>
          <a:p>
            <a:r>
              <a:rPr lang="en-US"/>
              <a:t>Were there more can we double check? </a:t>
            </a:r>
          </a:p>
        </p188:txBody>
      </p188:reply>
    </p188:replyLst>
    <p188:txBody>
      <a:bodyPr/>
      <a:lstStyle/>
      <a:p>
        <a:r>
          <a:rPr lang="en-US"/>
          <a:t>Any of the polynomial or interaction terms will go here. </a:t>
        </a:r>
      </a:p>
    </p188:txBody>
  </p188:cm>
</p188:cmLst>
</file>

<file path=ppt/comments/modernComment_14D_2A27CBC1.xml><?xml version="1.0" encoding="utf-8"?>
<p188:cmLst xmlns:a="http://schemas.openxmlformats.org/drawingml/2006/main" xmlns:r="http://schemas.openxmlformats.org/officeDocument/2006/relationships" xmlns:p188="http://schemas.microsoft.com/office/powerpoint/2018/8/main">
  <p188:cm id="{8DFBBADF-5369-4632-A284-C2AB741BF1E5}" authorId="{ADDEDCAE-F592-746B-97DB-DD8949C5E97D}" created="2025-02-07T01:11:40.435">
    <ac:deMkLst xmlns:ac="http://schemas.microsoft.com/office/drawing/2013/main/command">
      <pc:docMk xmlns:pc="http://schemas.microsoft.com/office/powerpoint/2013/main/command"/>
      <pc:sldMk xmlns:pc="http://schemas.microsoft.com/office/powerpoint/2013/main/command" cId="707251137" sldId="333"/>
      <ac:spMk id="3" creationId="{3B001038-49CA-C5F5-339C-FD3E438BBFE4}"/>
    </ac:deMkLst>
    <p188:txBody>
      <a:bodyPr/>
      <a:lstStyle/>
      <a:p>
        <a:r>
          <a:rPr lang="en-US"/>
          <a:t>Solomon if you can get the main data poitns regarding the knn process you ran I can type it out and format. </a:t>
        </a:r>
      </a:p>
    </p188:txBody>
  </p188:cm>
</p188:cmLst>
</file>

<file path=ppt/comments/modernComment_154_55A336C0.xml><?xml version="1.0" encoding="utf-8"?>
<p188:cmLst xmlns:a="http://schemas.openxmlformats.org/drawingml/2006/main" xmlns:r="http://schemas.openxmlformats.org/officeDocument/2006/relationships" xmlns:p188="http://schemas.microsoft.com/office/powerpoint/2018/8/main">
  <p188:cm id="{1F3D574A-1827-4C73-9E61-AAF56F008D00}" authorId="{ADDEDCAE-F592-746B-97DB-DD8949C5E97D}" created="2025-02-08T19:57:22.854">
    <pc:sldMkLst xmlns:pc="http://schemas.microsoft.com/office/powerpoint/2013/main/command">
      <pc:docMk/>
      <pc:sldMk cId="1436759744" sldId="340"/>
    </pc:sldMkLst>
    <p188:txBody>
      <a:bodyPr/>
      <a:lstStyle/>
      <a:p>
        <a:r>
          <a:rPr lang="en-US"/>
          <a:t>Log transforms?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0A9C0-2296-4EE3-A5AB-3EAB03DBC432}" type="datetimeFigureOut">
              <a:rPr lang="en-US" smtClean="0"/>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3269B-7E4D-4510-966F-F03EC4FC84C0}" type="slidenum">
              <a:rPr lang="en-US" smtClean="0"/>
              <a:t>‹#›</a:t>
            </a:fld>
            <a:endParaRPr lang="en-US"/>
          </a:p>
        </p:txBody>
      </p:sp>
    </p:spTree>
    <p:extLst>
      <p:ext uri="{BB962C8B-B14F-4D97-AF65-F5344CB8AC3E}">
        <p14:creationId xmlns:p14="http://schemas.microsoft.com/office/powerpoint/2010/main" val="247971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defining the Routine Culturing Ratio and the Routine Chest Xray variables as the number of test per 100 patients, this could be either due to policy, best practice, or “as indicated” by patience risk factors and underlying conditions.” These metrics are commonly used to determine ‘nosocomial’ rates. </a:t>
            </a:r>
          </a:p>
          <a:p>
            <a:r>
              <a:rPr lang="en-US" dirty="0"/>
              <a:t>nosocomial is a disease originating in a hospital. </a:t>
            </a:r>
          </a:p>
        </p:txBody>
      </p:sp>
      <p:sp>
        <p:nvSpPr>
          <p:cNvPr id="4" name="Slide Number Placeholder 3"/>
          <p:cNvSpPr>
            <a:spLocks noGrp="1"/>
          </p:cNvSpPr>
          <p:nvPr>
            <p:ph type="sldNum" sz="quarter" idx="5"/>
          </p:nvPr>
        </p:nvSpPr>
        <p:spPr/>
        <p:txBody>
          <a:bodyPr/>
          <a:lstStyle/>
          <a:p>
            <a:fld id="{8743269B-7E4D-4510-966F-F03EC4FC84C0}" type="slidenum">
              <a:rPr lang="en-US" smtClean="0"/>
              <a:t>3</a:t>
            </a:fld>
            <a:endParaRPr lang="en-US"/>
          </a:p>
        </p:txBody>
      </p:sp>
    </p:spTree>
    <p:extLst>
      <p:ext uri="{BB962C8B-B14F-4D97-AF65-F5344CB8AC3E}">
        <p14:creationId xmlns:p14="http://schemas.microsoft.com/office/powerpoint/2010/main" val="630059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19</a:t>
            </a:fld>
            <a:endParaRPr lang="en-US"/>
          </a:p>
        </p:txBody>
      </p:sp>
    </p:spTree>
    <p:extLst>
      <p:ext uri="{BB962C8B-B14F-4D97-AF65-F5344CB8AC3E}">
        <p14:creationId xmlns:p14="http://schemas.microsoft.com/office/powerpoint/2010/main" val="7506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9"/>
        <p:cNvGrpSpPr/>
        <p:nvPr/>
      </p:nvGrpSpPr>
      <p:grpSpPr>
        <a:xfrm>
          <a:off x="0" y="0"/>
          <a:ext cx="0" cy="0"/>
          <a:chOff x="0" y="0"/>
          <a:chExt cx="0" cy="0"/>
        </a:xfrm>
      </p:grpSpPr>
      <p:sp>
        <p:nvSpPr>
          <p:cNvPr id="10930" name="Google Shape;10930;g1556d6e771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1" name="Google Shape;10931;g1556d6e771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5"/>
        <p:cNvGrpSpPr/>
        <p:nvPr/>
      </p:nvGrpSpPr>
      <p:grpSpPr>
        <a:xfrm>
          <a:off x="0" y="0"/>
          <a:ext cx="0" cy="0"/>
          <a:chOff x="0" y="0"/>
          <a:chExt cx="0" cy="0"/>
        </a:xfrm>
      </p:grpSpPr>
      <p:sp>
        <p:nvSpPr>
          <p:cNvPr id="10936" name="Google Shape;10936;g1556d6e771d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7" name="Google Shape;10937;g1556d6e771d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6"/>
        <p:cNvGrpSpPr/>
        <p:nvPr/>
      </p:nvGrpSpPr>
      <p:grpSpPr>
        <a:xfrm>
          <a:off x="0" y="0"/>
          <a:ext cx="0" cy="0"/>
          <a:chOff x="0" y="0"/>
          <a:chExt cx="0" cy="0"/>
        </a:xfrm>
      </p:grpSpPr>
      <p:sp>
        <p:nvSpPr>
          <p:cNvPr id="18017" name="Google Shape;18017;g1556d6e771d_2_8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8" name="Google Shape;18018;g1556d6e771d_2_8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these topics quickly, no need to read off the exact text from the boxes. </a:t>
            </a:r>
            <a:br>
              <a:rPr lang="en-US" dirty="0"/>
            </a:br>
            <a:br>
              <a:rPr lang="en-US" dirty="0"/>
            </a:br>
            <a:r>
              <a:rPr lang="en-US" dirty="0"/>
              <a:t>Geography, region isn’t defined but probably clear with regard to typical understanding of how the US is generally divided. </a:t>
            </a:r>
            <a:br>
              <a:rPr lang="en-US" dirty="0"/>
            </a:br>
            <a:br>
              <a:rPr lang="en-US" dirty="0"/>
            </a:br>
            <a:br>
              <a:rPr lang="en-US" dirty="0"/>
            </a:br>
            <a:r>
              <a:rPr lang="en-US" dirty="0"/>
              <a:t>List of potential Facilities you can read off a few of these not the entire list.</a:t>
            </a:r>
            <a:br>
              <a:rPr lang="en-US" dirty="0"/>
            </a:br>
            <a:br>
              <a:rPr lang="en-US" dirty="0"/>
            </a:br>
            <a:r>
              <a:rPr lang="en-US" dirty="0"/>
              <a:t>Emergency Care 2. Surgery 3. Maternity Care 4. Pediatrics 5. Cardiology 6. Oncology 7. Neurology 8. Orthopedics 9. Gastroenterology 10. Dermatology 11. Psychiatry 12. Radiology 13. Pathology 14. Anesthesiology 15. Intensive Care Unit (ICU) 16. Rehabilitation Services 17. Physical Therapy 18. Occupational Therapy 19. Speech Therapy 20. Pharmacy 21. Laboratory Services 22. Outpatient Department (OPD) 23. Ward Facilities 24. Nursing Services 25. Medical Imaging (MRI, CT scans) 26. Dialysis 27. Palliative Care 28. Urgent Care 29. Endoscopy 30. Vascular Surgery 31. Plastic Surgery 32. Gynecology 33. Pulmonology 34. ENT (Ear, Nose, and Throat) 35. Specialty Clinics (e.g., diabetes, hypertension)</a:t>
            </a:r>
          </a:p>
        </p:txBody>
      </p:sp>
      <p:sp>
        <p:nvSpPr>
          <p:cNvPr id="4" name="Slide Number Placeholder 3"/>
          <p:cNvSpPr>
            <a:spLocks noGrp="1"/>
          </p:cNvSpPr>
          <p:nvPr>
            <p:ph type="sldNum" sz="quarter" idx="5"/>
          </p:nvPr>
        </p:nvSpPr>
        <p:spPr/>
        <p:txBody>
          <a:bodyPr/>
          <a:lstStyle/>
          <a:p>
            <a:fld id="{8743269B-7E4D-4510-966F-F03EC4FC84C0}" type="slidenum">
              <a:rPr lang="en-US" smtClean="0"/>
              <a:t>4</a:t>
            </a:fld>
            <a:endParaRPr lang="en-US"/>
          </a:p>
        </p:txBody>
      </p:sp>
    </p:spTree>
    <p:extLst>
      <p:ext uri="{BB962C8B-B14F-4D97-AF65-F5344CB8AC3E}">
        <p14:creationId xmlns:p14="http://schemas.microsoft.com/office/powerpoint/2010/main" val="298858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7</a:t>
            </a:fld>
            <a:endParaRPr lang="en-US"/>
          </a:p>
        </p:txBody>
      </p:sp>
    </p:spTree>
    <p:extLst>
      <p:ext uri="{BB962C8B-B14F-4D97-AF65-F5344CB8AC3E}">
        <p14:creationId xmlns:p14="http://schemas.microsoft.com/office/powerpoint/2010/main" val="213812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the scatter plots for the variables it appears that there are several variables that display some degree of multicollinearity and will need to be addressed during model building. </a:t>
            </a:r>
          </a:p>
        </p:txBody>
      </p:sp>
      <p:sp>
        <p:nvSpPr>
          <p:cNvPr id="4" name="Slide Number Placeholder 3"/>
          <p:cNvSpPr>
            <a:spLocks noGrp="1"/>
          </p:cNvSpPr>
          <p:nvPr>
            <p:ph type="sldNum" sz="quarter" idx="5"/>
          </p:nvPr>
        </p:nvSpPr>
        <p:spPr/>
        <p:txBody>
          <a:bodyPr/>
          <a:lstStyle/>
          <a:p>
            <a:fld id="{8743269B-7E4D-4510-966F-F03EC4FC84C0}" type="slidenum">
              <a:rPr lang="en-US" smtClean="0"/>
              <a:t>9</a:t>
            </a:fld>
            <a:endParaRPr lang="en-US"/>
          </a:p>
        </p:txBody>
      </p:sp>
    </p:spTree>
    <p:extLst>
      <p:ext uri="{BB962C8B-B14F-4D97-AF65-F5344CB8AC3E}">
        <p14:creationId xmlns:p14="http://schemas.microsoft.com/office/powerpoint/2010/main" val="4262654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objective this model seeks to determine if the infection risk, routine culture rate and routine chest </a:t>
            </a:r>
            <a:r>
              <a:rPr lang="en-US" dirty="0" err="1"/>
              <a:t>xray</a:t>
            </a:r>
            <a:r>
              <a:rPr lang="en-US" dirty="0"/>
              <a:t> are associated with a patients length of stay in a hospital </a:t>
            </a:r>
          </a:p>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11</a:t>
            </a:fld>
            <a:endParaRPr lang="en-US"/>
          </a:p>
        </p:txBody>
      </p:sp>
    </p:spTree>
    <p:extLst>
      <p:ext uri="{BB962C8B-B14F-4D97-AF65-F5344CB8AC3E}">
        <p14:creationId xmlns:p14="http://schemas.microsoft.com/office/powerpoint/2010/main" val="145249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Payden: I did test logging the cultures and </a:t>
            </a:r>
            <a:r>
              <a:rPr lang="en-US" dirty="0" err="1"/>
              <a:t>xray</a:t>
            </a:r>
            <a:r>
              <a:rPr lang="en-US" dirty="0"/>
              <a:t> variables and it did not improve the P values. </a:t>
            </a:r>
          </a:p>
        </p:txBody>
      </p:sp>
      <p:sp>
        <p:nvSpPr>
          <p:cNvPr id="4" name="Slide Number Placeholder 3"/>
          <p:cNvSpPr>
            <a:spLocks noGrp="1"/>
          </p:cNvSpPr>
          <p:nvPr>
            <p:ph type="sldNum" sz="quarter" idx="5"/>
          </p:nvPr>
        </p:nvSpPr>
        <p:spPr/>
        <p:txBody>
          <a:bodyPr/>
          <a:lstStyle/>
          <a:p>
            <a:fld id="{8743269B-7E4D-4510-966F-F03EC4FC84C0}" type="slidenum">
              <a:rPr lang="en-US" smtClean="0"/>
              <a:t>12</a:t>
            </a:fld>
            <a:endParaRPr lang="en-US"/>
          </a:p>
        </p:txBody>
      </p:sp>
    </p:spTree>
    <p:extLst>
      <p:ext uri="{BB962C8B-B14F-4D97-AF65-F5344CB8AC3E}">
        <p14:creationId xmlns:p14="http://schemas.microsoft.com/office/powerpoint/2010/main" val="1036142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data so I am hiding it but keeping it for the info. No need to show the values since they are same as EDA</a:t>
            </a:r>
          </a:p>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13</a:t>
            </a:fld>
            <a:endParaRPr lang="en-US"/>
          </a:p>
        </p:txBody>
      </p:sp>
    </p:spTree>
    <p:extLst>
      <p:ext uri="{BB962C8B-B14F-4D97-AF65-F5344CB8AC3E}">
        <p14:creationId xmlns:p14="http://schemas.microsoft.com/office/powerpoint/2010/main" val="245306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potential for a number factors that could be clustered such as region, though these are large geographic areas so can assume </a:t>
            </a:r>
            <a:r>
              <a:rPr lang="en-US" dirty="0" err="1"/>
              <a:t>independance</a:t>
            </a:r>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14</a:t>
            </a:fld>
            <a:endParaRPr lang="en-US"/>
          </a:p>
        </p:txBody>
      </p:sp>
    </p:spTree>
    <p:extLst>
      <p:ext uri="{BB962C8B-B14F-4D97-AF65-F5344CB8AC3E}">
        <p14:creationId xmlns:p14="http://schemas.microsoft.com/office/powerpoint/2010/main" val="4060200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Doctors could be bias in their decision to test. or possibly over sample the patient population (this could also be mitigated by insurance costs.) outside the scope of this data. </a:t>
            </a:r>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15</a:t>
            </a:fld>
            <a:endParaRPr lang="en-US"/>
          </a:p>
        </p:txBody>
      </p:sp>
    </p:spTree>
    <p:extLst>
      <p:ext uri="{BB962C8B-B14F-4D97-AF65-F5344CB8AC3E}">
        <p14:creationId xmlns:p14="http://schemas.microsoft.com/office/powerpoint/2010/main" val="239841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136417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682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73166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324054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4633"/>
        <p:cNvGrpSpPr/>
        <p:nvPr/>
      </p:nvGrpSpPr>
      <p:grpSpPr>
        <a:xfrm>
          <a:off x="0" y="0"/>
          <a:ext cx="0" cy="0"/>
          <a:chOff x="0" y="0"/>
          <a:chExt cx="0" cy="0"/>
        </a:xfrm>
      </p:grpSpPr>
      <p:sp>
        <p:nvSpPr>
          <p:cNvPr id="4634" name="Google Shape;4634;p37"/>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Arial"/>
              <a:buNone/>
              <a:defRPr>
                <a:solidFill>
                  <a:schemeClr val="lt1"/>
                </a:solidFill>
                <a:latin typeface="Arial"/>
                <a:ea typeface="Arial"/>
                <a:cs typeface="Arial"/>
                <a:sym typeface="Arial"/>
              </a:defRPr>
            </a:lvl1pPr>
            <a:lvl2pPr lvl="1">
              <a:spcBef>
                <a:spcPts val="0"/>
              </a:spcBef>
              <a:spcAft>
                <a:spcPts val="0"/>
              </a:spcAft>
              <a:buSzPts val="2400"/>
              <a:buFont typeface="Arial"/>
              <a:buNone/>
              <a:defRPr>
                <a:latin typeface="Arial"/>
                <a:ea typeface="Arial"/>
                <a:cs typeface="Arial"/>
                <a:sym typeface="Arial"/>
              </a:defRPr>
            </a:lvl2pPr>
            <a:lvl3pPr lvl="2">
              <a:spcBef>
                <a:spcPts val="0"/>
              </a:spcBef>
              <a:spcAft>
                <a:spcPts val="0"/>
              </a:spcAft>
              <a:buSzPts val="2400"/>
              <a:buFont typeface="Arial"/>
              <a:buNone/>
              <a:defRPr>
                <a:latin typeface="Arial"/>
                <a:ea typeface="Arial"/>
                <a:cs typeface="Arial"/>
                <a:sym typeface="Arial"/>
              </a:defRPr>
            </a:lvl3pPr>
            <a:lvl4pPr lvl="3">
              <a:spcBef>
                <a:spcPts val="0"/>
              </a:spcBef>
              <a:spcAft>
                <a:spcPts val="0"/>
              </a:spcAft>
              <a:buSzPts val="2400"/>
              <a:buFont typeface="Arial"/>
              <a:buNone/>
              <a:defRPr>
                <a:latin typeface="Arial"/>
                <a:ea typeface="Arial"/>
                <a:cs typeface="Arial"/>
                <a:sym typeface="Arial"/>
              </a:defRPr>
            </a:lvl4pPr>
            <a:lvl5pPr lvl="4">
              <a:spcBef>
                <a:spcPts val="0"/>
              </a:spcBef>
              <a:spcAft>
                <a:spcPts val="0"/>
              </a:spcAft>
              <a:buSzPts val="2400"/>
              <a:buFont typeface="Arial"/>
              <a:buNone/>
              <a:defRPr>
                <a:latin typeface="Arial"/>
                <a:ea typeface="Arial"/>
                <a:cs typeface="Arial"/>
                <a:sym typeface="Arial"/>
              </a:defRPr>
            </a:lvl5pPr>
            <a:lvl6pPr lvl="5">
              <a:spcBef>
                <a:spcPts val="0"/>
              </a:spcBef>
              <a:spcAft>
                <a:spcPts val="0"/>
              </a:spcAft>
              <a:buSzPts val="2400"/>
              <a:buFont typeface="Arial"/>
              <a:buNone/>
              <a:defRPr>
                <a:latin typeface="Arial"/>
                <a:ea typeface="Arial"/>
                <a:cs typeface="Arial"/>
                <a:sym typeface="Arial"/>
              </a:defRPr>
            </a:lvl6pPr>
            <a:lvl7pPr lvl="6">
              <a:spcBef>
                <a:spcPts val="0"/>
              </a:spcBef>
              <a:spcAft>
                <a:spcPts val="0"/>
              </a:spcAft>
              <a:buSzPts val="2400"/>
              <a:buFont typeface="Arial"/>
              <a:buNone/>
              <a:defRPr>
                <a:latin typeface="Arial"/>
                <a:ea typeface="Arial"/>
                <a:cs typeface="Arial"/>
                <a:sym typeface="Arial"/>
              </a:defRPr>
            </a:lvl7pPr>
            <a:lvl8pPr lvl="7">
              <a:spcBef>
                <a:spcPts val="0"/>
              </a:spcBef>
              <a:spcAft>
                <a:spcPts val="0"/>
              </a:spcAft>
              <a:buSzPts val="2400"/>
              <a:buFont typeface="Arial"/>
              <a:buNone/>
              <a:defRPr>
                <a:latin typeface="Arial"/>
                <a:ea typeface="Arial"/>
                <a:cs typeface="Arial"/>
                <a:sym typeface="Arial"/>
              </a:defRPr>
            </a:lvl8pPr>
            <a:lvl9pPr lvl="8">
              <a:spcBef>
                <a:spcPts val="0"/>
              </a:spcBef>
              <a:spcAft>
                <a:spcPts val="0"/>
              </a:spcAft>
              <a:buSzPts val="2400"/>
              <a:buFont typeface="Arial"/>
              <a:buNone/>
              <a:defRPr>
                <a:latin typeface="Arial"/>
                <a:ea typeface="Arial"/>
                <a:cs typeface="Arial"/>
                <a:sym typeface="Arial"/>
              </a:defRPr>
            </a:lvl9pPr>
          </a:lstStyle>
          <a:p>
            <a:endParaRPr/>
          </a:p>
        </p:txBody>
      </p:sp>
    </p:spTree>
    <p:extLst>
      <p:ext uri="{BB962C8B-B14F-4D97-AF65-F5344CB8AC3E}">
        <p14:creationId xmlns:p14="http://schemas.microsoft.com/office/powerpoint/2010/main" val="84746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5527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0162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81660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E4877-2EE0-4AE7-A962-557C1DB61F0A}"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77119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E4877-2EE0-4AE7-A962-557C1DB61F0A}"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330129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E4877-2EE0-4AE7-A962-557C1DB61F0A}"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53431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9664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7A7B221-AAD7-DE83-E2B4-8C56DB68E198}"/>
              </a:ext>
            </a:extLst>
          </p:cNvPr>
          <p:cNvSpPr>
            <a:spLocks noGrp="1"/>
          </p:cNvSpPr>
          <p:nvPr>
            <p:ph type="dt" sz="half" idx="10"/>
          </p:nvPr>
        </p:nvSpPr>
        <p:spPr/>
        <p:txBody>
          <a:bodyPr/>
          <a:lstStyle/>
          <a:p>
            <a:fld id="{BCCE4877-2EE0-4AE7-A962-557C1DB61F0A}" type="datetimeFigureOut">
              <a:rPr lang="en-US" smtClean="0"/>
              <a:t>2/8/2025</a:t>
            </a:fld>
            <a:endParaRPr lang="en-US"/>
          </a:p>
        </p:txBody>
      </p:sp>
      <p:sp>
        <p:nvSpPr>
          <p:cNvPr id="4" name="Footer Placeholder 3">
            <a:extLst>
              <a:ext uri="{FF2B5EF4-FFF2-40B4-BE49-F238E27FC236}">
                <a16:creationId xmlns:a16="http://schemas.microsoft.com/office/drawing/2014/main" id="{E0D257E3-4D53-7644-7B6B-23CF581D6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30AC5-600F-B627-F9E2-175451AD0EC0}"/>
              </a:ext>
            </a:extLst>
          </p:cNvPr>
          <p:cNvSpPr>
            <a:spLocks noGrp="1"/>
          </p:cNvSpPr>
          <p:nvPr>
            <p:ph type="sldNum" sz="quarter" idx="12"/>
          </p:nvPr>
        </p:nvSpPr>
        <p:spPr/>
        <p:txBody>
          <a:bodyPr/>
          <a:lstStyle/>
          <a:p>
            <a:fld id="{5D69A5AE-2D01-4ECB-9895-B307420361E4}" type="slidenum">
              <a:rPr lang="en-US" smtClean="0"/>
              <a:t>‹#›</a:t>
            </a:fld>
            <a:endParaRPr lang="en-US"/>
          </a:p>
        </p:txBody>
      </p:sp>
      <p:sp>
        <p:nvSpPr>
          <p:cNvPr id="6" name="Content Placeholder 2">
            <a:extLst>
              <a:ext uri="{FF2B5EF4-FFF2-40B4-BE49-F238E27FC236}">
                <a16:creationId xmlns:a16="http://schemas.microsoft.com/office/drawing/2014/main" id="{850EDF86-BD88-183E-5EC8-D55DBF5094E5}"/>
              </a:ext>
            </a:extLst>
          </p:cNvPr>
          <p:cNvSpPr>
            <a:spLocks noGrp="1"/>
          </p:cNvSpPr>
          <p:nvPr>
            <p:ph idx="1"/>
          </p:nvPr>
        </p:nvSpPr>
        <p:spPr>
          <a:xfrm>
            <a:off x="1266825" y="457200"/>
            <a:ext cx="10088563" cy="5411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a:extLst>
              <a:ext uri="{FF2B5EF4-FFF2-40B4-BE49-F238E27FC236}">
                <a16:creationId xmlns:a16="http://schemas.microsoft.com/office/drawing/2014/main" id="{0525F4B8-C428-46EE-DEBA-65792303C15B}"/>
              </a:ext>
            </a:extLst>
          </p:cNvPr>
          <p:cNvSpPr/>
          <p:nvPr userDrawn="1"/>
        </p:nvSpPr>
        <p:spPr>
          <a:xfrm>
            <a:off x="371475" y="457200"/>
            <a:ext cx="752475" cy="5411788"/>
          </a:xfrm>
          <a:prstGeom prst="rect">
            <a:avLst/>
          </a:prstGeom>
          <a:effectLst>
            <a:outerShdw blurRad="50800" dist="38100" dir="5400000" algn="t"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56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BCCE4877-2EE0-4AE7-A962-557C1DB61F0A}" type="datetimeFigureOut">
              <a:rPr lang="en-US" smtClean="0"/>
              <a:t>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D69A5AE-2D01-4ECB-9895-B307420361E4}" type="slidenum">
              <a:rPr lang="en-US" smtClean="0"/>
              <a:t>‹#›</a:t>
            </a:fld>
            <a:endParaRPr lang="en-US"/>
          </a:p>
        </p:txBody>
      </p:sp>
    </p:spTree>
    <p:extLst>
      <p:ext uri="{BB962C8B-B14F-4D97-AF65-F5344CB8AC3E}">
        <p14:creationId xmlns:p14="http://schemas.microsoft.com/office/powerpoint/2010/main" val="195817909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4"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3C_AF01493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3D_4CC93A8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4C_D126D6A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43_334868F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4D_2A27CBC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45_B0B239C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47_4EC6654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microsoft.com/office/2018/10/relationships/comments" Target="../comments/modernComment_154_55A336C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D4BA7E1-4F4E-8757-4029-6D4A320C0E06}"/>
              </a:ext>
            </a:extLst>
          </p:cNvPr>
          <p:cNvSpPr>
            <a:spLocks noGrp="1"/>
          </p:cNvSpPr>
          <p:nvPr>
            <p:ph type="ctrTitle"/>
          </p:nvPr>
        </p:nvSpPr>
        <p:spPr>
          <a:xfrm>
            <a:off x="3880430" y="583345"/>
            <a:ext cx="7160357" cy="4164820"/>
          </a:xfrm>
        </p:spPr>
        <p:txBody>
          <a:bodyPr anchor="t">
            <a:normAutofit/>
          </a:bodyPr>
          <a:lstStyle/>
          <a:p>
            <a:pPr algn="r"/>
            <a:r>
              <a:rPr lang="en-US" sz="5000">
                <a:solidFill>
                  <a:srgbClr val="FFFFFF"/>
                </a:solidFill>
              </a:rPr>
              <a:t>Long Term Hospitalizations Analysis Based on Potential Nosocomial Infections and Other Risk Factors </a:t>
            </a:r>
          </a:p>
        </p:txBody>
      </p:sp>
      <p:sp>
        <p:nvSpPr>
          <p:cNvPr id="3" name="Subtitle 2">
            <a:extLst>
              <a:ext uri="{FF2B5EF4-FFF2-40B4-BE49-F238E27FC236}">
                <a16:creationId xmlns:a16="http://schemas.microsoft.com/office/drawing/2014/main" id="{CEC79857-674E-CD20-56A9-25134024AFA3}"/>
              </a:ext>
            </a:extLst>
          </p:cNvPr>
          <p:cNvSpPr>
            <a:spLocks noGrp="1"/>
          </p:cNvSpPr>
          <p:nvPr>
            <p:ph type="subTitle" idx="1"/>
          </p:nvPr>
        </p:nvSpPr>
        <p:spPr>
          <a:xfrm>
            <a:off x="1208228" y="5972174"/>
            <a:ext cx="8578699" cy="504825"/>
          </a:xfrm>
        </p:spPr>
        <p:txBody>
          <a:bodyPr>
            <a:normAutofit/>
          </a:bodyPr>
          <a:lstStyle/>
          <a:p>
            <a:pPr algn="l"/>
            <a:r>
              <a:rPr lang="en-US" sz="1000">
                <a:solidFill>
                  <a:srgbClr val="FFFFFF"/>
                </a:solidFill>
              </a:rPr>
              <a:t>Hayoung Cheon </a:t>
            </a:r>
            <a:br>
              <a:rPr lang="en-US" sz="1000">
                <a:solidFill>
                  <a:srgbClr val="FFFFFF"/>
                </a:solidFill>
              </a:rPr>
            </a:br>
            <a:r>
              <a:rPr lang="en-US" sz="1000">
                <a:solidFill>
                  <a:srgbClr val="FFFFFF"/>
                </a:solidFill>
              </a:rPr>
              <a:t>Solomon Mathews</a:t>
            </a:r>
            <a:br>
              <a:rPr lang="en-US" sz="1000">
                <a:solidFill>
                  <a:srgbClr val="FFFFFF"/>
                </a:solidFill>
              </a:rPr>
            </a:br>
            <a:r>
              <a:rPr lang="en-US" sz="1000">
                <a:solidFill>
                  <a:srgbClr val="FFFFFF"/>
                </a:solidFill>
              </a:rPr>
              <a:t>Payden Bullis</a:t>
            </a:r>
          </a:p>
        </p:txBody>
      </p:sp>
      <p:sp>
        <p:nvSpPr>
          <p:cNvPr id="4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5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5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60124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EF9AAF9-F8AD-8B54-F6A5-1458B1847BA7}"/>
              </a:ext>
            </a:extLst>
          </p:cNvPr>
          <p:cNvSpPr>
            <a:spLocks/>
          </p:cNvSpPr>
          <p:nvPr/>
        </p:nvSpPr>
        <p:spPr>
          <a:xfrm>
            <a:off x="3962302" y="73110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5F0C43-3A80-AE8C-1C48-AFAE2C5A79E2}"/>
              </a:ext>
            </a:extLst>
          </p:cNvPr>
          <p:cNvSpPr>
            <a:spLocks/>
          </p:cNvSpPr>
          <p:nvPr/>
        </p:nvSpPr>
        <p:spPr>
          <a:xfrm>
            <a:off x="3408747" y="388559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BD85EE4-CBE5-EB5C-24B7-FE5EB204F3BF}"/>
              </a:ext>
            </a:extLst>
          </p:cNvPr>
          <p:cNvSpPr>
            <a:spLocks/>
          </p:cNvSpPr>
          <p:nvPr/>
        </p:nvSpPr>
        <p:spPr>
          <a:xfrm>
            <a:off x="1592708" y="438953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B07C403-3E37-0F7D-B660-70AF8B08035C}"/>
              </a:ext>
            </a:extLst>
          </p:cNvPr>
          <p:cNvSpPr>
            <a:spLocks/>
          </p:cNvSpPr>
          <p:nvPr/>
        </p:nvSpPr>
        <p:spPr>
          <a:xfrm>
            <a:off x="3659889" y="525821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ECAB551-2445-7A2F-9B6A-30A2034C64B5}"/>
              </a:ext>
            </a:extLst>
          </p:cNvPr>
          <p:cNvSpPr>
            <a:spLocks/>
          </p:cNvSpPr>
          <p:nvPr/>
        </p:nvSpPr>
        <p:spPr>
          <a:xfrm>
            <a:off x="1588809" y="261205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Google Shape;15642;p87">
            <a:extLst>
              <a:ext uri="{FF2B5EF4-FFF2-40B4-BE49-F238E27FC236}">
                <a16:creationId xmlns:a16="http://schemas.microsoft.com/office/drawing/2014/main" id="{17E229B1-7EAB-8839-23FA-935F7E111816}"/>
              </a:ext>
            </a:extLst>
          </p:cNvPr>
          <p:cNvSpPr/>
          <p:nvPr/>
        </p:nvSpPr>
        <p:spPr>
          <a:xfrm>
            <a:off x="4121519" y="996154"/>
            <a:ext cx="535414" cy="367021"/>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60" name="Google Shape;3619;p48">
            <a:extLst>
              <a:ext uri="{FF2B5EF4-FFF2-40B4-BE49-F238E27FC236}">
                <a16:creationId xmlns:a16="http://schemas.microsoft.com/office/drawing/2014/main" id="{D768C514-3E00-E0B6-C139-CA1C1343037B}"/>
              </a:ext>
            </a:extLst>
          </p:cNvPr>
          <p:cNvGrpSpPr/>
          <p:nvPr/>
        </p:nvGrpSpPr>
        <p:grpSpPr>
          <a:xfrm>
            <a:off x="3595769" y="4061032"/>
            <a:ext cx="481011" cy="547288"/>
            <a:chOff x="1529350" y="258825"/>
            <a:chExt cx="423475" cy="481825"/>
          </a:xfrm>
          <a:solidFill>
            <a:schemeClr val="tx1"/>
          </a:solidFill>
        </p:grpSpPr>
        <p:sp>
          <p:nvSpPr>
            <p:cNvPr id="61" name="Google Shape;3620;p48">
              <a:extLst>
                <a:ext uri="{FF2B5EF4-FFF2-40B4-BE49-F238E27FC236}">
                  <a16:creationId xmlns:a16="http://schemas.microsoft.com/office/drawing/2014/main" id="{AB33406A-B2B1-4091-AB4B-F617CAFD7E33}"/>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3621;p48">
              <a:extLst>
                <a:ext uri="{FF2B5EF4-FFF2-40B4-BE49-F238E27FC236}">
                  <a16:creationId xmlns:a16="http://schemas.microsoft.com/office/drawing/2014/main" id="{CC136836-B673-2716-2A73-768F06F86BDB}"/>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 name="Google Shape;6702;p54">
            <a:extLst>
              <a:ext uri="{FF2B5EF4-FFF2-40B4-BE49-F238E27FC236}">
                <a16:creationId xmlns:a16="http://schemas.microsoft.com/office/drawing/2014/main" id="{F537511C-BBCB-44C4-75FB-3604F30D2FEC}"/>
              </a:ext>
            </a:extLst>
          </p:cNvPr>
          <p:cNvGrpSpPr/>
          <p:nvPr/>
        </p:nvGrpSpPr>
        <p:grpSpPr>
          <a:xfrm>
            <a:off x="3864356" y="5422459"/>
            <a:ext cx="469211" cy="467943"/>
            <a:chOff x="-23599325" y="1971025"/>
            <a:chExt cx="296175" cy="295375"/>
          </a:xfrm>
          <a:solidFill>
            <a:schemeClr val="tx1"/>
          </a:solidFill>
        </p:grpSpPr>
        <p:sp>
          <p:nvSpPr>
            <p:cNvPr id="64" name="Google Shape;6703;p54">
              <a:extLst>
                <a:ext uri="{FF2B5EF4-FFF2-40B4-BE49-F238E27FC236}">
                  <a16:creationId xmlns:a16="http://schemas.microsoft.com/office/drawing/2014/main" id="{510D83AC-F79F-6388-5868-157D6D759AEB}"/>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04;p54">
              <a:extLst>
                <a:ext uri="{FF2B5EF4-FFF2-40B4-BE49-F238E27FC236}">
                  <a16:creationId xmlns:a16="http://schemas.microsoft.com/office/drawing/2014/main" id="{0761F60B-C02D-48AA-68F3-AC0D2CFBD7DE}"/>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939;p86">
            <a:extLst>
              <a:ext uri="{FF2B5EF4-FFF2-40B4-BE49-F238E27FC236}">
                <a16:creationId xmlns:a16="http://schemas.microsoft.com/office/drawing/2014/main" id="{CEB45A3F-CFA4-BBC8-17A5-7972CC97C4A9}"/>
              </a:ext>
            </a:extLst>
          </p:cNvPr>
          <p:cNvGrpSpPr/>
          <p:nvPr/>
        </p:nvGrpSpPr>
        <p:grpSpPr>
          <a:xfrm>
            <a:off x="1800880" y="4594331"/>
            <a:ext cx="452337" cy="452337"/>
            <a:chOff x="5660400" y="238125"/>
            <a:chExt cx="481825" cy="481825"/>
          </a:xfrm>
          <a:solidFill>
            <a:schemeClr val="tx1"/>
          </a:solidFill>
        </p:grpSpPr>
        <p:sp>
          <p:nvSpPr>
            <p:cNvPr id="67" name="Google Shape;14940;p86">
              <a:extLst>
                <a:ext uri="{FF2B5EF4-FFF2-40B4-BE49-F238E27FC236}">
                  <a16:creationId xmlns:a16="http://schemas.microsoft.com/office/drawing/2014/main" id="{D21B003F-0A41-2893-79B9-37C94B6E63C2}"/>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68" name="Google Shape;14941;p86">
              <a:extLst>
                <a:ext uri="{FF2B5EF4-FFF2-40B4-BE49-F238E27FC236}">
                  <a16:creationId xmlns:a16="http://schemas.microsoft.com/office/drawing/2014/main" id="{DA85E0E0-E43F-E4CC-782C-646646A180CB}"/>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75" name="Google Shape;6780;p54">
            <a:extLst>
              <a:ext uri="{FF2B5EF4-FFF2-40B4-BE49-F238E27FC236}">
                <a16:creationId xmlns:a16="http://schemas.microsoft.com/office/drawing/2014/main" id="{C7D5866A-084D-5D20-D4DA-15FDC94DBEA3}"/>
              </a:ext>
            </a:extLst>
          </p:cNvPr>
          <p:cNvGrpSpPr/>
          <p:nvPr/>
        </p:nvGrpSpPr>
        <p:grpSpPr>
          <a:xfrm>
            <a:off x="1741079" y="2753317"/>
            <a:ext cx="578985" cy="586149"/>
            <a:chOff x="-22863675" y="3131775"/>
            <a:chExt cx="299300" cy="293425"/>
          </a:xfrm>
          <a:solidFill>
            <a:schemeClr val="tx1"/>
          </a:solidFill>
        </p:grpSpPr>
        <p:sp>
          <p:nvSpPr>
            <p:cNvPr id="76" name="Google Shape;6781;p54">
              <a:extLst>
                <a:ext uri="{FF2B5EF4-FFF2-40B4-BE49-F238E27FC236}">
                  <a16:creationId xmlns:a16="http://schemas.microsoft.com/office/drawing/2014/main" id="{6025DD34-A91D-5860-ECF8-E968DBBCC310}"/>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82;p54">
              <a:extLst>
                <a:ext uri="{FF2B5EF4-FFF2-40B4-BE49-F238E27FC236}">
                  <a16:creationId xmlns:a16="http://schemas.microsoft.com/office/drawing/2014/main" id="{3FF413B2-9863-61AF-6D21-C2D035D58EA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83;p54">
              <a:extLst>
                <a:ext uri="{FF2B5EF4-FFF2-40B4-BE49-F238E27FC236}">
                  <a16:creationId xmlns:a16="http://schemas.microsoft.com/office/drawing/2014/main" id="{A873A0B0-BA77-320D-00B6-646897AF390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Oval 81">
            <a:extLst>
              <a:ext uri="{FF2B5EF4-FFF2-40B4-BE49-F238E27FC236}">
                <a16:creationId xmlns:a16="http://schemas.microsoft.com/office/drawing/2014/main" id="{C44FE1E4-85A1-7D95-A196-13528B97B999}"/>
              </a:ext>
            </a:extLst>
          </p:cNvPr>
          <p:cNvSpPr>
            <a:spLocks/>
          </p:cNvSpPr>
          <p:nvPr/>
        </p:nvSpPr>
        <p:spPr>
          <a:xfrm>
            <a:off x="1598997" y="350200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F9AEBE-4807-AFFC-7BDC-3EBFB9A0907B}"/>
              </a:ext>
            </a:extLst>
          </p:cNvPr>
          <p:cNvSpPr>
            <a:spLocks/>
          </p:cNvSpPr>
          <p:nvPr/>
        </p:nvSpPr>
        <p:spPr>
          <a:xfrm>
            <a:off x="1579947" y="82199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8" name="Google Shape;15648;p87">
            <a:extLst>
              <a:ext uri="{FF2B5EF4-FFF2-40B4-BE49-F238E27FC236}">
                <a16:creationId xmlns:a16="http://schemas.microsoft.com/office/drawing/2014/main" id="{4F7F5DCF-8DAB-EC9F-7316-9BAA452A655C}"/>
              </a:ext>
            </a:extLst>
          </p:cNvPr>
          <p:cNvGrpSpPr/>
          <p:nvPr/>
        </p:nvGrpSpPr>
        <p:grpSpPr>
          <a:xfrm>
            <a:off x="1756978" y="997842"/>
            <a:ext cx="515641" cy="516994"/>
            <a:chOff x="-23244900" y="3888100"/>
            <a:chExt cx="295375" cy="296150"/>
          </a:xfrm>
          <a:solidFill>
            <a:schemeClr val="tx1"/>
          </a:solidFill>
        </p:grpSpPr>
        <p:sp>
          <p:nvSpPr>
            <p:cNvPr id="49" name="Google Shape;15649;p87">
              <a:extLst>
                <a:ext uri="{FF2B5EF4-FFF2-40B4-BE49-F238E27FC236}">
                  <a16:creationId xmlns:a16="http://schemas.microsoft.com/office/drawing/2014/main" id="{91242582-E918-F302-8262-C87934768939}"/>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0;p87">
              <a:extLst>
                <a:ext uri="{FF2B5EF4-FFF2-40B4-BE49-F238E27FC236}">
                  <a16:creationId xmlns:a16="http://schemas.microsoft.com/office/drawing/2014/main" id="{CEBD337F-A13B-9361-462B-EE7B242D4A38}"/>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1;p87">
              <a:extLst>
                <a:ext uri="{FF2B5EF4-FFF2-40B4-BE49-F238E27FC236}">
                  <a16:creationId xmlns:a16="http://schemas.microsoft.com/office/drawing/2014/main" id="{C2184E57-2AF9-F911-D886-EF4F2DED28B9}"/>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2;p87">
              <a:extLst>
                <a:ext uri="{FF2B5EF4-FFF2-40B4-BE49-F238E27FC236}">
                  <a16:creationId xmlns:a16="http://schemas.microsoft.com/office/drawing/2014/main" id="{39AC903D-3CED-0D24-286A-A2732A70028C}"/>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3;p87">
              <a:extLst>
                <a:ext uri="{FF2B5EF4-FFF2-40B4-BE49-F238E27FC236}">
                  <a16:creationId xmlns:a16="http://schemas.microsoft.com/office/drawing/2014/main" id="{E14D0BE5-29DD-20FA-2F15-16DCF37DAAFD}"/>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4;p87">
              <a:extLst>
                <a:ext uri="{FF2B5EF4-FFF2-40B4-BE49-F238E27FC236}">
                  <a16:creationId xmlns:a16="http://schemas.microsoft.com/office/drawing/2014/main" id="{38BABEA0-5271-FD61-D873-8B4F0D73DBA8}"/>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5;p87">
              <a:extLst>
                <a:ext uri="{FF2B5EF4-FFF2-40B4-BE49-F238E27FC236}">
                  <a16:creationId xmlns:a16="http://schemas.microsoft.com/office/drawing/2014/main" id="{0E6E982C-C53E-2844-BAD4-0D87037C53AD}"/>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6;p87">
              <a:extLst>
                <a:ext uri="{FF2B5EF4-FFF2-40B4-BE49-F238E27FC236}">
                  <a16:creationId xmlns:a16="http://schemas.microsoft.com/office/drawing/2014/main" id="{BB7C8802-2E34-D24C-6C91-05F5C45ABA5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7;p87">
              <a:extLst>
                <a:ext uri="{FF2B5EF4-FFF2-40B4-BE49-F238E27FC236}">
                  <a16:creationId xmlns:a16="http://schemas.microsoft.com/office/drawing/2014/main" id="{4F1AA733-E68F-2D03-206F-5BC3CF589DC7}"/>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8;p87">
              <a:extLst>
                <a:ext uri="{FF2B5EF4-FFF2-40B4-BE49-F238E27FC236}">
                  <a16:creationId xmlns:a16="http://schemas.microsoft.com/office/drawing/2014/main" id="{819AE193-A975-2FF6-F3C1-A08C828EF1E2}"/>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659;p87">
              <a:extLst>
                <a:ext uri="{FF2B5EF4-FFF2-40B4-BE49-F238E27FC236}">
                  <a16:creationId xmlns:a16="http://schemas.microsoft.com/office/drawing/2014/main" id="{98C926E3-FBCA-058C-486A-C59423262BF4}"/>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34" name="Google Shape;15513;p87">
            <a:extLst>
              <a:ext uri="{FF2B5EF4-FFF2-40B4-BE49-F238E27FC236}">
                <a16:creationId xmlns:a16="http://schemas.microsoft.com/office/drawing/2014/main" id="{DC170AB6-D6AC-5A0D-2365-5542C01FBFAF}"/>
              </a:ext>
            </a:extLst>
          </p:cNvPr>
          <p:cNvGrpSpPr/>
          <p:nvPr/>
        </p:nvGrpSpPr>
        <p:grpSpPr>
          <a:xfrm>
            <a:off x="1861846" y="3691251"/>
            <a:ext cx="386616" cy="470444"/>
            <a:chOff x="-24709100" y="3888875"/>
            <a:chExt cx="243400" cy="296175"/>
          </a:xfrm>
          <a:solidFill>
            <a:schemeClr val="tx1"/>
          </a:solidFill>
        </p:grpSpPr>
        <p:sp>
          <p:nvSpPr>
            <p:cNvPr id="35" name="Google Shape;15514;p87">
              <a:extLst>
                <a:ext uri="{FF2B5EF4-FFF2-40B4-BE49-F238E27FC236}">
                  <a16:creationId xmlns:a16="http://schemas.microsoft.com/office/drawing/2014/main" id="{2DC8FA4C-BCCC-A74E-A8F9-230E8BE82E21}"/>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515;p87">
              <a:extLst>
                <a:ext uri="{FF2B5EF4-FFF2-40B4-BE49-F238E27FC236}">
                  <a16:creationId xmlns:a16="http://schemas.microsoft.com/office/drawing/2014/main" id="{47C15621-4D72-B523-B301-809D7B5A2CCA}"/>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516;p87">
              <a:extLst>
                <a:ext uri="{FF2B5EF4-FFF2-40B4-BE49-F238E27FC236}">
                  <a16:creationId xmlns:a16="http://schemas.microsoft.com/office/drawing/2014/main" id="{B685858C-0C71-8FC4-BB92-7010B6A6B952}"/>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107" name="Oval 106">
            <a:extLst>
              <a:ext uri="{FF2B5EF4-FFF2-40B4-BE49-F238E27FC236}">
                <a16:creationId xmlns:a16="http://schemas.microsoft.com/office/drawing/2014/main" id="{4D10FDE0-818D-EA43-C784-A57CB0914070}"/>
              </a:ext>
            </a:extLst>
          </p:cNvPr>
          <p:cNvSpPr>
            <a:spLocks/>
          </p:cNvSpPr>
          <p:nvPr/>
        </p:nvSpPr>
        <p:spPr>
          <a:xfrm>
            <a:off x="107779" y="171456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2" name="Google Shape;16435;p89">
            <a:extLst>
              <a:ext uri="{FF2B5EF4-FFF2-40B4-BE49-F238E27FC236}">
                <a16:creationId xmlns:a16="http://schemas.microsoft.com/office/drawing/2014/main" id="{62493BC4-B12E-A948-EDC3-6A23B93B39D7}"/>
              </a:ext>
            </a:extLst>
          </p:cNvPr>
          <p:cNvGrpSpPr/>
          <p:nvPr/>
        </p:nvGrpSpPr>
        <p:grpSpPr>
          <a:xfrm>
            <a:off x="277021" y="1872871"/>
            <a:ext cx="548334" cy="546880"/>
            <a:chOff x="-30735200" y="3910925"/>
            <a:chExt cx="292225" cy="291450"/>
          </a:xfrm>
          <a:solidFill>
            <a:schemeClr val="tx1"/>
          </a:solidFill>
        </p:grpSpPr>
        <p:sp>
          <p:nvSpPr>
            <p:cNvPr id="73" name="Google Shape;16436;p89">
              <a:extLst>
                <a:ext uri="{FF2B5EF4-FFF2-40B4-BE49-F238E27FC236}">
                  <a16:creationId xmlns:a16="http://schemas.microsoft.com/office/drawing/2014/main" id="{2D13E453-B6DB-B963-5638-0F44472804B1}"/>
                </a:ext>
              </a:extLst>
            </p:cNvPr>
            <p:cNvSpPr/>
            <p:nvPr/>
          </p:nvSpPr>
          <p:spPr>
            <a:xfrm>
              <a:off x="-30678149"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74" name="Google Shape;16437;p89">
              <a:extLst>
                <a:ext uri="{FF2B5EF4-FFF2-40B4-BE49-F238E27FC236}">
                  <a16:creationId xmlns:a16="http://schemas.microsoft.com/office/drawing/2014/main" id="{4F7F4969-8CBC-83FA-6D56-2D32605CB9C6}"/>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 name="Oval 4">
            <a:extLst>
              <a:ext uri="{FF2B5EF4-FFF2-40B4-BE49-F238E27FC236}">
                <a16:creationId xmlns:a16="http://schemas.microsoft.com/office/drawing/2014/main" id="{9056E964-72C9-242E-8A39-EB7BBED1962B}"/>
              </a:ext>
            </a:extLst>
          </p:cNvPr>
          <p:cNvSpPr>
            <a:spLocks/>
          </p:cNvSpPr>
          <p:nvPr/>
        </p:nvSpPr>
        <p:spPr>
          <a:xfrm>
            <a:off x="7872086" y="2888015"/>
            <a:ext cx="681364" cy="681364"/>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11B915D-76CB-4E8F-C0B7-51DBDD9CD6A1}"/>
              </a:ext>
            </a:extLst>
          </p:cNvPr>
          <p:cNvSpPr>
            <a:spLocks/>
          </p:cNvSpPr>
          <p:nvPr/>
        </p:nvSpPr>
        <p:spPr>
          <a:xfrm>
            <a:off x="1588809"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Google Shape;15542;p87">
            <a:extLst>
              <a:ext uri="{FF2B5EF4-FFF2-40B4-BE49-F238E27FC236}">
                <a16:creationId xmlns:a16="http://schemas.microsoft.com/office/drawing/2014/main" id="{F9C8445C-CC64-DB09-DB9A-DA13893CF35A}"/>
              </a:ext>
            </a:extLst>
          </p:cNvPr>
          <p:cNvSpPr/>
          <p:nvPr/>
        </p:nvSpPr>
        <p:spPr>
          <a:xfrm>
            <a:off x="1811871" y="1900389"/>
            <a:ext cx="417353" cy="509521"/>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nvGrpSpPr>
          <p:cNvPr id="11" name="Google Shape;15628;p87">
            <a:extLst>
              <a:ext uri="{FF2B5EF4-FFF2-40B4-BE49-F238E27FC236}">
                <a16:creationId xmlns:a16="http://schemas.microsoft.com/office/drawing/2014/main" id="{2A3236B3-0A68-2125-920D-B92915FA0295}"/>
              </a:ext>
            </a:extLst>
          </p:cNvPr>
          <p:cNvGrpSpPr/>
          <p:nvPr/>
        </p:nvGrpSpPr>
        <p:grpSpPr>
          <a:xfrm>
            <a:off x="7994133" y="3037934"/>
            <a:ext cx="473284" cy="387744"/>
            <a:chOff x="-26981375" y="3951875"/>
            <a:chExt cx="296150" cy="242625"/>
          </a:xfrm>
          <a:solidFill>
            <a:schemeClr val="tx1"/>
          </a:solidFill>
        </p:grpSpPr>
        <p:sp>
          <p:nvSpPr>
            <p:cNvPr id="12" name="Google Shape;15629;p87">
              <a:extLst>
                <a:ext uri="{FF2B5EF4-FFF2-40B4-BE49-F238E27FC236}">
                  <a16:creationId xmlns:a16="http://schemas.microsoft.com/office/drawing/2014/main" id="{7010608D-EFD7-FE07-A049-5AA5C81788A1}"/>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30;p87">
              <a:extLst>
                <a:ext uri="{FF2B5EF4-FFF2-40B4-BE49-F238E27FC236}">
                  <a16:creationId xmlns:a16="http://schemas.microsoft.com/office/drawing/2014/main" id="{7350CB4A-9736-BF93-23A0-0EB92AAED1C4}"/>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31;p87">
              <a:extLst>
                <a:ext uri="{FF2B5EF4-FFF2-40B4-BE49-F238E27FC236}">
                  <a16:creationId xmlns:a16="http://schemas.microsoft.com/office/drawing/2014/main" id="{3D10C48F-BD0E-D14F-222A-79A4F13784F3}"/>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15" name="Arrow: Right 14">
            <a:extLst>
              <a:ext uri="{FF2B5EF4-FFF2-40B4-BE49-F238E27FC236}">
                <a16:creationId xmlns:a16="http://schemas.microsoft.com/office/drawing/2014/main" id="{0F689295-EC06-086C-5F1A-B29443201B5E}"/>
              </a:ext>
            </a:extLst>
          </p:cNvPr>
          <p:cNvSpPr/>
          <p:nvPr/>
        </p:nvSpPr>
        <p:spPr>
          <a:xfrm rot="10800000">
            <a:off x="1066687" y="1996586"/>
            <a:ext cx="432324" cy="378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7C0EA9-8F55-B79C-D8F7-5E5669ED163E}"/>
              </a:ext>
            </a:extLst>
          </p:cNvPr>
          <p:cNvSpPr>
            <a:spLocks/>
          </p:cNvSpPr>
          <p:nvPr/>
        </p:nvSpPr>
        <p:spPr>
          <a:xfrm>
            <a:off x="7872086" y="3277828"/>
            <a:ext cx="681364" cy="681364"/>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95;p87">
            <a:extLst>
              <a:ext uri="{FF2B5EF4-FFF2-40B4-BE49-F238E27FC236}">
                <a16:creationId xmlns:a16="http://schemas.microsoft.com/office/drawing/2014/main" id="{9E4B05B3-F3C4-2118-D2F7-24A7700ABAD5}"/>
              </a:ext>
            </a:extLst>
          </p:cNvPr>
          <p:cNvGrpSpPr/>
          <p:nvPr/>
        </p:nvGrpSpPr>
        <p:grpSpPr>
          <a:xfrm>
            <a:off x="8063613" y="3378839"/>
            <a:ext cx="326564" cy="428162"/>
            <a:chOff x="-27313750" y="3545275"/>
            <a:chExt cx="226050" cy="296375"/>
          </a:xfrm>
          <a:solidFill>
            <a:schemeClr val="tx1"/>
          </a:solidFill>
        </p:grpSpPr>
        <p:sp>
          <p:nvSpPr>
            <p:cNvPr id="43" name="Google Shape;15596;p87">
              <a:extLst>
                <a:ext uri="{FF2B5EF4-FFF2-40B4-BE49-F238E27FC236}">
                  <a16:creationId xmlns:a16="http://schemas.microsoft.com/office/drawing/2014/main" id="{7B8D2087-0DD5-78C3-F6E6-421405A78511}"/>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97;p87">
              <a:extLst>
                <a:ext uri="{FF2B5EF4-FFF2-40B4-BE49-F238E27FC236}">
                  <a16:creationId xmlns:a16="http://schemas.microsoft.com/office/drawing/2014/main" id="{B0178E43-29A2-E414-AE7F-CB585691F986}"/>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98;p87">
              <a:extLst>
                <a:ext uri="{FF2B5EF4-FFF2-40B4-BE49-F238E27FC236}">
                  <a16:creationId xmlns:a16="http://schemas.microsoft.com/office/drawing/2014/main" id="{4857BD12-A334-FD1D-9205-1064FC02CEF1}"/>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14017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183D-554E-0B9E-73CE-0A3CA2B376B8}"/>
              </a:ext>
            </a:extLst>
          </p:cNvPr>
          <p:cNvSpPr>
            <a:spLocks noGrp="1"/>
          </p:cNvSpPr>
          <p:nvPr>
            <p:ph type="title"/>
          </p:nvPr>
        </p:nvSpPr>
        <p:spPr/>
        <p:txBody>
          <a:bodyPr/>
          <a:lstStyle/>
          <a:p>
            <a:r>
              <a:rPr lang="en-US" dirty="0"/>
              <a:t>Objective One</a:t>
            </a:r>
          </a:p>
        </p:txBody>
      </p:sp>
      <p:sp>
        <p:nvSpPr>
          <p:cNvPr id="3" name="Content Placeholder 2">
            <a:extLst>
              <a:ext uri="{FF2B5EF4-FFF2-40B4-BE49-F238E27FC236}">
                <a16:creationId xmlns:a16="http://schemas.microsoft.com/office/drawing/2014/main" id="{FD99D983-28A4-F0F5-C4F4-FFB25051A356}"/>
              </a:ext>
            </a:extLst>
          </p:cNvPr>
          <p:cNvSpPr>
            <a:spLocks noGrp="1"/>
          </p:cNvSpPr>
          <p:nvPr>
            <p:ph idx="1"/>
          </p:nvPr>
        </p:nvSpPr>
        <p:spPr/>
        <p:txBody>
          <a:bodyPr/>
          <a:lstStyle/>
          <a:p>
            <a:r>
              <a:rPr lang="en-US" dirty="0"/>
              <a:t>What factors could potentially extend a patient’s stay?</a:t>
            </a:r>
          </a:p>
          <a:p>
            <a:r>
              <a:rPr lang="en-US" dirty="0"/>
              <a:t>Based on the project instruction this section will review 3 variables</a:t>
            </a:r>
          </a:p>
          <a:p>
            <a:pPr lvl="1"/>
            <a:r>
              <a:rPr lang="en-US" dirty="0"/>
              <a:t>Infection Risk</a:t>
            </a:r>
          </a:p>
          <a:p>
            <a:pPr lvl="1"/>
            <a:r>
              <a:rPr lang="en-US" dirty="0"/>
              <a:t>Chest Xray</a:t>
            </a:r>
          </a:p>
          <a:p>
            <a:pPr lvl="1"/>
            <a:r>
              <a:rPr lang="en-US" dirty="0"/>
              <a:t>Culture ratio</a:t>
            </a:r>
          </a:p>
          <a:p>
            <a:r>
              <a:rPr lang="en-US" dirty="0"/>
              <a:t>Keeping other variables constant do these factors influence the average patient stay length? </a:t>
            </a:r>
          </a:p>
          <a:p>
            <a:endParaRPr lang="en-US" dirty="0"/>
          </a:p>
        </p:txBody>
      </p:sp>
      <p:grpSp>
        <p:nvGrpSpPr>
          <p:cNvPr id="32" name="Group 31">
            <a:extLst>
              <a:ext uri="{FF2B5EF4-FFF2-40B4-BE49-F238E27FC236}">
                <a16:creationId xmlns:a16="http://schemas.microsoft.com/office/drawing/2014/main" id="{5366CAC9-9AD2-40F3-C499-C116D5968B26}"/>
              </a:ext>
            </a:extLst>
          </p:cNvPr>
          <p:cNvGrpSpPr/>
          <p:nvPr/>
        </p:nvGrpSpPr>
        <p:grpSpPr>
          <a:xfrm>
            <a:off x="7110243" y="622261"/>
            <a:ext cx="4262535" cy="811290"/>
            <a:chOff x="4715300" y="555129"/>
            <a:chExt cx="4699951" cy="894544"/>
          </a:xfrm>
        </p:grpSpPr>
        <p:sp>
          <p:nvSpPr>
            <p:cNvPr id="4" name="Oval 3">
              <a:extLst>
                <a:ext uri="{FF2B5EF4-FFF2-40B4-BE49-F238E27FC236}">
                  <a16:creationId xmlns:a16="http://schemas.microsoft.com/office/drawing/2014/main" id="{127BED2E-D5A5-65CE-8EF9-7FA4D8B9507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 name="Google Shape;6780;p54">
              <a:extLst>
                <a:ext uri="{FF2B5EF4-FFF2-40B4-BE49-F238E27FC236}">
                  <a16:creationId xmlns:a16="http://schemas.microsoft.com/office/drawing/2014/main" id="{04CDEC75-279B-B2FA-35DB-327A4D5056D9}"/>
                </a:ext>
              </a:extLst>
            </p:cNvPr>
            <p:cNvGrpSpPr/>
            <p:nvPr/>
          </p:nvGrpSpPr>
          <p:grpSpPr>
            <a:xfrm>
              <a:off x="4867570" y="696394"/>
              <a:ext cx="578985" cy="586149"/>
              <a:chOff x="-22863675" y="3131775"/>
              <a:chExt cx="299300" cy="293425"/>
            </a:xfrm>
            <a:solidFill>
              <a:schemeClr val="tx1"/>
            </a:solidFill>
          </p:grpSpPr>
          <p:sp>
            <p:nvSpPr>
              <p:cNvPr id="6" name="Google Shape;6781;p54">
                <a:extLst>
                  <a:ext uri="{FF2B5EF4-FFF2-40B4-BE49-F238E27FC236}">
                    <a16:creationId xmlns:a16="http://schemas.microsoft.com/office/drawing/2014/main" id="{1525CE12-F2B9-4464-B519-D4B37E28CDDE}"/>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82;p54">
                <a:extLst>
                  <a:ext uri="{FF2B5EF4-FFF2-40B4-BE49-F238E27FC236}">
                    <a16:creationId xmlns:a16="http://schemas.microsoft.com/office/drawing/2014/main" id="{289FEE28-992C-D66D-96B8-2097CB6D07E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83;p54">
                <a:extLst>
                  <a:ext uri="{FF2B5EF4-FFF2-40B4-BE49-F238E27FC236}">
                    <a16:creationId xmlns:a16="http://schemas.microsoft.com/office/drawing/2014/main" id="{4829CC86-27CE-99D1-278B-466CA96B15A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Oval 8">
              <a:extLst>
                <a:ext uri="{FF2B5EF4-FFF2-40B4-BE49-F238E27FC236}">
                  <a16:creationId xmlns:a16="http://schemas.microsoft.com/office/drawing/2014/main" id="{D29C24EB-A00A-5BEE-0A89-09E49AE4522D}"/>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DA7109-6315-E4B7-3353-02A919BF1838}"/>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 name="Google Shape;15648;p87">
              <a:extLst>
                <a:ext uri="{FF2B5EF4-FFF2-40B4-BE49-F238E27FC236}">
                  <a16:creationId xmlns:a16="http://schemas.microsoft.com/office/drawing/2014/main" id="{5DAFABFE-055E-E2C3-85B7-4E0F016E1D71}"/>
                </a:ext>
              </a:extLst>
            </p:cNvPr>
            <p:cNvGrpSpPr/>
            <p:nvPr/>
          </p:nvGrpSpPr>
          <p:grpSpPr>
            <a:xfrm>
              <a:off x="5925386" y="740339"/>
              <a:ext cx="515641" cy="516994"/>
              <a:chOff x="-23244900" y="3888100"/>
              <a:chExt cx="295375" cy="296150"/>
            </a:xfrm>
            <a:solidFill>
              <a:schemeClr val="tx1"/>
            </a:solidFill>
          </p:grpSpPr>
          <p:sp>
            <p:nvSpPr>
              <p:cNvPr id="12" name="Google Shape;15649;p87">
                <a:extLst>
                  <a:ext uri="{FF2B5EF4-FFF2-40B4-BE49-F238E27FC236}">
                    <a16:creationId xmlns:a16="http://schemas.microsoft.com/office/drawing/2014/main" id="{A6D0D341-11AA-127D-8F63-DD08D93572B6}"/>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50;p87">
                <a:extLst>
                  <a:ext uri="{FF2B5EF4-FFF2-40B4-BE49-F238E27FC236}">
                    <a16:creationId xmlns:a16="http://schemas.microsoft.com/office/drawing/2014/main" id="{8E4251AE-A488-30D0-E0EB-538E8A80F88F}"/>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51;p87">
                <a:extLst>
                  <a:ext uri="{FF2B5EF4-FFF2-40B4-BE49-F238E27FC236}">
                    <a16:creationId xmlns:a16="http://schemas.microsoft.com/office/drawing/2014/main" id="{8B7390E0-70E6-6E82-E524-38091B5778FE}"/>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5" name="Google Shape;15652;p87">
                <a:extLst>
                  <a:ext uri="{FF2B5EF4-FFF2-40B4-BE49-F238E27FC236}">
                    <a16:creationId xmlns:a16="http://schemas.microsoft.com/office/drawing/2014/main" id="{73BA7547-65BD-FD07-7CD6-072EC894DF55}"/>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6" name="Google Shape;15653;p87">
                <a:extLst>
                  <a:ext uri="{FF2B5EF4-FFF2-40B4-BE49-F238E27FC236}">
                    <a16:creationId xmlns:a16="http://schemas.microsoft.com/office/drawing/2014/main" id="{26FA315B-53FE-FD96-8B2A-9543C315ABB5}"/>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7" name="Google Shape;15654;p87">
                <a:extLst>
                  <a:ext uri="{FF2B5EF4-FFF2-40B4-BE49-F238E27FC236}">
                    <a16:creationId xmlns:a16="http://schemas.microsoft.com/office/drawing/2014/main" id="{E2EB588E-B02F-2E87-45CB-2895EF05090E}"/>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8" name="Google Shape;15655;p87">
                <a:extLst>
                  <a:ext uri="{FF2B5EF4-FFF2-40B4-BE49-F238E27FC236}">
                    <a16:creationId xmlns:a16="http://schemas.microsoft.com/office/drawing/2014/main" id="{D1EB83FC-6E83-013D-8C9E-971B61340564}"/>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9" name="Google Shape;15656;p87">
                <a:extLst>
                  <a:ext uri="{FF2B5EF4-FFF2-40B4-BE49-F238E27FC236}">
                    <a16:creationId xmlns:a16="http://schemas.microsoft.com/office/drawing/2014/main" id="{E0AB0836-39A4-B442-372D-9447C16C3D13}"/>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20" name="Google Shape;15657;p87">
                <a:extLst>
                  <a:ext uri="{FF2B5EF4-FFF2-40B4-BE49-F238E27FC236}">
                    <a16:creationId xmlns:a16="http://schemas.microsoft.com/office/drawing/2014/main" id="{B29F6797-A86B-0E65-5D20-E4E13EBC690D}"/>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21" name="Google Shape;15658;p87">
                <a:extLst>
                  <a:ext uri="{FF2B5EF4-FFF2-40B4-BE49-F238E27FC236}">
                    <a16:creationId xmlns:a16="http://schemas.microsoft.com/office/drawing/2014/main" id="{CB838216-4CEC-B4CB-E7A2-6C7577EF100D}"/>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22" name="Google Shape;15659;p87">
                <a:extLst>
                  <a:ext uri="{FF2B5EF4-FFF2-40B4-BE49-F238E27FC236}">
                    <a16:creationId xmlns:a16="http://schemas.microsoft.com/office/drawing/2014/main" id="{88A3267E-7875-CFB3-CCF4-986776E9D8EB}"/>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23" name="Google Shape;15513;p87">
              <a:extLst>
                <a:ext uri="{FF2B5EF4-FFF2-40B4-BE49-F238E27FC236}">
                  <a16:creationId xmlns:a16="http://schemas.microsoft.com/office/drawing/2014/main" id="{870341DD-6A33-629F-8DEA-56188B3C851E}"/>
                </a:ext>
              </a:extLst>
            </p:cNvPr>
            <p:cNvGrpSpPr/>
            <p:nvPr/>
          </p:nvGrpSpPr>
          <p:grpSpPr>
            <a:xfrm>
              <a:off x="6994510" y="780111"/>
              <a:ext cx="386616" cy="470444"/>
              <a:chOff x="-24709100" y="3888875"/>
              <a:chExt cx="243400" cy="296175"/>
            </a:xfrm>
            <a:solidFill>
              <a:schemeClr val="tx1"/>
            </a:solidFill>
          </p:grpSpPr>
          <p:sp>
            <p:nvSpPr>
              <p:cNvPr id="24" name="Google Shape;15514;p87">
                <a:extLst>
                  <a:ext uri="{FF2B5EF4-FFF2-40B4-BE49-F238E27FC236}">
                    <a16:creationId xmlns:a16="http://schemas.microsoft.com/office/drawing/2014/main" id="{24782490-1617-DD3B-86E6-996040D6116D}"/>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25" name="Google Shape;15515;p87">
                <a:extLst>
                  <a:ext uri="{FF2B5EF4-FFF2-40B4-BE49-F238E27FC236}">
                    <a16:creationId xmlns:a16="http://schemas.microsoft.com/office/drawing/2014/main" id="{175034AF-15C5-E577-5128-5CA0231249A2}"/>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26" name="Google Shape;15516;p87">
                <a:extLst>
                  <a:ext uri="{FF2B5EF4-FFF2-40B4-BE49-F238E27FC236}">
                    <a16:creationId xmlns:a16="http://schemas.microsoft.com/office/drawing/2014/main" id="{5DA62F9B-7991-B16B-0A1A-0C651F732E16}"/>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27" name="Oval 26">
              <a:extLst>
                <a:ext uri="{FF2B5EF4-FFF2-40B4-BE49-F238E27FC236}">
                  <a16:creationId xmlns:a16="http://schemas.microsoft.com/office/drawing/2014/main" id="{BEB7A026-85C0-D3B4-4AF9-0EB0A6760374}"/>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8" name="Google Shape;16435;p89">
              <a:extLst>
                <a:ext uri="{FF2B5EF4-FFF2-40B4-BE49-F238E27FC236}">
                  <a16:creationId xmlns:a16="http://schemas.microsoft.com/office/drawing/2014/main" id="{74CF8C02-FC32-984C-6143-F1E740EF2D96}"/>
                </a:ext>
              </a:extLst>
            </p:cNvPr>
            <p:cNvGrpSpPr/>
            <p:nvPr/>
          </p:nvGrpSpPr>
          <p:grpSpPr>
            <a:xfrm>
              <a:off x="8706744" y="741893"/>
              <a:ext cx="548334" cy="546880"/>
              <a:chOff x="-30735200" y="3910925"/>
              <a:chExt cx="292225" cy="291450"/>
            </a:xfrm>
            <a:solidFill>
              <a:schemeClr val="tx1"/>
            </a:solidFill>
          </p:grpSpPr>
          <p:sp>
            <p:nvSpPr>
              <p:cNvPr id="29" name="Google Shape;16436;p89">
                <a:extLst>
                  <a:ext uri="{FF2B5EF4-FFF2-40B4-BE49-F238E27FC236}">
                    <a16:creationId xmlns:a16="http://schemas.microsoft.com/office/drawing/2014/main" id="{AD8FF1DC-B664-3643-AE73-DBC4C45C518E}"/>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30" name="Google Shape;16437;p89">
                <a:extLst>
                  <a:ext uri="{FF2B5EF4-FFF2-40B4-BE49-F238E27FC236}">
                    <a16:creationId xmlns:a16="http://schemas.microsoft.com/office/drawing/2014/main" id="{9F4EBD2D-8DEF-4118-3768-2DA95ACB8747}"/>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31" name="Arrow: Right 30">
              <a:extLst>
                <a:ext uri="{FF2B5EF4-FFF2-40B4-BE49-F238E27FC236}">
                  <a16:creationId xmlns:a16="http://schemas.microsoft.com/office/drawing/2014/main" id="{49FF4CE6-3802-2E99-207C-C989D4DF018E}"/>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73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BDB33-69EF-998D-AFCC-546EDE34158C}"/>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F789D771-A327-FAF7-9AD9-3A7DD9BDFAA0}"/>
              </a:ext>
            </a:extLst>
          </p:cNvPr>
          <p:cNvSpPr/>
          <p:nvPr/>
        </p:nvSpPr>
        <p:spPr>
          <a:xfrm>
            <a:off x="314325" y="1313392"/>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Title 55">
            <a:extLst>
              <a:ext uri="{FF2B5EF4-FFF2-40B4-BE49-F238E27FC236}">
                <a16:creationId xmlns:a16="http://schemas.microsoft.com/office/drawing/2014/main" id="{F79CD869-D040-6869-028A-8BA2E2CB9C3D}"/>
              </a:ext>
            </a:extLst>
          </p:cNvPr>
          <p:cNvSpPr>
            <a:spLocks noGrp="1"/>
          </p:cNvSpPr>
          <p:nvPr>
            <p:ph type="title"/>
          </p:nvPr>
        </p:nvSpPr>
        <p:spPr>
          <a:xfrm>
            <a:off x="838200" y="365125"/>
            <a:ext cx="10515600" cy="948267"/>
          </a:xfrm>
        </p:spPr>
        <p:txBody>
          <a:bodyPr/>
          <a:lstStyle/>
          <a:p>
            <a:r>
              <a:rPr lang="en-US" dirty="0"/>
              <a:t>Objective 1 Summary Table</a:t>
            </a:r>
          </a:p>
        </p:txBody>
      </p:sp>
      <p:grpSp>
        <p:nvGrpSpPr>
          <p:cNvPr id="2" name="Group 1">
            <a:extLst>
              <a:ext uri="{FF2B5EF4-FFF2-40B4-BE49-F238E27FC236}">
                <a16:creationId xmlns:a16="http://schemas.microsoft.com/office/drawing/2014/main" id="{88A4701B-30A6-CFE0-135B-90A7D996A0A9}"/>
              </a:ext>
            </a:extLst>
          </p:cNvPr>
          <p:cNvGrpSpPr/>
          <p:nvPr/>
        </p:nvGrpSpPr>
        <p:grpSpPr>
          <a:xfrm>
            <a:off x="7345389" y="416437"/>
            <a:ext cx="4262535" cy="811290"/>
            <a:chOff x="4715300" y="555129"/>
            <a:chExt cx="4699951" cy="894544"/>
          </a:xfrm>
        </p:grpSpPr>
        <p:sp>
          <p:nvSpPr>
            <p:cNvPr id="3" name="Oval 2">
              <a:extLst>
                <a:ext uri="{FF2B5EF4-FFF2-40B4-BE49-F238E27FC236}">
                  <a16:creationId xmlns:a16="http://schemas.microsoft.com/office/drawing/2014/main" id="{25EE829E-768C-4080-D70C-4958499A7D23}"/>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oogle Shape;6780;p54">
              <a:extLst>
                <a:ext uri="{FF2B5EF4-FFF2-40B4-BE49-F238E27FC236}">
                  <a16:creationId xmlns:a16="http://schemas.microsoft.com/office/drawing/2014/main" id="{9AAB52E4-75CE-148B-EF08-9935D8D1F324}"/>
                </a:ext>
              </a:extLst>
            </p:cNvPr>
            <p:cNvGrpSpPr/>
            <p:nvPr/>
          </p:nvGrpSpPr>
          <p:grpSpPr>
            <a:xfrm>
              <a:off x="4867570" y="696394"/>
              <a:ext cx="578985" cy="586149"/>
              <a:chOff x="-22863675" y="3131775"/>
              <a:chExt cx="299300" cy="293425"/>
            </a:xfrm>
            <a:solidFill>
              <a:schemeClr val="tx1"/>
            </a:solidFill>
          </p:grpSpPr>
          <p:sp>
            <p:nvSpPr>
              <p:cNvPr id="91" name="Google Shape;6781;p54">
                <a:extLst>
                  <a:ext uri="{FF2B5EF4-FFF2-40B4-BE49-F238E27FC236}">
                    <a16:creationId xmlns:a16="http://schemas.microsoft.com/office/drawing/2014/main" id="{7E3EA532-F325-EA7C-A18B-4F67B4FEC636}"/>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82;p54">
                <a:extLst>
                  <a:ext uri="{FF2B5EF4-FFF2-40B4-BE49-F238E27FC236}">
                    <a16:creationId xmlns:a16="http://schemas.microsoft.com/office/drawing/2014/main" id="{00FFBDD4-9AF0-C442-3E36-C881E17F3115}"/>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3;p54">
                <a:extLst>
                  <a:ext uri="{FF2B5EF4-FFF2-40B4-BE49-F238E27FC236}">
                    <a16:creationId xmlns:a16="http://schemas.microsoft.com/office/drawing/2014/main" id="{7E494637-3B13-3725-C264-444AB3371F06}"/>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Oval 54">
              <a:extLst>
                <a:ext uri="{FF2B5EF4-FFF2-40B4-BE49-F238E27FC236}">
                  <a16:creationId xmlns:a16="http://schemas.microsoft.com/office/drawing/2014/main" id="{4BBDCAAB-E1A0-5079-F59B-32128D1ECA88}"/>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30FF30A-9482-BF12-7469-C4F2CBF6D8F8}"/>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60" name="Google Shape;15648;p87">
              <a:extLst>
                <a:ext uri="{FF2B5EF4-FFF2-40B4-BE49-F238E27FC236}">
                  <a16:creationId xmlns:a16="http://schemas.microsoft.com/office/drawing/2014/main" id="{387257FC-05CB-068B-41C8-02F08981D0C0}"/>
                </a:ext>
              </a:extLst>
            </p:cNvPr>
            <p:cNvGrpSpPr/>
            <p:nvPr/>
          </p:nvGrpSpPr>
          <p:grpSpPr>
            <a:xfrm>
              <a:off x="5925386" y="740339"/>
              <a:ext cx="515641" cy="516994"/>
              <a:chOff x="-23244900" y="3888100"/>
              <a:chExt cx="295375" cy="296150"/>
            </a:xfrm>
            <a:solidFill>
              <a:schemeClr val="tx1"/>
            </a:solidFill>
          </p:grpSpPr>
          <p:sp>
            <p:nvSpPr>
              <p:cNvPr id="79" name="Google Shape;15649;p87">
                <a:extLst>
                  <a:ext uri="{FF2B5EF4-FFF2-40B4-BE49-F238E27FC236}">
                    <a16:creationId xmlns:a16="http://schemas.microsoft.com/office/drawing/2014/main" id="{4386AF4A-2C23-D0B0-3D84-CD954B4C2C81}"/>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0" name="Google Shape;15650;p87">
                <a:extLst>
                  <a:ext uri="{FF2B5EF4-FFF2-40B4-BE49-F238E27FC236}">
                    <a16:creationId xmlns:a16="http://schemas.microsoft.com/office/drawing/2014/main" id="{524E1B9A-32BE-C0E8-9CCF-96047BC6637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1" name="Google Shape;15651;p87">
                <a:extLst>
                  <a:ext uri="{FF2B5EF4-FFF2-40B4-BE49-F238E27FC236}">
                    <a16:creationId xmlns:a16="http://schemas.microsoft.com/office/drawing/2014/main" id="{5ECFDA19-753B-8312-7EA5-49426747C42D}"/>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2" name="Google Shape;15652;p87">
                <a:extLst>
                  <a:ext uri="{FF2B5EF4-FFF2-40B4-BE49-F238E27FC236}">
                    <a16:creationId xmlns:a16="http://schemas.microsoft.com/office/drawing/2014/main" id="{35B738BD-02C8-5423-8B97-CC5981540062}"/>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83" name="Google Shape;15653;p87">
                <a:extLst>
                  <a:ext uri="{FF2B5EF4-FFF2-40B4-BE49-F238E27FC236}">
                    <a16:creationId xmlns:a16="http://schemas.microsoft.com/office/drawing/2014/main" id="{315FE4B9-D233-3059-96A8-802B7CC041AC}"/>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84" name="Google Shape;15654;p87">
                <a:extLst>
                  <a:ext uri="{FF2B5EF4-FFF2-40B4-BE49-F238E27FC236}">
                    <a16:creationId xmlns:a16="http://schemas.microsoft.com/office/drawing/2014/main" id="{C3B26957-71CE-909D-E0B3-91E353DF63E2}"/>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5" name="Google Shape;15655;p87">
                <a:extLst>
                  <a:ext uri="{FF2B5EF4-FFF2-40B4-BE49-F238E27FC236}">
                    <a16:creationId xmlns:a16="http://schemas.microsoft.com/office/drawing/2014/main" id="{859EE422-C601-E24A-7BE9-415F46C72029}"/>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86" name="Google Shape;15656;p87">
                <a:extLst>
                  <a:ext uri="{FF2B5EF4-FFF2-40B4-BE49-F238E27FC236}">
                    <a16:creationId xmlns:a16="http://schemas.microsoft.com/office/drawing/2014/main" id="{CC8DBD2F-297F-9974-08D0-1095CE71A22C}"/>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15657;p87">
                <a:extLst>
                  <a:ext uri="{FF2B5EF4-FFF2-40B4-BE49-F238E27FC236}">
                    <a16:creationId xmlns:a16="http://schemas.microsoft.com/office/drawing/2014/main" id="{2D6FCFB6-3B19-4B2D-7DF8-AE59BBD82B6D}"/>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15658;p87">
                <a:extLst>
                  <a:ext uri="{FF2B5EF4-FFF2-40B4-BE49-F238E27FC236}">
                    <a16:creationId xmlns:a16="http://schemas.microsoft.com/office/drawing/2014/main" id="{C9B324F8-291E-CEDF-EF75-AAF0E0E7485A}"/>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90" name="Google Shape;15659;p87">
                <a:extLst>
                  <a:ext uri="{FF2B5EF4-FFF2-40B4-BE49-F238E27FC236}">
                    <a16:creationId xmlns:a16="http://schemas.microsoft.com/office/drawing/2014/main" id="{8DAA1E2D-E19E-0E43-8A36-4E43C0FC36E5}"/>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61" name="Google Shape;15513;p87">
              <a:extLst>
                <a:ext uri="{FF2B5EF4-FFF2-40B4-BE49-F238E27FC236}">
                  <a16:creationId xmlns:a16="http://schemas.microsoft.com/office/drawing/2014/main" id="{80D77932-29D2-3ACD-6306-92BF1D8E69EB}"/>
                </a:ext>
              </a:extLst>
            </p:cNvPr>
            <p:cNvGrpSpPr/>
            <p:nvPr/>
          </p:nvGrpSpPr>
          <p:grpSpPr>
            <a:xfrm>
              <a:off x="6994510" y="780111"/>
              <a:ext cx="386616" cy="470444"/>
              <a:chOff x="-24709100" y="3888875"/>
              <a:chExt cx="243400" cy="296175"/>
            </a:xfrm>
            <a:solidFill>
              <a:schemeClr val="tx1"/>
            </a:solidFill>
          </p:grpSpPr>
          <p:sp>
            <p:nvSpPr>
              <p:cNvPr id="76" name="Google Shape;15514;p87">
                <a:extLst>
                  <a:ext uri="{FF2B5EF4-FFF2-40B4-BE49-F238E27FC236}">
                    <a16:creationId xmlns:a16="http://schemas.microsoft.com/office/drawing/2014/main" id="{75586192-B11E-C8A9-4525-2925912B621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77" name="Google Shape;15515;p87">
                <a:extLst>
                  <a:ext uri="{FF2B5EF4-FFF2-40B4-BE49-F238E27FC236}">
                    <a16:creationId xmlns:a16="http://schemas.microsoft.com/office/drawing/2014/main" id="{23245963-D9F4-D090-B8D2-9EC14E90C7EC}"/>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78" name="Google Shape;15516;p87">
                <a:extLst>
                  <a:ext uri="{FF2B5EF4-FFF2-40B4-BE49-F238E27FC236}">
                    <a16:creationId xmlns:a16="http://schemas.microsoft.com/office/drawing/2014/main" id="{EF7D13B4-CE37-DAEE-BD8A-E30F360CCC18}"/>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71" name="Oval 70">
              <a:extLst>
                <a:ext uri="{FF2B5EF4-FFF2-40B4-BE49-F238E27FC236}">
                  <a16:creationId xmlns:a16="http://schemas.microsoft.com/office/drawing/2014/main" id="{BF9E98B5-FC02-6D96-A725-4C116C813835}"/>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2" name="Google Shape;16435;p89">
              <a:extLst>
                <a:ext uri="{FF2B5EF4-FFF2-40B4-BE49-F238E27FC236}">
                  <a16:creationId xmlns:a16="http://schemas.microsoft.com/office/drawing/2014/main" id="{5ECAAE28-8DD2-67D9-6432-013AE261F1E8}"/>
                </a:ext>
              </a:extLst>
            </p:cNvPr>
            <p:cNvGrpSpPr/>
            <p:nvPr/>
          </p:nvGrpSpPr>
          <p:grpSpPr>
            <a:xfrm>
              <a:off x="8706744" y="741893"/>
              <a:ext cx="548334" cy="546880"/>
              <a:chOff x="-30735200" y="3910925"/>
              <a:chExt cx="292225" cy="291450"/>
            </a:xfrm>
            <a:solidFill>
              <a:schemeClr val="tx1"/>
            </a:solidFill>
          </p:grpSpPr>
          <p:sp>
            <p:nvSpPr>
              <p:cNvPr id="74" name="Google Shape;16436;p89">
                <a:extLst>
                  <a:ext uri="{FF2B5EF4-FFF2-40B4-BE49-F238E27FC236}">
                    <a16:creationId xmlns:a16="http://schemas.microsoft.com/office/drawing/2014/main" id="{B5C92B6A-D795-A677-5669-5785A6618309}"/>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75" name="Google Shape;16437;p89">
                <a:extLst>
                  <a:ext uri="{FF2B5EF4-FFF2-40B4-BE49-F238E27FC236}">
                    <a16:creationId xmlns:a16="http://schemas.microsoft.com/office/drawing/2014/main" id="{F404503E-46E5-C62B-A6A7-2B91B65D76B0}"/>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73" name="Arrow: Right 72">
              <a:extLst>
                <a:ext uri="{FF2B5EF4-FFF2-40B4-BE49-F238E27FC236}">
                  <a16:creationId xmlns:a16="http://schemas.microsoft.com/office/drawing/2014/main" id="{5CFBC30B-9CA5-FE7D-ACC9-38CDE4978582}"/>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E86406A4-2BF4-51C4-BF80-D6E62BA1A211}"/>
              </a:ext>
            </a:extLst>
          </p:cNvPr>
          <p:cNvSpPr/>
          <p:nvPr/>
        </p:nvSpPr>
        <p:spPr>
          <a:xfrm>
            <a:off x="514349" y="1409653"/>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512D378-7695-DD9D-6FEA-D44F79C52245}"/>
              </a:ext>
            </a:extLst>
          </p:cNvPr>
          <p:cNvGrpSpPr/>
          <p:nvPr/>
        </p:nvGrpSpPr>
        <p:grpSpPr>
          <a:xfrm>
            <a:off x="595355" y="3381779"/>
            <a:ext cx="601627" cy="601627"/>
            <a:chOff x="596240" y="1496601"/>
            <a:chExt cx="488910" cy="488910"/>
          </a:xfrm>
        </p:grpSpPr>
        <p:sp>
          <p:nvSpPr>
            <p:cNvPr id="105" name="Oval 104">
              <a:extLst>
                <a:ext uri="{FF2B5EF4-FFF2-40B4-BE49-F238E27FC236}">
                  <a16:creationId xmlns:a16="http://schemas.microsoft.com/office/drawing/2014/main" id="{6D267C4A-001A-9B3D-8E4F-A52F0E75D5A7}"/>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Google Shape;15642;p87">
              <a:extLst>
                <a:ext uri="{FF2B5EF4-FFF2-40B4-BE49-F238E27FC236}">
                  <a16:creationId xmlns:a16="http://schemas.microsoft.com/office/drawing/2014/main" id="{A5096195-0C1E-8D0E-3EA3-2D6CE76E41A9}"/>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sp>
        <p:nvSpPr>
          <p:cNvPr id="158" name="TextBox 157">
            <a:extLst>
              <a:ext uri="{FF2B5EF4-FFF2-40B4-BE49-F238E27FC236}">
                <a16:creationId xmlns:a16="http://schemas.microsoft.com/office/drawing/2014/main" id="{2F95F183-BDCC-6589-86AD-0C4173F35312}"/>
              </a:ext>
            </a:extLst>
          </p:cNvPr>
          <p:cNvSpPr txBox="1"/>
          <p:nvPr/>
        </p:nvSpPr>
        <p:spPr>
          <a:xfrm>
            <a:off x="1435980" y="3451558"/>
            <a:ext cx="3590975"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Beds</a:t>
            </a:r>
          </a:p>
        </p:txBody>
      </p:sp>
      <p:grpSp>
        <p:nvGrpSpPr>
          <p:cNvPr id="107" name="Group 106">
            <a:extLst>
              <a:ext uri="{FF2B5EF4-FFF2-40B4-BE49-F238E27FC236}">
                <a16:creationId xmlns:a16="http://schemas.microsoft.com/office/drawing/2014/main" id="{04CF05D1-0040-81F2-4862-5B911D2BE7C4}"/>
              </a:ext>
            </a:extLst>
          </p:cNvPr>
          <p:cNvGrpSpPr/>
          <p:nvPr/>
        </p:nvGrpSpPr>
        <p:grpSpPr>
          <a:xfrm>
            <a:off x="592691" y="1494354"/>
            <a:ext cx="601627" cy="601627"/>
            <a:chOff x="592692" y="1999563"/>
            <a:chExt cx="488910" cy="488910"/>
          </a:xfrm>
        </p:grpSpPr>
        <p:sp>
          <p:nvSpPr>
            <p:cNvPr id="116" name="Oval 115">
              <a:extLst>
                <a:ext uri="{FF2B5EF4-FFF2-40B4-BE49-F238E27FC236}">
                  <a16:creationId xmlns:a16="http://schemas.microsoft.com/office/drawing/2014/main" id="{B46BA681-A067-BAEA-EF13-736ADC1029E3}"/>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8" name="Google Shape;15648;p87">
              <a:extLst>
                <a:ext uri="{FF2B5EF4-FFF2-40B4-BE49-F238E27FC236}">
                  <a16:creationId xmlns:a16="http://schemas.microsoft.com/office/drawing/2014/main" id="{3C0494A2-E438-840F-582D-43DA85F0D262}"/>
                </a:ext>
              </a:extLst>
            </p:cNvPr>
            <p:cNvGrpSpPr/>
            <p:nvPr/>
          </p:nvGrpSpPr>
          <p:grpSpPr>
            <a:xfrm>
              <a:off x="692329" y="2098531"/>
              <a:ext cx="290213" cy="290974"/>
              <a:chOff x="-23244900" y="3888100"/>
              <a:chExt cx="295375" cy="296150"/>
            </a:xfrm>
            <a:solidFill>
              <a:schemeClr val="tx1"/>
            </a:solidFill>
          </p:grpSpPr>
          <p:sp>
            <p:nvSpPr>
              <p:cNvPr id="119" name="Google Shape;15649;p87">
                <a:extLst>
                  <a:ext uri="{FF2B5EF4-FFF2-40B4-BE49-F238E27FC236}">
                    <a16:creationId xmlns:a16="http://schemas.microsoft.com/office/drawing/2014/main" id="{5331B2AD-41DA-5A46-B523-24A8BAC6632D}"/>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0" name="Google Shape;15650;p87">
                <a:extLst>
                  <a:ext uri="{FF2B5EF4-FFF2-40B4-BE49-F238E27FC236}">
                    <a16:creationId xmlns:a16="http://schemas.microsoft.com/office/drawing/2014/main" id="{17598313-C1AE-AF2C-C22C-E1680BDE717E}"/>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15651;p87">
                <a:extLst>
                  <a:ext uri="{FF2B5EF4-FFF2-40B4-BE49-F238E27FC236}">
                    <a16:creationId xmlns:a16="http://schemas.microsoft.com/office/drawing/2014/main" id="{44431C80-7DE0-5841-592E-91C41B159DA3}"/>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15652;p87">
                <a:extLst>
                  <a:ext uri="{FF2B5EF4-FFF2-40B4-BE49-F238E27FC236}">
                    <a16:creationId xmlns:a16="http://schemas.microsoft.com/office/drawing/2014/main" id="{2EF9B2B4-D72D-EF89-4A0F-DD5F75F67A93}"/>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15653;p87">
                <a:extLst>
                  <a:ext uri="{FF2B5EF4-FFF2-40B4-BE49-F238E27FC236}">
                    <a16:creationId xmlns:a16="http://schemas.microsoft.com/office/drawing/2014/main" id="{841A507E-C268-8F9C-91BD-95CC893FEDDA}"/>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15654;p87">
                <a:extLst>
                  <a:ext uri="{FF2B5EF4-FFF2-40B4-BE49-F238E27FC236}">
                    <a16:creationId xmlns:a16="http://schemas.microsoft.com/office/drawing/2014/main" id="{22A38B54-CEF5-1311-2E97-93FE1C841311}"/>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15655;p87">
                <a:extLst>
                  <a:ext uri="{FF2B5EF4-FFF2-40B4-BE49-F238E27FC236}">
                    <a16:creationId xmlns:a16="http://schemas.microsoft.com/office/drawing/2014/main" id="{09746905-436B-8C17-A2FE-4347E81B18F3}"/>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15656;p87">
                <a:extLst>
                  <a:ext uri="{FF2B5EF4-FFF2-40B4-BE49-F238E27FC236}">
                    <a16:creationId xmlns:a16="http://schemas.microsoft.com/office/drawing/2014/main" id="{CBD197BD-E536-1477-3225-BC7E9E1874A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15657;p87">
                <a:extLst>
                  <a:ext uri="{FF2B5EF4-FFF2-40B4-BE49-F238E27FC236}">
                    <a16:creationId xmlns:a16="http://schemas.microsoft.com/office/drawing/2014/main" id="{5382858F-6175-1DF8-F4F9-ECF4DBC3B714}"/>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15658;p87">
                <a:extLst>
                  <a:ext uri="{FF2B5EF4-FFF2-40B4-BE49-F238E27FC236}">
                    <a16:creationId xmlns:a16="http://schemas.microsoft.com/office/drawing/2014/main" id="{2A3353D4-637A-200C-B72B-61691F201AB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129" name="Google Shape;15659;p87">
                <a:extLst>
                  <a:ext uri="{FF2B5EF4-FFF2-40B4-BE49-F238E27FC236}">
                    <a16:creationId xmlns:a16="http://schemas.microsoft.com/office/drawing/2014/main" id="{AA7D6226-6591-D943-4925-F77FDBEA050B}"/>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159" name="TextBox 158">
            <a:extLst>
              <a:ext uri="{FF2B5EF4-FFF2-40B4-BE49-F238E27FC236}">
                <a16:creationId xmlns:a16="http://schemas.microsoft.com/office/drawing/2014/main" id="{9CF2C24B-8CEB-54A4-B89C-C0A3E151CBC5}"/>
              </a:ext>
            </a:extLst>
          </p:cNvPr>
          <p:cNvSpPr txBox="1"/>
          <p:nvPr/>
        </p:nvSpPr>
        <p:spPr>
          <a:xfrm>
            <a:off x="1428894" y="1566185"/>
            <a:ext cx="359097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Chest X-ray Ratio</a:t>
            </a:r>
          </a:p>
        </p:txBody>
      </p:sp>
      <p:grpSp>
        <p:nvGrpSpPr>
          <p:cNvPr id="130" name="Group 129">
            <a:extLst>
              <a:ext uri="{FF2B5EF4-FFF2-40B4-BE49-F238E27FC236}">
                <a16:creationId xmlns:a16="http://schemas.microsoft.com/office/drawing/2014/main" id="{048DEC3D-1687-352E-3CE9-A784682A368E}"/>
              </a:ext>
            </a:extLst>
          </p:cNvPr>
          <p:cNvGrpSpPr/>
          <p:nvPr/>
        </p:nvGrpSpPr>
        <p:grpSpPr>
          <a:xfrm>
            <a:off x="592691" y="2124312"/>
            <a:ext cx="601627" cy="601627"/>
            <a:chOff x="597680" y="3007040"/>
            <a:chExt cx="488910" cy="488910"/>
          </a:xfrm>
        </p:grpSpPr>
        <p:sp>
          <p:nvSpPr>
            <p:cNvPr id="131" name="Oval 130">
              <a:extLst>
                <a:ext uri="{FF2B5EF4-FFF2-40B4-BE49-F238E27FC236}">
                  <a16:creationId xmlns:a16="http://schemas.microsoft.com/office/drawing/2014/main" id="{511A7D91-2009-2504-3633-A17F67FD57DD}"/>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132" name="Google Shape;6780;p54">
              <a:extLst>
                <a:ext uri="{FF2B5EF4-FFF2-40B4-BE49-F238E27FC236}">
                  <a16:creationId xmlns:a16="http://schemas.microsoft.com/office/drawing/2014/main" id="{CB5D2A33-2262-4051-3065-5D09D2F73AC9}"/>
                </a:ext>
              </a:extLst>
            </p:cNvPr>
            <p:cNvGrpSpPr/>
            <p:nvPr/>
          </p:nvGrpSpPr>
          <p:grpSpPr>
            <a:xfrm>
              <a:off x="683380" y="3086547"/>
              <a:ext cx="325864" cy="329896"/>
              <a:chOff x="-22863675" y="3131775"/>
              <a:chExt cx="299300" cy="293425"/>
            </a:xfrm>
            <a:solidFill>
              <a:schemeClr val="tx1"/>
            </a:solidFill>
          </p:grpSpPr>
          <p:sp>
            <p:nvSpPr>
              <p:cNvPr id="133" name="Google Shape;6781;p54">
                <a:extLst>
                  <a:ext uri="{FF2B5EF4-FFF2-40B4-BE49-F238E27FC236}">
                    <a16:creationId xmlns:a16="http://schemas.microsoft.com/office/drawing/2014/main" id="{BE880733-C33F-99FB-1623-09093E5957D9}"/>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782;p54">
                <a:extLst>
                  <a:ext uri="{FF2B5EF4-FFF2-40B4-BE49-F238E27FC236}">
                    <a16:creationId xmlns:a16="http://schemas.microsoft.com/office/drawing/2014/main" id="{6F9603DD-ADFC-6B7A-3C7D-32936C1ABC8A}"/>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783;p54">
                <a:extLst>
                  <a:ext uri="{FF2B5EF4-FFF2-40B4-BE49-F238E27FC236}">
                    <a16:creationId xmlns:a16="http://schemas.microsoft.com/office/drawing/2014/main" id="{46F9A29F-6C03-E086-CC38-B458764EB86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TextBox 159">
            <a:extLst>
              <a:ext uri="{FF2B5EF4-FFF2-40B4-BE49-F238E27FC236}">
                <a16:creationId xmlns:a16="http://schemas.microsoft.com/office/drawing/2014/main" id="{22764B01-AA0D-E43F-C7AB-8C576495899C}"/>
              </a:ext>
            </a:extLst>
          </p:cNvPr>
          <p:cNvSpPr txBox="1"/>
          <p:nvPr/>
        </p:nvSpPr>
        <p:spPr>
          <a:xfrm>
            <a:off x="1430914" y="2194292"/>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Infection Risk</a:t>
            </a:r>
          </a:p>
        </p:txBody>
      </p:sp>
      <p:grpSp>
        <p:nvGrpSpPr>
          <p:cNvPr id="136" name="Group 135">
            <a:extLst>
              <a:ext uri="{FF2B5EF4-FFF2-40B4-BE49-F238E27FC236}">
                <a16:creationId xmlns:a16="http://schemas.microsoft.com/office/drawing/2014/main" id="{3F0E5A4A-5374-1E2E-BABE-E44475055D83}"/>
              </a:ext>
            </a:extLst>
          </p:cNvPr>
          <p:cNvGrpSpPr/>
          <p:nvPr/>
        </p:nvGrpSpPr>
        <p:grpSpPr>
          <a:xfrm>
            <a:off x="596374" y="2748094"/>
            <a:ext cx="601627" cy="601627"/>
            <a:chOff x="603414" y="3507923"/>
            <a:chExt cx="488910" cy="488910"/>
          </a:xfrm>
        </p:grpSpPr>
        <p:sp>
          <p:nvSpPr>
            <p:cNvPr id="137" name="Oval 136">
              <a:extLst>
                <a:ext uri="{FF2B5EF4-FFF2-40B4-BE49-F238E27FC236}">
                  <a16:creationId xmlns:a16="http://schemas.microsoft.com/office/drawing/2014/main" id="{602F9DA5-CE5E-E766-FAF9-F83336F92365}"/>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38" name="Google Shape;15513;p87">
              <a:extLst>
                <a:ext uri="{FF2B5EF4-FFF2-40B4-BE49-F238E27FC236}">
                  <a16:creationId xmlns:a16="http://schemas.microsoft.com/office/drawing/2014/main" id="{7DD9EE23-1672-CD5E-AC64-5B677D24229A}"/>
                </a:ext>
              </a:extLst>
            </p:cNvPr>
            <p:cNvGrpSpPr/>
            <p:nvPr/>
          </p:nvGrpSpPr>
          <p:grpSpPr>
            <a:xfrm>
              <a:off x="751350" y="3614434"/>
              <a:ext cx="217595" cy="264775"/>
              <a:chOff x="-24709100" y="3888875"/>
              <a:chExt cx="243400" cy="296175"/>
            </a:xfrm>
            <a:solidFill>
              <a:schemeClr val="tx1"/>
            </a:solidFill>
          </p:grpSpPr>
          <p:sp>
            <p:nvSpPr>
              <p:cNvPr id="139" name="Google Shape;15514;p87">
                <a:extLst>
                  <a:ext uri="{FF2B5EF4-FFF2-40B4-BE49-F238E27FC236}">
                    <a16:creationId xmlns:a16="http://schemas.microsoft.com/office/drawing/2014/main" id="{0AF0DD6E-C686-C71B-2B30-19008F1FFBA7}"/>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140" name="Google Shape;15515;p87">
                <a:extLst>
                  <a:ext uri="{FF2B5EF4-FFF2-40B4-BE49-F238E27FC236}">
                    <a16:creationId xmlns:a16="http://schemas.microsoft.com/office/drawing/2014/main" id="{D7CB7138-3B7B-3BA7-23E2-B03220FE7BFE}"/>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141" name="Google Shape;15516;p87">
                <a:extLst>
                  <a:ext uri="{FF2B5EF4-FFF2-40B4-BE49-F238E27FC236}">
                    <a16:creationId xmlns:a16="http://schemas.microsoft.com/office/drawing/2014/main" id="{12A92BE0-CCCD-DAD5-E8B9-5A84B5AB4E54}"/>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161" name="TextBox 160">
            <a:extLst>
              <a:ext uri="{FF2B5EF4-FFF2-40B4-BE49-F238E27FC236}">
                <a16:creationId xmlns:a16="http://schemas.microsoft.com/office/drawing/2014/main" id="{6BE0DAA6-3C86-B3B4-572F-EA2BE8B60FAF}"/>
              </a:ext>
            </a:extLst>
          </p:cNvPr>
          <p:cNvSpPr txBox="1"/>
          <p:nvPr/>
        </p:nvSpPr>
        <p:spPr>
          <a:xfrm>
            <a:off x="1429211" y="28131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Culturing Ratio</a:t>
            </a:r>
          </a:p>
        </p:txBody>
      </p:sp>
      <p:grpSp>
        <p:nvGrpSpPr>
          <p:cNvPr id="142" name="Group 141">
            <a:extLst>
              <a:ext uri="{FF2B5EF4-FFF2-40B4-BE49-F238E27FC236}">
                <a16:creationId xmlns:a16="http://schemas.microsoft.com/office/drawing/2014/main" id="{046E5FAD-3845-00E8-E01D-2E1F3B903EA8}"/>
              </a:ext>
            </a:extLst>
          </p:cNvPr>
          <p:cNvGrpSpPr/>
          <p:nvPr/>
        </p:nvGrpSpPr>
        <p:grpSpPr>
          <a:xfrm>
            <a:off x="593940" y="5245767"/>
            <a:ext cx="601627" cy="601627"/>
            <a:chOff x="599874" y="4007444"/>
            <a:chExt cx="488910" cy="488910"/>
          </a:xfrm>
        </p:grpSpPr>
        <p:sp>
          <p:nvSpPr>
            <p:cNvPr id="143" name="Oval 142">
              <a:extLst>
                <a:ext uri="{FF2B5EF4-FFF2-40B4-BE49-F238E27FC236}">
                  <a16:creationId xmlns:a16="http://schemas.microsoft.com/office/drawing/2014/main" id="{866374F5-FF5E-347C-0E10-4AF5011A31E6}"/>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44" name="Google Shape;14939;p86">
              <a:extLst>
                <a:ext uri="{FF2B5EF4-FFF2-40B4-BE49-F238E27FC236}">
                  <a16:creationId xmlns:a16="http://schemas.microsoft.com/office/drawing/2014/main" id="{B2DDDF8D-9955-01B8-7A9A-F9B7B4E6F44D}"/>
                </a:ext>
              </a:extLst>
            </p:cNvPr>
            <p:cNvGrpSpPr/>
            <p:nvPr/>
          </p:nvGrpSpPr>
          <p:grpSpPr>
            <a:xfrm>
              <a:off x="717038" y="4122705"/>
              <a:ext cx="254584" cy="254584"/>
              <a:chOff x="5660400" y="238125"/>
              <a:chExt cx="481825" cy="481825"/>
            </a:xfrm>
            <a:solidFill>
              <a:schemeClr val="tx1"/>
            </a:solidFill>
          </p:grpSpPr>
          <p:sp>
            <p:nvSpPr>
              <p:cNvPr id="145" name="Google Shape;14940;p86">
                <a:extLst>
                  <a:ext uri="{FF2B5EF4-FFF2-40B4-BE49-F238E27FC236}">
                    <a16:creationId xmlns:a16="http://schemas.microsoft.com/office/drawing/2014/main" id="{B74ABF4E-C595-9F64-4919-0BFC0D76C1AD}"/>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146" name="Google Shape;14941;p86">
                <a:extLst>
                  <a:ext uri="{FF2B5EF4-FFF2-40B4-BE49-F238E27FC236}">
                    <a16:creationId xmlns:a16="http://schemas.microsoft.com/office/drawing/2014/main" id="{93C30DC9-97F5-C716-1F7A-C11DE3B14C17}"/>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sp>
        <p:nvSpPr>
          <p:cNvPr id="162" name="TextBox 161">
            <a:extLst>
              <a:ext uri="{FF2B5EF4-FFF2-40B4-BE49-F238E27FC236}">
                <a16:creationId xmlns:a16="http://schemas.microsoft.com/office/drawing/2014/main" id="{4D424CE2-E82D-55BA-6EF6-A7365AE12F11}"/>
              </a:ext>
            </a:extLst>
          </p:cNvPr>
          <p:cNvSpPr txBox="1"/>
          <p:nvPr/>
        </p:nvSpPr>
        <p:spPr>
          <a:xfrm>
            <a:off x="1428892" y="5320204"/>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Age</a:t>
            </a:r>
          </a:p>
        </p:txBody>
      </p:sp>
      <p:grpSp>
        <p:nvGrpSpPr>
          <p:cNvPr id="147" name="Group 146">
            <a:extLst>
              <a:ext uri="{FF2B5EF4-FFF2-40B4-BE49-F238E27FC236}">
                <a16:creationId xmlns:a16="http://schemas.microsoft.com/office/drawing/2014/main" id="{687589EA-98D3-67B8-0921-874FB91BEAD2}"/>
              </a:ext>
            </a:extLst>
          </p:cNvPr>
          <p:cNvGrpSpPr/>
          <p:nvPr/>
        </p:nvGrpSpPr>
        <p:grpSpPr>
          <a:xfrm>
            <a:off x="596373" y="4009628"/>
            <a:ext cx="601627" cy="601627"/>
            <a:chOff x="597680" y="4508728"/>
            <a:chExt cx="488910" cy="488910"/>
          </a:xfrm>
        </p:grpSpPr>
        <p:sp>
          <p:nvSpPr>
            <p:cNvPr id="148" name="Oval 147">
              <a:extLst>
                <a:ext uri="{FF2B5EF4-FFF2-40B4-BE49-F238E27FC236}">
                  <a16:creationId xmlns:a16="http://schemas.microsoft.com/office/drawing/2014/main" id="{1F0AD064-57D2-645B-4073-6B954F3E4AC1}"/>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49" name="Google Shape;15628;p87">
              <a:extLst>
                <a:ext uri="{FF2B5EF4-FFF2-40B4-BE49-F238E27FC236}">
                  <a16:creationId xmlns:a16="http://schemas.microsoft.com/office/drawing/2014/main" id="{D8F444A8-D766-C0AA-9F9D-DF53A867C449}"/>
                </a:ext>
              </a:extLst>
            </p:cNvPr>
            <p:cNvGrpSpPr/>
            <p:nvPr/>
          </p:nvGrpSpPr>
          <p:grpSpPr>
            <a:xfrm>
              <a:off x="682468" y="4615821"/>
              <a:ext cx="339602" cy="278224"/>
              <a:chOff x="-26981375" y="3951875"/>
              <a:chExt cx="296150" cy="242625"/>
            </a:xfrm>
            <a:solidFill>
              <a:schemeClr val="tx1"/>
            </a:solidFill>
          </p:grpSpPr>
          <p:sp>
            <p:nvSpPr>
              <p:cNvPr id="150" name="Google Shape;15629;p87">
                <a:extLst>
                  <a:ext uri="{FF2B5EF4-FFF2-40B4-BE49-F238E27FC236}">
                    <a16:creationId xmlns:a16="http://schemas.microsoft.com/office/drawing/2014/main" id="{9979885E-1BAC-EA80-6CD8-EEF54DC3B742}"/>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51" name="Google Shape;15630;p87">
                <a:extLst>
                  <a:ext uri="{FF2B5EF4-FFF2-40B4-BE49-F238E27FC236}">
                    <a16:creationId xmlns:a16="http://schemas.microsoft.com/office/drawing/2014/main" id="{481544E9-D287-F1BD-5E56-DD58F66C7642}"/>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52" name="Google Shape;15631;p87">
                <a:extLst>
                  <a:ext uri="{FF2B5EF4-FFF2-40B4-BE49-F238E27FC236}">
                    <a16:creationId xmlns:a16="http://schemas.microsoft.com/office/drawing/2014/main" id="{F4324CD7-059D-B4DA-9A22-1A8A4363969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163" name="TextBox 162">
            <a:extLst>
              <a:ext uri="{FF2B5EF4-FFF2-40B4-BE49-F238E27FC236}">
                <a16:creationId xmlns:a16="http://schemas.microsoft.com/office/drawing/2014/main" id="{98ACBF6C-BC3B-B706-7CE1-62861EF44A25}"/>
              </a:ext>
            </a:extLst>
          </p:cNvPr>
          <p:cNvSpPr txBox="1"/>
          <p:nvPr/>
        </p:nvSpPr>
        <p:spPr>
          <a:xfrm>
            <a:off x="1428892" y="407421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Average Daily Census</a:t>
            </a:r>
          </a:p>
        </p:txBody>
      </p:sp>
      <p:grpSp>
        <p:nvGrpSpPr>
          <p:cNvPr id="97" name="Group 96">
            <a:extLst>
              <a:ext uri="{FF2B5EF4-FFF2-40B4-BE49-F238E27FC236}">
                <a16:creationId xmlns:a16="http://schemas.microsoft.com/office/drawing/2014/main" id="{AD79F46B-9EA7-850A-2D0B-DFC5EC7D1B99}"/>
              </a:ext>
            </a:extLst>
          </p:cNvPr>
          <p:cNvGrpSpPr/>
          <p:nvPr/>
        </p:nvGrpSpPr>
        <p:grpSpPr>
          <a:xfrm>
            <a:off x="594004" y="4625176"/>
            <a:ext cx="601627" cy="601627"/>
            <a:chOff x="584076" y="5016588"/>
            <a:chExt cx="488910" cy="488910"/>
          </a:xfrm>
        </p:grpSpPr>
        <p:sp>
          <p:nvSpPr>
            <p:cNvPr id="98" name="Oval 97">
              <a:extLst>
                <a:ext uri="{FF2B5EF4-FFF2-40B4-BE49-F238E27FC236}">
                  <a16:creationId xmlns:a16="http://schemas.microsoft.com/office/drawing/2014/main" id="{4FD70D92-B7A3-0835-A1AA-618FA69D96E7}"/>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9" name="Google Shape;15595;p87">
              <a:extLst>
                <a:ext uri="{FF2B5EF4-FFF2-40B4-BE49-F238E27FC236}">
                  <a16:creationId xmlns:a16="http://schemas.microsoft.com/office/drawing/2014/main" id="{67BA86F1-CAD3-8C33-63A3-6DE8008827C6}"/>
                </a:ext>
              </a:extLst>
            </p:cNvPr>
            <p:cNvGrpSpPr/>
            <p:nvPr/>
          </p:nvGrpSpPr>
          <p:grpSpPr>
            <a:xfrm>
              <a:off x="716822" y="5098326"/>
              <a:ext cx="231878" cy="304017"/>
              <a:chOff x="-27313777" y="3545275"/>
              <a:chExt cx="226051" cy="296375"/>
            </a:xfrm>
            <a:solidFill>
              <a:schemeClr val="tx1"/>
            </a:solidFill>
          </p:grpSpPr>
          <p:sp>
            <p:nvSpPr>
              <p:cNvPr id="100" name="Google Shape;15596;p87">
                <a:extLst>
                  <a:ext uri="{FF2B5EF4-FFF2-40B4-BE49-F238E27FC236}">
                    <a16:creationId xmlns:a16="http://schemas.microsoft.com/office/drawing/2014/main" id="{215E4DB6-1997-2FB3-5268-A00E24504DA6}"/>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01" name="Google Shape;15597;p87">
                <a:extLst>
                  <a:ext uri="{FF2B5EF4-FFF2-40B4-BE49-F238E27FC236}">
                    <a16:creationId xmlns:a16="http://schemas.microsoft.com/office/drawing/2014/main" id="{4F58379E-9BA7-E1E0-16B4-8880DFAB742D}"/>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2" name="Google Shape;15598;p87">
                <a:extLst>
                  <a:ext uri="{FF2B5EF4-FFF2-40B4-BE49-F238E27FC236}">
                    <a16:creationId xmlns:a16="http://schemas.microsoft.com/office/drawing/2014/main" id="{10EDE428-F9FF-9E91-7D13-DAB6CBF7F73F}"/>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164" name="TextBox 163">
            <a:extLst>
              <a:ext uri="{FF2B5EF4-FFF2-40B4-BE49-F238E27FC236}">
                <a16:creationId xmlns:a16="http://schemas.microsoft.com/office/drawing/2014/main" id="{C2F6ADDA-8B5E-6513-0C32-2A2EB64CC242}"/>
              </a:ext>
            </a:extLst>
          </p:cNvPr>
          <p:cNvSpPr txBox="1"/>
          <p:nvPr/>
        </p:nvSpPr>
        <p:spPr>
          <a:xfrm>
            <a:off x="1428892" y="4697919"/>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Nurses</a:t>
            </a:r>
          </a:p>
        </p:txBody>
      </p:sp>
      <p:grpSp>
        <p:nvGrpSpPr>
          <p:cNvPr id="153" name="Group 152">
            <a:extLst>
              <a:ext uri="{FF2B5EF4-FFF2-40B4-BE49-F238E27FC236}">
                <a16:creationId xmlns:a16="http://schemas.microsoft.com/office/drawing/2014/main" id="{9CC6C22B-0922-2830-8C31-ECE8E356F618}"/>
              </a:ext>
            </a:extLst>
          </p:cNvPr>
          <p:cNvGrpSpPr/>
          <p:nvPr/>
        </p:nvGrpSpPr>
        <p:grpSpPr>
          <a:xfrm>
            <a:off x="592691" y="5864585"/>
            <a:ext cx="601627" cy="601627"/>
            <a:chOff x="592692" y="6032540"/>
            <a:chExt cx="488910" cy="488910"/>
          </a:xfrm>
        </p:grpSpPr>
        <p:sp>
          <p:nvSpPr>
            <p:cNvPr id="154" name="Oval 153">
              <a:extLst>
                <a:ext uri="{FF2B5EF4-FFF2-40B4-BE49-F238E27FC236}">
                  <a16:creationId xmlns:a16="http://schemas.microsoft.com/office/drawing/2014/main" id="{6AAA2AC7-CA79-65F1-CE1E-1070CF04CB55}"/>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55" name="Google Shape;6702;p54">
              <a:extLst>
                <a:ext uri="{FF2B5EF4-FFF2-40B4-BE49-F238E27FC236}">
                  <a16:creationId xmlns:a16="http://schemas.microsoft.com/office/drawing/2014/main" id="{4D72AB82-B8B1-4BE3-B72A-64A646A6286F}"/>
                </a:ext>
              </a:extLst>
            </p:cNvPr>
            <p:cNvGrpSpPr/>
            <p:nvPr/>
          </p:nvGrpSpPr>
          <p:grpSpPr>
            <a:xfrm>
              <a:off x="707770" y="6124978"/>
              <a:ext cx="264081" cy="263367"/>
              <a:chOff x="-23599325" y="1971025"/>
              <a:chExt cx="296175" cy="295375"/>
            </a:xfrm>
            <a:solidFill>
              <a:schemeClr val="tx1"/>
            </a:solidFill>
          </p:grpSpPr>
          <p:sp>
            <p:nvSpPr>
              <p:cNvPr id="156" name="Google Shape;6703;p54">
                <a:extLst>
                  <a:ext uri="{FF2B5EF4-FFF2-40B4-BE49-F238E27FC236}">
                    <a16:creationId xmlns:a16="http://schemas.microsoft.com/office/drawing/2014/main" id="{801F96F8-75CA-2CB1-042F-DC78DD1C31BF}"/>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704;p54">
                <a:extLst>
                  <a:ext uri="{FF2B5EF4-FFF2-40B4-BE49-F238E27FC236}">
                    <a16:creationId xmlns:a16="http://schemas.microsoft.com/office/drawing/2014/main" id="{DCF4095D-21D9-34ED-D841-A2080ADA3662}"/>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TextBox 164">
            <a:extLst>
              <a:ext uri="{FF2B5EF4-FFF2-40B4-BE49-F238E27FC236}">
                <a16:creationId xmlns:a16="http://schemas.microsoft.com/office/drawing/2014/main" id="{A97188E4-421C-5266-8AE4-2CD819622F5D}"/>
              </a:ext>
            </a:extLst>
          </p:cNvPr>
          <p:cNvSpPr txBox="1"/>
          <p:nvPr/>
        </p:nvSpPr>
        <p:spPr>
          <a:xfrm>
            <a:off x="1428892" y="59345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Services Provided</a:t>
            </a:r>
          </a:p>
        </p:txBody>
      </p:sp>
      <p:sp>
        <p:nvSpPr>
          <p:cNvPr id="182" name="TextBox 181">
            <a:extLst>
              <a:ext uri="{FF2B5EF4-FFF2-40B4-BE49-F238E27FC236}">
                <a16:creationId xmlns:a16="http://schemas.microsoft.com/office/drawing/2014/main" id="{916DF4B3-722E-81BF-FE87-C8B9E4C884CD}"/>
              </a:ext>
            </a:extLst>
          </p:cNvPr>
          <p:cNvSpPr txBox="1"/>
          <p:nvPr/>
        </p:nvSpPr>
        <p:spPr>
          <a:xfrm>
            <a:off x="5178778" y="3454042"/>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-0.004851</a:t>
            </a:r>
            <a:r>
              <a:rPr lang="en-US" sz="2400" dirty="0"/>
              <a:t>  </a:t>
            </a:r>
            <a:r>
              <a:rPr lang="en-US" sz="2400" dirty="0" err="1"/>
              <a:t>P</a:t>
            </a:r>
            <a:r>
              <a:rPr lang="en-US" sz="2400" baseline="-25000" dirty="0" err="1"/>
              <a:t>value</a:t>
            </a:r>
            <a:r>
              <a:rPr lang="en-US" sz="2400" baseline="-25000" dirty="0"/>
              <a:t> </a:t>
            </a:r>
            <a:r>
              <a:rPr lang="en-US" sz="2400" dirty="0"/>
              <a:t>: 0.065222</a:t>
            </a:r>
            <a:endParaRPr lang="en-US" sz="2400" baseline="-25000" dirty="0"/>
          </a:p>
        </p:txBody>
      </p:sp>
      <p:sp>
        <p:nvSpPr>
          <p:cNvPr id="183" name="TextBox 182">
            <a:extLst>
              <a:ext uri="{FF2B5EF4-FFF2-40B4-BE49-F238E27FC236}">
                <a16:creationId xmlns:a16="http://schemas.microsoft.com/office/drawing/2014/main" id="{36D1EEB0-860E-793D-E012-05124DA35AB9}"/>
              </a:ext>
            </a:extLst>
          </p:cNvPr>
          <p:cNvSpPr txBox="1"/>
          <p:nvPr/>
        </p:nvSpPr>
        <p:spPr>
          <a:xfrm>
            <a:off x="5194096" y="1579119"/>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0.012688</a:t>
            </a:r>
            <a:r>
              <a:rPr lang="en-US" sz="2400" dirty="0"/>
              <a:t>  </a:t>
            </a:r>
            <a:r>
              <a:rPr lang="en-US" sz="2400" dirty="0" err="1"/>
              <a:t>P</a:t>
            </a:r>
            <a:r>
              <a:rPr lang="en-US" sz="2400" baseline="-25000" dirty="0" err="1"/>
              <a:t>value</a:t>
            </a:r>
            <a:r>
              <a:rPr lang="en-US" sz="2400" baseline="-25000" dirty="0"/>
              <a:t> </a:t>
            </a:r>
            <a:r>
              <a:rPr lang="en-US" sz="2400" dirty="0"/>
              <a:t>: 0.078892</a:t>
            </a:r>
            <a:endParaRPr lang="en-US" sz="2400" baseline="-25000" dirty="0"/>
          </a:p>
        </p:txBody>
      </p:sp>
      <p:sp>
        <p:nvSpPr>
          <p:cNvPr id="184" name="TextBox 183">
            <a:extLst>
              <a:ext uri="{FF2B5EF4-FFF2-40B4-BE49-F238E27FC236}">
                <a16:creationId xmlns:a16="http://schemas.microsoft.com/office/drawing/2014/main" id="{717B51B7-7CEC-338F-02E7-AA29B46B6E3F}"/>
              </a:ext>
            </a:extLst>
          </p:cNvPr>
          <p:cNvSpPr txBox="1"/>
          <p:nvPr/>
        </p:nvSpPr>
        <p:spPr>
          <a:xfrm>
            <a:off x="5194096" y="2199883"/>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0.439665</a:t>
            </a:r>
            <a:r>
              <a:rPr lang="en-US" sz="2400" dirty="0"/>
              <a:t>  </a:t>
            </a:r>
            <a:r>
              <a:rPr lang="en-US" sz="2400" dirty="0" err="1"/>
              <a:t>P</a:t>
            </a:r>
            <a:r>
              <a:rPr lang="en-US" sz="2400" baseline="-25000" dirty="0" err="1"/>
              <a:t>value</a:t>
            </a:r>
            <a:r>
              <a:rPr lang="en-US" sz="2400" baseline="-25000" dirty="0"/>
              <a:t> </a:t>
            </a:r>
            <a:r>
              <a:rPr lang="en-US" sz="2400" dirty="0"/>
              <a:t>: 0.000812</a:t>
            </a:r>
            <a:endParaRPr lang="en-US" sz="2400" baseline="-25000" dirty="0"/>
          </a:p>
        </p:txBody>
      </p:sp>
      <p:sp>
        <p:nvSpPr>
          <p:cNvPr id="185" name="TextBox 184">
            <a:extLst>
              <a:ext uri="{FF2B5EF4-FFF2-40B4-BE49-F238E27FC236}">
                <a16:creationId xmlns:a16="http://schemas.microsoft.com/office/drawing/2014/main" id="{476270AF-29A4-2D2A-6C07-56DBD65BE768}"/>
              </a:ext>
            </a:extLst>
          </p:cNvPr>
          <p:cNvSpPr txBox="1"/>
          <p:nvPr/>
        </p:nvSpPr>
        <p:spPr>
          <a:xfrm>
            <a:off x="5178778" y="28114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0.005546</a:t>
            </a:r>
            <a:r>
              <a:rPr lang="en-US" sz="2400" dirty="0"/>
              <a:t>  </a:t>
            </a:r>
            <a:r>
              <a:rPr lang="en-US" sz="2400" dirty="0" err="1"/>
              <a:t>P</a:t>
            </a:r>
            <a:r>
              <a:rPr lang="en-US" sz="2400" baseline="-25000" dirty="0" err="1"/>
              <a:t>value</a:t>
            </a:r>
            <a:r>
              <a:rPr lang="en-US" sz="2400" baseline="-25000" dirty="0"/>
              <a:t> </a:t>
            </a:r>
            <a:r>
              <a:rPr lang="en-US" sz="2400" dirty="0"/>
              <a:t>: 0.729299</a:t>
            </a:r>
            <a:endParaRPr lang="en-US" sz="2400" baseline="-25000" dirty="0"/>
          </a:p>
        </p:txBody>
      </p:sp>
      <p:sp>
        <p:nvSpPr>
          <p:cNvPr id="186" name="TextBox 185">
            <a:extLst>
              <a:ext uri="{FF2B5EF4-FFF2-40B4-BE49-F238E27FC236}">
                <a16:creationId xmlns:a16="http://schemas.microsoft.com/office/drawing/2014/main" id="{7FE77F65-609B-D878-2370-3211DE75B623}"/>
              </a:ext>
            </a:extLst>
          </p:cNvPr>
          <p:cNvSpPr txBox="1"/>
          <p:nvPr/>
        </p:nvSpPr>
        <p:spPr>
          <a:xfrm>
            <a:off x="5178778" y="53202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 0.079922</a:t>
            </a:r>
            <a:r>
              <a:rPr lang="en-US" sz="2400" dirty="0"/>
              <a:t>  </a:t>
            </a:r>
            <a:r>
              <a:rPr lang="en-US" sz="2400" dirty="0" err="1"/>
              <a:t>P</a:t>
            </a:r>
            <a:r>
              <a:rPr lang="en-US" sz="2400" baseline="-25000" dirty="0" err="1"/>
              <a:t>value</a:t>
            </a:r>
            <a:r>
              <a:rPr lang="en-US" sz="2400" baseline="-25000" dirty="0"/>
              <a:t> </a:t>
            </a:r>
            <a:r>
              <a:rPr lang="en-US" sz="2400" dirty="0"/>
              <a:t>: 0.005668</a:t>
            </a:r>
            <a:endParaRPr lang="en-US" sz="2400" baseline="-25000" dirty="0"/>
          </a:p>
        </p:txBody>
      </p:sp>
      <p:sp>
        <p:nvSpPr>
          <p:cNvPr id="187" name="TextBox 186">
            <a:extLst>
              <a:ext uri="{FF2B5EF4-FFF2-40B4-BE49-F238E27FC236}">
                <a16:creationId xmlns:a16="http://schemas.microsoft.com/office/drawing/2014/main" id="{92257A5F-4078-2FDA-7613-59DF70A08731}"/>
              </a:ext>
            </a:extLst>
          </p:cNvPr>
          <p:cNvSpPr txBox="1"/>
          <p:nvPr/>
        </p:nvSpPr>
        <p:spPr>
          <a:xfrm>
            <a:off x="5178779" y="4070667"/>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0.015182</a:t>
            </a:r>
            <a:r>
              <a:rPr lang="en-US" sz="2400" dirty="0"/>
              <a:t>  </a:t>
            </a:r>
            <a:r>
              <a:rPr lang="en-US" sz="2400" dirty="0" err="1"/>
              <a:t>P</a:t>
            </a:r>
            <a:r>
              <a:rPr lang="en-US" sz="2400" baseline="-25000" dirty="0" err="1"/>
              <a:t>value</a:t>
            </a:r>
            <a:r>
              <a:rPr lang="en-US" sz="2400" baseline="-25000" dirty="0"/>
              <a:t> </a:t>
            </a:r>
            <a:r>
              <a:rPr lang="en-US" sz="2400" dirty="0"/>
              <a:t>: 0.000872</a:t>
            </a:r>
            <a:endParaRPr lang="en-US" sz="2400" baseline="-25000" dirty="0"/>
          </a:p>
        </p:txBody>
      </p:sp>
      <p:sp>
        <p:nvSpPr>
          <p:cNvPr id="188" name="TextBox 187">
            <a:extLst>
              <a:ext uri="{FF2B5EF4-FFF2-40B4-BE49-F238E27FC236}">
                <a16:creationId xmlns:a16="http://schemas.microsoft.com/office/drawing/2014/main" id="{3416A709-FFAD-0D96-438C-5777E3CEC140}"/>
              </a:ext>
            </a:extLst>
          </p:cNvPr>
          <p:cNvSpPr txBox="1"/>
          <p:nvPr/>
        </p:nvSpPr>
        <p:spPr>
          <a:xfrm>
            <a:off x="5178777" y="4702279"/>
            <a:ext cx="534614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-0.005891  </a:t>
            </a:r>
            <a:r>
              <a:rPr lang="en-US" sz="2400" dirty="0" err="1"/>
              <a:t>P</a:t>
            </a:r>
            <a:r>
              <a:rPr lang="en-US" sz="2400" baseline="-25000" dirty="0" err="1"/>
              <a:t>value</a:t>
            </a:r>
            <a:r>
              <a:rPr lang="en-US" sz="2400" baseline="-25000" dirty="0"/>
              <a:t> </a:t>
            </a:r>
            <a:r>
              <a:rPr lang="en-US" sz="2400" dirty="0"/>
              <a:t>: 0.009203</a:t>
            </a:r>
            <a:endParaRPr lang="en-US" sz="2400" baseline="-25000" dirty="0"/>
          </a:p>
        </p:txBody>
      </p:sp>
      <p:sp>
        <p:nvSpPr>
          <p:cNvPr id="189" name="TextBox 188">
            <a:extLst>
              <a:ext uri="{FF2B5EF4-FFF2-40B4-BE49-F238E27FC236}">
                <a16:creationId xmlns:a16="http://schemas.microsoft.com/office/drawing/2014/main" id="{43C4C078-0378-AC58-9385-FEAB969BEA44}"/>
              </a:ext>
            </a:extLst>
          </p:cNvPr>
          <p:cNvSpPr txBox="1"/>
          <p:nvPr/>
        </p:nvSpPr>
        <p:spPr>
          <a:xfrm>
            <a:off x="5178777" y="5934564"/>
            <a:ext cx="5361467"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-0.012179  </a:t>
            </a:r>
            <a:r>
              <a:rPr lang="en-US" sz="2400" dirty="0" err="1"/>
              <a:t>P</a:t>
            </a:r>
            <a:r>
              <a:rPr lang="en-US" sz="2400" baseline="-25000" dirty="0" err="1"/>
              <a:t>value</a:t>
            </a:r>
            <a:r>
              <a:rPr lang="en-US" sz="2400" baseline="-25000" dirty="0"/>
              <a:t> </a:t>
            </a:r>
            <a:r>
              <a:rPr lang="en-US" sz="2400" dirty="0"/>
              <a:t>: 0.378698</a:t>
            </a:r>
            <a:endParaRPr lang="en-US" sz="2400" baseline="-25000" dirty="0"/>
          </a:p>
        </p:txBody>
      </p:sp>
      <p:sp>
        <p:nvSpPr>
          <p:cNvPr id="6" name="TextBox 5">
            <a:extLst>
              <a:ext uri="{FF2B5EF4-FFF2-40B4-BE49-F238E27FC236}">
                <a16:creationId xmlns:a16="http://schemas.microsoft.com/office/drawing/2014/main" id="{D3040471-90F3-18AF-54F9-FAC80BB640E4}"/>
              </a:ext>
            </a:extLst>
          </p:cNvPr>
          <p:cNvSpPr txBox="1"/>
          <p:nvPr/>
        </p:nvSpPr>
        <p:spPr>
          <a:xfrm>
            <a:off x="9000626" y="2207418"/>
            <a:ext cx="1476098" cy="461665"/>
          </a:xfrm>
          <a:prstGeom prst="rect">
            <a:avLst/>
          </a:prstGeom>
          <a:noFill/>
        </p:spPr>
        <p:txBody>
          <a:bodyPr wrap="square">
            <a:spAutoFit/>
          </a:bodyPr>
          <a:lstStyle/>
          <a:p>
            <a:r>
              <a:rPr lang="en-US" sz="2400" dirty="0">
                <a:solidFill>
                  <a:srgbClr val="FF0000"/>
                </a:solidFill>
              </a:rPr>
              <a:t>0.000812</a:t>
            </a:r>
          </a:p>
        </p:txBody>
      </p:sp>
    </p:spTree>
    <p:extLst>
      <p:ext uri="{BB962C8B-B14F-4D97-AF65-F5344CB8AC3E}">
        <p14:creationId xmlns:p14="http://schemas.microsoft.com/office/powerpoint/2010/main" val="15100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fill="hold"/>
                                        <p:tgtEl>
                                          <p:spTgt spid="159"/>
                                        </p:tgtEl>
                                        <p:attrNameLst>
                                          <p:attrName>ppt_x</p:attrName>
                                        </p:attrNameLst>
                                      </p:cBhvr>
                                      <p:tavLst>
                                        <p:tav tm="0">
                                          <p:val>
                                            <p:strVal val="0-#ppt_w/2"/>
                                          </p:val>
                                        </p:tav>
                                        <p:tav tm="100000">
                                          <p:val>
                                            <p:strVal val="#ppt_x"/>
                                          </p:val>
                                        </p:tav>
                                      </p:tavLst>
                                    </p:anim>
                                    <p:anim calcmode="lin" valueType="num">
                                      <p:cBhvr additive="base">
                                        <p:cTn id="8" dur="500" fill="hold"/>
                                        <p:tgtEl>
                                          <p:spTgt spid="1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
                                        </p:tgtEl>
                                        <p:attrNameLst>
                                          <p:attrName>style.visibility</p:attrName>
                                        </p:attrNameLst>
                                      </p:cBhvr>
                                      <p:to>
                                        <p:strVal val="visible"/>
                                      </p:to>
                                    </p:set>
                                    <p:anim calcmode="lin" valueType="num">
                                      <p:cBhvr additive="base">
                                        <p:cTn id="11" dur="500" fill="hold"/>
                                        <p:tgtEl>
                                          <p:spTgt spid="160"/>
                                        </p:tgtEl>
                                        <p:attrNameLst>
                                          <p:attrName>ppt_x</p:attrName>
                                        </p:attrNameLst>
                                      </p:cBhvr>
                                      <p:tavLst>
                                        <p:tav tm="0">
                                          <p:val>
                                            <p:strVal val="0-#ppt_w/2"/>
                                          </p:val>
                                        </p:tav>
                                        <p:tav tm="100000">
                                          <p:val>
                                            <p:strVal val="#ppt_x"/>
                                          </p:val>
                                        </p:tav>
                                      </p:tavLst>
                                    </p:anim>
                                    <p:anim calcmode="lin" valueType="num">
                                      <p:cBhvr additive="base">
                                        <p:cTn id="12" dur="500" fill="hold"/>
                                        <p:tgtEl>
                                          <p:spTgt spid="16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anim calcmode="lin" valueType="num">
                                      <p:cBhvr additive="base">
                                        <p:cTn id="15" dur="500" fill="hold"/>
                                        <p:tgtEl>
                                          <p:spTgt spid="161"/>
                                        </p:tgtEl>
                                        <p:attrNameLst>
                                          <p:attrName>ppt_x</p:attrName>
                                        </p:attrNameLst>
                                      </p:cBhvr>
                                      <p:tavLst>
                                        <p:tav tm="0">
                                          <p:val>
                                            <p:strVal val="0-#ppt_w/2"/>
                                          </p:val>
                                        </p:tav>
                                        <p:tav tm="100000">
                                          <p:val>
                                            <p:strVal val="#ppt_x"/>
                                          </p:val>
                                        </p:tav>
                                      </p:tavLst>
                                    </p:anim>
                                    <p:anim calcmode="lin" valueType="num">
                                      <p:cBhvr additive="base">
                                        <p:cTn id="16" dur="500" fill="hold"/>
                                        <p:tgtEl>
                                          <p:spTgt spid="16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anim calcmode="lin" valueType="num">
                                      <p:cBhvr additive="base">
                                        <p:cTn id="19" dur="500" fill="hold"/>
                                        <p:tgtEl>
                                          <p:spTgt spid="158"/>
                                        </p:tgtEl>
                                        <p:attrNameLst>
                                          <p:attrName>ppt_x</p:attrName>
                                        </p:attrNameLst>
                                      </p:cBhvr>
                                      <p:tavLst>
                                        <p:tav tm="0">
                                          <p:val>
                                            <p:strVal val="0-#ppt_w/2"/>
                                          </p:val>
                                        </p:tav>
                                        <p:tav tm="100000">
                                          <p:val>
                                            <p:strVal val="#ppt_x"/>
                                          </p:val>
                                        </p:tav>
                                      </p:tavLst>
                                    </p:anim>
                                    <p:anim calcmode="lin" valueType="num">
                                      <p:cBhvr additive="base">
                                        <p:cTn id="20" dur="500" fill="hold"/>
                                        <p:tgtEl>
                                          <p:spTgt spid="15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3"/>
                                        </p:tgtEl>
                                        <p:attrNameLst>
                                          <p:attrName>style.visibility</p:attrName>
                                        </p:attrNameLst>
                                      </p:cBhvr>
                                      <p:to>
                                        <p:strVal val="visible"/>
                                      </p:to>
                                    </p:set>
                                    <p:anim calcmode="lin" valueType="num">
                                      <p:cBhvr additive="base">
                                        <p:cTn id="23" dur="500" fill="hold"/>
                                        <p:tgtEl>
                                          <p:spTgt spid="163"/>
                                        </p:tgtEl>
                                        <p:attrNameLst>
                                          <p:attrName>ppt_x</p:attrName>
                                        </p:attrNameLst>
                                      </p:cBhvr>
                                      <p:tavLst>
                                        <p:tav tm="0">
                                          <p:val>
                                            <p:strVal val="0-#ppt_w/2"/>
                                          </p:val>
                                        </p:tav>
                                        <p:tav tm="100000">
                                          <p:val>
                                            <p:strVal val="#ppt_x"/>
                                          </p:val>
                                        </p:tav>
                                      </p:tavLst>
                                    </p:anim>
                                    <p:anim calcmode="lin" valueType="num">
                                      <p:cBhvr additive="base">
                                        <p:cTn id="24" dur="500" fill="hold"/>
                                        <p:tgtEl>
                                          <p:spTgt spid="16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additive="base">
                                        <p:cTn id="27" dur="500" fill="hold"/>
                                        <p:tgtEl>
                                          <p:spTgt spid="164"/>
                                        </p:tgtEl>
                                        <p:attrNameLst>
                                          <p:attrName>ppt_x</p:attrName>
                                        </p:attrNameLst>
                                      </p:cBhvr>
                                      <p:tavLst>
                                        <p:tav tm="0">
                                          <p:val>
                                            <p:strVal val="0-#ppt_w/2"/>
                                          </p:val>
                                        </p:tav>
                                        <p:tav tm="100000">
                                          <p:val>
                                            <p:strVal val="#ppt_x"/>
                                          </p:val>
                                        </p:tav>
                                      </p:tavLst>
                                    </p:anim>
                                    <p:anim calcmode="lin" valueType="num">
                                      <p:cBhvr additive="base">
                                        <p:cTn id="28" dur="500" fill="hold"/>
                                        <p:tgtEl>
                                          <p:spTgt spid="16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2"/>
                                        </p:tgtEl>
                                        <p:attrNameLst>
                                          <p:attrName>style.visibility</p:attrName>
                                        </p:attrNameLst>
                                      </p:cBhvr>
                                      <p:to>
                                        <p:strVal val="visible"/>
                                      </p:to>
                                    </p:set>
                                    <p:anim calcmode="lin" valueType="num">
                                      <p:cBhvr additive="base">
                                        <p:cTn id="31" dur="500" fill="hold"/>
                                        <p:tgtEl>
                                          <p:spTgt spid="162"/>
                                        </p:tgtEl>
                                        <p:attrNameLst>
                                          <p:attrName>ppt_x</p:attrName>
                                        </p:attrNameLst>
                                      </p:cBhvr>
                                      <p:tavLst>
                                        <p:tav tm="0">
                                          <p:val>
                                            <p:strVal val="0-#ppt_w/2"/>
                                          </p:val>
                                        </p:tav>
                                        <p:tav tm="100000">
                                          <p:val>
                                            <p:strVal val="#ppt_x"/>
                                          </p:val>
                                        </p:tav>
                                      </p:tavLst>
                                    </p:anim>
                                    <p:anim calcmode="lin" valueType="num">
                                      <p:cBhvr additive="base">
                                        <p:cTn id="32" dur="500" fill="hold"/>
                                        <p:tgtEl>
                                          <p:spTgt spid="16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5"/>
                                        </p:tgtEl>
                                        <p:attrNameLst>
                                          <p:attrName>style.visibility</p:attrName>
                                        </p:attrNameLst>
                                      </p:cBhvr>
                                      <p:to>
                                        <p:strVal val="visible"/>
                                      </p:to>
                                    </p:set>
                                    <p:anim calcmode="lin" valueType="num">
                                      <p:cBhvr additive="base">
                                        <p:cTn id="35" dur="500" fill="hold"/>
                                        <p:tgtEl>
                                          <p:spTgt spid="165"/>
                                        </p:tgtEl>
                                        <p:attrNameLst>
                                          <p:attrName>ppt_x</p:attrName>
                                        </p:attrNameLst>
                                      </p:cBhvr>
                                      <p:tavLst>
                                        <p:tav tm="0">
                                          <p:val>
                                            <p:strVal val="0-#ppt_w/2"/>
                                          </p:val>
                                        </p:tav>
                                        <p:tav tm="100000">
                                          <p:val>
                                            <p:strVal val="#ppt_x"/>
                                          </p:val>
                                        </p:tav>
                                      </p:tavLst>
                                    </p:anim>
                                    <p:anim calcmode="lin" valueType="num">
                                      <p:cBhvr additive="base">
                                        <p:cTn id="36" dur="5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3"/>
                                        </p:tgtEl>
                                        <p:attrNameLst>
                                          <p:attrName>style.visibility</p:attrName>
                                        </p:attrNameLst>
                                      </p:cBhvr>
                                      <p:to>
                                        <p:strVal val="visible"/>
                                      </p:to>
                                    </p:set>
                                    <p:anim calcmode="lin" valueType="num">
                                      <p:cBhvr additive="base">
                                        <p:cTn id="41" dur="500" fill="hold"/>
                                        <p:tgtEl>
                                          <p:spTgt spid="183"/>
                                        </p:tgtEl>
                                        <p:attrNameLst>
                                          <p:attrName>ppt_x</p:attrName>
                                        </p:attrNameLst>
                                      </p:cBhvr>
                                      <p:tavLst>
                                        <p:tav tm="0">
                                          <p:val>
                                            <p:strVal val="0-#ppt_w/2"/>
                                          </p:val>
                                        </p:tav>
                                        <p:tav tm="100000">
                                          <p:val>
                                            <p:strVal val="#ppt_x"/>
                                          </p:val>
                                        </p:tav>
                                      </p:tavLst>
                                    </p:anim>
                                    <p:anim calcmode="lin" valueType="num">
                                      <p:cBhvr additive="base">
                                        <p:cTn id="42" dur="500" fill="hold"/>
                                        <p:tgtEl>
                                          <p:spTgt spid="18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anim calcmode="lin" valueType="num">
                                      <p:cBhvr additive="base">
                                        <p:cTn id="45" dur="500" fill="hold"/>
                                        <p:tgtEl>
                                          <p:spTgt spid="184"/>
                                        </p:tgtEl>
                                        <p:attrNameLst>
                                          <p:attrName>ppt_x</p:attrName>
                                        </p:attrNameLst>
                                      </p:cBhvr>
                                      <p:tavLst>
                                        <p:tav tm="0">
                                          <p:val>
                                            <p:strVal val="0-#ppt_w/2"/>
                                          </p:val>
                                        </p:tav>
                                        <p:tav tm="100000">
                                          <p:val>
                                            <p:strVal val="#ppt_x"/>
                                          </p:val>
                                        </p:tav>
                                      </p:tavLst>
                                    </p:anim>
                                    <p:anim calcmode="lin" valueType="num">
                                      <p:cBhvr additive="base">
                                        <p:cTn id="46" dur="500" fill="hold"/>
                                        <p:tgtEl>
                                          <p:spTgt spid="18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5"/>
                                        </p:tgtEl>
                                        <p:attrNameLst>
                                          <p:attrName>style.visibility</p:attrName>
                                        </p:attrNameLst>
                                      </p:cBhvr>
                                      <p:to>
                                        <p:strVal val="visible"/>
                                      </p:to>
                                    </p:set>
                                    <p:anim calcmode="lin" valueType="num">
                                      <p:cBhvr additive="base">
                                        <p:cTn id="49" dur="500" fill="hold"/>
                                        <p:tgtEl>
                                          <p:spTgt spid="185"/>
                                        </p:tgtEl>
                                        <p:attrNameLst>
                                          <p:attrName>ppt_x</p:attrName>
                                        </p:attrNameLst>
                                      </p:cBhvr>
                                      <p:tavLst>
                                        <p:tav tm="0">
                                          <p:val>
                                            <p:strVal val="0-#ppt_w/2"/>
                                          </p:val>
                                        </p:tav>
                                        <p:tav tm="100000">
                                          <p:val>
                                            <p:strVal val="#ppt_x"/>
                                          </p:val>
                                        </p:tav>
                                      </p:tavLst>
                                    </p:anim>
                                    <p:anim calcmode="lin" valueType="num">
                                      <p:cBhvr additive="base">
                                        <p:cTn id="50" dur="500" fill="hold"/>
                                        <p:tgtEl>
                                          <p:spTgt spid="185"/>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82"/>
                                        </p:tgtEl>
                                        <p:attrNameLst>
                                          <p:attrName>style.visibility</p:attrName>
                                        </p:attrNameLst>
                                      </p:cBhvr>
                                      <p:to>
                                        <p:strVal val="visible"/>
                                      </p:to>
                                    </p:set>
                                    <p:anim calcmode="lin" valueType="num">
                                      <p:cBhvr additive="base">
                                        <p:cTn id="53" dur="500" fill="hold"/>
                                        <p:tgtEl>
                                          <p:spTgt spid="182"/>
                                        </p:tgtEl>
                                        <p:attrNameLst>
                                          <p:attrName>ppt_x</p:attrName>
                                        </p:attrNameLst>
                                      </p:cBhvr>
                                      <p:tavLst>
                                        <p:tav tm="0">
                                          <p:val>
                                            <p:strVal val="0-#ppt_w/2"/>
                                          </p:val>
                                        </p:tav>
                                        <p:tav tm="100000">
                                          <p:val>
                                            <p:strVal val="#ppt_x"/>
                                          </p:val>
                                        </p:tav>
                                      </p:tavLst>
                                    </p:anim>
                                    <p:anim calcmode="lin" valueType="num">
                                      <p:cBhvr additive="base">
                                        <p:cTn id="54" dur="500" fill="hold"/>
                                        <p:tgtEl>
                                          <p:spTgt spid="182"/>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87"/>
                                        </p:tgtEl>
                                        <p:attrNameLst>
                                          <p:attrName>style.visibility</p:attrName>
                                        </p:attrNameLst>
                                      </p:cBhvr>
                                      <p:to>
                                        <p:strVal val="visible"/>
                                      </p:to>
                                    </p:set>
                                    <p:anim calcmode="lin" valueType="num">
                                      <p:cBhvr additive="base">
                                        <p:cTn id="57" dur="500" fill="hold"/>
                                        <p:tgtEl>
                                          <p:spTgt spid="187"/>
                                        </p:tgtEl>
                                        <p:attrNameLst>
                                          <p:attrName>ppt_x</p:attrName>
                                        </p:attrNameLst>
                                      </p:cBhvr>
                                      <p:tavLst>
                                        <p:tav tm="0">
                                          <p:val>
                                            <p:strVal val="0-#ppt_w/2"/>
                                          </p:val>
                                        </p:tav>
                                        <p:tav tm="100000">
                                          <p:val>
                                            <p:strVal val="#ppt_x"/>
                                          </p:val>
                                        </p:tav>
                                      </p:tavLst>
                                    </p:anim>
                                    <p:anim calcmode="lin" valueType="num">
                                      <p:cBhvr additive="base">
                                        <p:cTn id="58" dur="500" fill="hold"/>
                                        <p:tgtEl>
                                          <p:spTgt spid="187"/>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anim calcmode="lin" valueType="num">
                                      <p:cBhvr additive="base">
                                        <p:cTn id="61" dur="500" fill="hold"/>
                                        <p:tgtEl>
                                          <p:spTgt spid="188"/>
                                        </p:tgtEl>
                                        <p:attrNameLst>
                                          <p:attrName>ppt_x</p:attrName>
                                        </p:attrNameLst>
                                      </p:cBhvr>
                                      <p:tavLst>
                                        <p:tav tm="0">
                                          <p:val>
                                            <p:strVal val="0-#ppt_w/2"/>
                                          </p:val>
                                        </p:tav>
                                        <p:tav tm="100000">
                                          <p:val>
                                            <p:strVal val="#ppt_x"/>
                                          </p:val>
                                        </p:tav>
                                      </p:tavLst>
                                    </p:anim>
                                    <p:anim calcmode="lin" valueType="num">
                                      <p:cBhvr additive="base">
                                        <p:cTn id="62" dur="500" fill="hold"/>
                                        <p:tgtEl>
                                          <p:spTgt spid="18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86"/>
                                        </p:tgtEl>
                                        <p:attrNameLst>
                                          <p:attrName>style.visibility</p:attrName>
                                        </p:attrNameLst>
                                      </p:cBhvr>
                                      <p:to>
                                        <p:strVal val="visible"/>
                                      </p:to>
                                    </p:set>
                                    <p:anim calcmode="lin" valueType="num">
                                      <p:cBhvr additive="base">
                                        <p:cTn id="65" dur="500" fill="hold"/>
                                        <p:tgtEl>
                                          <p:spTgt spid="186"/>
                                        </p:tgtEl>
                                        <p:attrNameLst>
                                          <p:attrName>ppt_x</p:attrName>
                                        </p:attrNameLst>
                                      </p:cBhvr>
                                      <p:tavLst>
                                        <p:tav tm="0">
                                          <p:val>
                                            <p:strVal val="0-#ppt_w/2"/>
                                          </p:val>
                                        </p:tav>
                                        <p:tav tm="100000">
                                          <p:val>
                                            <p:strVal val="#ppt_x"/>
                                          </p:val>
                                        </p:tav>
                                      </p:tavLst>
                                    </p:anim>
                                    <p:anim calcmode="lin" valueType="num">
                                      <p:cBhvr additive="base">
                                        <p:cTn id="66" dur="500" fill="hold"/>
                                        <p:tgtEl>
                                          <p:spTgt spid="18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89"/>
                                        </p:tgtEl>
                                        <p:attrNameLst>
                                          <p:attrName>style.visibility</p:attrName>
                                        </p:attrNameLst>
                                      </p:cBhvr>
                                      <p:to>
                                        <p:strVal val="visible"/>
                                      </p:to>
                                    </p:set>
                                    <p:anim calcmode="lin" valueType="num">
                                      <p:cBhvr additive="base">
                                        <p:cTn id="69" dur="500" fill="hold"/>
                                        <p:tgtEl>
                                          <p:spTgt spid="189"/>
                                        </p:tgtEl>
                                        <p:attrNameLst>
                                          <p:attrName>ppt_x</p:attrName>
                                        </p:attrNameLst>
                                      </p:cBhvr>
                                      <p:tavLst>
                                        <p:tav tm="0">
                                          <p:val>
                                            <p:strVal val="0-#ppt_w/2"/>
                                          </p:val>
                                        </p:tav>
                                        <p:tav tm="100000">
                                          <p:val>
                                            <p:strVal val="#ppt_x"/>
                                          </p:val>
                                        </p:tav>
                                      </p:tavLst>
                                    </p:anim>
                                    <p:anim calcmode="lin" valueType="num">
                                      <p:cBhvr additive="base">
                                        <p:cTn id="70" dur="5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0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61" grpId="0" animBg="1"/>
      <p:bldP spid="162" grpId="0" animBg="1"/>
      <p:bldP spid="163" grpId="0" animBg="1"/>
      <p:bldP spid="164" grpId="0" animBg="1"/>
      <p:bldP spid="165" grpId="0" animBg="1"/>
      <p:bldP spid="182" grpId="0" animBg="1"/>
      <p:bldP spid="183" grpId="0" animBg="1"/>
      <p:bldP spid="184" grpId="0" animBg="1"/>
      <p:bldP spid="185" grpId="0" animBg="1"/>
      <p:bldP spid="186" grpId="0" animBg="1"/>
      <p:bldP spid="187" grpId="0" animBg="1"/>
      <p:bldP spid="188" grpId="0" animBg="1"/>
      <p:bldP spid="189"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4A4C8D-2125-6B06-6A4E-A7F65EF9FFE4}"/>
              </a:ext>
            </a:extLst>
          </p:cNvPr>
          <p:cNvSpPr/>
          <p:nvPr/>
        </p:nvSpPr>
        <p:spPr>
          <a:xfrm>
            <a:off x="298229" y="1293500"/>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9FA250C-DA4A-9805-6688-3FC1BFDBA464}"/>
              </a:ext>
            </a:extLst>
          </p:cNvPr>
          <p:cNvSpPr/>
          <p:nvPr/>
        </p:nvSpPr>
        <p:spPr>
          <a:xfrm>
            <a:off x="528089" y="1404779"/>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5">
            <a:extLst>
              <a:ext uri="{FF2B5EF4-FFF2-40B4-BE49-F238E27FC236}">
                <a16:creationId xmlns:a16="http://schemas.microsoft.com/office/drawing/2014/main" id="{853D6E6A-948D-B953-BE09-C2FDDCADA668}"/>
              </a:ext>
            </a:extLst>
          </p:cNvPr>
          <p:cNvSpPr txBox="1">
            <a:spLocks/>
          </p:cNvSpPr>
          <p:nvPr/>
        </p:nvSpPr>
        <p:spPr>
          <a:xfrm>
            <a:off x="856862" y="345233"/>
            <a:ext cx="10515600" cy="948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Objective 1 Summary Table</a:t>
            </a:r>
          </a:p>
        </p:txBody>
      </p:sp>
      <p:sp>
        <p:nvSpPr>
          <p:cNvPr id="10" name="TextBox 9">
            <a:extLst>
              <a:ext uri="{FF2B5EF4-FFF2-40B4-BE49-F238E27FC236}">
                <a16:creationId xmlns:a16="http://schemas.microsoft.com/office/drawing/2014/main" id="{E6865DB0-150D-6D65-4687-EB2583AC2CFD}"/>
              </a:ext>
            </a:extLst>
          </p:cNvPr>
          <p:cNvSpPr txBox="1"/>
          <p:nvPr/>
        </p:nvSpPr>
        <p:spPr>
          <a:xfrm>
            <a:off x="1423551" y="2531263"/>
            <a:ext cx="419770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 Medical School Affiliation: no</a:t>
            </a:r>
          </a:p>
        </p:txBody>
      </p:sp>
      <p:sp>
        <p:nvSpPr>
          <p:cNvPr id="11" name="TextBox 10">
            <a:extLst>
              <a:ext uri="{FF2B5EF4-FFF2-40B4-BE49-F238E27FC236}">
                <a16:creationId xmlns:a16="http://schemas.microsoft.com/office/drawing/2014/main" id="{DD70FD0C-6E64-E175-1E36-E13C2AE13EBC}"/>
              </a:ext>
            </a:extLst>
          </p:cNvPr>
          <p:cNvSpPr txBox="1"/>
          <p:nvPr/>
        </p:nvSpPr>
        <p:spPr>
          <a:xfrm>
            <a:off x="1429749" y="3181234"/>
            <a:ext cx="419151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1 NC</a:t>
            </a:r>
          </a:p>
        </p:txBody>
      </p:sp>
      <p:sp>
        <p:nvSpPr>
          <p:cNvPr id="12" name="TextBox 11">
            <a:extLst>
              <a:ext uri="{FF2B5EF4-FFF2-40B4-BE49-F238E27FC236}">
                <a16:creationId xmlns:a16="http://schemas.microsoft.com/office/drawing/2014/main" id="{23516286-A183-AB1F-A7D6-718705198AC3}"/>
              </a:ext>
            </a:extLst>
          </p:cNvPr>
          <p:cNvSpPr txBox="1"/>
          <p:nvPr/>
        </p:nvSpPr>
        <p:spPr>
          <a:xfrm>
            <a:off x="1472364" y="3890447"/>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2 S</a:t>
            </a:r>
          </a:p>
        </p:txBody>
      </p:sp>
      <p:sp>
        <p:nvSpPr>
          <p:cNvPr id="18" name="TextBox 17">
            <a:extLst>
              <a:ext uri="{FF2B5EF4-FFF2-40B4-BE49-F238E27FC236}">
                <a16:creationId xmlns:a16="http://schemas.microsoft.com/office/drawing/2014/main" id="{36502CEC-CBE7-190E-1742-E00868F32BD4}"/>
              </a:ext>
            </a:extLst>
          </p:cNvPr>
          <p:cNvSpPr txBox="1"/>
          <p:nvPr/>
        </p:nvSpPr>
        <p:spPr>
          <a:xfrm>
            <a:off x="1472364" y="4580256"/>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3 W</a:t>
            </a:r>
          </a:p>
        </p:txBody>
      </p:sp>
      <p:grpSp>
        <p:nvGrpSpPr>
          <p:cNvPr id="22" name="Group 21">
            <a:extLst>
              <a:ext uri="{FF2B5EF4-FFF2-40B4-BE49-F238E27FC236}">
                <a16:creationId xmlns:a16="http://schemas.microsoft.com/office/drawing/2014/main" id="{8664C391-F481-59B0-B9A8-2D3C1BEFD34A}"/>
              </a:ext>
            </a:extLst>
          </p:cNvPr>
          <p:cNvGrpSpPr/>
          <p:nvPr/>
        </p:nvGrpSpPr>
        <p:grpSpPr>
          <a:xfrm>
            <a:off x="626226" y="3160466"/>
            <a:ext cx="554973" cy="554973"/>
            <a:chOff x="591854" y="3720373"/>
            <a:chExt cx="488910" cy="488910"/>
          </a:xfrm>
        </p:grpSpPr>
        <p:sp>
          <p:nvSpPr>
            <p:cNvPr id="23" name="Oval 22">
              <a:extLst>
                <a:ext uri="{FF2B5EF4-FFF2-40B4-BE49-F238E27FC236}">
                  <a16:creationId xmlns:a16="http://schemas.microsoft.com/office/drawing/2014/main" id="{161994A8-BC4B-BF95-1BB1-6F873CAE344D}"/>
                </a:ext>
              </a:extLst>
            </p:cNvPr>
            <p:cNvSpPr>
              <a:spLocks/>
            </p:cNvSpPr>
            <p:nvPr/>
          </p:nvSpPr>
          <p:spPr>
            <a:xfrm>
              <a:off x="591854" y="372037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4" name="Google Shape;3619;p48">
              <a:extLst>
                <a:ext uri="{FF2B5EF4-FFF2-40B4-BE49-F238E27FC236}">
                  <a16:creationId xmlns:a16="http://schemas.microsoft.com/office/drawing/2014/main" id="{ECB35B29-087E-A625-5454-83DEF12AD041}"/>
                </a:ext>
              </a:extLst>
            </p:cNvPr>
            <p:cNvGrpSpPr/>
            <p:nvPr/>
          </p:nvGrpSpPr>
          <p:grpSpPr>
            <a:xfrm>
              <a:off x="712354" y="3819110"/>
              <a:ext cx="270722" cy="308024"/>
              <a:chOff x="1529350" y="258825"/>
              <a:chExt cx="423475" cy="481825"/>
            </a:xfrm>
            <a:solidFill>
              <a:schemeClr val="tx1"/>
            </a:solidFill>
          </p:grpSpPr>
          <p:sp>
            <p:nvSpPr>
              <p:cNvPr id="25" name="Google Shape;3620;p48">
                <a:extLst>
                  <a:ext uri="{FF2B5EF4-FFF2-40B4-BE49-F238E27FC236}">
                    <a16:creationId xmlns:a16="http://schemas.microsoft.com/office/drawing/2014/main" id="{B49EA244-5F68-ABC0-C361-9146825A999D}"/>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621;p48">
                <a:extLst>
                  <a:ext uri="{FF2B5EF4-FFF2-40B4-BE49-F238E27FC236}">
                    <a16:creationId xmlns:a16="http://schemas.microsoft.com/office/drawing/2014/main" id="{8D76148F-C96A-601F-8AC2-0B1DF235356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 name="Group 26">
            <a:extLst>
              <a:ext uri="{FF2B5EF4-FFF2-40B4-BE49-F238E27FC236}">
                <a16:creationId xmlns:a16="http://schemas.microsoft.com/office/drawing/2014/main" id="{FC5E6A3C-9F1C-F5F5-266A-FF683AECA856}"/>
              </a:ext>
            </a:extLst>
          </p:cNvPr>
          <p:cNvGrpSpPr/>
          <p:nvPr/>
        </p:nvGrpSpPr>
        <p:grpSpPr>
          <a:xfrm>
            <a:off x="637496" y="3843794"/>
            <a:ext cx="554973" cy="554973"/>
            <a:chOff x="580287" y="4225317"/>
            <a:chExt cx="488910" cy="488910"/>
          </a:xfrm>
        </p:grpSpPr>
        <p:sp>
          <p:nvSpPr>
            <p:cNvPr id="28" name="Oval 27">
              <a:extLst>
                <a:ext uri="{FF2B5EF4-FFF2-40B4-BE49-F238E27FC236}">
                  <a16:creationId xmlns:a16="http://schemas.microsoft.com/office/drawing/2014/main" id="{FC8B8EB2-3982-EECF-ADB1-9B29465CC06E}"/>
                </a:ext>
              </a:extLst>
            </p:cNvPr>
            <p:cNvSpPr>
              <a:spLocks/>
            </p:cNvSpPr>
            <p:nvPr/>
          </p:nvSpPr>
          <p:spPr>
            <a:xfrm>
              <a:off x="580287" y="4225317"/>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9" name="Google Shape;3619;p48">
              <a:extLst>
                <a:ext uri="{FF2B5EF4-FFF2-40B4-BE49-F238E27FC236}">
                  <a16:creationId xmlns:a16="http://schemas.microsoft.com/office/drawing/2014/main" id="{EB387F7C-BE69-C7BF-87B0-4C28D82C77FC}"/>
                </a:ext>
              </a:extLst>
            </p:cNvPr>
            <p:cNvGrpSpPr/>
            <p:nvPr/>
          </p:nvGrpSpPr>
          <p:grpSpPr>
            <a:xfrm>
              <a:off x="693167" y="4324054"/>
              <a:ext cx="270722" cy="308024"/>
              <a:chOff x="1529350" y="258825"/>
              <a:chExt cx="423475" cy="481825"/>
            </a:xfrm>
            <a:solidFill>
              <a:schemeClr val="tx1"/>
            </a:solidFill>
          </p:grpSpPr>
          <p:sp>
            <p:nvSpPr>
              <p:cNvPr id="30" name="Google Shape;3620;p48">
                <a:extLst>
                  <a:ext uri="{FF2B5EF4-FFF2-40B4-BE49-F238E27FC236}">
                    <a16:creationId xmlns:a16="http://schemas.microsoft.com/office/drawing/2014/main" id="{30121743-4CE6-46C0-F533-E2D1D15F54E7}"/>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3621;p48">
                <a:extLst>
                  <a:ext uri="{FF2B5EF4-FFF2-40B4-BE49-F238E27FC236}">
                    <a16:creationId xmlns:a16="http://schemas.microsoft.com/office/drawing/2014/main" id="{884598F4-ACCB-1083-07DB-A97CE9AD944A}"/>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2" name="Group 31">
            <a:extLst>
              <a:ext uri="{FF2B5EF4-FFF2-40B4-BE49-F238E27FC236}">
                <a16:creationId xmlns:a16="http://schemas.microsoft.com/office/drawing/2014/main" id="{674702B3-4466-BA45-31D7-E66459AD7D3E}"/>
              </a:ext>
            </a:extLst>
          </p:cNvPr>
          <p:cNvGrpSpPr/>
          <p:nvPr/>
        </p:nvGrpSpPr>
        <p:grpSpPr>
          <a:xfrm>
            <a:off x="632576" y="4533603"/>
            <a:ext cx="554973" cy="554973"/>
            <a:chOff x="580287" y="4865343"/>
            <a:chExt cx="488910" cy="488910"/>
          </a:xfrm>
        </p:grpSpPr>
        <p:sp>
          <p:nvSpPr>
            <p:cNvPr id="33" name="Oval 32">
              <a:extLst>
                <a:ext uri="{FF2B5EF4-FFF2-40B4-BE49-F238E27FC236}">
                  <a16:creationId xmlns:a16="http://schemas.microsoft.com/office/drawing/2014/main" id="{4882D6F0-B3A6-0132-385C-3932A046C550}"/>
                </a:ext>
              </a:extLst>
            </p:cNvPr>
            <p:cNvSpPr>
              <a:spLocks/>
            </p:cNvSpPr>
            <p:nvPr/>
          </p:nvSpPr>
          <p:spPr>
            <a:xfrm>
              <a:off x="580287" y="486534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4" name="Google Shape;3619;p48">
              <a:extLst>
                <a:ext uri="{FF2B5EF4-FFF2-40B4-BE49-F238E27FC236}">
                  <a16:creationId xmlns:a16="http://schemas.microsoft.com/office/drawing/2014/main" id="{8DB09E2F-DA09-62D3-05B0-1E54FD3D3982}"/>
                </a:ext>
              </a:extLst>
            </p:cNvPr>
            <p:cNvGrpSpPr/>
            <p:nvPr/>
          </p:nvGrpSpPr>
          <p:grpSpPr>
            <a:xfrm>
              <a:off x="693167" y="4964080"/>
              <a:ext cx="270722" cy="308024"/>
              <a:chOff x="1529350" y="258825"/>
              <a:chExt cx="423475" cy="481825"/>
            </a:xfrm>
            <a:solidFill>
              <a:schemeClr val="tx1"/>
            </a:solidFill>
          </p:grpSpPr>
          <p:sp>
            <p:nvSpPr>
              <p:cNvPr id="35" name="Google Shape;3620;p48">
                <a:extLst>
                  <a:ext uri="{FF2B5EF4-FFF2-40B4-BE49-F238E27FC236}">
                    <a16:creationId xmlns:a16="http://schemas.microsoft.com/office/drawing/2014/main" id="{677B564C-04CC-14DC-CB2F-ED971A2EBFB1}"/>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3621;p48">
                <a:extLst>
                  <a:ext uri="{FF2B5EF4-FFF2-40B4-BE49-F238E27FC236}">
                    <a16:creationId xmlns:a16="http://schemas.microsoft.com/office/drawing/2014/main" id="{D5596ECA-4B26-D292-30FE-BF522A1479F1}"/>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7" name="Group 36">
            <a:extLst>
              <a:ext uri="{FF2B5EF4-FFF2-40B4-BE49-F238E27FC236}">
                <a16:creationId xmlns:a16="http://schemas.microsoft.com/office/drawing/2014/main" id="{58B5B350-3ED8-029C-93E5-CA9089E7E790}"/>
              </a:ext>
            </a:extLst>
          </p:cNvPr>
          <p:cNvGrpSpPr/>
          <p:nvPr/>
        </p:nvGrpSpPr>
        <p:grpSpPr>
          <a:xfrm>
            <a:off x="619075" y="2484610"/>
            <a:ext cx="554973" cy="554973"/>
            <a:chOff x="580287" y="3038048"/>
            <a:chExt cx="488910" cy="488910"/>
          </a:xfrm>
        </p:grpSpPr>
        <p:sp>
          <p:nvSpPr>
            <p:cNvPr id="38" name="Oval 37">
              <a:extLst>
                <a:ext uri="{FF2B5EF4-FFF2-40B4-BE49-F238E27FC236}">
                  <a16:creationId xmlns:a16="http://schemas.microsoft.com/office/drawing/2014/main" id="{315CF4DE-BC4E-13AA-1AB5-63884D38F643}"/>
                </a:ext>
              </a:extLst>
            </p:cNvPr>
            <p:cNvSpPr>
              <a:spLocks/>
            </p:cNvSpPr>
            <p:nvPr/>
          </p:nvSpPr>
          <p:spPr>
            <a:xfrm>
              <a:off x="580287" y="303804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Google Shape;15542;p87">
              <a:extLst>
                <a:ext uri="{FF2B5EF4-FFF2-40B4-BE49-F238E27FC236}">
                  <a16:creationId xmlns:a16="http://schemas.microsoft.com/office/drawing/2014/main" id="{C3375A21-D684-B00F-BC53-453316E6C092}"/>
                </a:ext>
              </a:extLst>
            </p:cNvPr>
            <p:cNvSpPr/>
            <p:nvPr/>
          </p:nvSpPr>
          <p:spPr>
            <a:xfrm>
              <a:off x="705831" y="3143929"/>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grpSp>
        <p:nvGrpSpPr>
          <p:cNvPr id="45" name="Group 44">
            <a:extLst>
              <a:ext uri="{FF2B5EF4-FFF2-40B4-BE49-F238E27FC236}">
                <a16:creationId xmlns:a16="http://schemas.microsoft.com/office/drawing/2014/main" id="{1CFE38FC-8B44-7B00-8A4C-2CB1BDF67C94}"/>
              </a:ext>
            </a:extLst>
          </p:cNvPr>
          <p:cNvGrpSpPr/>
          <p:nvPr/>
        </p:nvGrpSpPr>
        <p:grpSpPr>
          <a:xfrm>
            <a:off x="7329293" y="410089"/>
            <a:ext cx="4262535" cy="811290"/>
            <a:chOff x="4715300" y="555129"/>
            <a:chExt cx="4699951" cy="894544"/>
          </a:xfrm>
        </p:grpSpPr>
        <p:sp>
          <p:nvSpPr>
            <p:cNvPr id="46" name="Oval 45">
              <a:extLst>
                <a:ext uri="{FF2B5EF4-FFF2-40B4-BE49-F238E27FC236}">
                  <a16:creationId xmlns:a16="http://schemas.microsoft.com/office/drawing/2014/main" id="{9CF06399-A2A3-F28A-C3C0-F626477218A6}"/>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oogle Shape;6780;p54">
              <a:extLst>
                <a:ext uri="{FF2B5EF4-FFF2-40B4-BE49-F238E27FC236}">
                  <a16:creationId xmlns:a16="http://schemas.microsoft.com/office/drawing/2014/main" id="{9FD0460D-9D40-3DF2-686E-47937FA001DE}"/>
                </a:ext>
              </a:extLst>
            </p:cNvPr>
            <p:cNvGrpSpPr/>
            <p:nvPr/>
          </p:nvGrpSpPr>
          <p:grpSpPr>
            <a:xfrm>
              <a:off x="4867570" y="696394"/>
              <a:ext cx="578985" cy="586149"/>
              <a:chOff x="-22863675" y="3131775"/>
              <a:chExt cx="299300" cy="293425"/>
            </a:xfrm>
            <a:solidFill>
              <a:schemeClr val="tx1"/>
            </a:solidFill>
          </p:grpSpPr>
          <p:sp>
            <p:nvSpPr>
              <p:cNvPr id="71" name="Google Shape;6781;p54">
                <a:extLst>
                  <a:ext uri="{FF2B5EF4-FFF2-40B4-BE49-F238E27FC236}">
                    <a16:creationId xmlns:a16="http://schemas.microsoft.com/office/drawing/2014/main" id="{1C0C44CD-E68C-6C28-827D-A00A5120B1A0}"/>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82;p54">
                <a:extLst>
                  <a:ext uri="{FF2B5EF4-FFF2-40B4-BE49-F238E27FC236}">
                    <a16:creationId xmlns:a16="http://schemas.microsoft.com/office/drawing/2014/main" id="{B216F742-E7D0-B5C6-41C6-315C033DD1D5}"/>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83;p54">
                <a:extLst>
                  <a:ext uri="{FF2B5EF4-FFF2-40B4-BE49-F238E27FC236}">
                    <a16:creationId xmlns:a16="http://schemas.microsoft.com/office/drawing/2014/main" id="{041AF96A-8B4D-89B9-7C26-B5ABB269090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Oval 47">
              <a:extLst>
                <a:ext uri="{FF2B5EF4-FFF2-40B4-BE49-F238E27FC236}">
                  <a16:creationId xmlns:a16="http://schemas.microsoft.com/office/drawing/2014/main" id="{E053B4CD-4245-2EC0-BF9A-3A32E11C2D51}"/>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AEE5BDB-7CE9-C773-B0CF-FB8416CED62E}"/>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0" name="Google Shape;15648;p87">
              <a:extLst>
                <a:ext uri="{FF2B5EF4-FFF2-40B4-BE49-F238E27FC236}">
                  <a16:creationId xmlns:a16="http://schemas.microsoft.com/office/drawing/2014/main" id="{D537460F-7470-693E-C817-C90FDA788859}"/>
                </a:ext>
              </a:extLst>
            </p:cNvPr>
            <p:cNvGrpSpPr/>
            <p:nvPr/>
          </p:nvGrpSpPr>
          <p:grpSpPr>
            <a:xfrm>
              <a:off x="5925386" y="740339"/>
              <a:ext cx="515641" cy="516994"/>
              <a:chOff x="-23244900" y="3888100"/>
              <a:chExt cx="295375" cy="296150"/>
            </a:xfrm>
            <a:solidFill>
              <a:schemeClr val="tx1"/>
            </a:solidFill>
          </p:grpSpPr>
          <p:sp>
            <p:nvSpPr>
              <p:cNvPr id="60" name="Google Shape;15649;p87">
                <a:extLst>
                  <a:ext uri="{FF2B5EF4-FFF2-40B4-BE49-F238E27FC236}">
                    <a16:creationId xmlns:a16="http://schemas.microsoft.com/office/drawing/2014/main" id="{4DE2464D-B6DC-67BA-6911-EA03C7A57BFB}"/>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1" name="Google Shape;15650;p87">
                <a:extLst>
                  <a:ext uri="{FF2B5EF4-FFF2-40B4-BE49-F238E27FC236}">
                    <a16:creationId xmlns:a16="http://schemas.microsoft.com/office/drawing/2014/main" id="{12ABC9F5-E492-223B-7B36-4C2978DCA5B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2" name="Google Shape;15651;p87">
                <a:extLst>
                  <a:ext uri="{FF2B5EF4-FFF2-40B4-BE49-F238E27FC236}">
                    <a16:creationId xmlns:a16="http://schemas.microsoft.com/office/drawing/2014/main" id="{2349596F-ACC9-4E93-DFAB-EB34D9763B19}"/>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3" name="Google Shape;15652;p87">
                <a:extLst>
                  <a:ext uri="{FF2B5EF4-FFF2-40B4-BE49-F238E27FC236}">
                    <a16:creationId xmlns:a16="http://schemas.microsoft.com/office/drawing/2014/main" id="{A7335ECC-4D7C-0710-9287-46BC790EA26C}"/>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64" name="Google Shape;15653;p87">
                <a:extLst>
                  <a:ext uri="{FF2B5EF4-FFF2-40B4-BE49-F238E27FC236}">
                    <a16:creationId xmlns:a16="http://schemas.microsoft.com/office/drawing/2014/main" id="{66AE6E2B-F406-4E6F-AA94-8AFE761351CF}"/>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65" name="Google Shape;15654;p87">
                <a:extLst>
                  <a:ext uri="{FF2B5EF4-FFF2-40B4-BE49-F238E27FC236}">
                    <a16:creationId xmlns:a16="http://schemas.microsoft.com/office/drawing/2014/main" id="{D4CA5392-A657-E1EA-71CB-481A3D39321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6" name="Google Shape;15655;p87">
                <a:extLst>
                  <a:ext uri="{FF2B5EF4-FFF2-40B4-BE49-F238E27FC236}">
                    <a16:creationId xmlns:a16="http://schemas.microsoft.com/office/drawing/2014/main" id="{9F471A07-F998-5C09-FD9A-E5B9FD30D60B}"/>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67" name="Google Shape;15656;p87">
                <a:extLst>
                  <a:ext uri="{FF2B5EF4-FFF2-40B4-BE49-F238E27FC236}">
                    <a16:creationId xmlns:a16="http://schemas.microsoft.com/office/drawing/2014/main" id="{6ECCD3C1-2B09-6A70-446D-66CAD39B0B3A}"/>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68" name="Google Shape;15657;p87">
                <a:extLst>
                  <a:ext uri="{FF2B5EF4-FFF2-40B4-BE49-F238E27FC236}">
                    <a16:creationId xmlns:a16="http://schemas.microsoft.com/office/drawing/2014/main" id="{C3AFB76D-C37C-4B4D-BCAC-92B20C4957EA}"/>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15658;p87">
                <a:extLst>
                  <a:ext uri="{FF2B5EF4-FFF2-40B4-BE49-F238E27FC236}">
                    <a16:creationId xmlns:a16="http://schemas.microsoft.com/office/drawing/2014/main" id="{41910F8F-AD89-734B-8868-6FCD26AE3B5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70" name="Google Shape;15659;p87">
                <a:extLst>
                  <a:ext uri="{FF2B5EF4-FFF2-40B4-BE49-F238E27FC236}">
                    <a16:creationId xmlns:a16="http://schemas.microsoft.com/office/drawing/2014/main" id="{46C76CF8-1821-9EE6-E26E-2288547686A8}"/>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51" name="Google Shape;15513;p87">
              <a:extLst>
                <a:ext uri="{FF2B5EF4-FFF2-40B4-BE49-F238E27FC236}">
                  <a16:creationId xmlns:a16="http://schemas.microsoft.com/office/drawing/2014/main" id="{6040BDD1-E537-46DA-FECE-3417079011E1}"/>
                </a:ext>
              </a:extLst>
            </p:cNvPr>
            <p:cNvGrpSpPr/>
            <p:nvPr/>
          </p:nvGrpSpPr>
          <p:grpSpPr>
            <a:xfrm>
              <a:off x="6994510" y="780111"/>
              <a:ext cx="386616" cy="470444"/>
              <a:chOff x="-24709100" y="3888875"/>
              <a:chExt cx="243400" cy="296175"/>
            </a:xfrm>
            <a:solidFill>
              <a:schemeClr val="tx1"/>
            </a:solidFill>
          </p:grpSpPr>
          <p:sp>
            <p:nvSpPr>
              <p:cNvPr id="57" name="Google Shape;15514;p87">
                <a:extLst>
                  <a:ext uri="{FF2B5EF4-FFF2-40B4-BE49-F238E27FC236}">
                    <a16:creationId xmlns:a16="http://schemas.microsoft.com/office/drawing/2014/main" id="{A25B79B5-771C-CB71-7696-291A54236857}"/>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515;p87">
                <a:extLst>
                  <a:ext uri="{FF2B5EF4-FFF2-40B4-BE49-F238E27FC236}">
                    <a16:creationId xmlns:a16="http://schemas.microsoft.com/office/drawing/2014/main" id="{B3DFBE58-03FE-0F9E-1288-32771A5A05E4}"/>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516;p87">
                <a:extLst>
                  <a:ext uri="{FF2B5EF4-FFF2-40B4-BE49-F238E27FC236}">
                    <a16:creationId xmlns:a16="http://schemas.microsoft.com/office/drawing/2014/main" id="{38206646-02A4-5550-1899-6B107E249129}"/>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52" name="Oval 51">
              <a:extLst>
                <a:ext uri="{FF2B5EF4-FFF2-40B4-BE49-F238E27FC236}">
                  <a16:creationId xmlns:a16="http://schemas.microsoft.com/office/drawing/2014/main" id="{2D1A2374-9F9A-478C-16BF-98BF48B344B1}"/>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oogle Shape;16435;p89">
              <a:extLst>
                <a:ext uri="{FF2B5EF4-FFF2-40B4-BE49-F238E27FC236}">
                  <a16:creationId xmlns:a16="http://schemas.microsoft.com/office/drawing/2014/main" id="{1BEF5FD7-4986-7173-CB8D-937B4CCFCC96}"/>
                </a:ext>
              </a:extLst>
            </p:cNvPr>
            <p:cNvGrpSpPr/>
            <p:nvPr/>
          </p:nvGrpSpPr>
          <p:grpSpPr>
            <a:xfrm>
              <a:off x="8706744" y="741893"/>
              <a:ext cx="548334" cy="546880"/>
              <a:chOff x="-30735200" y="3910925"/>
              <a:chExt cx="292225" cy="291450"/>
            </a:xfrm>
            <a:solidFill>
              <a:schemeClr val="tx1"/>
            </a:solidFill>
          </p:grpSpPr>
          <p:sp>
            <p:nvSpPr>
              <p:cNvPr id="55" name="Google Shape;16436;p89">
                <a:extLst>
                  <a:ext uri="{FF2B5EF4-FFF2-40B4-BE49-F238E27FC236}">
                    <a16:creationId xmlns:a16="http://schemas.microsoft.com/office/drawing/2014/main" id="{CE356663-5597-E373-499E-403359E399CB}"/>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6437;p89">
                <a:extLst>
                  <a:ext uri="{FF2B5EF4-FFF2-40B4-BE49-F238E27FC236}">
                    <a16:creationId xmlns:a16="http://schemas.microsoft.com/office/drawing/2014/main" id="{FBFA0D5E-4DB5-A984-D0A3-CA8269A50746}"/>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4" name="Arrow: Right 53">
              <a:extLst>
                <a:ext uri="{FF2B5EF4-FFF2-40B4-BE49-F238E27FC236}">
                  <a16:creationId xmlns:a16="http://schemas.microsoft.com/office/drawing/2014/main" id="{76CC1F98-D399-906B-8404-0502B1BCF6D1}"/>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FEE86237-B2C4-505D-0193-D0904047BEDF}"/>
              </a:ext>
            </a:extLst>
          </p:cNvPr>
          <p:cNvSpPr txBox="1"/>
          <p:nvPr/>
        </p:nvSpPr>
        <p:spPr>
          <a:xfrm>
            <a:off x="5782355" y="252223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-0.266644  </a:t>
            </a:r>
            <a:r>
              <a:rPr lang="en-US" sz="2400" dirty="0" err="1"/>
              <a:t>P</a:t>
            </a:r>
            <a:r>
              <a:rPr lang="en-US" sz="2400" baseline="-25000" dirty="0" err="1"/>
              <a:t>value</a:t>
            </a:r>
            <a:r>
              <a:rPr lang="en-US" sz="2400" baseline="-25000" dirty="0"/>
              <a:t> </a:t>
            </a:r>
            <a:r>
              <a:rPr lang="en-US" sz="2400" dirty="0"/>
              <a:t>: 0.546872 </a:t>
            </a:r>
            <a:endParaRPr lang="en-US" sz="2400" baseline="-25000" dirty="0"/>
          </a:p>
        </p:txBody>
      </p:sp>
      <p:sp>
        <p:nvSpPr>
          <p:cNvPr id="75" name="TextBox 74">
            <a:extLst>
              <a:ext uri="{FF2B5EF4-FFF2-40B4-BE49-F238E27FC236}">
                <a16:creationId xmlns:a16="http://schemas.microsoft.com/office/drawing/2014/main" id="{C4149549-16D8-89D8-6A0A-309EF6715457}"/>
              </a:ext>
            </a:extLst>
          </p:cNvPr>
          <p:cNvSpPr txBox="1"/>
          <p:nvPr/>
        </p:nvSpPr>
        <p:spPr>
          <a:xfrm>
            <a:off x="5782355" y="3173213"/>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-0.812966  </a:t>
            </a:r>
            <a:r>
              <a:rPr lang="en-US" sz="2400" dirty="0" err="1"/>
              <a:t>P</a:t>
            </a:r>
            <a:r>
              <a:rPr lang="en-US" sz="2400" baseline="-25000" dirty="0" err="1"/>
              <a:t>value</a:t>
            </a:r>
            <a:r>
              <a:rPr lang="en-US" sz="2400" baseline="-25000" dirty="0"/>
              <a:t> </a:t>
            </a:r>
            <a:r>
              <a:rPr lang="en-US" sz="2400" dirty="0"/>
              <a:t>: 0.022744  </a:t>
            </a:r>
            <a:endParaRPr lang="en-US" sz="2400" baseline="-25000" dirty="0"/>
          </a:p>
        </p:txBody>
      </p:sp>
      <p:sp>
        <p:nvSpPr>
          <p:cNvPr id="76" name="TextBox 75">
            <a:extLst>
              <a:ext uri="{FF2B5EF4-FFF2-40B4-BE49-F238E27FC236}">
                <a16:creationId xmlns:a16="http://schemas.microsoft.com/office/drawing/2014/main" id="{6660C9A1-E7EA-ABE0-8490-6E07B171E992}"/>
              </a:ext>
            </a:extLst>
          </p:cNvPr>
          <p:cNvSpPr txBox="1"/>
          <p:nvPr/>
        </p:nvSpPr>
        <p:spPr>
          <a:xfrm>
            <a:off x="5782355" y="387876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-1.158277  </a:t>
            </a:r>
            <a:r>
              <a:rPr lang="en-US" sz="2400" dirty="0" err="1"/>
              <a:t>P</a:t>
            </a:r>
            <a:r>
              <a:rPr lang="en-US" sz="2400" baseline="-25000" dirty="0" err="1"/>
              <a:t>value</a:t>
            </a:r>
            <a:r>
              <a:rPr lang="en-US" sz="2400" baseline="-25000" dirty="0"/>
              <a:t> </a:t>
            </a:r>
            <a:r>
              <a:rPr lang="en-US" sz="2400" dirty="0"/>
              <a:t>: 0.001370</a:t>
            </a:r>
            <a:endParaRPr lang="en-US" sz="2400" baseline="-25000" dirty="0"/>
          </a:p>
        </p:txBody>
      </p:sp>
      <p:sp>
        <p:nvSpPr>
          <p:cNvPr id="77" name="TextBox 76">
            <a:extLst>
              <a:ext uri="{FF2B5EF4-FFF2-40B4-BE49-F238E27FC236}">
                <a16:creationId xmlns:a16="http://schemas.microsoft.com/office/drawing/2014/main" id="{EBDBF702-6EA8-8912-B818-D770B2522858}"/>
              </a:ext>
            </a:extLst>
          </p:cNvPr>
          <p:cNvSpPr txBox="1"/>
          <p:nvPr/>
        </p:nvSpPr>
        <p:spPr>
          <a:xfrm>
            <a:off x="5782355" y="457847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-1.880560  </a:t>
            </a:r>
            <a:r>
              <a:rPr lang="en-US" sz="2400" dirty="0" err="1"/>
              <a:t>P</a:t>
            </a:r>
            <a:r>
              <a:rPr lang="en-US" sz="2400" baseline="-25000" dirty="0" err="1"/>
              <a:t>value</a:t>
            </a:r>
            <a:r>
              <a:rPr lang="en-US" sz="2400" baseline="-25000" dirty="0"/>
              <a:t> </a:t>
            </a:r>
            <a:r>
              <a:rPr lang="en-US" sz="2400" dirty="0"/>
              <a:t>: 0.000051 </a:t>
            </a:r>
            <a:endParaRPr lang="en-US" sz="2400" baseline="-25000" dirty="0"/>
          </a:p>
        </p:txBody>
      </p:sp>
    </p:spTree>
    <p:extLst>
      <p:ext uri="{BB962C8B-B14F-4D97-AF65-F5344CB8AC3E}">
        <p14:creationId xmlns:p14="http://schemas.microsoft.com/office/powerpoint/2010/main" val="182193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0-#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0-#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500" fill="hold"/>
                                        <p:tgtEl>
                                          <p:spTgt spid="76"/>
                                        </p:tgtEl>
                                        <p:attrNameLst>
                                          <p:attrName>ppt_x</p:attrName>
                                        </p:attrNameLst>
                                      </p:cBhvr>
                                      <p:tavLst>
                                        <p:tav tm="0">
                                          <p:val>
                                            <p:strVal val="0-#ppt_w/2"/>
                                          </p:val>
                                        </p:tav>
                                        <p:tav tm="100000">
                                          <p:val>
                                            <p:strVal val="#ppt_x"/>
                                          </p:val>
                                        </p:tav>
                                      </p:tavLst>
                                    </p:anim>
                                    <p:anim calcmode="lin" valueType="num">
                                      <p:cBhvr additive="base">
                                        <p:cTn id="34" dur="500" fill="hold"/>
                                        <p:tgtEl>
                                          <p:spTgt spid="7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0-#ppt_w/2"/>
                                          </p:val>
                                        </p:tav>
                                        <p:tav tm="100000">
                                          <p:val>
                                            <p:strVal val="#ppt_x"/>
                                          </p:val>
                                        </p:tav>
                                      </p:tavLst>
                                    </p:anim>
                                    <p:anim calcmode="lin" valueType="num">
                                      <p:cBhvr additive="base">
                                        <p:cTn id="3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74"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8013-1F26-9767-1DC1-9A76DDFA35F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3FE0C45C-7440-8C0C-0756-089660935CB4}"/>
              </a:ext>
            </a:extLst>
          </p:cNvPr>
          <p:cNvSpPr>
            <a:spLocks noGrp="1"/>
          </p:cNvSpPr>
          <p:nvPr>
            <p:ph idx="1"/>
          </p:nvPr>
        </p:nvSpPr>
        <p:spPr>
          <a:xfrm>
            <a:off x="838200" y="1825625"/>
            <a:ext cx="4601547" cy="4351338"/>
          </a:xfrm>
        </p:spPr>
        <p:txBody>
          <a:bodyPr>
            <a:normAutofit fontScale="77500" lnSpcReduction="20000"/>
          </a:bodyPr>
          <a:lstStyle/>
          <a:p>
            <a:r>
              <a:rPr lang="en-US" dirty="0"/>
              <a:t>Assumptions and potential issues with the data.</a:t>
            </a:r>
          </a:p>
          <a:p>
            <a:pPr marL="514350" indent="-514350">
              <a:lnSpc>
                <a:spcPct val="110000"/>
              </a:lnSpc>
              <a:buAutoNum type="arabicPeriod"/>
            </a:pPr>
            <a:r>
              <a:rPr lang="en-US" sz="2400" b="1" dirty="0"/>
              <a:t>Normalization</a:t>
            </a:r>
            <a:r>
              <a:rPr lang="en-US" sz="2400" dirty="0"/>
              <a:t>:</a:t>
            </a:r>
            <a:br>
              <a:rPr lang="en-US" sz="2400" dirty="0"/>
            </a:br>
            <a:r>
              <a:rPr lang="en-US" sz="2400" dirty="0"/>
              <a:t>Q-Q plot -&gt; normally distributed.</a:t>
            </a:r>
            <a:br>
              <a:rPr lang="en-US" sz="2400" dirty="0"/>
            </a:br>
            <a:r>
              <a:rPr lang="en-US" sz="2400" dirty="0"/>
              <a:t>Cook’s distance -&gt; outliers remain within the threshold, no leverage</a:t>
            </a:r>
          </a:p>
          <a:p>
            <a:pPr marL="514350" indent="-514350">
              <a:lnSpc>
                <a:spcPct val="110000"/>
              </a:lnSpc>
              <a:buAutoNum type="arabicPeriod"/>
            </a:pPr>
            <a:r>
              <a:rPr lang="en-US" sz="2400" b="1" dirty="0"/>
              <a:t>Constant Variance</a:t>
            </a:r>
            <a:r>
              <a:rPr lang="en-US" sz="2400" dirty="0"/>
              <a:t>:</a:t>
            </a:r>
            <a:br>
              <a:rPr lang="en-US" sz="2400" dirty="0"/>
            </a:br>
            <a:r>
              <a:rPr lang="en-US" sz="2400" dirty="0"/>
              <a:t>Residuals vs. fitted: evenly dispersed around the read reference line at zero. No funnel shape.</a:t>
            </a:r>
          </a:p>
          <a:p>
            <a:pPr marL="514350" indent="-514350">
              <a:lnSpc>
                <a:spcPct val="110000"/>
              </a:lnSpc>
              <a:buAutoNum type="arabicPeriod"/>
            </a:pPr>
            <a:r>
              <a:rPr lang="en-US" sz="2400" b="1" dirty="0"/>
              <a:t>Independence</a:t>
            </a:r>
            <a:r>
              <a:rPr lang="en-US" sz="2400" dirty="0"/>
              <a:t>: </a:t>
            </a:r>
            <a:br>
              <a:rPr lang="en-US" sz="2400" dirty="0"/>
            </a:br>
            <a:r>
              <a:rPr lang="en-US" sz="2400" dirty="0"/>
              <a:t>For the purpose of the model and fit, these observations will be considered independent. </a:t>
            </a:r>
          </a:p>
        </p:txBody>
      </p:sp>
      <p:pic>
        <p:nvPicPr>
          <p:cNvPr id="9" name="Picture 8">
            <a:extLst>
              <a:ext uri="{FF2B5EF4-FFF2-40B4-BE49-F238E27FC236}">
                <a16:creationId xmlns:a16="http://schemas.microsoft.com/office/drawing/2014/main" id="{B03E9CDB-EB0E-1BAF-9597-6583EEF349DA}"/>
              </a:ext>
            </a:extLst>
          </p:cNvPr>
          <p:cNvPicPr>
            <a:picLocks noChangeAspect="1"/>
          </p:cNvPicPr>
          <p:nvPr/>
        </p:nvPicPr>
        <p:blipFill>
          <a:blip r:embed="rId3"/>
          <a:stretch>
            <a:fillRect/>
          </a:stretch>
        </p:blipFill>
        <p:spPr>
          <a:xfrm>
            <a:off x="5515736" y="1703116"/>
            <a:ext cx="6010840" cy="4289425"/>
          </a:xfrm>
          <a:prstGeom prst="rect">
            <a:avLst/>
          </a:prstGeom>
        </p:spPr>
      </p:pic>
      <p:grpSp>
        <p:nvGrpSpPr>
          <p:cNvPr id="34" name="Group 33">
            <a:extLst>
              <a:ext uri="{FF2B5EF4-FFF2-40B4-BE49-F238E27FC236}">
                <a16:creationId xmlns:a16="http://schemas.microsoft.com/office/drawing/2014/main" id="{99DF3902-56C1-7B63-9F77-4A9E4996BACC}"/>
              </a:ext>
            </a:extLst>
          </p:cNvPr>
          <p:cNvGrpSpPr/>
          <p:nvPr/>
        </p:nvGrpSpPr>
        <p:grpSpPr>
          <a:xfrm>
            <a:off x="7315199" y="400662"/>
            <a:ext cx="4262535" cy="811290"/>
            <a:chOff x="4715300" y="555129"/>
            <a:chExt cx="4699951" cy="894544"/>
          </a:xfrm>
        </p:grpSpPr>
        <p:sp>
          <p:nvSpPr>
            <p:cNvPr id="35" name="Oval 34">
              <a:extLst>
                <a:ext uri="{FF2B5EF4-FFF2-40B4-BE49-F238E27FC236}">
                  <a16:creationId xmlns:a16="http://schemas.microsoft.com/office/drawing/2014/main" id="{78C0827C-7B80-EFE1-9A1C-1734CA0D891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oogle Shape;6780;p54">
              <a:extLst>
                <a:ext uri="{FF2B5EF4-FFF2-40B4-BE49-F238E27FC236}">
                  <a16:creationId xmlns:a16="http://schemas.microsoft.com/office/drawing/2014/main" id="{95BA390F-4B8F-D5E1-44DA-BAFB8A770901}"/>
                </a:ext>
              </a:extLst>
            </p:cNvPr>
            <p:cNvGrpSpPr/>
            <p:nvPr/>
          </p:nvGrpSpPr>
          <p:grpSpPr>
            <a:xfrm>
              <a:off x="4867570" y="696394"/>
              <a:ext cx="578985" cy="586149"/>
              <a:chOff x="-22863675" y="3131775"/>
              <a:chExt cx="299300" cy="293425"/>
            </a:xfrm>
            <a:solidFill>
              <a:schemeClr val="tx1"/>
            </a:solidFill>
          </p:grpSpPr>
          <p:sp>
            <p:nvSpPr>
              <p:cNvPr id="60" name="Google Shape;6781;p54">
                <a:extLst>
                  <a:ext uri="{FF2B5EF4-FFF2-40B4-BE49-F238E27FC236}">
                    <a16:creationId xmlns:a16="http://schemas.microsoft.com/office/drawing/2014/main" id="{3F3DE6BB-3ECC-11F8-C65E-6BD4FB91A66E}"/>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782;p54">
                <a:extLst>
                  <a:ext uri="{FF2B5EF4-FFF2-40B4-BE49-F238E27FC236}">
                    <a16:creationId xmlns:a16="http://schemas.microsoft.com/office/drawing/2014/main" id="{5B6158E8-EEC7-E484-5A7C-8777DFEA5C18}"/>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783;p54">
                <a:extLst>
                  <a:ext uri="{FF2B5EF4-FFF2-40B4-BE49-F238E27FC236}">
                    <a16:creationId xmlns:a16="http://schemas.microsoft.com/office/drawing/2014/main" id="{ABB283C3-92AB-61C2-32F1-434190DC54AD}"/>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Oval 36">
              <a:extLst>
                <a:ext uri="{FF2B5EF4-FFF2-40B4-BE49-F238E27FC236}">
                  <a16:creationId xmlns:a16="http://schemas.microsoft.com/office/drawing/2014/main" id="{76164D5C-8D73-C8CF-0C5D-CF06BE037110}"/>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252DEF-F1E3-A989-521B-BB31913FEA66}"/>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9" name="Google Shape;15648;p87">
              <a:extLst>
                <a:ext uri="{FF2B5EF4-FFF2-40B4-BE49-F238E27FC236}">
                  <a16:creationId xmlns:a16="http://schemas.microsoft.com/office/drawing/2014/main" id="{F28F7512-EE22-347E-CFB5-F9C1E6831C79}"/>
                </a:ext>
              </a:extLst>
            </p:cNvPr>
            <p:cNvGrpSpPr/>
            <p:nvPr/>
          </p:nvGrpSpPr>
          <p:grpSpPr>
            <a:xfrm>
              <a:off x="5925386" y="740339"/>
              <a:ext cx="515641" cy="516994"/>
              <a:chOff x="-23244900" y="3888100"/>
              <a:chExt cx="295375" cy="296150"/>
            </a:xfrm>
            <a:solidFill>
              <a:schemeClr val="tx1"/>
            </a:solidFill>
          </p:grpSpPr>
          <p:sp>
            <p:nvSpPr>
              <p:cNvPr id="49" name="Google Shape;15649;p87">
                <a:extLst>
                  <a:ext uri="{FF2B5EF4-FFF2-40B4-BE49-F238E27FC236}">
                    <a16:creationId xmlns:a16="http://schemas.microsoft.com/office/drawing/2014/main" id="{0707A65E-32C5-9FB4-F5B7-1188DBD9408F}"/>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0;p87">
                <a:extLst>
                  <a:ext uri="{FF2B5EF4-FFF2-40B4-BE49-F238E27FC236}">
                    <a16:creationId xmlns:a16="http://schemas.microsoft.com/office/drawing/2014/main" id="{4CD25702-ADF6-F1E2-C915-8564E4C80084}"/>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1;p87">
                <a:extLst>
                  <a:ext uri="{FF2B5EF4-FFF2-40B4-BE49-F238E27FC236}">
                    <a16:creationId xmlns:a16="http://schemas.microsoft.com/office/drawing/2014/main" id="{BA16030F-862E-42A2-5A4D-B08DD0562C46}"/>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2;p87">
                <a:extLst>
                  <a:ext uri="{FF2B5EF4-FFF2-40B4-BE49-F238E27FC236}">
                    <a16:creationId xmlns:a16="http://schemas.microsoft.com/office/drawing/2014/main" id="{0FF834F7-6368-BCAA-DF17-35FBA545D921}"/>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3;p87">
                <a:extLst>
                  <a:ext uri="{FF2B5EF4-FFF2-40B4-BE49-F238E27FC236}">
                    <a16:creationId xmlns:a16="http://schemas.microsoft.com/office/drawing/2014/main" id="{1AC17DA0-55F3-12BF-B51C-206E75A0A402}"/>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4;p87">
                <a:extLst>
                  <a:ext uri="{FF2B5EF4-FFF2-40B4-BE49-F238E27FC236}">
                    <a16:creationId xmlns:a16="http://schemas.microsoft.com/office/drawing/2014/main" id="{45AAE2B7-691F-7FE2-EE7C-F2CDCE8951B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5;p87">
                <a:extLst>
                  <a:ext uri="{FF2B5EF4-FFF2-40B4-BE49-F238E27FC236}">
                    <a16:creationId xmlns:a16="http://schemas.microsoft.com/office/drawing/2014/main" id="{6B96F951-0958-5EAC-9403-93549AE81FB6}"/>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6;p87">
                <a:extLst>
                  <a:ext uri="{FF2B5EF4-FFF2-40B4-BE49-F238E27FC236}">
                    <a16:creationId xmlns:a16="http://schemas.microsoft.com/office/drawing/2014/main" id="{CAD65E23-05CA-DFD0-118D-0A1C1C235FA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7;p87">
                <a:extLst>
                  <a:ext uri="{FF2B5EF4-FFF2-40B4-BE49-F238E27FC236}">
                    <a16:creationId xmlns:a16="http://schemas.microsoft.com/office/drawing/2014/main" id="{95498269-1161-23D8-C3DF-2FAFF58DC1F6}"/>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8;p87">
                <a:extLst>
                  <a:ext uri="{FF2B5EF4-FFF2-40B4-BE49-F238E27FC236}">
                    <a16:creationId xmlns:a16="http://schemas.microsoft.com/office/drawing/2014/main" id="{68EAE536-65C9-C011-1609-FAB49BA36431}"/>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659;p87">
                <a:extLst>
                  <a:ext uri="{FF2B5EF4-FFF2-40B4-BE49-F238E27FC236}">
                    <a16:creationId xmlns:a16="http://schemas.microsoft.com/office/drawing/2014/main" id="{FDFCCB41-169C-4A11-D03D-298511AE9151}"/>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40" name="Google Shape;15513;p87">
              <a:extLst>
                <a:ext uri="{FF2B5EF4-FFF2-40B4-BE49-F238E27FC236}">
                  <a16:creationId xmlns:a16="http://schemas.microsoft.com/office/drawing/2014/main" id="{AA4CD552-7EE6-BDE3-B901-CC3A70C91A4F}"/>
                </a:ext>
              </a:extLst>
            </p:cNvPr>
            <p:cNvGrpSpPr/>
            <p:nvPr/>
          </p:nvGrpSpPr>
          <p:grpSpPr>
            <a:xfrm>
              <a:off x="6994510" y="780111"/>
              <a:ext cx="386616" cy="470444"/>
              <a:chOff x="-24709100" y="3888875"/>
              <a:chExt cx="243400" cy="296175"/>
            </a:xfrm>
            <a:solidFill>
              <a:schemeClr val="tx1"/>
            </a:solidFill>
          </p:grpSpPr>
          <p:sp>
            <p:nvSpPr>
              <p:cNvPr id="46" name="Google Shape;15514;p87">
                <a:extLst>
                  <a:ext uri="{FF2B5EF4-FFF2-40B4-BE49-F238E27FC236}">
                    <a16:creationId xmlns:a16="http://schemas.microsoft.com/office/drawing/2014/main" id="{E7D686C2-3942-ADE6-3F30-586BF2AFAB8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7" name="Google Shape;15515;p87">
                <a:extLst>
                  <a:ext uri="{FF2B5EF4-FFF2-40B4-BE49-F238E27FC236}">
                    <a16:creationId xmlns:a16="http://schemas.microsoft.com/office/drawing/2014/main" id="{EC835DB3-9A13-D5DD-CB88-3083E4573C87}"/>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8" name="Google Shape;15516;p87">
                <a:extLst>
                  <a:ext uri="{FF2B5EF4-FFF2-40B4-BE49-F238E27FC236}">
                    <a16:creationId xmlns:a16="http://schemas.microsoft.com/office/drawing/2014/main" id="{7EECFBEF-F6A3-F150-5460-512C8968E797}"/>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1" name="Oval 40">
              <a:extLst>
                <a:ext uri="{FF2B5EF4-FFF2-40B4-BE49-F238E27FC236}">
                  <a16:creationId xmlns:a16="http://schemas.microsoft.com/office/drawing/2014/main" id="{36340751-7828-45DA-D265-330F0A6860C5}"/>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6435;p89">
              <a:extLst>
                <a:ext uri="{FF2B5EF4-FFF2-40B4-BE49-F238E27FC236}">
                  <a16:creationId xmlns:a16="http://schemas.microsoft.com/office/drawing/2014/main" id="{1223DDDB-071B-17D5-3C5C-CE27048BA3EB}"/>
                </a:ext>
              </a:extLst>
            </p:cNvPr>
            <p:cNvGrpSpPr/>
            <p:nvPr/>
          </p:nvGrpSpPr>
          <p:grpSpPr>
            <a:xfrm>
              <a:off x="8706744" y="741893"/>
              <a:ext cx="548334" cy="546880"/>
              <a:chOff x="-30735200" y="3910925"/>
              <a:chExt cx="292225" cy="291450"/>
            </a:xfrm>
            <a:solidFill>
              <a:schemeClr val="tx1"/>
            </a:solidFill>
          </p:grpSpPr>
          <p:sp>
            <p:nvSpPr>
              <p:cNvPr id="44" name="Google Shape;16436;p89">
                <a:extLst>
                  <a:ext uri="{FF2B5EF4-FFF2-40B4-BE49-F238E27FC236}">
                    <a16:creationId xmlns:a16="http://schemas.microsoft.com/office/drawing/2014/main" id="{E287F4E3-E7AF-E330-BFEE-4B047BDF55E5}"/>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6437;p89">
                <a:extLst>
                  <a:ext uri="{FF2B5EF4-FFF2-40B4-BE49-F238E27FC236}">
                    <a16:creationId xmlns:a16="http://schemas.microsoft.com/office/drawing/2014/main" id="{1281E1C1-FCE8-5D02-D57D-9889B1327839}"/>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43" name="Arrow: Right 42">
              <a:extLst>
                <a:ext uri="{FF2B5EF4-FFF2-40B4-BE49-F238E27FC236}">
                  <a16:creationId xmlns:a16="http://schemas.microsoft.com/office/drawing/2014/main" id="{3A699630-D90C-B298-B705-69174DECBE68}"/>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81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2DE3-F36B-4449-CDEA-DB68D40ADCAD}"/>
              </a:ext>
            </a:extLst>
          </p:cNvPr>
          <p:cNvSpPr>
            <a:spLocks noGrp="1"/>
          </p:cNvSpPr>
          <p:nvPr>
            <p:ph type="title"/>
          </p:nvPr>
        </p:nvSpPr>
        <p:spPr/>
        <p:txBody>
          <a:bodyPr/>
          <a:lstStyle/>
          <a:p>
            <a:r>
              <a:rPr lang="en-US" dirty="0"/>
              <a:t>Objective One -Conclusion</a:t>
            </a:r>
          </a:p>
        </p:txBody>
      </p:sp>
      <p:sp>
        <p:nvSpPr>
          <p:cNvPr id="3" name="Content Placeholder 2">
            <a:extLst>
              <a:ext uri="{FF2B5EF4-FFF2-40B4-BE49-F238E27FC236}">
                <a16:creationId xmlns:a16="http://schemas.microsoft.com/office/drawing/2014/main" id="{39A380D1-724F-993D-FD5F-772E5983FCBD}"/>
              </a:ext>
            </a:extLst>
          </p:cNvPr>
          <p:cNvSpPr>
            <a:spLocks noGrp="1"/>
          </p:cNvSpPr>
          <p:nvPr>
            <p:ph idx="1"/>
          </p:nvPr>
        </p:nvSpPr>
        <p:spPr/>
        <p:txBody>
          <a:bodyPr>
            <a:normAutofit lnSpcReduction="10000"/>
          </a:bodyPr>
          <a:lstStyle/>
          <a:p>
            <a:r>
              <a:rPr lang="en-US" dirty="0"/>
              <a:t>Infection risk: For every 2.2774 units of increase in infection risk probability, there is an average expected increase in a patients stay of 1 addition day, holding the other variables fixed.(p-value &lt; 0.05 </a:t>
            </a:r>
          </a:p>
          <a:p>
            <a:r>
              <a:rPr lang="en-US" altLang="ko-KR" dirty="0"/>
              <a:t>(</a:t>
            </a:r>
            <a:r>
              <a:rPr lang="en-US" dirty="0"/>
              <a:t>Routine culturing Ratio: This variable did not prove to be statistically significant holding other variables constant. </a:t>
            </a:r>
            <a:r>
              <a:rPr lang="en-US" altLang="ko-KR" dirty="0"/>
              <a:t>(p-value &gt; 0.05)</a:t>
            </a:r>
          </a:p>
          <a:p>
            <a:r>
              <a:rPr lang="en-US" altLang="ko-KR" dirty="0"/>
              <a:t>Routine chest X-ray ratio: </a:t>
            </a:r>
            <a:r>
              <a:rPr lang="en-US" dirty="0"/>
              <a:t>This variable did not prove to be statistically significant holding other variables constant. </a:t>
            </a:r>
            <a:r>
              <a:rPr lang="en-US" altLang="ko-KR" dirty="0"/>
              <a:t>(p-value &gt; 0.05)</a:t>
            </a:r>
          </a:p>
          <a:p>
            <a:r>
              <a:rPr lang="en-US" altLang="ko-KR" dirty="0"/>
              <a:t>RMSE: 1.277319 | </a:t>
            </a:r>
            <a:r>
              <a:rPr lang="en-US" altLang="ko-KR" dirty="0" err="1"/>
              <a:t>Rsquared</a:t>
            </a:r>
            <a:r>
              <a:rPr lang="en-US" altLang="ko-KR" dirty="0"/>
              <a:t>: 0.5702117 | MAE: 0.9660627 </a:t>
            </a:r>
          </a:p>
        </p:txBody>
      </p:sp>
      <p:grpSp>
        <p:nvGrpSpPr>
          <p:cNvPr id="33" name="Group 32">
            <a:extLst>
              <a:ext uri="{FF2B5EF4-FFF2-40B4-BE49-F238E27FC236}">
                <a16:creationId xmlns:a16="http://schemas.microsoft.com/office/drawing/2014/main" id="{53B94EE4-7E82-7DC2-E9C1-97283085A997}"/>
              </a:ext>
            </a:extLst>
          </p:cNvPr>
          <p:cNvGrpSpPr/>
          <p:nvPr/>
        </p:nvGrpSpPr>
        <p:grpSpPr>
          <a:xfrm>
            <a:off x="7333858" y="419923"/>
            <a:ext cx="4262535" cy="811290"/>
            <a:chOff x="4715300" y="555129"/>
            <a:chExt cx="4699951" cy="894544"/>
          </a:xfrm>
        </p:grpSpPr>
        <p:sp>
          <p:nvSpPr>
            <p:cNvPr id="34" name="Oval 33">
              <a:extLst>
                <a:ext uri="{FF2B5EF4-FFF2-40B4-BE49-F238E27FC236}">
                  <a16:creationId xmlns:a16="http://schemas.microsoft.com/office/drawing/2014/main" id="{92D287BF-9726-2272-D9DD-2BDF11ECB4C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 name="Google Shape;6780;p54">
              <a:extLst>
                <a:ext uri="{FF2B5EF4-FFF2-40B4-BE49-F238E27FC236}">
                  <a16:creationId xmlns:a16="http://schemas.microsoft.com/office/drawing/2014/main" id="{6C6FC849-0EBB-F15B-8300-3E82DBD5FB37}"/>
                </a:ext>
              </a:extLst>
            </p:cNvPr>
            <p:cNvGrpSpPr/>
            <p:nvPr/>
          </p:nvGrpSpPr>
          <p:grpSpPr>
            <a:xfrm>
              <a:off x="4867570" y="696394"/>
              <a:ext cx="578985" cy="586149"/>
              <a:chOff x="-22863675" y="3131775"/>
              <a:chExt cx="299300" cy="293425"/>
            </a:xfrm>
            <a:solidFill>
              <a:schemeClr val="tx1"/>
            </a:solidFill>
          </p:grpSpPr>
          <p:sp>
            <p:nvSpPr>
              <p:cNvPr id="59" name="Google Shape;6781;p54">
                <a:extLst>
                  <a:ext uri="{FF2B5EF4-FFF2-40B4-BE49-F238E27FC236}">
                    <a16:creationId xmlns:a16="http://schemas.microsoft.com/office/drawing/2014/main" id="{D13F3688-CD8C-55CA-EA54-82AD7D53A795}"/>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782;p54">
                <a:extLst>
                  <a:ext uri="{FF2B5EF4-FFF2-40B4-BE49-F238E27FC236}">
                    <a16:creationId xmlns:a16="http://schemas.microsoft.com/office/drawing/2014/main" id="{67038DB3-BFDC-2522-0856-4E5AB202D57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783;p54">
                <a:extLst>
                  <a:ext uri="{FF2B5EF4-FFF2-40B4-BE49-F238E27FC236}">
                    <a16:creationId xmlns:a16="http://schemas.microsoft.com/office/drawing/2014/main" id="{CCB6E2D1-6ACB-29DD-D984-2FF9AF2C4EC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Oval 35">
              <a:extLst>
                <a:ext uri="{FF2B5EF4-FFF2-40B4-BE49-F238E27FC236}">
                  <a16:creationId xmlns:a16="http://schemas.microsoft.com/office/drawing/2014/main" id="{26E81108-099A-9CC4-ED13-ED405EACF49A}"/>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DA830F1-9939-CF98-3DC2-EF5B73D3634B}"/>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8" name="Google Shape;15648;p87">
              <a:extLst>
                <a:ext uri="{FF2B5EF4-FFF2-40B4-BE49-F238E27FC236}">
                  <a16:creationId xmlns:a16="http://schemas.microsoft.com/office/drawing/2014/main" id="{36758C23-3302-9455-DC4C-13E2662A3706}"/>
                </a:ext>
              </a:extLst>
            </p:cNvPr>
            <p:cNvGrpSpPr/>
            <p:nvPr/>
          </p:nvGrpSpPr>
          <p:grpSpPr>
            <a:xfrm>
              <a:off x="5925386" y="740339"/>
              <a:ext cx="515641" cy="516994"/>
              <a:chOff x="-23244900" y="3888100"/>
              <a:chExt cx="295375" cy="296150"/>
            </a:xfrm>
            <a:solidFill>
              <a:schemeClr val="tx1"/>
            </a:solidFill>
          </p:grpSpPr>
          <p:sp>
            <p:nvSpPr>
              <p:cNvPr id="48" name="Google Shape;15649;p87">
                <a:extLst>
                  <a:ext uri="{FF2B5EF4-FFF2-40B4-BE49-F238E27FC236}">
                    <a16:creationId xmlns:a16="http://schemas.microsoft.com/office/drawing/2014/main" id="{91D5F450-6F8E-BE2E-A68C-0FB394B2CF9B}"/>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49" name="Google Shape;15650;p87">
                <a:extLst>
                  <a:ext uri="{FF2B5EF4-FFF2-40B4-BE49-F238E27FC236}">
                    <a16:creationId xmlns:a16="http://schemas.microsoft.com/office/drawing/2014/main" id="{7E49B0FC-C538-6155-C25F-C34466F4E32E}"/>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1;p87">
                <a:extLst>
                  <a:ext uri="{FF2B5EF4-FFF2-40B4-BE49-F238E27FC236}">
                    <a16:creationId xmlns:a16="http://schemas.microsoft.com/office/drawing/2014/main" id="{A7551972-D199-1014-2C44-FD1BC7FDA23C}"/>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2;p87">
                <a:extLst>
                  <a:ext uri="{FF2B5EF4-FFF2-40B4-BE49-F238E27FC236}">
                    <a16:creationId xmlns:a16="http://schemas.microsoft.com/office/drawing/2014/main" id="{935090C4-7056-A198-DBC7-4684EAAEA3B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3;p87">
                <a:extLst>
                  <a:ext uri="{FF2B5EF4-FFF2-40B4-BE49-F238E27FC236}">
                    <a16:creationId xmlns:a16="http://schemas.microsoft.com/office/drawing/2014/main" id="{5D7056C2-5063-396A-9470-CED3C2E8B336}"/>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4;p87">
                <a:extLst>
                  <a:ext uri="{FF2B5EF4-FFF2-40B4-BE49-F238E27FC236}">
                    <a16:creationId xmlns:a16="http://schemas.microsoft.com/office/drawing/2014/main" id="{B900D36E-74C2-6AF2-F8F4-076F52C22D09}"/>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5;p87">
                <a:extLst>
                  <a:ext uri="{FF2B5EF4-FFF2-40B4-BE49-F238E27FC236}">
                    <a16:creationId xmlns:a16="http://schemas.microsoft.com/office/drawing/2014/main" id="{53B47C5A-9F89-3901-3CBB-3B4A63E75E72}"/>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6;p87">
                <a:extLst>
                  <a:ext uri="{FF2B5EF4-FFF2-40B4-BE49-F238E27FC236}">
                    <a16:creationId xmlns:a16="http://schemas.microsoft.com/office/drawing/2014/main" id="{47040B72-B338-2473-B7A0-35BEEF97C928}"/>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7;p87">
                <a:extLst>
                  <a:ext uri="{FF2B5EF4-FFF2-40B4-BE49-F238E27FC236}">
                    <a16:creationId xmlns:a16="http://schemas.microsoft.com/office/drawing/2014/main" id="{AE652322-DF6F-617C-AFFE-9E4F55FBB1EB}"/>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8;p87">
                <a:extLst>
                  <a:ext uri="{FF2B5EF4-FFF2-40B4-BE49-F238E27FC236}">
                    <a16:creationId xmlns:a16="http://schemas.microsoft.com/office/drawing/2014/main" id="{5B596DB0-854E-55B5-907C-E94429A676B3}"/>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9;p87">
                <a:extLst>
                  <a:ext uri="{FF2B5EF4-FFF2-40B4-BE49-F238E27FC236}">
                    <a16:creationId xmlns:a16="http://schemas.microsoft.com/office/drawing/2014/main" id="{44A61898-DE67-0429-4433-620A6E17B815}"/>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39" name="Google Shape;15513;p87">
              <a:extLst>
                <a:ext uri="{FF2B5EF4-FFF2-40B4-BE49-F238E27FC236}">
                  <a16:creationId xmlns:a16="http://schemas.microsoft.com/office/drawing/2014/main" id="{4CF867AB-9999-84D4-DF7B-337F780F0C3A}"/>
                </a:ext>
              </a:extLst>
            </p:cNvPr>
            <p:cNvGrpSpPr/>
            <p:nvPr/>
          </p:nvGrpSpPr>
          <p:grpSpPr>
            <a:xfrm>
              <a:off x="6994510" y="780111"/>
              <a:ext cx="386616" cy="470444"/>
              <a:chOff x="-24709100" y="3888875"/>
              <a:chExt cx="243400" cy="296175"/>
            </a:xfrm>
            <a:solidFill>
              <a:schemeClr val="tx1"/>
            </a:solidFill>
          </p:grpSpPr>
          <p:sp>
            <p:nvSpPr>
              <p:cNvPr id="45" name="Google Shape;15514;p87">
                <a:extLst>
                  <a:ext uri="{FF2B5EF4-FFF2-40B4-BE49-F238E27FC236}">
                    <a16:creationId xmlns:a16="http://schemas.microsoft.com/office/drawing/2014/main" id="{A5DEBABE-5172-4372-5A1D-5562BD4A88B1}"/>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6" name="Google Shape;15515;p87">
                <a:extLst>
                  <a:ext uri="{FF2B5EF4-FFF2-40B4-BE49-F238E27FC236}">
                    <a16:creationId xmlns:a16="http://schemas.microsoft.com/office/drawing/2014/main" id="{E7FD161D-3080-18FF-36F8-A4F1E90C854C}"/>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7" name="Google Shape;15516;p87">
                <a:extLst>
                  <a:ext uri="{FF2B5EF4-FFF2-40B4-BE49-F238E27FC236}">
                    <a16:creationId xmlns:a16="http://schemas.microsoft.com/office/drawing/2014/main" id="{1F66CF08-0CEB-26EB-787E-0BD7CFC0EDA5}"/>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0" name="Oval 39">
              <a:extLst>
                <a:ext uri="{FF2B5EF4-FFF2-40B4-BE49-F238E27FC236}">
                  <a16:creationId xmlns:a16="http://schemas.microsoft.com/office/drawing/2014/main" id="{9DFA9E9C-0153-E103-BA8B-3598A16D9859}"/>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1" name="Google Shape;16435;p89">
              <a:extLst>
                <a:ext uri="{FF2B5EF4-FFF2-40B4-BE49-F238E27FC236}">
                  <a16:creationId xmlns:a16="http://schemas.microsoft.com/office/drawing/2014/main" id="{38AC7E7B-4B59-0C30-9AAF-A20CE2400A70}"/>
                </a:ext>
              </a:extLst>
            </p:cNvPr>
            <p:cNvGrpSpPr/>
            <p:nvPr/>
          </p:nvGrpSpPr>
          <p:grpSpPr>
            <a:xfrm>
              <a:off x="8706744" y="741893"/>
              <a:ext cx="548334" cy="546880"/>
              <a:chOff x="-30735200" y="3910925"/>
              <a:chExt cx="292225" cy="291450"/>
            </a:xfrm>
            <a:solidFill>
              <a:schemeClr val="tx1"/>
            </a:solidFill>
          </p:grpSpPr>
          <p:sp>
            <p:nvSpPr>
              <p:cNvPr id="43" name="Google Shape;16436;p89">
                <a:extLst>
                  <a:ext uri="{FF2B5EF4-FFF2-40B4-BE49-F238E27FC236}">
                    <a16:creationId xmlns:a16="http://schemas.microsoft.com/office/drawing/2014/main" id="{FEE67C7B-819E-EF02-4CE3-456210CDFAD0}"/>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6437;p89">
                <a:extLst>
                  <a:ext uri="{FF2B5EF4-FFF2-40B4-BE49-F238E27FC236}">
                    <a16:creationId xmlns:a16="http://schemas.microsoft.com/office/drawing/2014/main" id="{CE98C8D3-8ABC-F33E-DF74-D1C7A414BCF9}"/>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42" name="Arrow: Right 41">
              <a:extLst>
                <a:ext uri="{FF2B5EF4-FFF2-40B4-BE49-F238E27FC236}">
                  <a16:creationId xmlns:a16="http://schemas.microsoft.com/office/drawing/2014/main" id="{DF90BACA-0863-9947-76EE-9BF8ACF98812}"/>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0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41-F6CD-ED29-1D9F-B32CC99E1012}"/>
              </a:ext>
            </a:extLst>
          </p:cNvPr>
          <p:cNvSpPr>
            <a:spLocks noGrp="1"/>
          </p:cNvSpPr>
          <p:nvPr>
            <p:ph type="title"/>
          </p:nvPr>
        </p:nvSpPr>
        <p:spPr/>
        <p:txBody>
          <a:bodyPr/>
          <a:lstStyle/>
          <a:p>
            <a:r>
              <a:rPr lang="en-US" dirty="0"/>
              <a:t>Objective 2 </a:t>
            </a:r>
          </a:p>
        </p:txBody>
      </p:sp>
      <p:sp>
        <p:nvSpPr>
          <p:cNvPr id="3" name="Content Placeholder 2">
            <a:extLst>
              <a:ext uri="{FF2B5EF4-FFF2-40B4-BE49-F238E27FC236}">
                <a16:creationId xmlns:a16="http://schemas.microsoft.com/office/drawing/2014/main" id="{FA356E3C-B245-E6FC-2584-3F26FAA60A7B}"/>
              </a:ext>
            </a:extLst>
          </p:cNvPr>
          <p:cNvSpPr>
            <a:spLocks noGrp="1"/>
          </p:cNvSpPr>
          <p:nvPr>
            <p:ph idx="1"/>
          </p:nvPr>
        </p:nvSpPr>
        <p:spPr/>
        <p:txBody>
          <a:bodyPr/>
          <a:lstStyle/>
          <a:p>
            <a:r>
              <a:rPr lang="en-US" dirty="0"/>
              <a:t>Further instructions were to build a predictive mode, to predict patient stay length.</a:t>
            </a:r>
          </a:p>
          <a:p>
            <a:r>
              <a:rPr lang="en-US" dirty="0"/>
              <a:t>2 additional models will be built based on the dataset.</a:t>
            </a:r>
          </a:p>
          <a:p>
            <a:r>
              <a:rPr lang="en-US" dirty="0"/>
              <a:t>One non-parametric (KNN)</a:t>
            </a:r>
          </a:p>
          <a:p>
            <a:r>
              <a:rPr lang="en-US" dirty="0"/>
              <a:t>One MLR model with possibility to transform and add interaction terms.</a:t>
            </a:r>
          </a:p>
        </p:txBody>
      </p:sp>
      <p:grpSp>
        <p:nvGrpSpPr>
          <p:cNvPr id="58" name="Group 57">
            <a:extLst>
              <a:ext uri="{FF2B5EF4-FFF2-40B4-BE49-F238E27FC236}">
                <a16:creationId xmlns:a16="http://schemas.microsoft.com/office/drawing/2014/main" id="{B2D7B2A2-2299-10B2-B14D-D433AFC446B2}"/>
              </a:ext>
            </a:extLst>
          </p:cNvPr>
          <p:cNvGrpSpPr/>
          <p:nvPr/>
        </p:nvGrpSpPr>
        <p:grpSpPr>
          <a:xfrm>
            <a:off x="4181683" y="722348"/>
            <a:ext cx="7172117" cy="611116"/>
            <a:chOff x="107779" y="1712263"/>
            <a:chExt cx="10560013" cy="899789"/>
          </a:xfrm>
        </p:grpSpPr>
        <p:sp>
          <p:nvSpPr>
            <p:cNvPr id="4" name="Oval 3">
              <a:extLst>
                <a:ext uri="{FF2B5EF4-FFF2-40B4-BE49-F238E27FC236}">
                  <a16:creationId xmlns:a16="http://schemas.microsoft.com/office/drawing/2014/main" id="{FA6617A3-1C16-E888-45F7-661C808B0E16}"/>
                </a:ext>
              </a:extLst>
            </p:cNvPr>
            <p:cNvSpPr>
              <a:spLocks/>
            </p:cNvSpPr>
            <p:nvPr/>
          </p:nvSpPr>
          <p:spPr>
            <a:xfrm>
              <a:off x="9799112"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245118A-76E1-BF23-8721-491EA02BF2E4}"/>
                </a:ext>
              </a:extLst>
            </p:cNvPr>
            <p:cNvSpPr>
              <a:spLocks/>
            </p:cNvSpPr>
            <p:nvPr/>
          </p:nvSpPr>
          <p:spPr>
            <a:xfrm>
              <a:off x="8888113"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E69A885-A498-CE64-B714-BB0E630A8B14}"/>
                </a:ext>
              </a:extLst>
            </p:cNvPr>
            <p:cNvSpPr>
              <a:spLocks/>
            </p:cNvSpPr>
            <p:nvPr/>
          </p:nvSpPr>
          <p:spPr>
            <a:xfrm>
              <a:off x="7977114" y="174337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956425E-B78E-577F-4DEA-7D9A173C8535}"/>
                </a:ext>
              </a:extLst>
            </p:cNvPr>
            <p:cNvSpPr>
              <a:spLocks/>
            </p:cNvSpPr>
            <p:nvPr/>
          </p:nvSpPr>
          <p:spPr>
            <a:xfrm>
              <a:off x="5233240" y="172603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B49AD4A-E2F7-F827-2061-FE5CE176D572}"/>
                </a:ext>
              </a:extLst>
            </p:cNvPr>
            <p:cNvSpPr>
              <a:spLocks/>
            </p:cNvSpPr>
            <p:nvPr/>
          </p:nvSpPr>
          <p:spPr>
            <a:xfrm>
              <a:off x="6139022" y="174337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0B647F4-FB3D-4238-E3ED-37F8FF2FE9B7}"/>
                </a:ext>
              </a:extLst>
            </p:cNvPr>
            <p:cNvSpPr>
              <a:spLocks/>
            </p:cNvSpPr>
            <p:nvPr/>
          </p:nvSpPr>
          <p:spPr>
            <a:xfrm>
              <a:off x="2494591"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90E0BC1D-3C31-DA33-D5EF-B0A8BE8721FC}"/>
                </a:ext>
              </a:extLst>
            </p:cNvPr>
            <p:cNvGrpSpPr/>
            <p:nvPr/>
          </p:nvGrpSpPr>
          <p:grpSpPr>
            <a:xfrm>
              <a:off x="8231881" y="1916126"/>
              <a:ext cx="359057" cy="470738"/>
              <a:chOff x="-27313778" y="3545275"/>
              <a:chExt cx="226050" cy="296358"/>
            </a:xfrm>
            <a:solidFill>
              <a:schemeClr val="tx1"/>
            </a:solidFill>
          </p:grpSpPr>
          <p:sp>
            <p:nvSpPr>
              <p:cNvPr id="11" name="Google Shape;15596;p87">
                <a:extLst>
                  <a:ext uri="{FF2B5EF4-FFF2-40B4-BE49-F238E27FC236}">
                    <a16:creationId xmlns:a16="http://schemas.microsoft.com/office/drawing/2014/main" id="{8F3B1A48-368A-F7C7-A76B-37E1629F937A}"/>
                  </a:ext>
                </a:extLst>
              </p:cNvPr>
              <p:cNvSpPr/>
              <p:nvPr/>
            </p:nvSpPr>
            <p:spPr>
              <a:xfrm>
                <a:off x="-27305100" y="3598434"/>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E7425020-F824-B09C-54E2-F974B740CE5A}"/>
                  </a:ext>
                </a:extLst>
              </p:cNvPr>
              <p:cNvSpPr/>
              <p:nvPr/>
            </p:nvSpPr>
            <p:spPr>
              <a:xfrm>
                <a:off x="-27313778" y="3770709"/>
                <a:ext cx="226050" cy="70924"/>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8264BA0D-1A51-3491-35FB-09D124A0456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14" name="Google Shape;15642;p87">
              <a:extLst>
                <a:ext uri="{FF2B5EF4-FFF2-40B4-BE49-F238E27FC236}">
                  <a16:creationId xmlns:a16="http://schemas.microsoft.com/office/drawing/2014/main" id="{A255A38A-4A21-3DB9-9A4E-D943BDABDBEF}"/>
                </a:ext>
              </a:extLst>
            </p:cNvPr>
            <p:cNvSpPr/>
            <p:nvPr/>
          </p:nvSpPr>
          <p:spPr>
            <a:xfrm>
              <a:off x="9943815" y="1962801"/>
              <a:ext cx="535414" cy="367021"/>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15" name="Google Shape;3619;p48">
              <a:extLst>
                <a:ext uri="{FF2B5EF4-FFF2-40B4-BE49-F238E27FC236}">
                  <a16:creationId xmlns:a16="http://schemas.microsoft.com/office/drawing/2014/main" id="{E499477D-DBEB-06FD-F3F3-4D84590DF80D}"/>
                </a:ext>
              </a:extLst>
            </p:cNvPr>
            <p:cNvGrpSpPr/>
            <p:nvPr/>
          </p:nvGrpSpPr>
          <p:grpSpPr>
            <a:xfrm>
              <a:off x="9075135" y="1898088"/>
              <a:ext cx="481011" cy="547288"/>
              <a:chOff x="1529350" y="258825"/>
              <a:chExt cx="423475" cy="481825"/>
            </a:xfrm>
            <a:solidFill>
              <a:schemeClr val="tx1"/>
            </a:solidFill>
          </p:grpSpPr>
          <p:sp>
            <p:nvSpPr>
              <p:cNvPr id="16" name="Google Shape;3620;p48">
                <a:extLst>
                  <a:ext uri="{FF2B5EF4-FFF2-40B4-BE49-F238E27FC236}">
                    <a16:creationId xmlns:a16="http://schemas.microsoft.com/office/drawing/2014/main" id="{38EC0537-CE50-E584-854A-30CF793284DB}"/>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3621;p48">
                <a:extLst>
                  <a:ext uri="{FF2B5EF4-FFF2-40B4-BE49-F238E27FC236}">
                    <a16:creationId xmlns:a16="http://schemas.microsoft.com/office/drawing/2014/main" id="{87F3CA4A-2060-354C-568A-DBC14252E4C3}"/>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6702;p54">
              <a:extLst>
                <a:ext uri="{FF2B5EF4-FFF2-40B4-BE49-F238E27FC236}">
                  <a16:creationId xmlns:a16="http://schemas.microsoft.com/office/drawing/2014/main" id="{C2E6B1E4-0CA3-169A-8982-FDCDF2FB1B17}"/>
                </a:ext>
              </a:extLst>
            </p:cNvPr>
            <p:cNvGrpSpPr/>
            <p:nvPr/>
          </p:nvGrpSpPr>
          <p:grpSpPr>
            <a:xfrm>
              <a:off x="6343508" y="1898089"/>
              <a:ext cx="469210" cy="467943"/>
              <a:chOff x="-23599443" y="1971032"/>
              <a:chExt cx="296176" cy="295376"/>
            </a:xfrm>
            <a:solidFill>
              <a:schemeClr val="tx1"/>
            </a:solidFill>
          </p:grpSpPr>
          <p:sp>
            <p:nvSpPr>
              <p:cNvPr id="19" name="Google Shape;6703;p54">
                <a:extLst>
                  <a:ext uri="{FF2B5EF4-FFF2-40B4-BE49-F238E27FC236}">
                    <a16:creationId xmlns:a16="http://schemas.microsoft.com/office/drawing/2014/main" id="{708AE747-83D2-10E5-9075-E0C2FE5FE6B1}"/>
                  </a:ext>
                </a:extLst>
              </p:cNvPr>
              <p:cNvSpPr/>
              <p:nvPr/>
            </p:nvSpPr>
            <p:spPr>
              <a:xfrm>
                <a:off x="-23599443" y="1971032"/>
                <a:ext cx="296176" cy="295376"/>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2710511E-9818-78A6-E801-E5C32B01E32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4939;p86">
              <a:extLst>
                <a:ext uri="{FF2B5EF4-FFF2-40B4-BE49-F238E27FC236}">
                  <a16:creationId xmlns:a16="http://schemas.microsoft.com/office/drawing/2014/main" id="{3B4F1777-B17B-3C56-BDBE-1E7DD070BE3D}"/>
                </a:ext>
              </a:extLst>
            </p:cNvPr>
            <p:cNvGrpSpPr/>
            <p:nvPr/>
          </p:nvGrpSpPr>
          <p:grpSpPr>
            <a:xfrm>
              <a:off x="5441412" y="1930826"/>
              <a:ext cx="452337" cy="452337"/>
              <a:chOff x="5660400" y="238125"/>
              <a:chExt cx="481825" cy="481825"/>
            </a:xfrm>
            <a:solidFill>
              <a:schemeClr val="tx1"/>
            </a:solidFill>
          </p:grpSpPr>
          <p:sp>
            <p:nvSpPr>
              <p:cNvPr id="22" name="Google Shape;14940;p86">
                <a:extLst>
                  <a:ext uri="{FF2B5EF4-FFF2-40B4-BE49-F238E27FC236}">
                    <a16:creationId xmlns:a16="http://schemas.microsoft.com/office/drawing/2014/main" id="{48C3500E-7840-8143-92FC-71CFD93B459D}"/>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1B0F80D3-6148-543D-829B-F6006FBE4B26}"/>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24" name="Google Shape;6780;p54">
              <a:extLst>
                <a:ext uri="{FF2B5EF4-FFF2-40B4-BE49-F238E27FC236}">
                  <a16:creationId xmlns:a16="http://schemas.microsoft.com/office/drawing/2014/main" id="{9BAB9BF9-A9FF-42D3-2DF8-EB48CCD854AA}"/>
                </a:ext>
              </a:extLst>
            </p:cNvPr>
            <p:cNvGrpSpPr/>
            <p:nvPr/>
          </p:nvGrpSpPr>
          <p:grpSpPr>
            <a:xfrm>
              <a:off x="2646887" y="1853525"/>
              <a:ext cx="578984" cy="586149"/>
              <a:chOff x="-22863701" y="3131752"/>
              <a:chExt cx="299300" cy="293423"/>
            </a:xfrm>
            <a:solidFill>
              <a:schemeClr val="tx1"/>
            </a:solidFill>
          </p:grpSpPr>
          <p:sp>
            <p:nvSpPr>
              <p:cNvPr id="25" name="Google Shape;6781;p54">
                <a:extLst>
                  <a:ext uri="{FF2B5EF4-FFF2-40B4-BE49-F238E27FC236}">
                    <a16:creationId xmlns:a16="http://schemas.microsoft.com/office/drawing/2014/main" id="{DAA2D33C-9277-A477-BEA4-CA9D64E1F142}"/>
                  </a:ext>
                </a:extLst>
              </p:cNvPr>
              <p:cNvSpPr/>
              <p:nvPr/>
            </p:nvSpPr>
            <p:spPr>
              <a:xfrm>
                <a:off x="-22863701" y="3131752"/>
                <a:ext cx="299300" cy="293423"/>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336F8994-8734-E71B-FB2E-4059FDD5E615}"/>
                  </a:ext>
                </a:extLst>
              </p:cNvPr>
              <p:cNvSpPr/>
              <p:nvPr/>
            </p:nvSpPr>
            <p:spPr>
              <a:xfrm>
                <a:off x="-22739989" y="3217798"/>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52D8ED1D-5897-B6A9-B93A-C24F2A538D7F}"/>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Oval 27">
              <a:extLst>
                <a:ext uri="{FF2B5EF4-FFF2-40B4-BE49-F238E27FC236}">
                  <a16:creationId xmlns:a16="http://schemas.microsoft.com/office/drawing/2014/main" id="{13D6C7BE-50C8-43D7-FA67-43EDFB49ED6C}"/>
                </a:ext>
              </a:extLst>
            </p:cNvPr>
            <p:cNvSpPr>
              <a:spLocks/>
            </p:cNvSpPr>
            <p:nvPr/>
          </p:nvSpPr>
          <p:spPr>
            <a:xfrm>
              <a:off x="4306682"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994FA79-0906-F969-2D91-2E8F22E6D9E4}"/>
                </a:ext>
              </a:extLst>
            </p:cNvPr>
            <p:cNvSpPr>
              <a:spLocks/>
            </p:cNvSpPr>
            <p:nvPr/>
          </p:nvSpPr>
          <p:spPr>
            <a:xfrm>
              <a:off x="3400373" y="17139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31FBBDE2-BB62-7B57-C59C-B328AD56E01F}"/>
                </a:ext>
              </a:extLst>
            </p:cNvPr>
            <p:cNvGrpSpPr/>
            <p:nvPr/>
          </p:nvGrpSpPr>
          <p:grpSpPr>
            <a:xfrm>
              <a:off x="3586447" y="1889801"/>
              <a:ext cx="515640" cy="516993"/>
              <a:chOff x="-23245007" y="3888118"/>
              <a:chExt cx="295376" cy="296151"/>
            </a:xfrm>
            <a:solidFill>
              <a:schemeClr val="tx1"/>
            </a:solidFill>
          </p:grpSpPr>
          <p:sp>
            <p:nvSpPr>
              <p:cNvPr id="31" name="Google Shape;15649;p87">
                <a:extLst>
                  <a:ext uri="{FF2B5EF4-FFF2-40B4-BE49-F238E27FC236}">
                    <a16:creationId xmlns:a16="http://schemas.microsoft.com/office/drawing/2014/main" id="{172D7FE1-1500-8657-319D-A8A921803494}"/>
                  </a:ext>
                </a:extLst>
              </p:cNvPr>
              <p:cNvSpPr/>
              <p:nvPr/>
            </p:nvSpPr>
            <p:spPr>
              <a:xfrm>
                <a:off x="-23106398" y="3958996"/>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A134C176-328A-8A32-4894-840394A7B792}"/>
                  </a:ext>
                </a:extLst>
              </p:cNvPr>
              <p:cNvSpPr/>
              <p:nvPr/>
            </p:nvSpPr>
            <p:spPr>
              <a:xfrm>
                <a:off x="-23106398" y="3992872"/>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CB6557E6-80E5-BC91-4C1B-789B49CACD98}"/>
                  </a:ext>
                </a:extLst>
              </p:cNvPr>
              <p:cNvSpPr/>
              <p:nvPr/>
            </p:nvSpPr>
            <p:spPr>
              <a:xfrm>
                <a:off x="-23106398" y="4062972"/>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5571347A-F04D-BE9F-E96D-AE008D41E4AB}"/>
                  </a:ext>
                </a:extLst>
              </p:cNvPr>
              <p:cNvSpPr/>
              <p:nvPr/>
            </p:nvSpPr>
            <p:spPr>
              <a:xfrm>
                <a:off x="-23070948" y="3940871"/>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FF7C24D7-9879-7D13-934C-E6343C696BBF}"/>
                  </a:ext>
                </a:extLst>
              </p:cNvPr>
              <p:cNvSpPr/>
              <p:nvPr/>
            </p:nvSpPr>
            <p:spPr>
              <a:xfrm>
                <a:off x="-23106398" y="3923546"/>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07DA87DA-E083-D4D6-4ABB-868A1EBAC25D}"/>
                  </a:ext>
                </a:extLst>
              </p:cNvPr>
              <p:cNvSpPr/>
              <p:nvPr/>
            </p:nvSpPr>
            <p:spPr>
              <a:xfrm>
                <a:off x="-23106398" y="4027522"/>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BA446F0E-5E9B-1EE7-2A42-92223D43FB6F}"/>
                  </a:ext>
                </a:extLst>
              </p:cNvPr>
              <p:cNvSpPr/>
              <p:nvPr/>
            </p:nvSpPr>
            <p:spPr>
              <a:xfrm>
                <a:off x="-23245007" y="3888118"/>
                <a:ext cx="295376" cy="296151"/>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8252CB18-746C-5818-C5EB-C85AA23DF35D}"/>
                  </a:ext>
                </a:extLst>
              </p:cNvPr>
              <p:cNvSpPr/>
              <p:nvPr/>
            </p:nvSpPr>
            <p:spPr>
              <a:xfrm>
                <a:off x="-23070899" y="3975543"/>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06D382F0-0662-09D5-9A3D-10D55B3CE8A7}"/>
                  </a:ext>
                </a:extLst>
              </p:cNvPr>
              <p:cNvSpPr/>
              <p:nvPr/>
            </p:nvSpPr>
            <p:spPr>
              <a:xfrm>
                <a:off x="-23158291" y="4097617"/>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F914550E-838F-C1D8-5C0D-BAE40F65A4B3}"/>
                  </a:ext>
                </a:extLst>
              </p:cNvPr>
              <p:cNvSpPr/>
              <p:nvPr/>
            </p:nvSpPr>
            <p:spPr>
              <a:xfrm>
                <a:off x="-23176297" y="3940868"/>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016C52D1-1718-7869-EA50-F19301C4C102}"/>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42" name="Google Shape;15513;p87">
              <a:extLst>
                <a:ext uri="{FF2B5EF4-FFF2-40B4-BE49-F238E27FC236}">
                  <a16:creationId xmlns:a16="http://schemas.microsoft.com/office/drawing/2014/main" id="{157CC543-E054-A939-E3E6-672F5DE45888}"/>
                </a:ext>
              </a:extLst>
            </p:cNvPr>
            <p:cNvGrpSpPr/>
            <p:nvPr/>
          </p:nvGrpSpPr>
          <p:grpSpPr>
            <a:xfrm>
              <a:off x="4562721" y="1921769"/>
              <a:ext cx="386614" cy="470442"/>
              <a:chOff x="-24709100" y="3888876"/>
              <a:chExt cx="243399" cy="296174"/>
            </a:xfrm>
            <a:solidFill>
              <a:schemeClr val="tx1"/>
            </a:solidFill>
          </p:grpSpPr>
          <p:sp>
            <p:nvSpPr>
              <p:cNvPr id="43" name="Google Shape;15514;p87">
                <a:extLst>
                  <a:ext uri="{FF2B5EF4-FFF2-40B4-BE49-F238E27FC236}">
                    <a16:creationId xmlns:a16="http://schemas.microsoft.com/office/drawing/2014/main" id="{23299082-8048-7F9A-4CD2-2AAEA40006A3}"/>
                  </a:ext>
                </a:extLst>
              </p:cNvPr>
              <p:cNvSpPr/>
              <p:nvPr/>
            </p:nvSpPr>
            <p:spPr>
              <a:xfrm>
                <a:off x="-24587825" y="3888876"/>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D04EB805-A909-2D06-9377-77D380C5C215}"/>
                  </a:ext>
                </a:extLst>
              </p:cNvPr>
              <p:cNvSpPr/>
              <p:nvPr/>
            </p:nvSpPr>
            <p:spPr>
              <a:xfrm>
                <a:off x="-24536601" y="4132251"/>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68E3F6DC-10E7-314A-9A2E-E03A5CE9992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6" name="Oval 45">
              <a:extLst>
                <a:ext uri="{FF2B5EF4-FFF2-40B4-BE49-F238E27FC236}">
                  <a16:creationId xmlns:a16="http://schemas.microsoft.com/office/drawing/2014/main" id="{54180C19-8786-D626-84C6-6A4CF18B5E5D}"/>
                </a:ext>
              </a:extLst>
            </p:cNvPr>
            <p:cNvSpPr>
              <a:spLocks/>
            </p:cNvSpPr>
            <p:nvPr/>
          </p:nvSpPr>
          <p:spPr>
            <a:xfrm>
              <a:off x="107779" y="171456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oogle Shape;16435;p89">
              <a:extLst>
                <a:ext uri="{FF2B5EF4-FFF2-40B4-BE49-F238E27FC236}">
                  <a16:creationId xmlns:a16="http://schemas.microsoft.com/office/drawing/2014/main" id="{7760DE3C-94C5-3985-BE34-7499A04FFC5D}"/>
                </a:ext>
              </a:extLst>
            </p:cNvPr>
            <p:cNvGrpSpPr/>
            <p:nvPr/>
          </p:nvGrpSpPr>
          <p:grpSpPr>
            <a:xfrm>
              <a:off x="277021" y="1872871"/>
              <a:ext cx="548334" cy="546880"/>
              <a:chOff x="-30735200" y="3910925"/>
              <a:chExt cx="292225" cy="291450"/>
            </a:xfrm>
            <a:solidFill>
              <a:schemeClr val="tx1"/>
            </a:solidFill>
          </p:grpSpPr>
          <p:sp>
            <p:nvSpPr>
              <p:cNvPr id="48" name="Google Shape;16436;p89">
                <a:extLst>
                  <a:ext uri="{FF2B5EF4-FFF2-40B4-BE49-F238E27FC236}">
                    <a16:creationId xmlns:a16="http://schemas.microsoft.com/office/drawing/2014/main" id="{57B1C404-85CB-6E3B-B821-E05C0C4F09B0}"/>
                  </a:ext>
                </a:extLst>
              </p:cNvPr>
              <p:cNvSpPr/>
              <p:nvPr/>
            </p:nvSpPr>
            <p:spPr>
              <a:xfrm>
                <a:off x="-30680640"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49" name="Google Shape;16437;p89">
                <a:extLst>
                  <a:ext uri="{FF2B5EF4-FFF2-40B4-BE49-F238E27FC236}">
                    <a16:creationId xmlns:a16="http://schemas.microsoft.com/office/drawing/2014/main" id="{B76B7D86-4284-113E-46BE-D35B16B2B78A}"/>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0" name="Oval 49">
              <a:extLst>
                <a:ext uri="{FF2B5EF4-FFF2-40B4-BE49-F238E27FC236}">
                  <a16:creationId xmlns:a16="http://schemas.microsoft.com/office/drawing/2014/main" id="{6C4F31D5-6A86-17AC-995E-B547A9C03376}"/>
                </a:ext>
              </a:extLst>
            </p:cNvPr>
            <p:cNvSpPr>
              <a:spLocks/>
            </p:cNvSpPr>
            <p:nvPr/>
          </p:nvSpPr>
          <p:spPr>
            <a:xfrm>
              <a:off x="7055648"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2477280-7F27-7D4D-81BD-BCD3FDD22961}"/>
                </a:ext>
              </a:extLst>
            </p:cNvPr>
            <p:cNvSpPr>
              <a:spLocks/>
            </p:cNvSpPr>
            <p:nvPr/>
          </p:nvSpPr>
          <p:spPr>
            <a:xfrm>
              <a:off x="1588809"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Google Shape;15542;p87">
              <a:extLst>
                <a:ext uri="{FF2B5EF4-FFF2-40B4-BE49-F238E27FC236}">
                  <a16:creationId xmlns:a16="http://schemas.microsoft.com/office/drawing/2014/main" id="{16076965-2AA9-571C-398C-BFFC356357A2}"/>
                </a:ext>
              </a:extLst>
            </p:cNvPr>
            <p:cNvSpPr/>
            <p:nvPr/>
          </p:nvSpPr>
          <p:spPr>
            <a:xfrm>
              <a:off x="1811871" y="1900389"/>
              <a:ext cx="417353" cy="509521"/>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nvGrpSpPr>
            <p:cNvPr id="53" name="Google Shape;15628;p87">
              <a:extLst>
                <a:ext uri="{FF2B5EF4-FFF2-40B4-BE49-F238E27FC236}">
                  <a16:creationId xmlns:a16="http://schemas.microsoft.com/office/drawing/2014/main" id="{474BA781-34B9-5140-484A-9967DB66A818}"/>
                </a:ext>
              </a:extLst>
            </p:cNvPr>
            <p:cNvGrpSpPr/>
            <p:nvPr/>
          </p:nvGrpSpPr>
          <p:grpSpPr>
            <a:xfrm>
              <a:off x="7206258" y="1880575"/>
              <a:ext cx="603472" cy="494344"/>
              <a:chOff x="-26981413" y="3951873"/>
              <a:chExt cx="296188" cy="242627"/>
            </a:xfrm>
            <a:solidFill>
              <a:schemeClr val="tx1"/>
            </a:solidFill>
          </p:grpSpPr>
          <p:sp>
            <p:nvSpPr>
              <p:cNvPr id="54" name="Google Shape;15629;p87">
                <a:extLst>
                  <a:ext uri="{FF2B5EF4-FFF2-40B4-BE49-F238E27FC236}">
                    <a16:creationId xmlns:a16="http://schemas.microsoft.com/office/drawing/2014/main" id="{5B6D7DBF-A412-0B2F-8285-8D7DFE1EEE35}"/>
                  </a:ext>
                </a:extLst>
              </p:cNvPr>
              <p:cNvSpPr/>
              <p:nvPr/>
            </p:nvSpPr>
            <p:spPr>
              <a:xfrm>
                <a:off x="-26978244" y="3951873"/>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30;p87">
                <a:extLst>
                  <a:ext uri="{FF2B5EF4-FFF2-40B4-BE49-F238E27FC236}">
                    <a16:creationId xmlns:a16="http://schemas.microsoft.com/office/drawing/2014/main" id="{0B86BBCB-EAD5-D5BC-F976-E4CEF8196957}"/>
                  </a:ext>
                </a:extLst>
              </p:cNvPr>
              <p:cNvSpPr/>
              <p:nvPr/>
            </p:nvSpPr>
            <p:spPr>
              <a:xfrm>
                <a:off x="-26981413" y="4124373"/>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31;p87">
                <a:extLst>
                  <a:ext uri="{FF2B5EF4-FFF2-40B4-BE49-F238E27FC236}">
                    <a16:creationId xmlns:a16="http://schemas.microsoft.com/office/drawing/2014/main" id="{A4A717FB-5302-0E41-D457-7998913EA3D9}"/>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7" name="Arrow: Right 56">
              <a:extLst>
                <a:ext uri="{FF2B5EF4-FFF2-40B4-BE49-F238E27FC236}">
                  <a16:creationId xmlns:a16="http://schemas.microsoft.com/office/drawing/2014/main" id="{2E19EA43-C7EC-411F-8864-4EF3B5640F22}"/>
                </a:ext>
              </a:extLst>
            </p:cNvPr>
            <p:cNvSpPr/>
            <p:nvPr/>
          </p:nvSpPr>
          <p:spPr>
            <a:xfrm rot="10800000">
              <a:off x="1066687" y="1996586"/>
              <a:ext cx="432324" cy="378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2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A8BA-8E56-FC46-8B11-460AF1249288}"/>
              </a:ext>
            </a:extLst>
          </p:cNvPr>
          <p:cNvSpPr>
            <a:spLocks noGrp="1"/>
          </p:cNvSpPr>
          <p:nvPr>
            <p:ph type="title"/>
          </p:nvPr>
        </p:nvSpPr>
        <p:spPr/>
        <p:txBody>
          <a:bodyPr/>
          <a:lstStyle/>
          <a:p>
            <a:r>
              <a:rPr lang="en-US" dirty="0"/>
              <a:t>Objective 2 – Complexity </a:t>
            </a:r>
          </a:p>
        </p:txBody>
      </p:sp>
      <p:sp>
        <p:nvSpPr>
          <p:cNvPr id="3" name="Content Placeholder 2">
            <a:extLst>
              <a:ext uri="{FF2B5EF4-FFF2-40B4-BE49-F238E27FC236}">
                <a16:creationId xmlns:a16="http://schemas.microsoft.com/office/drawing/2014/main" id="{4028B294-427D-FF39-225B-619D290EA0DC}"/>
              </a:ext>
            </a:extLst>
          </p:cNvPr>
          <p:cNvSpPr>
            <a:spLocks noGrp="1"/>
          </p:cNvSpPr>
          <p:nvPr>
            <p:ph idx="1"/>
          </p:nvPr>
        </p:nvSpPr>
        <p:spPr/>
        <p:txBody>
          <a:bodyPr/>
          <a:lstStyle/>
          <a:p>
            <a:r>
              <a:rPr lang="en-US" dirty="0"/>
              <a:t>In the data analysis phase we reviewed several of the terms for variable inflation factor, significance and others. </a:t>
            </a:r>
          </a:p>
          <a:p>
            <a:r>
              <a:rPr lang="en-US" dirty="0"/>
              <a:t>We transformed several variables including – Routine Culture Ratio, and Number of Beds. </a:t>
            </a:r>
          </a:p>
          <a:p>
            <a:endParaRPr lang="en-US" dirty="0"/>
          </a:p>
        </p:txBody>
      </p:sp>
    </p:spTree>
    <p:extLst>
      <p:ext uri="{BB962C8B-B14F-4D97-AF65-F5344CB8AC3E}">
        <p14:creationId xmlns:p14="http://schemas.microsoft.com/office/powerpoint/2010/main" val="3508983458"/>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9BF28E0-40B2-47BA-B91D-76F645ED3948}"/>
              </a:ext>
            </a:extLst>
          </p:cNvPr>
          <p:cNvSpPr/>
          <p:nvPr/>
        </p:nvSpPr>
        <p:spPr>
          <a:xfrm>
            <a:off x="314325" y="1304925"/>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09D0636-4B12-D69F-D1C2-468352276527}"/>
              </a:ext>
            </a:extLst>
          </p:cNvPr>
          <p:cNvSpPr/>
          <p:nvPr/>
        </p:nvSpPr>
        <p:spPr>
          <a:xfrm>
            <a:off x="514349" y="1409653"/>
            <a:ext cx="647701"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C573024-A1FE-6B31-A1E1-BDF59F28D601}"/>
              </a:ext>
            </a:extLst>
          </p:cNvPr>
          <p:cNvGrpSpPr/>
          <p:nvPr/>
        </p:nvGrpSpPr>
        <p:grpSpPr>
          <a:xfrm>
            <a:off x="584076" y="5016588"/>
            <a:ext cx="488910" cy="488910"/>
            <a:chOff x="584076" y="5016588"/>
            <a:chExt cx="488910" cy="488910"/>
          </a:xfrm>
        </p:grpSpPr>
        <p:sp>
          <p:nvSpPr>
            <p:cNvPr id="6" name="Oval 5">
              <a:extLst>
                <a:ext uri="{FF2B5EF4-FFF2-40B4-BE49-F238E27FC236}">
                  <a16:creationId xmlns:a16="http://schemas.microsoft.com/office/drawing/2014/main" id="{30A553A0-FCEC-1F75-0333-07A54F6AD885}"/>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39FF8E7E-A489-32E1-63C8-9E350842E355}"/>
                </a:ext>
              </a:extLst>
            </p:cNvPr>
            <p:cNvGrpSpPr/>
            <p:nvPr/>
          </p:nvGrpSpPr>
          <p:grpSpPr>
            <a:xfrm>
              <a:off x="716822" y="5098326"/>
              <a:ext cx="231878" cy="304017"/>
              <a:chOff x="-27313777" y="3545275"/>
              <a:chExt cx="226051" cy="296375"/>
            </a:xfrm>
            <a:solidFill>
              <a:schemeClr val="tx1"/>
            </a:solidFill>
          </p:grpSpPr>
          <p:sp>
            <p:nvSpPr>
              <p:cNvPr id="11" name="Google Shape;15596;p87">
                <a:extLst>
                  <a:ext uri="{FF2B5EF4-FFF2-40B4-BE49-F238E27FC236}">
                    <a16:creationId xmlns:a16="http://schemas.microsoft.com/office/drawing/2014/main" id="{434AE2B0-C867-C0AC-7B5C-88AF2E298AFF}"/>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27542304-0DC6-0A4A-6A64-20A4BA772099}"/>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B539C470-B6D2-049A-5F63-1A3FE8F83D87}"/>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56" name="Title 55">
            <a:extLst>
              <a:ext uri="{FF2B5EF4-FFF2-40B4-BE49-F238E27FC236}">
                <a16:creationId xmlns:a16="http://schemas.microsoft.com/office/drawing/2014/main" id="{D451B457-B9F1-711B-E4AD-C212AEB79992}"/>
              </a:ext>
            </a:extLst>
          </p:cNvPr>
          <p:cNvSpPr>
            <a:spLocks noGrp="1"/>
          </p:cNvSpPr>
          <p:nvPr>
            <p:ph type="title"/>
          </p:nvPr>
        </p:nvSpPr>
        <p:spPr>
          <a:xfrm>
            <a:off x="838200" y="365125"/>
            <a:ext cx="10515600" cy="948267"/>
          </a:xfrm>
        </p:spPr>
        <p:txBody>
          <a:bodyPr/>
          <a:lstStyle/>
          <a:p>
            <a:r>
              <a:rPr lang="en-US" dirty="0"/>
              <a:t>Model Building</a:t>
            </a:r>
          </a:p>
        </p:txBody>
      </p:sp>
      <p:sp>
        <p:nvSpPr>
          <p:cNvPr id="4" name="Oval 3">
            <a:extLst>
              <a:ext uri="{FF2B5EF4-FFF2-40B4-BE49-F238E27FC236}">
                <a16:creationId xmlns:a16="http://schemas.microsoft.com/office/drawing/2014/main" id="{8ABABBBF-3C6E-03EB-C5BB-5A8B8747FA3A}"/>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Google Shape;15642;p87">
            <a:extLst>
              <a:ext uri="{FF2B5EF4-FFF2-40B4-BE49-F238E27FC236}">
                <a16:creationId xmlns:a16="http://schemas.microsoft.com/office/drawing/2014/main" id="{1242E047-72CD-4EB1-367B-16AF1E615D94}"/>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59" name="TextBox 58">
            <a:extLst>
              <a:ext uri="{FF2B5EF4-FFF2-40B4-BE49-F238E27FC236}">
                <a16:creationId xmlns:a16="http://schemas.microsoft.com/office/drawing/2014/main" id="{BB46C4AC-995C-0E77-3173-E7645D7C04CB}"/>
              </a:ext>
            </a:extLst>
          </p:cNvPr>
          <p:cNvSpPr txBox="1"/>
          <p:nvPr/>
        </p:nvSpPr>
        <p:spPr>
          <a:xfrm>
            <a:off x="1295400" y="1477551"/>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Number of Beds</a:t>
            </a:r>
          </a:p>
        </p:txBody>
      </p:sp>
      <p:sp>
        <p:nvSpPr>
          <p:cNvPr id="29" name="Oval 28">
            <a:extLst>
              <a:ext uri="{FF2B5EF4-FFF2-40B4-BE49-F238E27FC236}">
                <a16:creationId xmlns:a16="http://schemas.microsoft.com/office/drawing/2014/main" id="{B7BDA009-B213-24DB-E6B4-5FB161B40575}"/>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6CB5EBEF-CC00-2DD5-C0AF-25FDE01CA5B9}"/>
              </a:ext>
            </a:extLst>
          </p:cNvPr>
          <p:cNvGrpSpPr/>
          <p:nvPr/>
        </p:nvGrpSpPr>
        <p:grpSpPr>
          <a:xfrm>
            <a:off x="692329" y="2098531"/>
            <a:ext cx="290213" cy="290974"/>
            <a:chOff x="-23244900" y="3888100"/>
            <a:chExt cx="295375" cy="296150"/>
          </a:xfrm>
          <a:solidFill>
            <a:schemeClr val="tx1"/>
          </a:solidFill>
        </p:grpSpPr>
        <p:sp>
          <p:nvSpPr>
            <p:cNvPr id="31" name="Google Shape;15649;p87">
              <a:extLst>
                <a:ext uri="{FF2B5EF4-FFF2-40B4-BE49-F238E27FC236}">
                  <a16:creationId xmlns:a16="http://schemas.microsoft.com/office/drawing/2014/main" id="{4B565AC4-7120-6525-664E-DA9ECCE6FEE9}"/>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A7935486-94FB-07C4-FD2D-F86765943940}"/>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A6C45933-C063-7225-8667-29BC16A95148}"/>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01953306-987A-628B-9532-6F88673EA49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6A2A6075-2BAE-986B-B658-4562429B0D5F}"/>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AAD1D50C-6AC2-CB57-4805-250A108CB5A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06AFE024-2C6B-0F68-3CB8-7768CBE20B29}"/>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4BBDD11E-11D9-0964-29FE-22E6BEEEEDD5}"/>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17C0F779-C1CD-7C91-89ED-07A513041A6E}"/>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9615793F-9160-B119-11AF-86EA989697C9}"/>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55262D6F-EB7A-1A8F-6B84-2F6A0CD8597F}"/>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sp>
        <p:nvSpPr>
          <p:cNvPr id="62" name="TextBox 61">
            <a:extLst>
              <a:ext uri="{FF2B5EF4-FFF2-40B4-BE49-F238E27FC236}">
                <a16:creationId xmlns:a16="http://schemas.microsoft.com/office/drawing/2014/main" id="{05791960-47BE-AAE3-0823-1074EDB732C0}"/>
              </a:ext>
            </a:extLst>
          </p:cNvPr>
          <p:cNvSpPr txBox="1"/>
          <p:nvPr/>
        </p:nvSpPr>
        <p:spPr>
          <a:xfrm>
            <a:off x="1295400" y="1992661"/>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Routine Chest X-ray Ratio</a:t>
            </a:r>
          </a:p>
        </p:txBody>
      </p:sp>
      <p:sp>
        <p:nvSpPr>
          <p:cNvPr id="47" name="Oval 46">
            <a:extLst>
              <a:ext uri="{FF2B5EF4-FFF2-40B4-BE49-F238E27FC236}">
                <a16:creationId xmlns:a16="http://schemas.microsoft.com/office/drawing/2014/main" id="{FFB8289C-6531-B9D6-9546-F876F3697BCE}"/>
              </a:ext>
            </a:extLst>
          </p:cNvPr>
          <p:cNvSpPr>
            <a:spLocks/>
          </p:cNvSpPr>
          <p:nvPr/>
        </p:nvSpPr>
        <p:spPr>
          <a:xfrm>
            <a:off x="597680" y="250062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Google Shape;15542;p87">
            <a:extLst>
              <a:ext uri="{FF2B5EF4-FFF2-40B4-BE49-F238E27FC236}">
                <a16:creationId xmlns:a16="http://schemas.microsoft.com/office/drawing/2014/main" id="{B0BA548C-C49A-AB73-AD4A-8C31A6AB6316}"/>
              </a:ext>
            </a:extLst>
          </p:cNvPr>
          <p:cNvSpPr/>
          <p:nvPr/>
        </p:nvSpPr>
        <p:spPr>
          <a:xfrm>
            <a:off x="723224" y="2606502"/>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sp>
        <p:nvSpPr>
          <p:cNvPr id="63" name="TextBox 62">
            <a:extLst>
              <a:ext uri="{FF2B5EF4-FFF2-40B4-BE49-F238E27FC236}">
                <a16:creationId xmlns:a16="http://schemas.microsoft.com/office/drawing/2014/main" id="{5DC3922F-E1D2-A600-1FF2-19A4E68A27FB}"/>
              </a:ext>
            </a:extLst>
          </p:cNvPr>
          <p:cNvSpPr txBox="1"/>
          <p:nvPr/>
        </p:nvSpPr>
        <p:spPr>
          <a:xfrm>
            <a:off x="1295400" y="2518130"/>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 Medical School Affiliation</a:t>
            </a:r>
          </a:p>
        </p:txBody>
      </p:sp>
      <p:sp>
        <p:nvSpPr>
          <p:cNvPr id="9" name="Oval 8">
            <a:extLst>
              <a:ext uri="{FF2B5EF4-FFF2-40B4-BE49-F238E27FC236}">
                <a16:creationId xmlns:a16="http://schemas.microsoft.com/office/drawing/2014/main" id="{4374145C-FD93-6FA7-AEF2-05A78780FF04}"/>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4" name="Google Shape;6780;p54">
            <a:extLst>
              <a:ext uri="{FF2B5EF4-FFF2-40B4-BE49-F238E27FC236}">
                <a16:creationId xmlns:a16="http://schemas.microsoft.com/office/drawing/2014/main" id="{862E34EF-CDF2-D7F9-EA02-0D2078D0A5EA}"/>
              </a:ext>
            </a:extLst>
          </p:cNvPr>
          <p:cNvGrpSpPr/>
          <p:nvPr/>
        </p:nvGrpSpPr>
        <p:grpSpPr>
          <a:xfrm>
            <a:off x="683380" y="3086547"/>
            <a:ext cx="325864" cy="329896"/>
            <a:chOff x="-22863675" y="3131775"/>
            <a:chExt cx="299300" cy="293425"/>
          </a:xfrm>
          <a:solidFill>
            <a:schemeClr val="tx1"/>
          </a:solidFill>
        </p:grpSpPr>
        <p:sp>
          <p:nvSpPr>
            <p:cNvPr id="25" name="Google Shape;6781;p54">
              <a:extLst>
                <a:ext uri="{FF2B5EF4-FFF2-40B4-BE49-F238E27FC236}">
                  <a16:creationId xmlns:a16="http://schemas.microsoft.com/office/drawing/2014/main" id="{38DD2EB9-9287-9F9C-B1DB-8BD2357ED0FB}"/>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1D0D3E75-4C36-314C-327B-F1C156C8D59C}"/>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B63CFBE9-3BB2-AF7D-33B5-F17DCC2D6911}"/>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TextBox 63">
            <a:extLst>
              <a:ext uri="{FF2B5EF4-FFF2-40B4-BE49-F238E27FC236}">
                <a16:creationId xmlns:a16="http://schemas.microsoft.com/office/drawing/2014/main" id="{299E9EA1-6624-390C-0147-9150BD3B5572}"/>
              </a:ext>
            </a:extLst>
          </p:cNvPr>
          <p:cNvSpPr txBox="1"/>
          <p:nvPr/>
        </p:nvSpPr>
        <p:spPr>
          <a:xfrm>
            <a:off x="1295400" y="303616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Infection Risk</a:t>
            </a:r>
          </a:p>
        </p:txBody>
      </p:sp>
      <p:sp>
        <p:nvSpPr>
          <p:cNvPr id="28" name="Oval 27">
            <a:extLst>
              <a:ext uri="{FF2B5EF4-FFF2-40B4-BE49-F238E27FC236}">
                <a16:creationId xmlns:a16="http://schemas.microsoft.com/office/drawing/2014/main" id="{5A4B8A49-11CF-E93D-2F63-9C857ED6119E}"/>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13;p87">
            <a:extLst>
              <a:ext uri="{FF2B5EF4-FFF2-40B4-BE49-F238E27FC236}">
                <a16:creationId xmlns:a16="http://schemas.microsoft.com/office/drawing/2014/main" id="{36A976F8-B2B9-A9FB-D867-47F7002838BF}"/>
              </a:ext>
            </a:extLst>
          </p:cNvPr>
          <p:cNvGrpSpPr/>
          <p:nvPr/>
        </p:nvGrpSpPr>
        <p:grpSpPr>
          <a:xfrm>
            <a:off x="751350" y="3614434"/>
            <a:ext cx="217595" cy="264775"/>
            <a:chOff x="-24709100" y="3888875"/>
            <a:chExt cx="243400" cy="296175"/>
          </a:xfrm>
          <a:solidFill>
            <a:schemeClr val="tx1"/>
          </a:solidFill>
        </p:grpSpPr>
        <p:sp>
          <p:nvSpPr>
            <p:cNvPr id="43" name="Google Shape;15514;p87">
              <a:extLst>
                <a:ext uri="{FF2B5EF4-FFF2-40B4-BE49-F238E27FC236}">
                  <a16:creationId xmlns:a16="http://schemas.microsoft.com/office/drawing/2014/main" id="{11D8CA1A-DBA9-F324-F698-67C7498FED1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B0085BE2-7155-F1B6-FD7E-D510684EFC9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956E386D-5D28-9841-4316-2E648E23C71E}"/>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65" name="TextBox 64">
            <a:extLst>
              <a:ext uri="{FF2B5EF4-FFF2-40B4-BE49-F238E27FC236}">
                <a16:creationId xmlns:a16="http://schemas.microsoft.com/office/drawing/2014/main" id="{5FF99D54-07D1-CBAA-C3B1-99476EC61092}"/>
              </a:ext>
            </a:extLst>
          </p:cNvPr>
          <p:cNvSpPr txBox="1"/>
          <p:nvPr/>
        </p:nvSpPr>
        <p:spPr>
          <a:xfrm>
            <a:off x="1295400" y="355127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Routine Culturing Ratio</a:t>
            </a:r>
          </a:p>
        </p:txBody>
      </p:sp>
      <p:sp>
        <p:nvSpPr>
          <p:cNvPr id="7" name="Oval 6">
            <a:extLst>
              <a:ext uri="{FF2B5EF4-FFF2-40B4-BE49-F238E27FC236}">
                <a16:creationId xmlns:a16="http://schemas.microsoft.com/office/drawing/2014/main" id="{BA3BFD43-EA24-65FB-4B50-BE744308A5E0}"/>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1" name="Google Shape;14939;p86">
            <a:extLst>
              <a:ext uri="{FF2B5EF4-FFF2-40B4-BE49-F238E27FC236}">
                <a16:creationId xmlns:a16="http://schemas.microsoft.com/office/drawing/2014/main" id="{A327ED5E-5B0A-B158-E509-146D14B0BF74}"/>
              </a:ext>
            </a:extLst>
          </p:cNvPr>
          <p:cNvGrpSpPr/>
          <p:nvPr/>
        </p:nvGrpSpPr>
        <p:grpSpPr>
          <a:xfrm>
            <a:off x="717038" y="4122705"/>
            <a:ext cx="254584" cy="254584"/>
            <a:chOff x="5660400" y="238125"/>
            <a:chExt cx="481825" cy="481825"/>
          </a:xfrm>
          <a:solidFill>
            <a:schemeClr val="tx1"/>
          </a:solidFill>
        </p:grpSpPr>
        <p:sp>
          <p:nvSpPr>
            <p:cNvPr id="22" name="Google Shape;14940;p86">
              <a:extLst>
                <a:ext uri="{FF2B5EF4-FFF2-40B4-BE49-F238E27FC236}">
                  <a16:creationId xmlns:a16="http://schemas.microsoft.com/office/drawing/2014/main" id="{B64D83D6-F89A-688B-DFBB-03A917135715}"/>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23B8E27E-EFA9-C82E-1EAB-F118328E9BB9}"/>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66" name="TextBox 65">
            <a:extLst>
              <a:ext uri="{FF2B5EF4-FFF2-40B4-BE49-F238E27FC236}">
                <a16:creationId xmlns:a16="http://schemas.microsoft.com/office/drawing/2014/main" id="{24148F1E-0842-2C0D-582E-483D097F5553}"/>
              </a:ext>
            </a:extLst>
          </p:cNvPr>
          <p:cNvSpPr txBox="1"/>
          <p:nvPr/>
        </p:nvSpPr>
        <p:spPr>
          <a:xfrm>
            <a:off x="1295400" y="4067223"/>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Age</a:t>
            </a:r>
          </a:p>
        </p:txBody>
      </p:sp>
      <p:sp>
        <p:nvSpPr>
          <p:cNvPr id="46" name="Oval 45">
            <a:extLst>
              <a:ext uri="{FF2B5EF4-FFF2-40B4-BE49-F238E27FC236}">
                <a16:creationId xmlns:a16="http://schemas.microsoft.com/office/drawing/2014/main" id="{8121E227-D96F-E5F8-146A-C200654713CA}"/>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9" name="Google Shape;15628;p87">
            <a:extLst>
              <a:ext uri="{FF2B5EF4-FFF2-40B4-BE49-F238E27FC236}">
                <a16:creationId xmlns:a16="http://schemas.microsoft.com/office/drawing/2014/main" id="{43A4344C-BC22-00DC-33CB-B8804E82E6A0}"/>
              </a:ext>
            </a:extLst>
          </p:cNvPr>
          <p:cNvGrpSpPr/>
          <p:nvPr/>
        </p:nvGrpSpPr>
        <p:grpSpPr>
          <a:xfrm>
            <a:off x="682468" y="4615821"/>
            <a:ext cx="339602" cy="278224"/>
            <a:chOff x="-26981375" y="3951875"/>
            <a:chExt cx="296150" cy="242625"/>
          </a:xfrm>
          <a:solidFill>
            <a:schemeClr val="tx1"/>
          </a:solidFill>
        </p:grpSpPr>
        <p:sp>
          <p:nvSpPr>
            <p:cNvPr id="50" name="Google Shape;15629;p87">
              <a:extLst>
                <a:ext uri="{FF2B5EF4-FFF2-40B4-BE49-F238E27FC236}">
                  <a16:creationId xmlns:a16="http://schemas.microsoft.com/office/drawing/2014/main" id="{3D2FA302-7CB6-C823-D0C4-93CE6558BF4D}"/>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30;p87">
              <a:extLst>
                <a:ext uri="{FF2B5EF4-FFF2-40B4-BE49-F238E27FC236}">
                  <a16:creationId xmlns:a16="http://schemas.microsoft.com/office/drawing/2014/main" id="{B76631E6-9B72-C65C-5097-3879C47046E4}"/>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31;p87">
              <a:extLst>
                <a:ext uri="{FF2B5EF4-FFF2-40B4-BE49-F238E27FC236}">
                  <a16:creationId xmlns:a16="http://schemas.microsoft.com/office/drawing/2014/main" id="{F1397450-63EB-6616-7D8F-872598AEA11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67" name="TextBox 66">
            <a:extLst>
              <a:ext uri="{FF2B5EF4-FFF2-40B4-BE49-F238E27FC236}">
                <a16:creationId xmlns:a16="http://schemas.microsoft.com/office/drawing/2014/main" id="{17C22B66-BF14-D192-B2F1-96D2D0577FE8}"/>
              </a:ext>
            </a:extLst>
          </p:cNvPr>
          <p:cNvSpPr txBox="1"/>
          <p:nvPr/>
        </p:nvSpPr>
        <p:spPr>
          <a:xfrm>
            <a:off x="1295400" y="4583167"/>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Average Daily Census</a:t>
            </a:r>
          </a:p>
        </p:txBody>
      </p:sp>
      <p:sp>
        <p:nvSpPr>
          <p:cNvPr id="68" name="TextBox 67">
            <a:extLst>
              <a:ext uri="{FF2B5EF4-FFF2-40B4-BE49-F238E27FC236}">
                <a16:creationId xmlns:a16="http://schemas.microsoft.com/office/drawing/2014/main" id="{121E415C-807A-B4B2-6B0C-FFB2350AF352}"/>
              </a:ext>
            </a:extLst>
          </p:cNvPr>
          <p:cNvSpPr txBox="1"/>
          <p:nvPr/>
        </p:nvSpPr>
        <p:spPr>
          <a:xfrm>
            <a:off x="1295400" y="5102294"/>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a:t>Number of Nurses</a:t>
            </a:r>
            <a:endParaRPr lang="en-US" dirty="0"/>
          </a:p>
        </p:txBody>
      </p:sp>
      <p:sp>
        <p:nvSpPr>
          <p:cNvPr id="5" name="Oval 4">
            <a:extLst>
              <a:ext uri="{FF2B5EF4-FFF2-40B4-BE49-F238E27FC236}">
                <a16:creationId xmlns:a16="http://schemas.microsoft.com/office/drawing/2014/main" id="{1A989A49-5910-F9C4-F1B5-02B3C3A430A1}"/>
              </a:ext>
            </a:extLst>
          </p:cNvPr>
          <p:cNvSpPr>
            <a:spLocks/>
          </p:cNvSpPr>
          <p:nvPr/>
        </p:nvSpPr>
        <p:spPr>
          <a:xfrm>
            <a:off x="592692" y="5521506"/>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5" name="Google Shape;3619;p48">
            <a:extLst>
              <a:ext uri="{FF2B5EF4-FFF2-40B4-BE49-F238E27FC236}">
                <a16:creationId xmlns:a16="http://schemas.microsoft.com/office/drawing/2014/main" id="{BAF84CC5-C010-AFF7-AB56-2D189A77F37E}"/>
              </a:ext>
            </a:extLst>
          </p:cNvPr>
          <p:cNvGrpSpPr/>
          <p:nvPr/>
        </p:nvGrpSpPr>
        <p:grpSpPr>
          <a:xfrm>
            <a:off x="697952" y="5620243"/>
            <a:ext cx="270722" cy="308024"/>
            <a:chOff x="1529350" y="258825"/>
            <a:chExt cx="423475" cy="481825"/>
          </a:xfrm>
          <a:solidFill>
            <a:schemeClr val="tx1"/>
          </a:solidFill>
        </p:grpSpPr>
        <p:sp>
          <p:nvSpPr>
            <p:cNvPr id="16" name="Google Shape;3620;p48">
              <a:extLst>
                <a:ext uri="{FF2B5EF4-FFF2-40B4-BE49-F238E27FC236}">
                  <a16:creationId xmlns:a16="http://schemas.microsoft.com/office/drawing/2014/main" id="{1E89F7FD-7D08-C98E-684B-4FA5790E79E7}"/>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3621;p48">
              <a:extLst>
                <a:ext uri="{FF2B5EF4-FFF2-40B4-BE49-F238E27FC236}">
                  <a16:creationId xmlns:a16="http://schemas.microsoft.com/office/drawing/2014/main" id="{3DBC283D-BF87-680D-E51D-2642EB041273}"/>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extBox 68">
            <a:extLst>
              <a:ext uri="{FF2B5EF4-FFF2-40B4-BE49-F238E27FC236}">
                <a16:creationId xmlns:a16="http://schemas.microsoft.com/office/drawing/2014/main" id="{168EB352-7801-904A-F18C-D1BB122A87F9}"/>
              </a:ext>
            </a:extLst>
          </p:cNvPr>
          <p:cNvSpPr txBox="1"/>
          <p:nvPr/>
        </p:nvSpPr>
        <p:spPr>
          <a:xfrm>
            <a:off x="1295400" y="561600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Region</a:t>
            </a:r>
          </a:p>
        </p:txBody>
      </p:sp>
      <p:sp>
        <p:nvSpPr>
          <p:cNvPr id="8" name="Oval 7">
            <a:extLst>
              <a:ext uri="{FF2B5EF4-FFF2-40B4-BE49-F238E27FC236}">
                <a16:creationId xmlns:a16="http://schemas.microsoft.com/office/drawing/2014/main" id="{17676806-D97B-0978-FB5C-60F1CD20B69F}"/>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48DBB0EC-B21F-9E91-3DAA-C2F26B0FA0FD}"/>
              </a:ext>
            </a:extLst>
          </p:cNvPr>
          <p:cNvGrpSpPr/>
          <p:nvPr/>
        </p:nvGrpSpPr>
        <p:grpSpPr>
          <a:xfrm>
            <a:off x="707770" y="6124978"/>
            <a:ext cx="264081" cy="263367"/>
            <a:chOff x="-23599325" y="1971025"/>
            <a:chExt cx="296175" cy="295375"/>
          </a:xfrm>
          <a:solidFill>
            <a:schemeClr val="tx1"/>
          </a:solidFill>
        </p:grpSpPr>
        <p:sp>
          <p:nvSpPr>
            <p:cNvPr id="19" name="Google Shape;6703;p54">
              <a:extLst>
                <a:ext uri="{FF2B5EF4-FFF2-40B4-BE49-F238E27FC236}">
                  <a16:creationId xmlns:a16="http://schemas.microsoft.com/office/drawing/2014/main" id="{4233E8BB-B85B-DCC5-2464-FDBB5BC54666}"/>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48D6EB88-51D8-E303-F7B9-91400226B8CE}"/>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TextBox 69">
            <a:extLst>
              <a:ext uri="{FF2B5EF4-FFF2-40B4-BE49-F238E27FC236}">
                <a16:creationId xmlns:a16="http://schemas.microsoft.com/office/drawing/2014/main" id="{93162015-73F3-2A0E-4CD7-72FE6AD519D3}"/>
              </a:ext>
            </a:extLst>
          </p:cNvPr>
          <p:cNvSpPr txBox="1"/>
          <p:nvPr/>
        </p:nvSpPr>
        <p:spPr>
          <a:xfrm>
            <a:off x="1295400" y="6140490"/>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Services Provided</a:t>
            </a:r>
          </a:p>
        </p:txBody>
      </p:sp>
      <p:sp>
        <p:nvSpPr>
          <p:cNvPr id="92" name="TextBox 91">
            <a:extLst>
              <a:ext uri="{FF2B5EF4-FFF2-40B4-BE49-F238E27FC236}">
                <a16:creationId xmlns:a16="http://schemas.microsoft.com/office/drawing/2014/main" id="{A2112746-829F-7944-C916-42FD55F7C2F8}"/>
              </a:ext>
            </a:extLst>
          </p:cNvPr>
          <p:cNvSpPr txBox="1"/>
          <p:nvPr/>
        </p:nvSpPr>
        <p:spPr>
          <a:xfrm>
            <a:off x="4200526" y="1477551"/>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35.72693 </a:t>
            </a:r>
          </a:p>
        </p:txBody>
      </p:sp>
      <p:sp>
        <p:nvSpPr>
          <p:cNvPr id="93" name="TextBox 92">
            <a:extLst>
              <a:ext uri="{FF2B5EF4-FFF2-40B4-BE49-F238E27FC236}">
                <a16:creationId xmlns:a16="http://schemas.microsoft.com/office/drawing/2014/main" id="{A3C62B6D-1DDC-9B08-4182-833C63E2B2E3}"/>
              </a:ext>
            </a:extLst>
          </p:cNvPr>
          <p:cNvSpPr txBox="1"/>
          <p:nvPr/>
        </p:nvSpPr>
        <p:spPr>
          <a:xfrm>
            <a:off x="4200526" y="1992024"/>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1.418264</a:t>
            </a:r>
          </a:p>
        </p:txBody>
      </p:sp>
      <p:sp>
        <p:nvSpPr>
          <p:cNvPr id="94" name="TextBox 93">
            <a:extLst>
              <a:ext uri="{FF2B5EF4-FFF2-40B4-BE49-F238E27FC236}">
                <a16:creationId xmlns:a16="http://schemas.microsoft.com/office/drawing/2014/main" id="{43FBAACB-BA86-2BA9-1EC7-8B7FC7C426C2}"/>
              </a:ext>
            </a:extLst>
          </p:cNvPr>
          <p:cNvSpPr txBox="1"/>
          <p:nvPr/>
        </p:nvSpPr>
        <p:spPr>
          <a:xfrm>
            <a:off x="4200526" y="2525445"/>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1.867108</a:t>
            </a:r>
          </a:p>
        </p:txBody>
      </p:sp>
      <p:sp>
        <p:nvSpPr>
          <p:cNvPr id="95" name="TextBox 94">
            <a:extLst>
              <a:ext uri="{FF2B5EF4-FFF2-40B4-BE49-F238E27FC236}">
                <a16:creationId xmlns:a16="http://schemas.microsoft.com/office/drawing/2014/main" id="{39D3C39E-90C4-7E1D-4F52-8D6D354A79A1}"/>
              </a:ext>
            </a:extLst>
          </p:cNvPr>
          <p:cNvSpPr txBox="1"/>
          <p:nvPr/>
        </p:nvSpPr>
        <p:spPr>
          <a:xfrm>
            <a:off x="4200526" y="3048476"/>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2.159012 </a:t>
            </a:r>
          </a:p>
        </p:txBody>
      </p:sp>
      <p:sp>
        <p:nvSpPr>
          <p:cNvPr id="96" name="TextBox 95">
            <a:extLst>
              <a:ext uri="{FF2B5EF4-FFF2-40B4-BE49-F238E27FC236}">
                <a16:creationId xmlns:a16="http://schemas.microsoft.com/office/drawing/2014/main" id="{4413ED51-A656-D1B9-4B67-E53D8813E91D}"/>
              </a:ext>
            </a:extLst>
          </p:cNvPr>
          <p:cNvSpPr txBox="1"/>
          <p:nvPr/>
        </p:nvSpPr>
        <p:spPr>
          <a:xfrm>
            <a:off x="4200522" y="6134522"/>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3.244109</a:t>
            </a:r>
          </a:p>
        </p:txBody>
      </p:sp>
      <p:sp>
        <p:nvSpPr>
          <p:cNvPr id="97" name="TextBox 96">
            <a:extLst>
              <a:ext uri="{FF2B5EF4-FFF2-40B4-BE49-F238E27FC236}">
                <a16:creationId xmlns:a16="http://schemas.microsoft.com/office/drawing/2014/main" id="{22966AFA-8DA9-69C6-A3FD-10B80DB8742E}"/>
              </a:ext>
            </a:extLst>
          </p:cNvPr>
          <p:cNvSpPr txBox="1"/>
          <p:nvPr/>
        </p:nvSpPr>
        <p:spPr>
          <a:xfrm>
            <a:off x="4220725" y="5619815"/>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.721747</a:t>
            </a:r>
          </a:p>
        </p:txBody>
      </p:sp>
      <p:sp>
        <p:nvSpPr>
          <p:cNvPr id="98" name="TextBox 97">
            <a:extLst>
              <a:ext uri="{FF2B5EF4-FFF2-40B4-BE49-F238E27FC236}">
                <a16:creationId xmlns:a16="http://schemas.microsoft.com/office/drawing/2014/main" id="{6390E038-26FE-8188-A96A-C9A072EAF5EF}"/>
              </a:ext>
            </a:extLst>
          </p:cNvPr>
          <p:cNvSpPr txBox="1"/>
          <p:nvPr/>
        </p:nvSpPr>
        <p:spPr>
          <a:xfrm>
            <a:off x="4200523" y="5105342"/>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7.418642 </a:t>
            </a:r>
          </a:p>
        </p:txBody>
      </p:sp>
      <p:sp>
        <p:nvSpPr>
          <p:cNvPr id="99" name="TextBox 98">
            <a:extLst>
              <a:ext uri="{FF2B5EF4-FFF2-40B4-BE49-F238E27FC236}">
                <a16:creationId xmlns:a16="http://schemas.microsoft.com/office/drawing/2014/main" id="{7A406F84-CD64-E2DD-C4A5-02CF5CE24DCE}"/>
              </a:ext>
            </a:extLst>
          </p:cNvPr>
          <p:cNvSpPr txBox="1"/>
          <p:nvPr/>
        </p:nvSpPr>
        <p:spPr>
          <a:xfrm>
            <a:off x="4200524" y="4596577"/>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34.36364 </a:t>
            </a:r>
          </a:p>
        </p:txBody>
      </p:sp>
      <p:sp>
        <p:nvSpPr>
          <p:cNvPr id="100" name="TextBox 99">
            <a:extLst>
              <a:ext uri="{FF2B5EF4-FFF2-40B4-BE49-F238E27FC236}">
                <a16:creationId xmlns:a16="http://schemas.microsoft.com/office/drawing/2014/main" id="{728ECFD9-59F1-C0DC-DDB1-119BBCB7C6C2}"/>
              </a:ext>
            </a:extLst>
          </p:cNvPr>
          <p:cNvSpPr txBox="1"/>
          <p:nvPr/>
        </p:nvSpPr>
        <p:spPr>
          <a:xfrm>
            <a:off x="4160899" y="4054123"/>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1.176754 </a:t>
            </a:r>
          </a:p>
        </p:txBody>
      </p:sp>
      <p:sp>
        <p:nvSpPr>
          <p:cNvPr id="101" name="TextBox 100">
            <a:extLst>
              <a:ext uri="{FF2B5EF4-FFF2-40B4-BE49-F238E27FC236}">
                <a16:creationId xmlns:a16="http://schemas.microsoft.com/office/drawing/2014/main" id="{04F4A99E-2925-51EE-C16D-82810850EEF1}"/>
              </a:ext>
            </a:extLst>
          </p:cNvPr>
          <p:cNvSpPr txBox="1"/>
          <p:nvPr/>
        </p:nvSpPr>
        <p:spPr>
          <a:xfrm>
            <a:off x="4200525" y="3548683"/>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1.418264 </a:t>
            </a:r>
          </a:p>
        </p:txBody>
      </p:sp>
      <p:sp>
        <p:nvSpPr>
          <p:cNvPr id="104" name="TextBox 103">
            <a:extLst>
              <a:ext uri="{FF2B5EF4-FFF2-40B4-BE49-F238E27FC236}">
                <a16:creationId xmlns:a16="http://schemas.microsoft.com/office/drawing/2014/main" id="{F95A33D8-56CD-24C6-A874-345A962F3A2D}"/>
              </a:ext>
            </a:extLst>
          </p:cNvPr>
          <p:cNvSpPr txBox="1"/>
          <p:nvPr/>
        </p:nvSpPr>
        <p:spPr>
          <a:xfrm>
            <a:off x="5876926" y="147755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 Log transformed</a:t>
            </a:r>
            <a:endParaRPr lang="en-US" baseline="-25000" dirty="0"/>
          </a:p>
        </p:txBody>
      </p:sp>
      <p:sp>
        <p:nvSpPr>
          <p:cNvPr id="108" name="TextBox 107">
            <a:extLst>
              <a:ext uri="{FF2B5EF4-FFF2-40B4-BE49-F238E27FC236}">
                <a16:creationId xmlns:a16="http://schemas.microsoft.com/office/drawing/2014/main" id="{258E6A99-9915-A309-0431-1A746AC72D9C}"/>
              </a:ext>
            </a:extLst>
          </p:cNvPr>
          <p:cNvSpPr txBox="1"/>
          <p:nvPr/>
        </p:nvSpPr>
        <p:spPr>
          <a:xfrm>
            <a:off x="5886596" y="198551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09" name="TextBox 108">
            <a:extLst>
              <a:ext uri="{FF2B5EF4-FFF2-40B4-BE49-F238E27FC236}">
                <a16:creationId xmlns:a16="http://schemas.microsoft.com/office/drawing/2014/main" id="{6D6233A9-5E07-DDA1-6006-13EE4248E82A}"/>
              </a:ext>
            </a:extLst>
          </p:cNvPr>
          <p:cNvSpPr txBox="1"/>
          <p:nvPr/>
        </p:nvSpPr>
        <p:spPr>
          <a:xfrm>
            <a:off x="5886595" y="2525445"/>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1" baseline="-25000" dirty="0"/>
          </a:p>
        </p:txBody>
      </p:sp>
      <p:sp>
        <p:nvSpPr>
          <p:cNvPr id="110" name="TextBox 109">
            <a:extLst>
              <a:ext uri="{FF2B5EF4-FFF2-40B4-BE49-F238E27FC236}">
                <a16:creationId xmlns:a16="http://schemas.microsoft.com/office/drawing/2014/main" id="{5589C6AA-B019-D561-3A7F-C0D8B7F88F9D}"/>
              </a:ext>
            </a:extLst>
          </p:cNvPr>
          <p:cNvSpPr txBox="1"/>
          <p:nvPr/>
        </p:nvSpPr>
        <p:spPr>
          <a:xfrm>
            <a:off x="5897123" y="3037398"/>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11" name="TextBox 110">
            <a:extLst>
              <a:ext uri="{FF2B5EF4-FFF2-40B4-BE49-F238E27FC236}">
                <a16:creationId xmlns:a16="http://schemas.microsoft.com/office/drawing/2014/main" id="{A90220D4-026B-B5C0-661B-DCB981F27934}"/>
              </a:ext>
            </a:extLst>
          </p:cNvPr>
          <p:cNvSpPr txBox="1"/>
          <p:nvPr/>
        </p:nvSpPr>
        <p:spPr>
          <a:xfrm>
            <a:off x="5876925" y="3548683"/>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 Log transformed</a:t>
            </a:r>
            <a:endParaRPr lang="en-US" baseline="-25000" dirty="0"/>
          </a:p>
        </p:txBody>
      </p:sp>
      <p:sp>
        <p:nvSpPr>
          <p:cNvPr id="112" name="TextBox 111">
            <a:extLst>
              <a:ext uri="{FF2B5EF4-FFF2-40B4-BE49-F238E27FC236}">
                <a16:creationId xmlns:a16="http://schemas.microsoft.com/office/drawing/2014/main" id="{158F782F-1185-3B21-BDE4-77F1F8417220}"/>
              </a:ext>
            </a:extLst>
          </p:cNvPr>
          <p:cNvSpPr txBox="1"/>
          <p:nvPr/>
        </p:nvSpPr>
        <p:spPr>
          <a:xfrm>
            <a:off x="5876924" y="4063156"/>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 Yes - included in predictive model. </a:t>
            </a:r>
            <a:endParaRPr lang="en-US" baseline="-25000" dirty="0"/>
          </a:p>
        </p:txBody>
      </p:sp>
      <p:sp>
        <p:nvSpPr>
          <p:cNvPr id="113" name="TextBox 112">
            <a:extLst>
              <a:ext uri="{FF2B5EF4-FFF2-40B4-BE49-F238E27FC236}">
                <a16:creationId xmlns:a16="http://schemas.microsoft.com/office/drawing/2014/main" id="{F03CE9D2-94C3-4500-D995-CDF61D995074}"/>
              </a:ext>
            </a:extLst>
          </p:cNvPr>
          <p:cNvSpPr txBox="1"/>
          <p:nvPr/>
        </p:nvSpPr>
        <p:spPr>
          <a:xfrm>
            <a:off x="5876924" y="4596577"/>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No – due to multicollinearity</a:t>
            </a:r>
            <a:endParaRPr lang="en-US" baseline="-25000" dirty="0"/>
          </a:p>
        </p:txBody>
      </p:sp>
      <p:sp>
        <p:nvSpPr>
          <p:cNvPr id="114" name="TextBox 113">
            <a:extLst>
              <a:ext uri="{FF2B5EF4-FFF2-40B4-BE49-F238E27FC236}">
                <a16:creationId xmlns:a16="http://schemas.microsoft.com/office/drawing/2014/main" id="{BAE34250-9AF6-2101-2CAF-C5F2ECC2C9A5}"/>
              </a:ext>
            </a:extLst>
          </p:cNvPr>
          <p:cNvSpPr txBox="1"/>
          <p:nvPr/>
        </p:nvSpPr>
        <p:spPr>
          <a:xfrm>
            <a:off x="5886594" y="5105342"/>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No – due to multicollinearity</a:t>
            </a:r>
            <a:endParaRPr lang="en-US" baseline="-25000" dirty="0"/>
          </a:p>
        </p:txBody>
      </p:sp>
      <p:sp>
        <p:nvSpPr>
          <p:cNvPr id="115" name="TextBox 114">
            <a:extLst>
              <a:ext uri="{FF2B5EF4-FFF2-40B4-BE49-F238E27FC236}">
                <a16:creationId xmlns:a16="http://schemas.microsoft.com/office/drawing/2014/main" id="{EFF329F2-1994-F6E4-F1AC-A0C138E799E4}"/>
              </a:ext>
            </a:extLst>
          </p:cNvPr>
          <p:cNvSpPr txBox="1"/>
          <p:nvPr/>
        </p:nvSpPr>
        <p:spPr>
          <a:xfrm>
            <a:off x="5897122" y="562069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17" name="TextBox 116">
            <a:extLst>
              <a:ext uri="{FF2B5EF4-FFF2-40B4-BE49-F238E27FC236}">
                <a16:creationId xmlns:a16="http://schemas.microsoft.com/office/drawing/2014/main" id="{06515AAE-D933-D884-6AA0-CCF528F65911}"/>
              </a:ext>
            </a:extLst>
          </p:cNvPr>
          <p:cNvSpPr txBox="1"/>
          <p:nvPr/>
        </p:nvSpPr>
        <p:spPr>
          <a:xfrm>
            <a:off x="5897122" y="6131976"/>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71" name="TextBox 70">
            <a:extLst>
              <a:ext uri="{FF2B5EF4-FFF2-40B4-BE49-F238E27FC236}">
                <a16:creationId xmlns:a16="http://schemas.microsoft.com/office/drawing/2014/main" id="{331F2844-7ED9-E2C5-69F9-1B588913C348}"/>
              </a:ext>
            </a:extLst>
          </p:cNvPr>
          <p:cNvSpPr txBox="1"/>
          <p:nvPr/>
        </p:nvSpPr>
        <p:spPr>
          <a:xfrm>
            <a:off x="4625651" y="1471268"/>
            <a:ext cx="1128793" cy="369332"/>
          </a:xfrm>
          <a:prstGeom prst="rect">
            <a:avLst/>
          </a:prstGeom>
          <a:noFill/>
        </p:spPr>
        <p:txBody>
          <a:bodyPr wrap="square">
            <a:spAutoFit/>
          </a:bodyPr>
          <a:lstStyle/>
          <a:p>
            <a:r>
              <a:rPr lang="en-US" dirty="0">
                <a:solidFill>
                  <a:srgbClr val="FF0000"/>
                </a:solidFill>
              </a:rPr>
              <a:t>35.72693</a:t>
            </a:r>
          </a:p>
        </p:txBody>
      </p:sp>
      <p:sp>
        <p:nvSpPr>
          <p:cNvPr id="73" name="TextBox 72">
            <a:extLst>
              <a:ext uri="{FF2B5EF4-FFF2-40B4-BE49-F238E27FC236}">
                <a16:creationId xmlns:a16="http://schemas.microsoft.com/office/drawing/2014/main" id="{2A494D53-2311-CF36-BE02-356317C1936B}"/>
              </a:ext>
            </a:extLst>
          </p:cNvPr>
          <p:cNvSpPr txBox="1"/>
          <p:nvPr/>
        </p:nvSpPr>
        <p:spPr>
          <a:xfrm>
            <a:off x="4626738" y="4604889"/>
            <a:ext cx="1171944" cy="369332"/>
          </a:xfrm>
          <a:prstGeom prst="rect">
            <a:avLst/>
          </a:prstGeom>
          <a:noFill/>
        </p:spPr>
        <p:txBody>
          <a:bodyPr wrap="square">
            <a:spAutoFit/>
          </a:bodyPr>
          <a:lstStyle/>
          <a:p>
            <a:r>
              <a:rPr lang="en-US" dirty="0">
                <a:solidFill>
                  <a:srgbClr val="FF0000"/>
                </a:solidFill>
              </a:rPr>
              <a:t>34.36364</a:t>
            </a:r>
          </a:p>
        </p:txBody>
      </p:sp>
      <p:sp>
        <p:nvSpPr>
          <p:cNvPr id="76" name="TextBox 75">
            <a:extLst>
              <a:ext uri="{FF2B5EF4-FFF2-40B4-BE49-F238E27FC236}">
                <a16:creationId xmlns:a16="http://schemas.microsoft.com/office/drawing/2014/main" id="{8822A21E-19E1-CABF-E7BA-7D3F7397677F}"/>
              </a:ext>
            </a:extLst>
          </p:cNvPr>
          <p:cNvSpPr txBox="1"/>
          <p:nvPr/>
        </p:nvSpPr>
        <p:spPr>
          <a:xfrm>
            <a:off x="4621342" y="5102198"/>
            <a:ext cx="1112899" cy="369332"/>
          </a:xfrm>
          <a:prstGeom prst="rect">
            <a:avLst/>
          </a:prstGeom>
          <a:noFill/>
        </p:spPr>
        <p:txBody>
          <a:bodyPr wrap="square">
            <a:spAutoFit/>
          </a:bodyPr>
          <a:lstStyle/>
          <a:p>
            <a:r>
              <a:rPr lang="en-US" dirty="0">
                <a:solidFill>
                  <a:srgbClr val="FF0000"/>
                </a:solidFill>
              </a:rPr>
              <a:t>7.418642</a:t>
            </a:r>
          </a:p>
        </p:txBody>
      </p:sp>
    </p:spTree>
    <p:extLst>
      <p:ext uri="{BB962C8B-B14F-4D97-AF65-F5344CB8AC3E}">
        <p14:creationId xmlns:p14="http://schemas.microsoft.com/office/powerpoint/2010/main" val="29807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0-#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0-#ppt_w/2"/>
                                          </p:val>
                                        </p:tav>
                                        <p:tav tm="100000">
                                          <p:val>
                                            <p:strVal val="#ppt_x"/>
                                          </p:val>
                                        </p:tav>
                                      </p:tavLst>
                                    </p:anim>
                                    <p:anim calcmode="lin" valueType="num">
                                      <p:cBhvr additive="base">
                                        <p:cTn id="24" dur="500" fill="hold"/>
                                        <p:tgtEl>
                                          <p:spTgt spid="6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0-#ppt_w/2"/>
                                          </p:val>
                                        </p:tav>
                                        <p:tav tm="100000">
                                          <p:val>
                                            <p:strVal val="#ppt_x"/>
                                          </p:val>
                                        </p:tav>
                                      </p:tavLst>
                                    </p:anim>
                                    <p:anim calcmode="lin" valueType="num">
                                      <p:cBhvr additive="base">
                                        <p:cTn id="28" dur="50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0-#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0-#ppt_w/2"/>
                                          </p:val>
                                        </p:tav>
                                        <p:tav tm="100000">
                                          <p:val>
                                            <p:strVal val="#ppt_x"/>
                                          </p:val>
                                        </p:tav>
                                      </p:tavLst>
                                    </p:anim>
                                    <p:anim calcmode="lin" valueType="num">
                                      <p:cBhvr additive="base">
                                        <p:cTn id="36" dur="500" fill="hold"/>
                                        <p:tgtEl>
                                          <p:spTgt spid="6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0-#ppt_w/2"/>
                                          </p:val>
                                        </p:tav>
                                        <p:tav tm="100000">
                                          <p:val>
                                            <p:strVal val="#ppt_x"/>
                                          </p:val>
                                        </p:tav>
                                      </p:tavLst>
                                    </p:anim>
                                    <p:anim calcmode="lin" valueType="num">
                                      <p:cBhvr additive="base">
                                        <p:cTn id="40" dur="500" fill="hold"/>
                                        <p:tgtEl>
                                          <p:spTgt spid="6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0-#ppt_w/2"/>
                                          </p:val>
                                        </p:tav>
                                        <p:tav tm="100000">
                                          <p:val>
                                            <p:strVal val="#ppt_x"/>
                                          </p:val>
                                        </p:tav>
                                      </p:tavLst>
                                    </p:anim>
                                    <p:anim calcmode="lin" valueType="num">
                                      <p:cBhvr additive="base">
                                        <p:cTn id="44"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300"/>
                                  </p:stCondLst>
                                  <p:childTnLst>
                                    <p:set>
                                      <p:cBhvr>
                                        <p:cTn id="92"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300"/>
                                  </p:stCondLst>
                                  <p:childTnLst>
                                    <p:set>
                                      <p:cBhvr>
                                        <p:cTn id="96" dur="1" fill="hold">
                                          <p:stCondLst>
                                            <p:cond delay="0"/>
                                          </p:stCondLst>
                                        </p:cTn>
                                        <p:tgtEl>
                                          <p:spTgt spid="7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3" grpId="0" animBg="1"/>
      <p:bldP spid="64" grpId="0" animBg="1"/>
      <p:bldP spid="65" grpId="0" animBg="1"/>
      <p:bldP spid="66" grpId="0" animBg="1"/>
      <p:bldP spid="67" grpId="0" animBg="1"/>
      <p:bldP spid="68" grpId="0" animBg="1"/>
      <p:bldP spid="69" grpId="0" animBg="1"/>
      <p:bldP spid="70"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4" grpId="0" animBg="1"/>
      <p:bldP spid="108" grpId="0" animBg="1"/>
      <p:bldP spid="109" grpId="0" animBg="1"/>
      <p:bldP spid="110" grpId="0" animBg="1"/>
      <p:bldP spid="111" grpId="0" animBg="1"/>
      <p:bldP spid="112" grpId="0" animBg="1"/>
      <p:bldP spid="113" grpId="0" animBg="1"/>
      <p:bldP spid="114" grpId="0" animBg="1"/>
      <p:bldP spid="115" grpId="0" animBg="1"/>
      <p:bldP spid="117" grpId="0" animBg="1"/>
      <p:bldP spid="73" grpId="0"/>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FC30-B440-55B9-5583-F1CBF1A8BD42}"/>
              </a:ext>
            </a:extLst>
          </p:cNvPr>
          <p:cNvSpPr>
            <a:spLocks noGrp="1"/>
          </p:cNvSpPr>
          <p:nvPr>
            <p:ph type="title"/>
          </p:nvPr>
        </p:nvSpPr>
        <p:spPr/>
        <p:txBody>
          <a:bodyPr/>
          <a:lstStyle/>
          <a:p>
            <a:r>
              <a:rPr lang="en-US" dirty="0"/>
              <a:t>Objective 2 </a:t>
            </a:r>
          </a:p>
        </p:txBody>
      </p:sp>
      <p:sp>
        <p:nvSpPr>
          <p:cNvPr id="3" name="Content Placeholder 2">
            <a:extLst>
              <a:ext uri="{FF2B5EF4-FFF2-40B4-BE49-F238E27FC236}">
                <a16:creationId xmlns:a16="http://schemas.microsoft.com/office/drawing/2014/main" id="{7D476D9C-2414-4FFD-B904-2C99FC2DBB66}"/>
              </a:ext>
            </a:extLst>
          </p:cNvPr>
          <p:cNvSpPr>
            <a:spLocks noGrp="1"/>
          </p:cNvSpPr>
          <p:nvPr>
            <p:ph idx="1"/>
          </p:nvPr>
        </p:nvSpPr>
        <p:spPr>
          <a:xfrm>
            <a:off x="1739900" y="1825625"/>
            <a:ext cx="9613900" cy="3476764"/>
          </a:xfrm>
        </p:spPr>
        <p:txBody>
          <a:bodyPr/>
          <a:lstStyle/>
          <a:p>
            <a:r>
              <a:rPr lang="en-US" dirty="0"/>
              <a:t>Assumptions and potential issues with the data. RMSE and other accuracy metric would go here along with Relevant residuals to demonstrate assumptions </a:t>
            </a:r>
          </a:p>
          <a:p>
            <a:r>
              <a:rPr lang="en-US" dirty="0"/>
              <a:t>K fold validation – 5 due to size of data set. </a:t>
            </a:r>
          </a:p>
          <a:p>
            <a:endParaRPr lang="en-US" dirty="0"/>
          </a:p>
        </p:txBody>
      </p:sp>
      <p:sp>
        <p:nvSpPr>
          <p:cNvPr id="4" name="Rectangle 3">
            <a:extLst>
              <a:ext uri="{FF2B5EF4-FFF2-40B4-BE49-F238E27FC236}">
                <a16:creationId xmlns:a16="http://schemas.microsoft.com/office/drawing/2014/main" id="{93876BFF-58B8-BF2A-A8E8-54537D5EC5E6}"/>
              </a:ext>
            </a:extLst>
          </p:cNvPr>
          <p:cNvSpPr/>
          <p:nvPr/>
        </p:nvSpPr>
        <p:spPr>
          <a:xfrm>
            <a:off x="528089" y="1404780"/>
            <a:ext cx="763945" cy="4462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590D252-AF3B-2B3D-BAA8-531CC480EAE8}"/>
              </a:ext>
            </a:extLst>
          </p:cNvPr>
          <p:cNvSpPr>
            <a:spLocks/>
          </p:cNvSpPr>
          <p:nvPr/>
        </p:nvSpPr>
        <p:spPr>
          <a:xfrm>
            <a:off x="589184" y="150859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Google Shape;15642;p87">
            <a:extLst>
              <a:ext uri="{FF2B5EF4-FFF2-40B4-BE49-F238E27FC236}">
                <a16:creationId xmlns:a16="http://schemas.microsoft.com/office/drawing/2014/main" id="{4A92968A-CE62-A269-FC36-1EF08412776C}"/>
              </a:ext>
            </a:extLst>
          </p:cNvPr>
          <p:cNvSpPr/>
          <p:nvPr/>
        </p:nvSpPr>
        <p:spPr>
          <a:xfrm>
            <a:off x="698911" y="1692182"/>
            <a:ext cx="392232" cy="268872"/>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7" name="Oval 6">
            <a:extLst>
              <a:ext uri="{FF2B5EF4-FFF2-40B4-BE49-F238E27FC236}">
                <a16:creationId xmlns:a16="http://schemas.microsoft.com/office/drawing/2014/main" id="{57A3DB02-B6F4-3FA6-76D5-79BA8AC1CC31}"/>
              </a:ext>
            </a:extLst>
          </p:cNvPr>
          <p:cNvSpPr>
            <a:spLocks/>
          </p:cNvSpPr>
          <p:nvPr/>
        </p:nvSpPr>
        <p:spPr>
          <a:xfrm>
            <a:off x="595161" y="202108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 name="Google Shape;15648;p87">
            <a:extLst>
              <a:ext uri="{FF2B5EF4-FFF2-40B4-BE49-F238E27FC236}">
                <a16:creationId xmlns:a16="http://schemas.microsoft.com/office/drawing/2014/main" id="{B021EBCF-5D70-90A6-84C9-FB82558D683E}"/>
              </a:ext>
            </a:extLst>
          </p:cNvPr>
          <p:cNvGrpSpPr/>
          <p:nvPr/>
        </p:nvGrpSpPr>
        <p:grpSpPr>
          <a:xfrm>
            <a:off x="724763" y="2149900"/>
            <a:ext cx="377746" cy="378736"/>
            <a:chOff x="-23244900" y="3888100"/>
            <a:chExt cx="295375" cy="296150"/>
          </a:xfrm>
          <a:solidFill>
            <a:schemeClr val="tx1"/>
          </a:solidFill>
        </p:grpSpPr>
        <p:sp>
          <p:nvSpPr>
            <p:cNvPr id="9" name="Google Shape;15649;p87">
              <a:extLst>
                <a:ext uri="{FF2B5EF4-FFF2-40B4-BE49-F238E27FC236}">
                  <a16:creationId xmlns:a16="http://schemas.microsoft.com/office/drawing/2014/main" id="{7323F069-2149-BE50-BAED-C5E47B8D2CD7}"/>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0" name="Google Shape;15650;p87">
              <a:extLst>
                <a:ext uri="{FF2B5EF4-FFF2-40B4-BE49-F238E27FC236}">
                  <a16:creationId xmlns:a16="http://schemas.microsoft.com/office/drawing/2014/main" id="{4924CA7D-C8AC-501B-037A-584A74037946}"/>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1" name="Google Shape;15651;p87">
              <a:extLst>
                <a:ext uri="{FF2B5EF4-FFF2-40B4-BE49-F238E27FC236}">
                  <a16:creationId xmlns:a16="http://schemas.microsoft.com/office/drawing/2014/main" id="{94029ADA-D8AC-4BF6-EBF0-21417DB38471}"/>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652;p87">
              <a:extLst>
                <a:ext uri="{FF2B5EF4-FFF2-40B4-BE49-F238E27FC236}">
                  <a16:creationId xmlns:a16="http://schemas.microsoft.com/office/drawing/2014/main" id="{A0FFF485-D3DD-9C12-2952-513416391920}"/>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53;p87">
              <a:extLst>
                <a:ext uri="{FF2B5EF4-FFF2-40B4-BE49-F238E27FC236}">
                  <a16:creationId xmlns:a16="http://schemas.microsoft.com/office/drawing/2014/main" id="{AA942C4A-31B7-7EDA-36B8-4AD28211C4F2}"/>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54;p87">
              <a:extLst>
                <a:ext uri="{FF2B5EF4-FFF2-40B4-BE49-F238E27FC236}">
                  <a16:creationId xmlns:a16="http://schemas.microsoft.com/office/drawing/2014/main" id="{285AEBB1-8133-3137-AB99-907386BC1A60}"/>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5" name="Google Shape;15655;p87">
              <a:extLst>
                <a:ext uri="{FF2B5EF4-FFF2-40B4-BE49-F238E27FC236}">
                  <a16:creationId xmlns:a16="http://schemas.microsoft.com/office/drawing/2014/main" id="{435798BF-91B8-4CA5-68C9-7D7706615412}"/>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6" name="Google Shape;15656;p87">
              <a:extLst>
                <a:ext uri="{FF2B5EF4-FFF2-40B4-BE49-F238E27FC236}">
                  <a16:creationId xmlns:a16="http://schemas.microsoft.com/office/drawing/2014/main" id="{D7150102-6DA0-8075-6581-382A38E47157}"/>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17" name="Google Shape;15657;p87">
              <a:extLst>
                <a:ext uri="{FF2B5EF4-FFF2-40B4-BE49-F238E27FC236}">
                  <a16:creationId xmlns:a16="http://schemas.microsoft.com/office/drawing/2014/main" id="{4B467B96-88AA-BCAA-C232-75E644AE5557}"/>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18" name="Google Shape;15658;p87">
              <a:extLst>
                <a:ext uri="{FF2B5EF4-FFF2-40B4-BE49-F238E27FC236}">
                  <a16:creationId xmlns:a16="http://schemas.microsoft.com/office/drawing/2014/main" id="{B95CA7E0-A4B9-614C-6EB1-636106303075}"/>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19" name="Google Shape;15659;p87">
              <a:extLst>
                <a:ext uri="{FF2B5EF4-FFF2-40B4-BE49-F238E27FC236}">
                  <a16:creationId xmlns:a16="http://schemas.microsoft.com/office/drawing/2014/main" id="{D08AA46C-920F-0A4B-BB57-7DB0AE0922E0}"/>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sp>
        <p:nvSpPr>
          <p:cNvPr id="20" name="Oval 19">
            <a:extLst>
              <a:ext uri="{FF2B5EF4-FFF2-40B4-BE49-F238E27FC236}">
                <a16:creationId xmlns:a16="http://schemas.microsoft.com/office/drawing/2014/main" id="{1207D796-AE28-EBF9-DB22-51FF95D6C43B}"/>
              </a:ext>
            </a:extLst>
          </p:cNvPr>
          <p:cNvSpPr>
            <a:spLocks/>
          </p:cNvSpPr>
          <p:nvPr/>
        </p:nvSpPr>
        <p:spPr>
          <a:xfrm>
            <a:off x="590624" y="251261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Google Shape;15542;p87">
            <a:extLst>
              <a:ext uri="{FF2B5EF4-FFF2-40B4-BE49-F238E27FC236}">
                <a16:creationId xmlns:a16="http://schemas.microsoft.com/office/drawing/2014/main" id="{4E01A2E7-0E61-754D-E171-25C2E9179966}"/>
              </a:ext>
            </a:extLst>
          </p:cNvPr>
          <p:cNvSpPr/>
          <p:nvPr/>
        </p:nvSpPr>
        <p:spPr>
          <a:xfrm>
            <a:off x="754475" y="2648980"/>
            <a:ext cx="305742" cy="373262"/>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sp>
        <p:nvSpPr>
          <p:cNvPr id="22" name="Oval 21">
            <a:extLst>
              <a:ext uri="{FF2B5EF4-FFF2-40B4-BE49-F238E27FC236}">
                <a16:creationId xmlns:a16="http://schemas.microsoft.com/office/drawing/2014/main" id="{592DC280-FECF-963A-016B-D85DC33D541E}"/>
              </a:ext>
            </a:extLst>
          </p:cNvPr>
          <p:cNvSpPr>
            <a:spLocks/>
          </p:cNvSpPr>
          <p:nvPr/>
        </p:nvSpPr>
        <p:spPr>
          <a:xfrm>
            <a:off x="581099" y="2990459"/>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3" name="Google Shape;6780;p54">
            <a:extLst>
              <a:ext uri="{FF2B5EF4-FFF2-40B4-BE49-F238E27FC236}">
                <a16:creationId xmlns:a16="http://schemas.microsoft.com/office/drawing/2014/main" id="{E7364DC1-53DF-3B3A-936C-2D5DFA38AF96}"/>
              </a:ext>
            </a:extLst>
          </p:cNvPr>
          <p:cNvGrpSpPr/>
          <p:nvPr/>
        </p:nvGrpSpPr>
        <p:grpSpPr>
          <a:xfrm>
            <a:off x="691387" y="3093946"/>
            <a:ext cx="424150" cy="429398"/>
            <a:chOff x="-22863675" y="3131775"/>
            <a:chExt cx="299300" cy="293425"/>
          </a:xfrm>
          <a:solidFill>
            <a:schemeClr val="tx1"/>
          </a:solidFill>
        </p:grpSpPr>
        <p:sp>
          <p:nvSpPr>
            <p:cNvPr id="24" name="Google Shape;6781;p54">
              <a:extLst>
                <a:ext uri="{FF2B5EF4-FFF2-40B4-BE49-F238E27FC236}">
                  <a16:creationId xmlns:a16="http://schemas.microsoft.com/office/drawing/2014/main" id="{6CF01E59-8F56-B0C9-BA6B-6176E7C40D5F}"/>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82;p54">
              <a:extLst>
                <a:ext uri="{FF2B5EF4-FFF2-40B4-BE49-F238E27FC236}">
                  <a16:creationId xmlns:a16="http://schemas.microsoft.com/office/drawing/2014/main" id="{E7E361DF-FB8C-02B3-B0B3-2CECAB248E03}"/>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3;p54">
              <a:extLst>
                <a:ext uri="{FF2B5EF4-FFF2-40B4-BE49-F238E27FC236}">
                  <a16:creationId xmlns:a16="http://schemas.microsoft.com/office/drawing/2014/main" id="{11967A54-0D3E-1A16-F4E8-8742C3C017C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Oval 26">
            <a:extLst>
              <a:ext uri="{FF2B5EF4-FFF2-40B4-BE49-F238E27FC236}">
                <a16:creationId xmlns:a16="http://schemas.microsoft.com/office/drawing/2014/main" id="{3755A128-C11C-6270-2C29-A3E9B415BB3C}"/>
              </a:ext>
            </a:extLst>
          </p:cNvPr>
          <p:cNvSpPr>
            <a:spLocks/>
          </p:cNvSpPr>
          <p:nvPr/>
        </p:nvSpPr>
        <p:spPr>
          <a:xfrm>
            <a:off x="596318" y="3493349"/>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8" name="Google Shape;15513;p87">
            <a:extLst>
              <a:ext uri="{FF2B5EF4-FFF2-40B4-BE49-F238E27FC236}">
                <a16:creationId xmlns:a16="http://schemas.microsoft.com/office/drawing/2014/main" id="{E1293C5A-AFF0-7BB3-CDEC-597C9BC0CA49}"/>
              </a:ext>
            </a:extLst>
          </p:cNvPr>
          <p:cNvGrpSpPr/>
          <p:nvPr/>
        </p:nvGrpSpPr>
        <p:grpSpPr>
          <a:xfrm>
            <a:off x="775645" y="3621857"/>
            <a:ext cx="283226" cy="344636"/>
            <a:chOff x="-24709100" y="3888875"/>
            <a:chExt cx="243400" cy="296175"/>
          </a:xfrm>
          <a:solidFill>
            <a:schemeClr val="tx1"/>
          </a:solidFill>
        </p:grpSpPr>
        <p:sp>
          <p:nvSpPr>
            <p:cNvPr id="29" name="Google Shape;15514;p87">
              <a:extLst>
                <a:ext uri="{FF2B5EF4-FFF2-40B4-BE49-F238E27FC236}">
                  <a16:creationId xmlns:a16="http://schemas.microsoft.com/office/drawing/2014/main" id="{DBA1BF2B-DC5C-A120-1ED2-F77A9024D498}"/>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30" name="Google Shape;15515;p87">
              <a:extLst>
                <a:ext uri="{FF2B5EF4-FFF2-40B4-BE49-F238E27FC236}">
                  <a16:creationId xmlns:a16="http://schemas.microsoft.com/office/drawing/2014/main" id="{E98335E0-BB7A-3EF5-1C3E-05AB4DEA0E9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31" name="Google Shape;15516;p87">
              <a:extLst>
                <a:ext uri="{FF2B5EF4-FFF2-40B4-BE49-F238E27FC236}">
                  <a16:creationId xmlns:a16="http://schemas.microsoft.com/office/drawing/2014/main" id="{96A36DA1-7CAE-B850-7039-A3B7782D3C45}"/>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32" name="Oval 31">
            <a:extLst>
              <a:ext uri="{FF2B5EF4-FFF2-40B4-BE49-F238E27FC236}">
                <a16:creationId xmlns:a16="http://schemas.microsoft.com/office/drawing/2014/main" id="{AA27084D-FE9D-9265-9F70-EF8922CA6412}"/>
              </a:ext>
            </a:extLst>
          </p:cNvPr>
          <p:cNvSpPr>
            <a:spLocks/>
          </p:cNvSpPr>
          <p:nvPr/>
        </p:nvSpPr>
        <p:spPr>
          <a:xfrm>
            <a:off x="601542" y="401253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3" name="Google Shape;14939;p86">
            <a:extLst>
              <a:ext uri="{FF2B5EF4-FFF2-40B4-BE49-F238E27FC236}">
                <a16:creationId xmlns:a16="http://schemas.microsoft.com/office/drawing/2014/main" id="{C964A118-19DA-7CC7-E3AE-917EC20C2E98}"/>
              </a:ext>
            </a:extLst>
          </p:cNvPr>
          <p:cNvGrpSpPr/>
          <p:nvPr/>
        </p:nvGrpSpPr>
        <p:grpSpPr>
          <a:xfrm>
            <a:off x="754044" y="4144081"/>
            <a:ext cx="331370" cy="331370"/>
            <a:chOff x="5660400" y="238125"/>
            <a:chExt cx="481825" cy="481825"/>
          </a:xfrm>
          <a:solidFill>
            <a:schemeClr val="tx1"/>
          </a:solidFill>
        </p:grpSpPr>
        <p:sp>
          <p:nvSpPr>
            <p:cNvPr id="34" name="Google Shape;14940;p86">
              <a:extLst>
                <a:ext uri="{FF2B5EF4-FFF2-40B4-BE49-F238E27FC236}">
                  <a16:creationId xmlns:a16="http://schemas.microsoft.com/office/drawing/2014/main" id="{90A0DB78-91F0-0B42-8F90-CE55BF509C77}"/>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35" name="Google Shape;14941;p86">
              <a:extLst>
                <a:ext uri="{FF2B5EF4-FFF2-40B4-BE49-F238E27FC236}">
                  <a16:creationId xmlns:a16="http://schemas.microsoft.com/office/drawing/2014/main" id="{AF4B98CB-6946-C8CE-2760-1FFBC2D2F654}"/>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36" name="Oval 35">
            <a:extLst>
              <a:ext uri="{FF2B5EF4-FFF2-40B4-BE49-F238E27FC236}">
                <a16:creationId xmlns:a16="http://schemas.microsoft.com/office/drawing/2014/main" id="{4C87ABE7-E9C1-EBA2-7D21-BF503E075E8A}"/>
              </a:ext>
            </a:extLst>
          </p:cNvPr>
          <p:cNvSpPr>
            <a:spLocks/>
          </p:cNvSpPr>
          <p:nvPr/>
        </p:nvSpPr>
        <p:spPr>
          <a:xfrm>
            <a:off x="605843" y="457254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7" name="Google Shape;3619;p48">
            <a:extLst>
              <a:ext uri="{FF2B5EF4-FFF2-40B4-BE49-F238E27FC236}">
                <a16:creationId xmlns:a16="http://schemas.microsoft.com/office/drawing/2014/main" id="{CDB30B70-1B4E-FF1B-F503-DB81EA07717C}"/>
              </a:ext>
            </a:extLst>
          </p:cNvPr>
          <p:cNvGrpSpPr/>
          <p:nvPr/>
        </p:nvGrpSpPr>
        <p:grpSpPr>
          <a:xfrm>
            <a:off x="744007" y="4698561"/>
            <a:ext cx="352376" cy="400928"/>
            <a:chOff x="1529350" y="258825"/>
            <a:chExt cx="423475" cy="481825"/>
          </a:xfrm>
          <a:solidFill>
            <a:schemeClr val="tx1"/>
          </a:solidFill>
        </p:grpSpPr>
        <p:sp>
          <p:nvSpPr>
            <p:cNvPr id="38" name="Google Shape;3620;p48">
              <a:extLst>
                <a:ext uri="{FF2B5EF4-FFF2-40B4-BE49-F238E27FC236}">
                  <a16:creationId xmlns:a16="http://schemas.microsoft.com/office/drawing/2014/main" id="{6A7156A7-A21C-6A00-BABB-1A7D1FD95368}"/>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3621;p48">
              <a:extLst>
                <a:ext uri="{FF2B5EF4-FFF2-40B4-BE49-F238E27FC236}">
                  <a16:creationId xmlns:a16="http://schemas.microsoft.com/office/drawing/2014/main" id="{8CBC0340-8DA8-D380-62D6-1B8F80513B61}"/>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0" name="Oval 39">
            <a:extLst>
              <a:ext uri="{FF2B5EF4-FFF2-40B4-BE49-F238E27FC236}">
                <a16:creationId xmlns:a16="http://schemas.microsoft.com/office/drawing/2014/main" id="{B419481D-5908-DAD7-B001-E776E44AD487}"/>
              </a:ext>
            </a:extLst>
          </p:cNvPr>
          <p:cNvSpPr>
            <a:spLocks/>
          </p:cNvSpPr>
          <p:nvPr/>
        </p:nvSpPr>
        <p:spPr>
          <a:xfrm>
            <a:off x="596318" y="513755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1" name="Google Shape;6702;p54">
            <a:extLst>
              <a:ext uri="{FF2B5EF4-FFF2-40B4-BE49-F238E27FC236}">
                <a16:creationId xmlns:a16="http://schemas.microsoft.com/office/drawing/2014/main" id="{95B796FE-A2B3-A7E7-3B09-59D2E57679DC}"/>
              </a:ext>
            </a:extLst>
          </p:cNvPr>
          <p:cNvGrpSpPr/>
          <p:nvPr/>
        </p:nvGrpSpPr>
        <p:grpSpPr>
          <a:xfrm>
            <a:off x="745301" y="5264002"/>
            <a:ext cx="343734" cy="342804"/>
            <a:chOff x="-23599325" y="1971024"/>
            <a:chExt cx="296175" cy="295375"/>
          </a:xfrm>
          <a:solidFill>
            <a:schemeClr val="tx1"/>
          </a:solidFill>
        </p:grpSpPr>
        <p:sp>
          <p:nvSpPr>
            <p:cNvPr id="42" name="Google Shape;6703;p54">
              <a:extLst>
                <a:ext uri="{FF2B5EF4-FFF2-40B4-BE49-F238E27FC236}">
                  <a16:creationId xmlns:a16="http://schemas.microsoft.com/office/drawing/2014/main" id="{87772ED1-EB81-D7FD-15C1-19DF0716E4B8}"/>
                </a:ext>
              </a:extLst>
            </p:cNvPr>
            <p:cNvSpPr/>
            <p:nvPr/>
          </p:nvSpPr>
          <p:spPr>
            <a:xfrm>
              <a:off x="-23599325" y="1971024"/>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04;p54">
              <a:extLst>
                <a:ext uri="{FF2B5EF4-FFF2-40B4-BE49-F238E27FC236}">
                  <a16:creationId xmlns:a16="http://schemas.microsoft.com/office/drawing/2014/main" id="{7F613110-2328-C449-0783-7FB0D4D59D5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5E807F9B-6949-3DAE-FC6F-3CA6CCC2B8AE}"/>
              </a:ext>
            </a:extLst>
          </p:cNvPr>
          <p:cNvSpPr txBox="1"/>
          <p:nvPr/>
        </p:nvSpPr>
        <p:spPr>
          <a:xfrm>
            <a:off x="1823910" y="4207643"/>
            <a:ext cx="8118002" cy="830997"/>
          </a:xfrm>
          <a:prstGeom prst="rect">
            <a:avLst/>
          </a:prstGeom>
          <a:noFill/>
          <a:ln w="28575">
            <a:solidFill>
              <a:schemeClr val="tx2"/>
            </a:solidFill>
          </a:ln>
        </p:spPr>
        <p:txBody>
          <a:bodyPr wrap="square" rtlCol="0">
            <a:spAutoFit/>
          </a:bodyPr>
          <a:lstStyle/>
          <a:p>
            <a:r>
              <a:rPr lang="en-US" sz="2400" dirty="0"/>
              <a:t>MSRE: 0.1220263 | </a:t>
            </a:r>
            <a:r>
              <a:rPr lang="en-US" sz="2400" dirty="0" err="1"/>
              <a:t>Rsquared</a:t>
            </a:r>
            <a:r>
              <a:rPr lang="en-US" sz="2400" dirty="0"/>
              <a:t>: 0.5536642 | MAE: 0.09391466 </a:t>
            </a:r>
          </a:p>
          <a:p>
            <a:r>
              <a:rPr lang="en-US" sz="2400" dirty="0"/>
              <a:t>AIC: -154.9845 BIC: -122.2558</a:t>
            </a:r>
          </a:p>
        </p:txBody>
      </p:sp>
    </p:spTree>
    <p:extLst>
      <p:ext uri="{BB962C8B-B14F-4D97-AF65-F5344CB8AC3E}">
        <p14:creationId xmlns:p14="http://schemas.microsoft.com/office/powerpoint/2010/main" val="86038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0-#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animBg="1"/>
    </p:bld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40448-EC7B-B83F-D41E-01AF314F11DC}"/>
            </a:ext>
          </a:extLst>
        </p:cNvPr>
        <p:cNvGrpSpPr/>
        <p:nvPr/>
      </p:nvGrpSpPr>
      <p:grpSpPr>
        <a:xfrm>
          <a:off x="0" y="0"/>
          <a:ext cx="0" cy="0"/>
          <a:chOff x="0" y="0"/>
          <a:chExt cx="0" cy="0"/>
        </a:xfrm>
      </p:grpSpPr>
      <p:sp>
        <p:nvSpPr>
          <p:cNvPr id="56" name="Title 55">
            <a:extLst>
              <a:ext uri="{FF2B5EF4-FFF2-40B4-BE49-F238E27FC236}">
                <a16:creationId xmlns:a16="http://schemas.microsoft.com/office/drawing/2014/main" id="{8B08D10D-835F-A0E1-E32F-FC4AFD19BAF4}"/>
              </a:ext>
            </a:extLst>
          </p:cNvPr>
          <p:cNvSpPr>
            <a:spLocks noGrp="1"/>
          </p:cNvSpPr>
          <p:nvPr>
            <p:ph type="title"/>
          </p:nvPr>
        </p:nvSpPr>
        <p:spPr/>
        <p:txBody>
          <a:bodyPr/>
          <a:lstStyle/>
          <a:p>
            <a:r>
              <a:rPr lang="en-US" dirty="0"/>
              <a:t>EDA and Summary Information</a:t>
            </a:r>
          </a:p>
        </p:txBody>
      </p:sp>
      <p:sp>
        <p:nvSpPr>
          <p:cNvPr id="3" name="Content Placeholder 2">
            <a:extLst>
              <a:ext uri="{FF2B5EF4-FFF2-40B4-BE49-F238E27FC236}">
                <a16:creationId xmlns:a16="http://schemas.microsoft.com/office/drawing/2014/main" id="{50D78C75-34AB-294B-1189-4D534892B05C}"/>
              </a:ext>
            </a:extLst>
          </p:cNvPr>
          <p:cNvSpPr>
            <a:spLocks noGrp="1"/>
          </p:cNvSpPr>
          <p:nvPr>
            <p:ph sz="half" idx="2"/>
          </p:nvPr>
        </p:nvSpPr>
        <p:spPr>
          <a:xfrm>
            <a:off x="839788" y="1567543"/>
            <a:ext cx="5157787" cy="4622120"/>
          </a:xfrm>
        </p:spPr>
        <p:txBody>
          <a:bodyPr/>
          <a:lstStyle/>
          <a:p>
            <a:r>
              <a:rPr lang="en-US" dirty="0"/>
              <a:t>114 observations.</a:t>
            </a:r>
          </a:p>
          <a:p>
            <a:r>
              <a:rPr lang="en-US" dirty="0"/>
              <a:t>No missing data.</a:t>
            </a:r>
          </a:p>
          <a:p>
            <a:r>
              <a:rPr lang="en-US" dirty="0"/>
              <a:t>12 variables</a:t>
            </a:r>
          </a:p>
          <a:p>
            <a:pPr lvl="1"/>
            <a:r>
              <a:rPr lang="en-US" dirty="0"/>
              <a:t>9 numerical </a:t>
            </a:r>
          </a:p>
          <a:p>
            <a:pPr lvl="1"/>
            <a:r>
              <a:rPr lang="en-US" dirty="0"/>
              <a:t>2 Categorical (except ID)</a:t>
            </a:r>
          </a:p>
          <a:p>
            <a:r>
              <a:rPr lang="en-US" dirty="0"/>
              <a:t>Observational Data and not randomly sampled </a:t>
            </a:r>
          </a:p>
          <a:p>
            <a:r>
              <a:rPr lang="en-US" dirty="0"/>
              <a:t>No causal inferences can be gained.</a:t>
            </a:r>
          </a:p>
        </p:txBody>
      </p:sp>
      <p:pic>
        <p:nvPicPr>
          <p:cNvPr id="6" name="Content Placeholder 5">
            <a:extLst>
              <a:ext uri="{FF2B5EF4-FFF2-40B4-BE49-F238E27FC236}">
                <a16:creationId xmlns:a16="http://schemas.microsoft.com/office/drawing/2014/main" id="{88D36164-1915-58DE-D1EB-DD7112A3EAC0}"/>
              </a:ext>
            </a:extLst>
          </p:cNvPr>
          <p:cNvPicPr>
            <a:picLocks noGrp="1" noChangeAspect="1"/>
          </p:cNvPicPr>
          <p:nvPr>
            <p:ph sz="quarter" idx="4"/>
          </p:nvPr>
        </p:nvPicPr>
        <p:blipFill>
          <a:blip r:embed="rId2"/>
          <a:stretch>
            <a:fillRect/>
          </a:stretch>
        </p:blipFill>
        <p:spPr>
          <a:xfrm>
            <a:off x="6111861" y="1567543"/>
            <a:ext cx="5163262" cy="4622120"/>
          </a:xfrm>
          <a:prstGeom prst="rect">
            <a:avLst/>
          </a:prstGeom>
        </p:spPr>
      </p:pic>
    </p:spTree>
    <p:extLst>
      <p:ext uri="{BB962C8B-B14F-4D97-AF65-F5344CB8AC3E}">
        <p14:creationId xmlns:p14="http://schemas.microsoft.com/office/powerpoint/2010/main" val="31529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8968-90B3-A181-26E0-A31841B5A915}"/>
              </a:ext>
            </a:extLst>
          </p:cNvPr>
          <p:cNvSpPr>
            <a:spLocks noGrp="1"/>
          </p:cNvSpPr>
          <p:nvPr>
            <p:ph type="title"/>
          </p:nvPr>
        </p:nvSpPr>
        <p:spPr/>
        <p:txBody>
          <a:bodyPr/>
          <a:lstStyle/>
          <a:p>
            <a:r>
              <a:rPr lang="en-US" dirty="0"/>
              <a:t>Objective 2 - KNN</a:t>
            </a:r>
          </a:p>
        </p:txBody>
      </p:sp>
      <p:sp>
        <p:nvSpPr>
          <p:cNvPr id="3" name="Content Placeholder 2">
            <a:extLst>
              <a:ext uri="{FF2B5EF4-FFF2-40B4-BE49-F238E27FC236}">
                <a16:creationId xmlns:a16="http://schemas.microsoft.com/office/drawing/2014/main" id="{3B001038-49CA-C5F5-339C-FD3E438BBFE4}"/>
              </a:ext>
            </a:extLst>
          </p:cNvPr>
          <p:cNvSpPr>
            <a:spLocks noGrp="1"/>
          </p:cNvSpPr>
          <p:nvPr>
            <p:ph idx="1"/>
          </p:nvPr>
        </p:nvSpPr>
        <p:spPr/>
        <p:txBody>
          <a:bodyPr/>
          <a:lstStyle/>
          <a:p>
            <a:r>
              <a:rPr lang="en-US" dirty="0"/>
              <a:t>KNN model and details such as k term and other considerations. Summary of how the </a:t>
            </a:r>
            <a:r>
              <a:rPr lang="en-US" dirty="0" err="1"/>
              <a:t>knn</a:t>
            </a:r>
            <a:r>
              <a:rPr lang="en-US" dirty="0"/>
              <a:t> was built</a:t>
            </a:r>
          </a:p>
          <a:p>
            <a:r>
              <a:rPr lang="en-US" dirty="0"/>
              <a:t>“RMSE was used to select the optimal model using the smallest value.”</a:t>
            </a:r>
          </a:p>
          <a:p>
            <a:r>
              <a:rPr lang="en-US" dirty="0"/>
              <a:t>“The final value used for the model was k = 25.”</a:t>
            </a:r>
          </a:p>
        </p:txBody>
      </p:sp>
      <p:sp>
        <p:nvSpPr>
          <p:cNvPr id="4" name="TextBox 3">
            <a:extLst>
              <a:ext uri="{FF2B5EF4-FFF2-40B4-BE49-F238E27FC236}">
                <a16:creationId xmlns:a16="http://schemas.microsoft.com/office/drawing/2014/main" id="{D9709AC2-6FF6-FE59-DB04-D949BF82C8BF}"/>
              </a:ext>
            </a:extLst>
          </p:cNvPr>
          <p:cNvSpPr txBox="1"/>
          <p:nvPr/>
        </p:nvSpPr>
        <p:spPr>
          <a:xfrm>
            <a:off x="838200" y="4424426"/>
            <a:ext cx="7558164" cy="461665"/>
          </a:xfrm>
          <a:prstGeom prst="rect">
            <a:avLst/>
          </a:prstGeom>
          <a:noFill/>
          <a:ln w="28575">
            <a:solidFill>
              <a:schemeClr val="tx2"/>
            </a:solidFill>
          </a:ln>
        </p:spPr>
        <p:txBody>
          <a:bodyPr wrap="square" rtlCol="0">
            <a:spAutoFit/>
          </a:bodyPr>
          <a:lstStyle/>
          <a:p>
            <a:r>
              <a:rPr lang="en-US" sz="2400" dirty="0"/>
              <a:t>MSRE: 1.664686 | </a:t>
            </a:r>
            <a:r>
              <a:rPr lang="en-US" sz="2400" dirty="0" err="1"/>
              <a:t>Rsquared</a:t>
            </a:r>
            <a:r>
              <a:rPr lang="en-US" sz="2400" dirty="0"/>
              <a:t>: 0.2682736 | MAE:1.159992 </a:t>
            </a:r>
          </a:p>
        </p:txBody>
      </p:sp>
    </p:spTree>
    <p:extLst>
      <p:ext uri="{BB962C8B-B14F-4D97-AF65-F5344CB8AC3E}">
        <p14:creationId xmlns:p14="http://schemas.microsoft.com/office/powerpoint/2010/main" val="70725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2045-A714-A191-A75C-8936C1C042E6}"/>
              </a:ext>
            </a:extLst>
          </p:cNvPr>
          <p:cNvSpPr>
            <a:spLocks noGrp="1"/>
          </p:cNvSpPr>
          <p:nvPr>
            <p:ph type="title"/>
          </p:nvPr>
        </p:nvSpPr>
        <p:spPr/>
        <p:txBody>
          <a:bodyPr/>
          <a:lstStyle/>
          <a:p>
            <a:r>
              <a:rPr lang="en-US" dirty="0"/>
              <a:t>Objective Two - conclusions</a:t>
            </a:r>
          </a:p>
        </p:txBody>
      </p:sp>
      <p:sp>
        <p:nvSpPr>
          <p:cNvPr id="3" name="Content Placeholder 2">
            <a:extLst>
              <a:ext uri="{FF2B5EF4-FFF2-40B4-BE49-F238E27FC236}">
                <a16:creationId xmlns:a16="http://schemas.microsoft.com/office/drawing/2014/main" id="{A577A948-5D98-D34E-AD9B-156E885A7E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4470213"/>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32"/>
        <p:cNvGrpSpPr/>
        <p:nvPr/>
      </p:nvGrpSpPr>
      <p:grpSpPr>
        <a:xfrm>
          <a:off x="0" y="0"/>
          <a:ext cx="0" cy="0"/>
          <a:chOff x="0" y="0"/>
          <a:chExt cx="0" cy="0"/>
        </a:xfrm>
      </p:grpSpPr>
      <p:sp>
        <p:nvSpPr>
          <p:cNvPr id="10933" name="Google Shape;10933;p7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a:t>Instructions for use</a:t>
            </a:r>
            <a:endParaRPr/>
          </a:p>
        </p:txBody>
      </p:sp>
      <p:sp>
        <p:nvSpPr>
          <p:cNvPr id="10934" name="Google Shape;10934;p76"/>
          <p:cNvSpPr txBox="1"/>
          <p:nvPr/>
        </p:nvSpPr>
        <p:spPr>
          <a:xfrm>
            <a:off x="964533" y="1583967"/>
            <a:ext cx="10262800" cy="4592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dirty="0">
                <a:solidFill>
                  <a:schemeClr val="lt1"/>
                </a:solidFill>
              </a:rPr>
              <a:t>If you have a free account, in order to use this template, you must credit </a:t>
            </a:r>
            <a:r>
              <a:rPr lang="en" sz="1467" b="1" u="sng" dirty="0">
                <a:solidFill>
                  <a:schemeClr val="dk2"/>
                </a:solidFill>
                <a:hlinkClick r:id="rId3">
                  <a:extLst>
                    <a:ext uri="{A12FA001-AC4F-418D-AE19-62706E023703}">
                      <ahyp:hlinkClr xmlns:ahyp="http://schemas.microsoft.com/office/drawing/2018/hyperlinkcolor" val="tx"/>
                    </a:ext>
                  </a:extLst>
                </a:hlinkClick>
              </a:rPr>
              <a:t>Slidesgo</a:t>
            </a:r>
            <a:r>
              <a:rPr lang="en" sz="1467" b="1" dirty="0">
                <a:solidFill>
                  <a:schemeClr val="dk2"/>
                </a:solidFill>
              </a:rPr>
              <a:t> </a:t>
            </a:r>
            <a:r>
              <a:rPr lang="en" sz="1467" dirty="0">
                <a:solidFill>
                  <a:schemeClr val="lt1"/>
                </a:solidFill>
              </a:rPr>
              <a:t>by keeping the </a:t>
            </a:r>
            <a:r>
              <a:rPr lang="en" sz="1467" b="1" u="sng" dirty="0">
                <a:solidFill>
                  <a:schemeClr val="hlink"/>
                </a:solidFill>
                <a:hlinkClick r:id="" action="ppaction://noaction"/>
              </a:rPr>
              <a:t>Thanks</a:t>
            </a:r>
            <a:r>
              <a:rPr lang="en" sz="1467" b="1" dirty="0">
                <a:solidFill>
                  <a:schemeClr val="dk2"/>
                </a:solidFill>
              </a:rPr>
              <a:t> </a:t>
            </a:r>
            <a:r>
              <a:rPr lang="en" sz="1467" dirty="0">
                <a:solidFill>
                  <a:schemeClr val="lt1"/>
                </a:solidFill>
              </a:rPr>
              <a:t>slide. Please refer to the next slide to read the instructions for premium users.</a:t>
            </a:r>
            <a:endParaRPr sz="1467" dirty="0">
              <a:solidFill>
                <a:schemeClr val="lt1"/>
              </a:solidFill>
            </a:endParaRPr>
          </a:p>
          <a:p>
            <a:pPr>
              <a:spcBef>
                <a:spcPts val="1333"/>
              </a:spcBef>
              <a:buClr>
                <a:srgbClr val="000000"/>
              </a:buClr>
              <a:buSzPts val="1100"/>
            </a:pPr>
            <a:r>
              <a:rPr lang="en" sz="1467" b="1" dirty="0">
                <a:solidFill>
                  <a:schemeClr val="dk2"/>
                </a:solidFill>
              </a:rPr>
              <a:t>As a Free user, you are allowed to:</a:t>
            </a:r>
            <a:endParaRPr sz="1467" b="1" dirty="0">
              <a:solidFill>
                <a:schemeClr val="dk2"/>
              </a:solidFill>
            </a:endParaRPr>
          </a:p>
          <a:p>
            <a:pPr marL="609585" indent="-397923">
              <a:spcBef>
                <a:spcPts val="533"/>
              </a:spcBef>
              <a:buClr>
                <a:schemeClr val="lt1"/>
              </a:buClr>
              <a:buSzPts val="1100"/>
              <a:buChar char="●"/>
            </a:pPr>
            <a:r>
              <a:rPr lang="en" sz="1467" dirty="0">
                <a:solidFill>
                  <a:schemeClr val="lt1"/>
                </a:solidFill>
              </a:rPr>
              <a:t>Modify this template.</a:t>
            </a:r>
            <a:endParaRPr sz="1467" dirty="0">
              <a:solidFill>
                <a:schemeClr val="lt1"/>
              </a:solidFill>
            </a:endParaRPr>
          </a:p>
          <a:p>
            <a:pPr marL="609585" indent="-397923">
              <a:buClr>
                <a:schemeClr val="lt1"/>
              </a:buClr>
              <a:buSzPts val="1100"/>
              <a:buChar char="●"/>
            </a:pPr>
            <a:r>
              <a:rPr lang="en" sz="1467" dirty="0">
                <a:solidFill>
                  <a:schemeClr val="lt1"/>
                </a:solidFill>
              </a:rPr>
              <a:t>Use it for both personal and commercial projects.</a:t>
            </a:r>
            <a:endParaRPr sz="1467" dirty="0">
              <a:solidFill>
                <a:schemeClr val="lt1"/>
              </a:solidFill>
            </a:endParaRPr>
          </a:p>
          <a:p>
            <a:pPr>
              <a:spcBef>
                <a:spcPts val="1867"/>
              </a:spcBef>
              <a:buClr>
                <a:srgbClr val="000000"/>
              </a:buClr>
              <a:buSzPts val="1100"/>
            </a:pPr>
            <a:r>
              <a:rPr lang="en" sz="1467" b="1" dirty="0">
                <a:solidFill>
                  <a:schemeClr val="dk2"/>
                </a:solidFill>
              </a:rPr>
              <a:t>You are not allowed to:</a:t>
            </a:r>
            <a:endParaRPr sz="1467" b="1" dirty="0">
              <a:solidFill>
                <a:schemeClr val="dk2"/>
              </a:solidFill>
            </a:endParaRPr>
          </a:p>
          <a:p>
            <a:pPr marL="609585" indent="-397923">
              <a:buClr>
                <a:schemeClr val="lt1"/>
              </a:buClr>
              <a:buSzPts val="1100"/>
              <a:buChar char="●"/>
            </a:pPr>
            <a:r>
              <a:rPr lang="en" sz="1467" dirty="0">
                <a:solidFill>
                  <a:schemeClr val="lt1"/>
                </a:solidFill>
              </a:rPr>
              <a:t>Sublicense, sell or rent any of Slidesgo Content (or a modified version of Slidesgo Content).</a:t>
            </a:r>
            <a:endParaRPr sz="1467" dirty="0">
              <a:solidFill>
                <a:schemeClr val="lt1"/>
              </a:solidFill>
            </a:endParaRPr>
          </a:p>
          <a:p>
            <a:pPr marL="609585" indent="-397923">
              <a:buClr>
                <a:schemeClr val="lt1"/>
              </a:buClr>
              <a:buSzPts val="1100"/>
              <a:buChar char="●"/>
            </a:pPr>
            <a:r>
              <a:rPr lang="en" sz="1467" dirty="0">
                <a:solidFill>
                  <a:schemeClr val="lt1"/>
                </a:solidFill>
              </a:rPr>
              <a:t>Distribute Slidesgo Content unless it has been expressly authorized by Slidesgo.</a:t>
            </a:r>
            <a:endParaRPr sz="1467" dirty="0">
              <a:solidFill>
                <a:schemeClr val="lt1"/>
              </a:solidFill>
            </a:endParaRPr>
          </a:p>
          <a:p>
            <a:pPr marL="609585" indent="-397923">
              <a:buClr>
                <a:schemeClr val="lt1"/>
              </a:buClr>
              <a:buSzPts val="1100"/>
              <a:buChar char="●"/>
            </a:pPr>
            <a:r>
              <a:rPr lang="en" sz="1467" dirty="0">
                <a:solidFill>
                  <a:schemeClr val="lt1"/>
                </a:solidFill>
              </a:rPr>
              <a:t>Include Slidesgo Content in an online or offline database or file.</a:t>
            </a:r>
            <a:endParaRPr sz="1467" dirty="0">
              <a:solidFill>
                <a:schemeClr val="lt1"/>
              </a:solidFill>
            </a:endParaRPr>
          </a:p>
          <a:p>
            <a:pPr marL="609585" indent="-397923">
              <a:buClr>
                <a:schemeClr val="lt1"/>
              </a:buClr>
              <a:buSzPts val="1100"/>
              <a:buChar char="●"/>
            </a:pPr>
            <a:r>
              <a:rPr lang="en" sz="1467" dirty="0">
                <a:solidFill>
                  <a:schemeClr val="lt1"/>
                </a:solidFill>
              </a:rPr>
              <a:t>Offer Slidesgo templates (or modified versions of Slidesgo templates) for download.</a:t>
            </a:r>
            <a:endParaRPr sz="1467" dirty="0">
              <a:solidFill>
                <a:schemeClr val="lt1"/>
              </a:solidFill>
            </a:endParaRPr>
          </a:p>
          <a:p>
            <a:pPr marL="609585" indent="-397923">
              <a:buClr>
                <a:schemeClr val="lt1"/>
              </a:buClr>
              <a:buSzPts val="1100"/>
              <a:buChar char="●"/>
            </a:pPr>
            <a:r>
              <a:rPr lang="en" sz="1467" dirty="0">
                <a:solidFill>
                  <a:schemeClr val="lt1"/>
                </a:solidFill>
              </a:rPr>
              <a:t>Acquire the copyright of Slidesgo Content.</a:t>
            </a:r>
            <a:endParaRPr sz="1467" dirty="0">
              <a:solidFill>
                <a:schemeClr val="lt1"/>
              </a:solidFill>
            </a:endParaRPr>
          </a:p>
          <a:p>
            <a:pPr>
              <a:buClr>
                <a:srgbClr val="000000"/>
              </a:buClr>
              <a:buSzPts val="1100"/>
            </a:pPr>
            <a:endParaRPr sz="1467" dirty="0">
              <a:solidFill>
                <a:schemeClr val="lt1"/>
              </a:solidFill>
            </a:endParaRPr>
          </a:p>
          <a:p>
            <a:pPr>
              <a:buClr>
                <a:srgbClr val="000000"/>
              </a:buClr>
              <a:buSzPts val="1100"/>
            </a:pPr>
            <a:endParaRPr sz="1467" dirty="0">
              <a:solidFill>
                <a:schemeClr val="lt1"/>
              </a:solidFill>
            </a:endParaRPr>
          </a:p>
          <a:p>
            <a:pPr>
              <a:buClr>
                <a:schemeClr val="dk1"/>
              </a:buClr>
              <a:buSzPts val="1100"/>
            </a:pPr>
            <a:r>
              <a:rPr lang="en" sz="1467" dirty="0">
                <a:solidFill>
                  <a:schemeClr val="lt1"/>
                </a:solidFill>
              </a:rPr>
              <a:t>For more information about editing slides, please read our FAQs or visit Slidesgo School:</a:t>
            </a:r>
            <a:endParaRPr sz="1467" dirty="0">
              <a:solidFill>
                <a:schemeClr val="lt1"/>
              </a:solidFill>
            </a:endParaRPr>
          </a:p>
          <a:p>
            <a:pPr>
              <a:buClr>
                <a:schemeClr val="dk1"/>
              </a:buClr>
              <a:buSzPts val="1100"/>
            </a:pPr>
            <a:r>
              <a:rPr lang="en" sz="1467" b="1" u="sng" dirty="0">
                <a:solidFill>
                  <a:schemeClr val="dk2"/>
                </a:solidFill>
                <a:hlinkClick r:id="rId4">
                  <a:extLst>
                    <a:ext uri="{A12FA001-AC4F-418D-AE19-62706E023703}">
                      <ahyp:hlinkClr xmlns:ahyp="http://schemas.microsoft.com/office/drawing/2018/hyperlinkcolor" val="tx"/>
                    </a:ext>
                  </a:extLst>
                </a:hlinkClick>
              </a:rPr>
              <a:t>https://slidesgo.com/faqs</a:t>
            </a:r>
            <a:r>
              <a:rPr lang="en" sz="1467" dirty="0">
                <a:solidFill>
                  <a:schemeClr val="lt1"/>
                </a:solidFill>
              </a:rPr>
              <a:t> and </a:t>
            </a:r>
            <a:r>
              <a:rPr lang="en" sz="1467" b="1" u="sng" dirty="0">
                <a:solidFill>
                  <a:schemeClr val="dk2"/>
                </a:solidFill>
                <a:hlinkClick r:id="rId5">
                  <a:extLst>
                    <a:ext uri="{A12FA001-AC4F-418D-AE19-62706E023703}">
                      <ahyp:hlinkClr xmlns:ahyp="http://schemas.microsoft.com/office/drawing/2018/hyperlinkcolor" val="tx"/>
                    </a:ext>
                  </a:extLst>
                </a:hlinkClick>
              </a:rPr>
              <a:t>https://slidesgo.com/slidesgo-school</a:t>
            </a:r>
            <a:endParaRPr sz="1467" b="1" dirty="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38"/>
        <p:cNvGrpSpPr/>
        <p:nvPr/>
      </p:nvGrpSpPr>
      <p:grpSpPr>
        <a:xfrm>
          <a:off x="0" y="0"/>
          <a:ext cx="0" cy="0"/>
          <a:chOff x="0" y="0"/>
          <a:chExt cx="0" cy="0"/>
        </a:xfrm>
      </p:grpSpPr>
      <p:sp>
        <p:nvSpPr>
          <p:cNvPr id="10939" name="Google Shape;10939;p77"/>
          <p:cNvSpPr txBox="1"/>
          <p:nvPr/>
        </p:nvSpPr>
        <p:spPr>
          <a:xfrm>
            <a:off x="1040800" y="1736367"/>
            <a:ext cx="10262800" cy="45928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dirty="0">
                <a:solidFill>
                  <a:schemeClr val="lt1"/>
                </a:solidFill>
              </a:rPr>
              <a:t>As a Premium user, you can use this template without attributing </a:t>
            </a:r>
            <a:r>
              <a:rPr lang="en" sz="1467" b="1" u="sng" dirty="0">
                <a:solidFill>
                  <a:schemeClr val="dk2"/>
                </a:solidFill>
                <a:hlinkClick r:id="rId3">
                  <a:extLst>
                    <a:ext uri="{A12FA001-AC4F-418D-AE19-62706E023703}">
                      <ahyp:hlinkClr xmlns:ahyp="http://schemas.microsoft.com/office/drawing/2018/hyperlinkcolor" val="tx"/>
                    </a:ext>
                  </a:extLst>
                </a:hlinkClick>
              </a:rPr>
              <a:t>Slidesgo</a:t>
            </a:r>
            <a:r>
              <a:rPr lang="en" sz="1467" b="1" dirty="0">
                <a:solidFill>
                  <a:schemeClr val="dk2"/>
                </a:solidFill>
              </a:rPr>
              <a:t> </a:t>
            </a:r>
            <a:r>
              <a:rPr lang="en" sz="1467" dirty="0">
                <a:solidFill>
                  <a:schemeClr val="lt1"/>
                </a:solidFill>
              </a:rPr>
              <a:t>or keeping the "</a:t>
            </a:r>
            <a:r>
              <a:rPr lang="en" sz="1467" b="1" u="sng" dirty="0">
                <a:solidFill>
                  <a:schemeClr val="hlink"/>
                </a:solidFill>
                <a:hlinkClick r:id="" action="ppaction://noaction"/>
              </a:rPr>
              <a:t>Thanks</a:t>
            </a:r>
            <a:r>
              <a:rPr lang="en" sz="1467" dirty="0">
                <a:solidFill>
                  <a:schemeClr val="lt1"/>
                </a:solidFill>
              </a:rPr>
              <a:t>" slide.</a:t>
            </a:r>
            <a:endParaRPr sz="1467" dirty="0">
              <a:solidFill>
                <a:schemeClr val="lt1"/>
              </a:solidFill>
            </a:endParaRPr>
          </a:p>
          <a:p>
            <a:pPr>
              <a:spcBef>
                <a:spcPts val="1333"/>
              </a:spcBef>
            </a:pPr>
            <a:r>
              <a:rPr lang="en" sz="1467" b="1" dirty="0">
                <a:solidFill>
                  <a:schemeClr val="dk2"/>
                </a:solidFill>
              </a:rPr>
              <a:t>You are allowed to:</a:t>
            </a:r>
            <a:endParaRPr sz="1467" b="1" dirty="0">
              <a:solidFill>
                <a:schemeClr val="dk2"/>
              </a:solidFill>
            </a:endParaRPr>
          </a:p>
          <a:p>
            <a:pPr marL="609585" indent="-397923">
              <a:buClr>
                <a:schemeClr val="lt1"/>
              </a:buClr>
              <a:buSzPts val="1100"/>
              <a:buFont typeface="Arial"/>
              <a:buChar char="●"/>
            </a:pPr>
            <a:r>
              <a:rPr lang="en" sz="1467" dirty="0">
                <a:solidFill>
                  <a:schemeClr val="lt1"/>
                </a:solidFill>
              </a:rPr>
              <a:t>Modify this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Use it for both personal and commercial purposes.</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Hide or delete the “Thanks” slide and the mention to Slidesgo in the credits.</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Share this template in an editable format with people who are not part of your team.</a:t>
            </a:r>
            <a:endParaRPr sz="1467" dirty="0">
              <a:solidFill>
                <a:schemeClr val="lt1"/>
              </a:solidFill>
            </a:endParaRPr>
          </a:p>
          <a:p>
            <a:pPr>
              <a:spcBef>
                <a:spcPts val="1333"/>
              </a:spcBef>
            </a:pPr>
            <a:r>
              <a:rPr lang="en" sz="1467" b="1" dirty="0">
                <a:solidFill>
                  <a:schemeClr val="dk2"/>
                </a:solidFill>
              </a:rPr>
              <a:t>You are not allowed to:</a:t>
            </a:r>
            <a:endParaRPr sz="1467" b="1" dirty="0">
              <a:solidFill>
                <a:schemeClr val="dk2"/>
              </a:solidFill>
            </a:endParaRPr>
          </a:p>
          <a:p>
            <a:pPr marL="609585" indent="-397923">
              <a:buClr>
                <a:schemeClr val="lt1"/>
              </a:buClr>
              <a:buSzPts val="1100"/>
              <a:buFont typeface="Arial"/>
              <a:buChar char="●"/>
            </a:pPr>
            <a:r>
              <a:rPr lang="en" sz="1467" dirty="0">
                <a:solidFill>
                  <a:schemeClr val="lt1"/>
                </a:solidFill>
              </a:rPr>
              <a:t>Sublicense, sell or rent this Slidesgo Template (or a modified version of this Slidesgo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Use any of the elements that are part of this Slidesgo Template in an isolated and separated way from this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Register any of the elements that are part of this template as a trademark or logo, or register it as a work in an intellectual property registry or similar.</a:t>
            </a:r>
            <a:endParaRPr sz="1467" dirty="0">
              <a:solidFill>
                <a:schemeClr val="lt1"/>
              </a:solidFill>
            </a:endParaRPr>
          </a:p>
          <a:p>
            <a:endParaRPr sz="1467" dirty="0">
              <a:solidFill>
                <a:schemeClr val="lt1"/>
              </a:solidFill>
            </a:endParaRPr>
          </a:p>
          <a:p>
            <a:r>
              <a:rPr lang="en" sz="1467" dirty="0">
                <a:solidFill>
                  <a:schemeClr val="lt1"/>
                </a:solidFill>
              </a:rPr>
              <a:t>For more information about editing slides, please read our FAQs or visit Slidesgo School:</a:t>
            </a:r>
            <a:endParaRPr sz="1467" dirty="0">
              <a:solidFill>
                <a:schemeClr val="lt1"/>
              </a:solidFill>
            </a:endParaRPr>
          </a:p>
          <a:p>
            <a:r>
              <a:rPr lang="en" sz="1467" b="1" u="sng" dirty="0">
                <a:solidFill>
                  <a:schemeClr val="dk2"/>
                </a:solidFill>
                <a:hlinkClick r:id="rId4">
                  <a:extLst>
                    <a:ext uri="{A12FA001-AC4F-418D-AE19-62706E023703}">
                      <ahyp:hlinkClr xmlns:ahyp="http://schemas.microsoft.com/office/drawing/2018/hyperlinkcolor" val="tx"/>
                    </a:ext>
                  </a:extLst>
                </a:hlinkClick>
              </a:rPr>
              <a:t>https://slidesgo.com/faqs</a:t>
            </a:r>
            <a:r>
              <a:rPr lang="en" sz="1467" dirty="0">
                <a:solidFill>
                  <a:schemeClr val="lt1"/>
                </a:solidFill>
              </a:rPr>
              <a:t> and </a:t>
            </a:r>
            <a:r>
              <a:rPr lang="en" sz="1467" b="1" u="sng" dirty="0">
                <a:solidFill>
                  <a:schemeClr val="dk2"/>
                </a:solidFill>
                <a:hlinkClick r:id="rId5">
                  <a:extLst>
                    <a:ext uri="{A12FA001-AC4F-418D-AE19-62706E023703}">
                      <ahyp:hlinkClr xmlns:ahyp="http://schemas.microsoft.com/office/drawing/2018/hyperlinkcolor" val="tx"/>
                    </a:ext>
                  </a:extLst>
                </a:hlinkClick>
              </a:rPr>
              <a:t>https://slidesgo.com/slidesgo-school</a:t>
            </a:r>
            <a:endParaRPr sz="1467" b="1" dirty="0">
              <a:solidFill>
                <a:schemeClr val="dk2"/>
              </a:solidFill>
            </a:endParaRPr>
          </a:p>
        </p:txBody>
      </p:sp>
      <p:sp>
        <p:nvSpPr>
          <p:cNvPr id="10940" name="Google Shape;10940;p7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a:t>Instructions for use (premium users)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19"/>
        <p:cNvGrpSpPr/>
        <p:nvPr/>
      </p:nvGrpSpPr>
      <p:grpSpPr>
        <a:xfrm>
          <a:off x="0" y="0"/>
          <a:ext cx="0" cy="0"/>
          <a:chOff x="0" y="0"/>
          <a:chExt cx="0" cy="0"/>
        </a:xfrm>
      </p:grpSpPr>
      <p:pic>
        <p:nvPicPr>
          <p:cNvPr id="18020" name="Google Shape;18020;p93">
            <a:hlinkClick r:id="rId3"/>
          </p:cNvPr>
          <p:cNvPicPr preferRelativeResize="0"/>
          <p:nvPr/>
        </p:nvPicPr>
        <p:blipFill>
          <a:blip r:embed="rId4">
            <a:alphaModFix/>
          </a:blip>
          <a:stretch>
            <a:fillRect/>
          </a:stretch>
        </p:blipFill>
        <p:spPr>
          <a:xfrm>
            <a:off x="4601418" y="2830767"/>
            <a:ext cx="2989165" cy="11964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5200-3905-FD84-79D0-580E2AB47F15}"/>
              </a:ext>
            </a:extLst>
          </p:cNvPr>
          <p:cNvSpPr>
            <a:spLocks noGrp="1"/>
          </p:cNvSpPr>
          <p:nvPr>
            <p:ph type="title"/>
          </p:nvPr>
        </p:nvSpPr>
        <p:spPr/>
        <p:txBody>
          <a:bodyPr/>
          <a:lstStyle/>
          <a:p>
            <a:r>
              <a:rPr lang="en-US" dirty="0"/>
              <a:t>Define variables </a:t>
            </a:r>
          </a:p>
        </p:txBody>
      </p:sp>
      <p:grpSp>
        <p:nvGrpSpPr>
          <p:cNvPr id="109" name="Group 108">
            <a:extLst>
              <a:ext uri="{FF2B5EF4-FFF2-40B4-BE49-F238E27FC236}">
                <a16:creationId xmlns:a16="http://schemas.microsoft.com/office/drawing/2014/main" id="{435C41E9-4110-8EDB-AE59-31ED3B36FE5F}"/>
              </a:ext>
            </a:extLst>
          </p:cNvPr>
          <p:cNvGrpSpPr/>
          <p:nvPr/>
        </p:nvGrpSpPr>
        <p:grpSpPr>
          <a:xfrm>
            <a:off x="842650" y="1328596"/>
            <a:ext cx="3218688" cy="2419731"/>
            <a:chOff x="870308" y="1361190"/>
            <a:chExt cx="3218688" cy="2419731"/>
          </a:xfrm>
        </p:grpSpPr>
        <p:grpSp>
          <p:nvGrpSpPr>
            <p:cNvPr id="82" name="Group 81">
              <a:extLst>
                <a:ext uri="{FF2B5EF4-FFF2-40B4-BE49-F238E27FC236}">
                  <a16:creationId xmlns:a16="http://schemas.microsoft.com/office/drawing/2014/main" id="{0066C823-22C6-674D-DF78-61CF14EF7CD1}"/>
                </a:ext>
              </a:extLst>
            </p:cNvPr>
            <p:cNvGrpSpPr/>
            <p:nvPr/>
          </p:nvGrpSpPr>
          <p:grpSpPr>
            <a:xfrm>
              <a:off x="870308" y="1361190"/>
              <a:ext cx="3218688" cy="2419731"/>
              <a:chOff x="953644" y="1212152"/>
              <a:chExt cx="3218688" cy="2419731"/>
            </a:xfrm>
          </p:grpSpPr>
          <p:grpSp>
            <p:nvGrpSpPr>
              <p:cNvPr id="17" name="Group 16">
                <a:extLst>
                  <a:ext uri="{FF2B5EF4-FFF2-40B4-BE49-F238E27FC236}">
                    <a16:creationId xmlns:a16="http://schemas.microsoft.com/office/drawing/2014/main" id="{96300DF3-9E5B-E735-5BD1-BA2DFCDCAE1C}"/>
                  </a:ext>
                </a:extLst>
              </p:cNvPr>
              <p:cNvGrpSpPr/>
              <p:nvPr/>
            </p:nvGrpSpPr>
            <p:grpSpPr>
              <a:xfrm>
                <a:off x="953644" y="1212152"/>
                <a:ext cx="3218688" cy="2419731"/>
                <a:chOff x="731520" y="2546287"/>
                <a:chExt cx="3218688" cy="2419731"/>
              </a:xfrm>
            </p:grpSpPr>
            <p:sp>
              <p:nvSpPr>
                <p:cNvPr id="18" name="Rectangle: Rounded Corners 17">
                  <a:extLst>
                    <a:ext uri="{FF2B5EF4-FFF2-40B4-BE49-F238E27FC236}">
                      <a16:creationId xmlns:a16="http://schemas.microsoft.com/office/drawing/2014/main" id="{C26FB201-B12B-7415-2610-CA9C1C7A77E9}"/>
                    </a:ext>
                  </a:extLst>
                </p:cNvPr>
                <p:cNvSpPr>
                  <a:spLocks/>
                </p:cNvSpPr>
                <p:nvPr/>
              </p:nvSpPr>
              <p:spPr>
                <a:xfrm>
                  <a:off x="731520" y="3009202"/>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19" name="Oval 18">
                  <a:extLst>
                    <a:ext uri="{FF2B5EF4-FFF2-40B4-BE49-F238E27FC236}">
                      <a16:creationId xmlns:a16="http://schemas.microsoft.com/office/drawing/2014/main" id="{AB72B96E-2E10-66EA-2E88-98F70A25B394}"/>
                    </a:ext>
                  </a:extLst>
                </p:cNvPr>
                <p:cNvSpPr>
                  <a:spLocks/>
                </p:cNvSpPr>
                <p:nvPr/>
              </p:nvSpPr>
              <p:spPr>
                <a:xfrm>
                  <a:off x="1906524" y="2546287"/>
                  <a:ext cx="868680" cy="868680"/>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A0763FE-A9AD-BB28-2047-19766D2716F6}"/>
                  </a:ext>
                </a:extLst>
              </p:cNvPr>
              <p:cNvGrpSpPr/>
              <p:nvPr/>
            </p:nvGrpSpPr>
            <p:grpSpPr>
              <a:xfrm>
                <a:off x="953644" y="1372310"/>
                <a:ext cx="3218688" cy="1127915"/>
                <a:chOff x="8828912" y="257601"/>
                <a:chExt cx="3218688" cy="1127915"/>
              </a:xfrm>
            </p:grpSpPr>
            <p:grpSp>
              <p:nvGrpSpPr>
                <p:cNvPr id="33" name="Google Shape;16435;p89">
                  <a:extLst>
                    <a:ext uri="{FF2B5EF4-FFF2-40B4-BE49-F238E27FC236}">
                      <a16:creationId xmlns:a16="http://schemas.microsoft.com/office/drawing/2014/main" id="{2DCAD8F8-C375-8F89-860F-AE63C9346E58}"/>
                    </a:ext>
                  </a:extLst>
                </p:cNvPr>
                <p:cNvGrpSpPr/>
                <p:nvPr/>
              </p:nvGrpSpPr>
              <p:grpSpPr>
                <a:xfrm>
                  <a:off x="10177063" y="257601"/>
                  <a:ext cx="503261" cy="534186"/>
                  <a:chOff x="-30735222" y="3910925"/>
                  <a:chExt cx="292225" cy="291450"/>
                </a:xfrm>
                <a:solidFill>
                  <a:schemeClr val="tx1"/>
                </a:solidFill>
              </p:grpSpPr>
              <p:sp>
                <p:nvSpPr>
                  <p:cNvPr id="35" name="Google Shape;16436;p89">
                    <a:extLst>
                      <a:ext uri="{FF2B5EF4-FFF2-40B4-BE49-F238E27FC236}">
                        <a16:creationId xmlns:a16="http://schemas.microsoft.com/office/drawing/2014/main" id="{CCB8EED2-CD6E-CB82-ED94-312A0A8626DE}"/>
                      </a:ext>
                    </a:extLst>
                  </p:cNvPr>
                  <p:cNvSpPr/>
                  <p:nvPr/>
                </p:nvSpPr>
                <p:spPr>
                  <a:xfrm>
                    <a:off x="-30681843" y="3962655"/>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tx1"/>
                  </a:solidFill>
                  <a:ln w="3175">
                    <a:noFill/>
                  </a:ln>
                </p:spPr>
                <p:txBody>
                  <a:bodyPr spcFirstLastPara="1" wrap="square" lIns="121900" tIns="121900" rIns="121900" bIns="121900" anchor="ctr" anchorCtr="0">
                    <a:noAutofit/>
                  </a:bodyPr>
                  <a:lstStyle/>
                  <a:p>
                    <a:endParaRPr sz="2400" dirty="0"/>
                  </a:p>
                </p:txBody>
              </p:sp>
              <p:sp>
                <p:nvSpPr>
                  <p:cNvPr id="36" name="Google Shape;16437;p89">
                    <a:extLst>
                      <a:ext uri="{FF2B5EF4-FFF2-40B4-BE49-F238E27FC236}">
                        <a16:creationId xmlns:a16="http://schemas.microsoft.com/office/drawing/2014/main" id="{33FA3AEB-3F85-A900-FB11-5B50360F6951}"/>
                      </a:ext>
                    </a:extLst>
                  </p:cNvPr>
                  <p:cNvSpPr/>
                  <p:nvPr/>
                </p:nvSpPr>
                <p:spPr>
                  <a:xfrm>
                    <a:off x="-30735222"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w="3175">
                    <a:solidFill>
                      <a:schemeClr val="tx1"/>
                    </a:solidFill>
                  </a:ln>
                </p:spPr>
                <p:txBody>
                  <a:bodyPr spcFirstLastPara="1" wrap="square" lIns="121900" tIns="121900" rIns="121900" bIns="121900" anchor="ctr" anchorCtr="0">
                    <a:noAutofit/>
                  </a:bodyPr>
                  <a:lstStyle/>
                  <a:p>
                    <a:endParaRPr sz="2400"/>
                  </a:p>
                </p:txBody>
              </p:sp>
            </p:grpSp>
            <p:sp>
              <p:nvSpPr>
                <p:cNvPr id="34" name="TextBox 33">
                  <a:extLst>
                    <a:ext uri="{FF2B5EF4-FFF2-40B4-BE49-F238E27FC236}">
                      <a16:creationId xmlns:a16="http://schemas.microsoft.com/office/drawing/2014/main" id="{5D89C4B1-653A-B781-209A-12124E0718A8}"/>
                    </a:ext>
                  </a:extLst>
                </p:cNvPr>
                <p:cNvSpPr txBox="1"/>
                <p:nvPr/>
              </p:nvSpPr>
              <p:spPr>
                <a:xfrm>
                  <a:off x="8828912" y="1016184"/>
                  <a:ext cx="3218688"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Length of Stay</a:t>
                  </a:r>
                  <a:endParaRPr lang="en-US" dirty="0"/>
                </a:p>
              </p:txBody>
            </p:sp>
          </p:grpSp>
        </p:grpSp>
        <p:sp>
          <p:nvSpPr>
            <p:cNvPr id="108" name="TextBox 107">
              <a:extLst>
                <a:ext uri="{FF2B5EF4-FFF2-40B4-BE49-F238E27FC236}">
                  <a16:creationId xmlns:a16="http://schemas.microsoft.com/office/drawing/2014/main" id="{BC074424-44B2-02F9-F2F8-AA1E6E2D36F3}"/>
                </a:ext>
              </a:extLst>
            </p:cNvPr>
            <p:cNvSpPr txBox="1"/>
            <p:nvPr/>
          </p:nvSpPr>
          <p:spPr>
            <a:xfrm>
              <a:off x="1414885" y="2772453"/>
              <a:ext cx="2155543" cy="646331"/>
            </a:xfrm>
            <a:prstGeom prst="rect">
              <a:avLst/>
            </a:prstGeom>
            <a:noFill/>
          </p:spPr>
          <p:txBody>
            <a:bodyPr wrap="square">
              <a:spAutoFit/>
            </a:bodyPr>
            <a:lstStyle/>
            <a:p>
              <a:pPr algn="ctr"/>
              <a:r>
                <a:rPr lang="en-US" dirty="0"/>
                <a:t>Average length of stay (in days)</a:t>
              </a:r>
            </a:p>
          </p:txBody>
        </p:sp>
      </p:grpSp>
      <p:grpSp>
        <p:nvGrpSpPr>
          <p:cNvPr id="45" name="Group 44">
            <a:extLst>
              <a:ext uri="{FF2B5EF4-FFF2-40B4-BE49-F238E27FC236}">
                <a16:creationId xmlns:a16="http://schemas.microsoft.com/office/drawing/2014/main" id="{B821798B-6A44-5497-20AB-32D9DA0BD07C}"/>
              </a:ext>
            </a:extLst>
          </p:cNvPr>
          <p:cNvGrpSpPr/>
          <p:nvPr/>
        </p:nvGrpSpPr>
        <p:grpSpPr>
          <a:xfrm>
            <a:off x="4317207" y="1347780"/>
            <a:ext cx="3218688" cy="2385782"/>
            <a:chOff x="4317207" y="1347780"/>
            <a:chExt cx="3218688" cy="2385782"/>
          </a:xfrm>
        </p:grpSpPr>
        <p:sp>
          <p:nvSpPr>
            <p:cNvPr id="14" name="Rectangle: Rounded Corners 13">
              <a:extLst>
                <a:ext uri="{FF2B5EF4-FFF2-40B4-BE49-F238E27FC236}">
                  <a16:creationId xmlns:a16="http://schemas.microsoft.com/office/drawing/2014/main" id="{8DBA9E08-5376-492F-D030-C1F1CE21772B}"/>
                </a:ext>
              </a:extLst>
            </p:cNvPr>
            <p:cNvSpPr>
              <a:spLocks/>
            </p:cNvSpPr>
            <p:nvPr/>
          </p:nvSpPr>
          <p:spPr>
            <a:xfrm>
              <a:off x="4317207" y="1776746"/>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27A7991-FC43-3273-8BE9-2F3941FCC9F3}"/>
                </a:ext>
              </a:extLst>
            </p:cNvPr>
            <p:cNvSpPr>
              <a:spLocks/>
            </p:cNvSpPr>
            <p:nvPr/>
          </p:nvSpPr>
          <p:spPr>
            <a:xfrm>
              <a:off x="5492213" y="1347780"/>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4925EAB-92AF-11F6-482D-6EC65E3C6370}"/>
                </a:ext>
              </a:extLst>
            </p:cNvPr>
            <p:cNvGrpSpPr/>
            <p:nvPr/>
          </p:nvGrpSpPr>
          <p:grpSpPr>
            <a:xfrm>
              <a:off x="4319589" y="1516375"/>
              <a:ext cx="3214494" cy="1100294"/>
              <a:chOff x="8857188" y="226672"/>
              <a:chExt cx="3214494" cy="1100294"/>
            </a:xfrm>
          </p:grpSpPr>
          <p:grpSp>
            <p:nvGrpSpPr>
              <p:cNvPr id="38" name="Google Shape;15964;p88">
                <a:extLst>
                  <a:ext uri="{FF2B5EF4-FFF2-40B4-BE49-F238E27FC236}">
                    <a16:creationId xmlns:a16="http://schemas.microsoft.com/office/drawing/2014/main" id="{63928208-1AA4-9698-5B8E-8E172A02AD92}"/>
                  </a:ext>
                </a:extLst>
              </p:cNvPr>
              <p:cNvGrpSpPr/>
              <p:nvPr/>
            </p:nvGrpSpPr>
            <p:grpSpPr>
              <a:xfrm>
                <a:off x="10232646" y="226672"/>
                <a:ext cx="465511" cy="464289"/>
                <a:chOff x="4629125" y="3235150"/>
                <a:chExt cx="295375" cy="294600"/>
              </a:xfrm>
              <a:solidFill>
                <a:schemeClr val="tx1"/>
              </a:solidFill>
            </p:grpSpPr>
            <p:sp>
              <p:nvSpPr>
                <p:cNvPr id="40" name="Google Shape;15965;p88">
                  <a:extLst>
                    <a:ext uri="{FF2B5EF4-FFF2-40B4-BE49-F238E27FC236}">
                      <a16:creationId xmlns:a16="http://schemas.microsoft.com/office/drawing/2014/main" id="{FECC41D6-43BC-1044-4C7A-A324D191135C}"/>
                    </a:ext>
                  </a:extLst>
                </p:cNvPr>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bg2"/>
                </a:solidFill>
                <a:ln>
                  <a:solidFill>
                    <a:schemeClr val="tx1"/>
                  </a:solidFill>
                </a:ln>
              </p:spPr>
              <p:txBody>
                <a:bodyPr spcFirstLastPara="1" wrap="square" lIns="121900" tIns="121900" rIns="121900" bIns="121900" anchor="ctr" anchorCtr="0">
                  <a:noAutofit/>
                </a:bodyPr>
                <a:lstStyle/>
                <a:p>
                  <a:endParaRPr sz="2400"/>
                </a:p>
              </p:txBody>
            </p:sp>
            <p:sp>
              <p:nvSpPr>
                <p:cNvPr id="41" name="Google Shape;15966;p88">
                  <a:extLst>
                    <a:ext uri="{FF2B5EF4-FFF2-40B4-BE49-F238E27FC236}">
                      <a16:creationId xmlns:a16="http://schemas.microsoft.com/office/drawing/2014/main" id="{6CDDB97F-DC0A-ED0F-1DDC-CCA5AF7A94AE}"/>
                    </a:ext>
                  </a:extLst>
                </p:cNvPr>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chemeClr val="bg1"/>
                </a:solidFill>
                <a:ln>
                  <a:solidFill>
                    <a:schemeClr val="tx1"/>
                  </a:solidFill>
                </a:ln>
              </p:spPr>
              <p:txBody>
                <a:bodyPr spcFirstLastPara="1" wrap="square" lIns="121900" tIns="121900" rIns="121900" bIns="121900" anchor="ctr" anchorCtr="0">
                  <a:noAutofit/>
                </a:bodyPr>
                <a:lstStyle/>
                <a:p>
                  <a:endParaRPr sz="2400"/>
                </a:p>
              </p:txBody>
            </p:sp>
            <p:sp>
              <p:nvSpPr>
                <p:cNvPr id="42" name="Google Shape;15967;p88">
                  <a:extLst>
                    <a:ext uri="{FF2B5EF4-FFF2-40B4-BE49-F238E27FC236}">
                      <a16:creationId xmlns:a16="http://schemas.microsoft.com/office/drawing/2014/main" id="{9B009A39-AC7A-03BA-50E3-2DEB77C4DBF2}"/>
                    </a:ext>
                  </a:extLst>
                </p:cNvPr>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43" name="Google Shape;15968;p88">
                  <a:extLst>
                    <a:ext uri="{FF2B5EF4-FFF2-40B4-BE49-F238E27FC236}">
                      <a16:creationId xmlns:a16="http://schemas.microsoft.com/office/drawing/2014/main" id="{03ED5538-9BC2-A33F-DAA8-45606BD0B324}"/>
                    </a:ext>
                  </a:extLst>
                </p:cNvPr>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44" name="Google Shape;15969;p88">
                  <a:extLst>
                    <a:ext uri="{FF2B5EF4-FFF2-40B4-BE49-F238E27FC236}">
                      <a16:creationId xmlns:a16="http://schemas.microsoft.com/office/drawing/2014/main" id="{18175254-AE7B-6433-9BE4-1962D1817241}"/>
                    </a:ext>
                  </a:extLst>
                </p:cNvPr>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39" name="TextBox 38">
                <a:extLst>
                  <a:ext uri="{FF2B5EF4-FFF2-40B4-BE49-F238E27FC236}">
                    <a16:creationId xmlns:a16="http://schemas.microsoft.com/office/drawing/2014/main" id="{CDB18EEE-EF9D-5163-EE0B-EE37212D1632}"/>
                  </a:ext>
                </a:extLst>
              </p:cNvPr>
              <p:cNvSpPr txBox="1"/>
              <p:nvPr/>
            </p:nvSpPr>
            <p:spPr>
              <a:xfrm>
                <a:off x="8857188" y="957634"/>
                <a:ext cx="3214494" cy="369332"/>
              </a:xfrm>
              <a:prstGeom prst="rect">
                <a:avLst/>
              </a:prstGeom>
              <a:noFill/>
              <a:ln w="19050">
                <a:solidFill>
                  <a:schemeClr val="tx1"/>
                </a:solidFill>
              </a:ln>
            </p:spPr>
            <p:txBody>
              <a:bodyPr wrap="square">
                <a:spAutoFit/>
              </a:bodyPr>
              <a:lstStyle/>
              <a:p>
                <a:pPr algn="ctr"/>
                <a:r>
                  <a:rPr lang="en-US" dirty="0">
                    <a:ea typeface="Calibri" panose="020F0502020204030204" pitchFamily="34" charset="0"/>
                    <a:cs typeface="Times New Roman" panose="02020603050405020304" pitchFamily="18" charset="0"/>
                  </a:rPr>
                  <a:t>Hospital ID</a:t>
                </a:r>
                <a:endParaRPr lang="en-US" dirty="0"/>
              </a:p>
            </p:txBody>
          </p:sp>
        </p:grpSp>
        <p:sp>
          <p:nvSpPr>
            <p:cNvPr id="111" name="TextBox 110">
              <a:extLst>
                <a:ext uri="{FF2B5EF4-FFF2-40B4-BE49-F238E27FC236}">
                  <a16:creationId xmlns:a16="http://schemas.microsoft.com/office/drawing/2014/main" id="{60286221-73D2-BA46-6C89-B9015C0487E9}"/>
                </a:ext>
              </a:extLst>
            </p:cNvPr>
            <p:cNvSpPr txBox="1"/>
            <p:nvPr/>
          </p:nvSpPr>
          <p:spPr>
            <a:xfrm>
              <a:off x="4759118" y="2728982"/>
              <a:ext cx="2333625" cy="923330"/>
            </a:xfrm>
            <a:prstGeom prst="rect">
              <a:avLst/>
            </a:prstGeom>
            <a:noFill/>
            <a:ln>
              <a:noFill/>
            </a:ln>
          </p:spPr>
          <p:txBody>
            <a:bodyPr wrap="square">
              <a:spAutoFit/>
            </a:bodyPr>
            <a:lstStyle/>
            <a:p>
              <a:pPr algn="ctr"/>
              <a:r>
                <a:rPr lang="en-US" dirty="0"/>
                <a:t>Identification of a single hospital from the data</a:t>
              </a:r>
            </a:p>
          </p:txBody>
        </p:sp>
      </p:grpSp>
      <p:grpSp>
        <p:nvGrpSpPr>
          <p:cNvPr id="115" name="Group 114">
            <a:extLst>
              <a:ext uri="{FF2B5EF4-FFF2-40B4-BE49-F238E27FC236}">
                <a16:creationId xmlns:a16="http://schemas.microsoft.com/office/drawing/2014/main" id="{615B24E8-25CD-F4A1-2FC6-235C0387562B}"/>
              </a:ext>
            </a:extLst>
          </p:cNvPr>
          <p:cNvGrpSpPr/>
          <p:nvPr/>
        </p:nvGrpSpPr>
        <p:grpSpPr>
          <a:xfrm>
            <a:off x="7762867" y="1348290"/>
            <a:ext cx="3218688" cy="2391156"/>
            <a:chOff x="7762867" y="1348290"/>
            <a:chExt cx="3218688" cy="2391156"/>
          </a:xfrm>
        </p:grpSpPr>
        <p:grpSp>
          <p:nvGrpSpPr>
            <p:cNvPr id="55" name="Group 54">
              <a:extLst>
                <a:ext uri="{FF2B5EF4-FFF2-40B4-BE49-F238E27FC236}">
                  <a16:creationId xmlns:a16="http://schemas.microsoft.com/office/drawing/2014/main" id="{ED670300-E7A2-2982-65B1-F1826A5A3C5E}"/>
                </a:ext>
              </a:extLst>
            </p:cNvPr>
            <p:cNvGrpSpPr/>
            <p:nvPr/>
          </p:nvGrpSpPr>
          <p:grpSpPr>
            <a:xfrm>
              <a:off x="7762867" y="1348290"/>
              <a:ext cx="3218688" cy="2391156"/>
              <a:chOff x="7955279" y="1030327"/>
              <a:chExt cx="3218688" cy="2391156"/>
            </a:xfrm>
          </p:grpSpPr>
          <p:grpSp>
            <p:nvGrpSpPr>
              <p:cNvPr id="29" name="Group 28">
                <a:extLst>
                  <a:ext uri="{FF2B5EF4-FFF2-40B4-BE49-F238E27FC236}">
                    <a16:creationId xmlns:a16="http://schemas.microsoft.com/office/drawing/2014/main" id="{7A9C4FDB-8937-6FEA-6D11-B18C4DA04B32}"/>
                  </a:ext>
                </a:extLst>
              </p:cNvPr>
              <p:cNvGrpSpPr/>
              <p:nvPr/>
            </p:nvGrpSpPr>
            <p:grpSpPr>
              <a:xfrm>
                <a:off x="7955279" y="1030327"/>
                <a:ext cx="3218688" cy="2391156"/>
                <a:chOff x="731520" y="2546287"/>
                <a:chExt cx="3218688" cy="2391156"/>
              </a:xfrm>
            </p:grpSpPr>
            <p:sp>
              <p:nvSpPr>
                <p:cNvPr id="30" name="Rectangle: Rounded Corners 29">
                  <a:extLst>
                    <a:ext uri="{FF2B5EF4-FFF2-40B4-BE49-F238E27FC236}">
                      <a16:creationId xmlns:a16="http://schemas.microsoft.com/office/drawing/2014/main" id="{850CD7DC-26CC-B3F7-4275-C48805873103}"/>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6F625F0-7D0F-E543-BA08-0E158E409AFD}"/>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757FB8F-C815-85FE-32B9-E56589878DFC}"/>
                  </a:ext>
                </a:extLst>
              </p:cNvPr>
              <p:cNvGrpSpPr/>
              <p:nvPr/>
            </p:nvGrpSpPr>
            <p:grpSpPr>
              <a:xfrm>
                <a:off x="7955280" y="1194142"/>
                <a:ext cx="3218687" cy="1109081"/>
                <a:chOff x="8916591" y="1555544"/>
                <a:chExt cx="3218687" cy="1109081"/>
              </a:xfrm>
            </p:grpSpPr>
            <p:grpSp>
              <p:nvGrpSpPr>
                <p:cNvPr id="98" name="Google Shape;3650;p48">
                  <a:extLst>
                    <a:ext uri="{FF2B5EF4-FFF2-40B4-BE49-F238E27FC236}">
                      <a16:creationId xmlns:a16="http://schemas.microsoft.com/office/drawing/2014/main" id="{8ABA1028-6458-3E79-9780-CD57AC69F50A}"/>
                    </a:ext>
                  </a:extLst>
                </p:cNvPr>
                <p:cNvGrpSpPr/>
                <p:nvPr/>
              </p:nvGrpSpPr>
              <p:grpSpPr>
                <a:xfrm>
                  <a:off x="10288951" y="1555544"/>
                  <a:ext cx="484923" cy="484920"/>
                  <a:chOff x="5650933" y="238125"/>
                  <a:chExt cx="481828" cy="481825"/>
                </a:xfrm>
                <a:solidFill>
                  <a:schemeClr val="tx1"/>
                </a:solidFill>
              </p:grpSpPr>
              <p:sp>
                <p:nvSpPr>
                  <p:cNvPr id="99" name="Google Shape;3651;p48">
                    <a:extLst>
                      <a:ext uri="{FF2B5EF4-FFF2-40B4-BE49-F238E27FC236}">
                        <a16:creationId xmlns:a16="http://schemas.microsoft.com/office/drawing/2014/main" id="{A618B308-4674-70ED-CAC7-8B9B9FAE0AD8}"/>
                      </a:ext>
                    </a:extLst>
                  </p:cNvPr>
                  <p:cNvSpPr/>
                  <p:nvPr/>
                </p:nvSpPr>
                <p:spPr>
                  <a:xfrm>
                    <a:off x="5650933"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3652;p48">
                    <a:extLst>
                      <a:ext uri="{FF2B5EF4-FFF2-40B4-BE49-F238E27FC236}">
                        <a16:creationId xmlns:a16="http://schemas.microsoft.com/office/drawing/2014/main" id="{F22E077B-AE7A-C22F-187A-271C1D9D000C}"/>
                      </a:ext>
                    </a:extLst>
                  </p:cNvPr>
                  <p:cNvSpPr/>
                  <p:nvPr/>
                </p:nvSpPr>
                <p:spPr>
                  <a:xfrm>
                    <a:off x="5650936"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 name="TextBox 100">
                  <a:extLst>
                    <a:ext uri="{FF2B5EF4-FFF2-40B4-BE49-F238E27FC236}">
                      <a16:creationId xmlns:a16="http://schemas.microsoft.com/office/drawing/2014/main" id="{F1E9AD43-204C-EC61-D7EE-6C870FAC5E53}"/>
                    </a:ext>
                  </a:extLst>
                </p:cNvPr>
                <p:cNvSpPr txBox="1"/>
                <p:nvPr/>
              </p:nvSpPr>
              <p:spPr>
                <a:xfrm>
                  <a:off x="8916591" y="2295293"/>
                  <a:ext cx="3218687" cy="369332"/>
                </a:xfrm>
                <a:prstGeom prst="rect">
                  <a:avLst/>
                </a:prstGeom>
                <a:noFill/>
                <a:ln w="19050">
                  <a:solidFill>
                    <a:schemeClr val="tx1"/>
                  </a:solidFill>
                </a:ln>
              </p:spPr>
              <p:txBody>
                <a:bodyPr wrap="square">
                  <a:spAutoFit/>
                </a:bodyPr>
                <a:lstStyle/>
                <a:p>
                  <a:pPr algn="ctr"/>
                  <a:r>
                    <a:rPr lang="en-US" sz="1800" dirty="0">
                      <a:effectLst/>
                      <a:ea typeface="Calibri" panose="020F0502020204030204" pitchFamily="34" charset="0"/>
                      <a:cs typeface="Times New Roman" panose="02020603050405020304" pitchFamily="18" charset="0"/>
                    </a:rPr>
                    <a:t>Age</a:t>
                  </a:r>
                  <a:endParaRPr lang="en-US" dirty="0"/>
                </a:p>
              </p:txBody>
            </p:sp>
          </p:grpSp>
        </p:grpSp>
        <p:sp>
          <p:nvSpPr>
            <p:cNvPr id="114" name="TextBox 113">
              <a:extLst>
                <a:ext uri="{FF2B5EF4-FFF2-40B4-BE49-F238E27FC236}">
                  <a16:creationId xmlns:a16="http://schemas.microsoft.com/office/drawing/2014/main" id="{77B8536A-7315-EE3E-AE31-C046774D61FE}"/>
                </a:ext>
              </a:extLst>
            </p:cNvPr>
            <p:cNvSpPr txBox="1"/>
            <p:nvPr/>
          </p:nvSpPr>
          <p:spPr>
            <a:xfrm>
              <a:off x="8314543" y="2773622"/>
              <a:ext cx="2115335" cy="646331"/>
            </a:xfrm>
            <a:prstGeom prst="rect">
              <a:avLst/>
            </a:prstGeom>
            <a:noFill/>
            <a:ln>
              <a:noFill/>
            </a:ln>
          </p:spPr>
          <p:txBody>
            <a:bodyPr wrap="square">
              <a:spAutoFit/>
            </a:bodyPr>
            <a:lstStyle/>
            <a:p>
              <a:pPr algn="ctr"/>
              <a:r>
                <a:rPr lang="en-US" dirty="0"/>
                <a:t>Average age of patients (years)</a:t>
              </a:r>
            </a:p>
          </p:txBody>
        </p:sp>
      </p:grpSp>
      <p:grpSp>
        <p:nvGrpSpPr>
          <p:cNvPr id="136" name="Group 135">
            <a:extLst>
              <a:ext uri="{FF2B5EF4-FFF2-40B4-BE49-F238E27FC236}">
                <a16:creationId xmlns:a16="http://schemas.microsoft.com/office/drawing/2014/main" id="{15A90FA8-FF2E-4352-7592-B56B4FFAB0B3}"/>
              </a:ext>
            </a:extLst>
          </p:cNvPr>
          <p:cNvGrpSpPr/>
          <p:nvPr/>
        </p:nvGrpSpPr>
        <p:grpSpPr>
          <a:xfrm>
            <a:off x="4317208" y="3916426"/>
            <a:ext cx="3218689" cy="2391156"/>
            <a:chOff x="4317208" y="3916426"/>
            <a:chExt cx="3218689" cy="2391156"/>
          </a:xfrm>
        </p:grpSpPr>
        <p:grpSp>
          <p:nvGrpSpPr>
            <p:cNvPr id="83" name="Group 82">
              <a:extLst>
                <a:ext uri="{FF2B5EF4-FFF2-40B4-BE49-F238E27FC236}">
                  <a16:creationId xmlns:a16="http://schemas.microsoft.com/office/drawing/2014/main" id="{0EF6FC37-AC2C-2985-EA17-F3A577800BA7}"/>
                </a:ext>
              </a:extLst>
            </p:cNvPr>
            <p:cNvGrpSpPr/>
            <p:nvPr/>
          </p:nvGrpSpPr>
          <p:grpSpPr>
            <a:xfrm>
              <a:off x="4317208" y="3916426"/>
              <a:ext cx="3218689" cy="2391156"/>
              <a:chOff x="4504802" y="3369287"/>
              <a:chExt cx="3218689" cy="2391156"/>
            </a:xfrm>
          </p:grpSpPr>
          <p:grpSp>
            <p:nvGrpSpPr>
              <p:cNvPr id="20" name="Group 19">
                <a:extLst>
                  <a:ext uri="{FF2B5EF4-FFF2-40B4-BE49-F238E27FC236}">
                    <a16:creationId xmlns:a16="http://schemas.microsoft.com/office/drawing/2014/main" id="{9EC18E58-35EC-3D7F-967C-E2CF5682FFAA}"/>
                  </a:ext>
                </a:extLst>
              </p:cNvPr>
              <p:cNvGrpSpPr/>
              <p:nvPr/>
            </p:nvGrpSpPr>
            <p:grpSpPr>
              <a:xfrm>
                <a:off x="4504803" y="3369287"/>
                <a:ext cx="3218688" cy="2391156"/>
                <a:chOff x="731520" y="2546287"/>
                <a:chExt cx="3218688" cy="2391156"/>
              </a:xfrm>
            </p:grpSpPr>
            <p:sp>
              <p:nvSpPr>
                <p:cNvPr id="21" name="Rectangle: Rounded Corners 20">
                  <a:extLst>
                    <a:ext uri="{FF2B5EF4-FFF2-40B4-BE49-F238E27FC236}">
                      <a16:creationId xmlns:a16="http://schemas.microsoft.com/office/drawing/2014/main" id="{05C1A9CF-E2C5-6F5E-C701-7AD64F9F0B53}"/>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FACD6E2-1C67-79BA-4010-914CD02AE1B2}"/>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B192701-EA2F-17D5-2E0B-8F0BBF1BBC01}"/>
                  </a:ext>
                </a:extLst>
              </p:cNvPr>
              <p:cNvGrpSpPr/>
              <p:nvPr/>
            </p:nvGrpSpPr>
            <p:grpSpPr>
              <a:xfrm>
                <a:off x="4504802" y="3543380"/>
                <a:ext cx="3218688" cy="1116340"/>
                <a:chOff x="8819118" y="312470"/>
                <a:chExt cx="3218688" cy="1116340"/>
              </a:xfrm>
            </p:grpSpPr>
            <p:grpSp>
              <p:nvGrpSpPr>
                <p:cNvPr id="63" name="Google Shape;15513;p87">
                  <a:extLst>
                    <a:ext uri="{FF2B5EF4-FFF2-40B4-BE49-F238E27FC236}">
                      <a16:creationId xmlns:a16="http://schemas.microsoft.com/office/drawing/2014/main" id="{69E5CBA9-835F-4B0B-8810-A44E7078D234}"/>
                    </a:ext>
                  </a:extLst>
                </p:cNvPr>
                <p:cNvGrpSpPr/>
                <p:nvPr/>
              </p:nvGrpSpPr>
              <p:grpSpPr>
                <a:xfrm>
                  <a:off x="10235155" y="312470"/>
                  <a:ext cx="386616" cy="470442"/>
                  <a:chOff x="-24709100" y="3888876"/>
                  <a:chExt cx="243400" cy="296174"/>
                </a:xfrm>
                <a:solidFill>
                  <a:schemeClr val="tx1"/>
                </a:solidFill>
              </p:grpSpPr>
              <p:sp>
                <p:nvSpPr>
                  <p:cNvPr id="65" name="Google Shape;15514;p87">
                    <a:extLst>
                      <a:ext uri="{FF2B5EF4-FFF2-40B4-BE49-F238E27FC236}">
                        <a16:creationId xmlns:a16="http://schemas.microsoft.com/office/drawing/2014/main" id="{633FF442-B100-994D-D1A2-8701B5FFE230}"/>
                      </a:ext>
                    </a:extLst>
                  </p:cNvPr>
                  <p:cNvSpPr/>
                  <p:nvPr/>
                </p:nvSpPr>
                <p:spPr>
                  <a:xfrm>
                    <a:off x="-24587791" y="3888876"/>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66" name="Google Shape;15515;p87">
                    <a:extLst>
                      <a:ext uri="{FF2B5EF4-FFF2-40B4-BE49-F238E27FC236}">
                        <a16:creationId xmlns:a16="http://schemas.microsoft.com/office/drawing/2014/main" id="{781AA956-9FE5-3BCC-7174-652DF0048C9A}"/>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67" name="Google Shape;15516;p87">
                    <a:extLst>
                      <a:ext uri="{FF2B5EF4-FFF2-40B4-BE49-F238E27FC236}">
                        <a16:creationId xmlns:a16="http://schemas.microsoft.com/office/drawing/2014/main" id="{ECAFCDB3-5742-6FDF-57D6-EE3AAC59A812}"/>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64" name="TextBox 63">
                  <a:extLst>
                    <a:ext uri="{FF2B5EF4-FFF2-40B4-BE49-F238E27FC236}">
                      <a16:creationId xmlns:a16="http://schemas.microsoft.com/office/drawing/2014/main" id="{DEEE3B99-1D47-91F6-4EFA-C3C84CB8B8C1}"/>
                    </a:ext>
                  </a:extLst>
                </p:cNvPr>
                <p:cNvSpPr txBox="1"/>
                <p:nvPr/>
              </p:nvSpPr>
              <p:spPr>
                <a:xfrm>
                  <a:off x="8819118" y="1059478"/>
                  <a:ext cx="3218688"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Routine Culturing Ratio</a:t>
                  </a:r>
                </a:p>
              </p:txBody>
            </p:sp>
          </p:grpSp>
        </p:grpSp>
        <p:sp>
          <p:nvSpPr>
            <p:cNvPr id="132" name="TextBox 131">
              <a:extLst>
                <a:ext uri="{FF2B5EF4-FFF2-40B4-BE49-F238E27FC236}">
                  <a16:creationId xmlns:a16="http://schemas.microsoft.com/office/drawing/2014/main" id="{9978C29E-1182-F759-7F44-CF386EFDAB59}"/>
                </a:ext>
              </a:extLst>
            </p:cNvPr>
            <p:cNvSpPr txBox="1"/>
            <p:nvPr/>
          </p:nvSpPr>
          <p:spPr>
            <a:xfrm>
              <a:off x="4324921" y="5219123"/>
              <a:ext cx="3202018" cy="830997"/>
            </a:xfrm>
            <a:prstGeom prst="rect">
              <a:avLst/>
            </a:prstGeom>
            <a:noFill/>
          </p:spPr>
          <p:txBody>
            <a:bodyPr wrap="square">
              <a:spAutoFit/>
            </a:bodyPr>
            <a:lstStyle/>
            <a:p>
              <a:pPr algn="ctr"/>
              <a:r>
                <a:rPr lang="en-US" sz="1600" dirty="0"/>
                <a:t>Ratio of # of cultures performed to number of patients without symptoms of infection times 100</a:t>
              </a:r>
            </a:p>
          </p:txBody>
        </p:sp>
      </p:grpSp>
      <p:grpSp>
        <p:nvGrpSpPr>
          <p:cNvPr id="141" name="Group 140">
            <a:extLst>
              <a:ext uri="{FF2B5EF4-FFF2-40B4-BE49-F238E27FC236}">
                <a16:creationId xmlns:a16="http://schemas.microsoft.com/office/drawing/2014/main" id="{AFC7EDF5-AEAD-9409-7300-9BAD9BC5941D}"/>
              </a:ext>
            </a:extLst>
          </p:cNvPr>
          <p:cNvGrpSpPr/>
          <p:nvPr/>
        </p:nvGrpSpPr>
        <p:grpSpPr>
          <a:xfrm>
            <a:off x="7777871" y="3916426"/>
            <a:ext cx="3218689" cy="2391156"/>
            <a:chOff x="7777871" y="3916426"/>
            <a:chExt cx="3218689" cy="2391156"/>
          </a:xfrm>
        </p:grpSpPr>
        <p:grpSp>
          <p:nvGrpSpPr>
            <p:cNvPr id="140" name="Group 139">
              <a:extLst>
                <a:ext uri="{FF2B5EF4-FFF2-40B4-BE49-F238E27FC236}">
                  <a16:creationId xmlns:a16="http://schemas.microsoft.com/office/drawing/2014/main" id="{1F8813A3-CCFE-11A3-3952-AC3A4956C83F}"/>
                </a:ext>
              </a:extLst>
            </p:cNvPr>
            <p:cNvGrpSpPr/>
            <p:nvPr/>
          </p:nvGrpSpPr>
          <p:grpSpPr>
            <a:xfrm>
              <a:off x="7777872" y="3916426"/>
              <a:ext cx="3218688" cy="2391156"/>
              <a:chOff x="7777872" y="3916426"/>
              <a:chExt cx="3218688" cy="2391156"/>
            </a:xfrm>
          </p:grpSpPr>
          <p:grpSp>
            <p:nvGrpSpPr>
              <p:cNvPr id="139" name="Group 138">
                <a:extLst>
                  <a:ext uri="{FF2B5EF4-FFF2-40B4-BE49-F238E27FC236}">
                    <a16:creationId xmlns:a16="http://schemas.microsoft.com/office/drawing/2014/main" id="{C2E6680D-5F43-B368-317A-E3C827BD6771}"/>
                  </a:ext>
                </a:extLst>
              </p:cNvPr>
              <p:cNvGrpSpPr/>
              <p:nvPr/>
            </p:nvGrpSpPr>
            <p:grpSpPr>
              <a:xfrm>
                <a:off x="7777872" y="3916426"/>
                <a:ext cx="3218688" cy="2391156"/>
                <a:chOff x="7777872" y="3916426"/>
                <a:chExt cx="3218688" cy="2391156"/>
              </a:xfrm>
            </p:grpSpPr>
            <p:grpSp>
              <p:nvGrpSpPr>
                <p:cNvPr id="26" name="Group 25">
                  <a:extLst>
                    <a:ext uri="{FF2B5EF4-FFF2-40B4-BE49-F238E27FC236}">
                      <a16:creationId xmlns:a16="http://schemas.microsoft.com/office/drawing/2014/main" id="{8661A32C-328F-A341-D0EF-0F0C6A031407}"/>
                    </a:ext>
                  </a:extLst>
                </p:cNvPr>
                <p:cNvGrpSpPr/>
                <p:nvPr/>
              </p:nvGrpSpPr>
              <p:grpSpPr>
                <a:xfrm>
                  <a:off x="7777872" y="3916426"/>
                  <a:ext cx="3218688" cy="2391156"/>
                  <a:chOff x="731520" y="2546287"/>
                  <a:chExt cx="3218688" cy="2391156"/>
                </a:xfrm>
              </p:grpSpPr>
              <p:sp>
                <p:nvSpPr>
                  <p:cNvPr id="27" name="Rectangle: Rounded Corners 26">
                    <a:extLst>
                      <a:ext uri="{FF2B5EF4-FFF2-40B4-BE49-F238E27FC236}">
                        <a16:creationId xmlns:a16="http://schemas.microsoft.com/office/drawing/2014/main" id="{8E906A56-10AE-31DB-6937-B38A3D7C2404}"/>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9C725E6-3FD9-0522-2CF7-CD7A3B5502B9}"/>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34" name="TextBox 133">
                  <a:extLst>
                    <a:ext uri="{FF2B5EF4-FFF2-40B4-BE49-F238E27FC236}">
                      <a16:creationId xmlns:a16="http://schemas.microsoft.com/office/drawing/2014/main" id="{B258880B-6AC8-BBE0-E38E-2A3294257B02}"/>
                    </a:ext>
                  </a:extLst>
                </p:cNvPr>
                <p:cNvSpPr txBox="1"/>
                <p:nvPr/>
              </p:nvSpPr>
              <p:spPr>
                <a:xfrm>
                  <a:off x="7791768" y="5202064"/>
                  <a:ext cx="3189787" cy="830997"/>
                </a:xfrm>
                <a:prstGeom prst="rect">
                  <a:avLst/>
                </a:prstGeom>
                <a:noFill/>
              </p:spPr>
              <p:txBody>
                <a:bodyPr wrap="square">
                  <a:spAutoFit/>
                </a:bodyPr>
                <a:lstStyle/>
                <a:p>
                  <a:pPr algn="ctr"/>
                  <a:r>
                    <a:rPr lang="en-US" sz="1600" dirty="0"/>
                    <a:t>Ratio of # of cultures performed to number of patients without symptoms of pneumonia time 100</a:t>
                  </a:r>
                </a:p>
              </p:txBody>
            </p:sp>
          </p:grpSp>
          <p:grpSp>
            <p:nvGrpSpPr>
              <p:cNvPr id="116" name="Google Shape;15648;p87">
                <a:extLst>
                  <a:ext uri="{FF2B5EF4-FFF2-40B4-BE49-F238E27FC236}">
                    <a16:creationId xmlns:a16="http://schemas.microsoft.com/office/drawing/2014/main" id="{A8F54A4E-D944-0ED6-10B6-F5F25814FB98}"/>
                  </a:ext>
                </a:extLst>
              </p:cNvPr>
              <p:cNvGrpSpPr/>
              <p:nvPr/>
            </p:nvGrpSpPr>
            <p:grpSpPr>
              <a:xfrm>
                <a:off x="9144756" y="4144832"/>
                <a:ext cx="469173" cy="470404"/>
                <a:chOff x="-23244900" y="3888100"/>
                <a:chExt cx="295375" cy="296150"/>
              </a:xfrm>
              <a:solidFill>
                <a:schemeClr val="tx1"/>
              </a:solidFill>
            </p:grpSpPr>
            <p:sp>
              <p:nvSpPr>
                <p:cNvPr id="117" name="Google Shape;15649;p87">
                  <a:extLst>
                    <a:ext uri="{FF2B5EF4-FFF2-40B4-BE49-F238E27FC236}">
                      <a16:creationId xmlns:a16="http://schemas.microsoft.com/office/drawing/2014/main" id="{D6598E1A-CE42-A4B5-9299-4E7ED8D666B6}"/>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18" name="Google Shape;15650;p87">
                  <a:extLst>
                    <a:ext uri="{FF2B5EF4-FFF2-40B4-BE49-F238E27FC236}">
                      <a16:creationId xmlns:a16="http://schemas.microsoft.com/office/drawing/2014/main" id="{84939525-0AAB-A6F0-1EDC-552F8A655B7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19" name="Google Shape;15651;p87">
                  <a:extLst>
                    <a:ext uri="{FF2B5EF4-FFF2-40B4-BE49-F238E27FC236}">
                      <a16:creationId xmlns:a16="http://schemas.microsoft.com/office/drawing/2014/main" id="{8057473B-C2A6-3CE8-9D65-105CFAE2AFE7}"/>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0" name="Google Shape;15652;p87">
                  <a:extLst>
                    <a:ext uri="{FF2B5EF4-FFF2-40B4-BE49-F238E27FC236}">
                      <a16:creationId xmlns:a16="http://schemas.microsoft.com/office/drawing/2014/main" id="{E40826D4-5B29-801F-2320-61C68EE1E0B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1" name="Google Shape;15653;p87">
                  <a:extLst>
                    <a:ext uri="{FF2B5EF4-FFF2-40B4-BE49-F238E27FC236}">
                      <a16:creationId xmlns:a16="http://schemas.microsoft.com/office/drawing/2014/main" id="{CE53093A-B463-F9AE-391E-C9A1CD54B6DD}"/>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2" name="Google Shape;15654;p87">
                  <a:extLst>
                    <a:ext uri="{FF2B5EF4-FFF2-40B4-BE49-F238E27FC236}">
                      <a16:creationId xmlns:a16="http://schemas.microsoft.com/office/drawing/2014/main" id="{4475D91D-D657-923C-F299-07FC8C96E4B5}"/>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3" name="Google Shape;15655;p87">
                  <a:extLst>
                    <a:ext uri="{FF2B5EF4-FFF2-40B4-BE49-F238E27FC236}">
                      <a16:creationId xmlns:a16="http://schemas.microsoft.com/office/drawing/2014/main" id="{4ED9331E-5D07-6417-BA0D-95AD6893E8C8}"/>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4" name="Google Shape;15656;p87">
                  <a:extLst>
                    <a:ext uri="{FF2B5EF4-FFF2-40B4-BE49-F238E27FC236}">
                      <a16:creationId xmlns:a16="http://schemas.microsoft.com/office/drawing/2014/main" id="{72C3F3A6-F4C6-EFA6-6DC3-A5C7F089EDB6}"/>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5" name="Google Shape;15657;p87">
                  <a:extLst>
                    <a:ext uri="{FF2B5EF4-FFF2-40B4-BE49-F238E27FC236}">
                      <a16:creationId xmlns:a16="http://schemas.microsoft.com/office/drawing/2014/main" id="{5922CD7D-6DBA-5058-1D9F-E75A35F3FFE6}"/>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6" name="Google Shape;15658;p87">
                  <a:extLst>
                    <a:ext uri="{FF2B5EF4-FFF2-40B4-BE49-F238E27FC236}">
                      <a16:creationId xmlns:a16="http://schemas.microsoft.com/office/drawing/2014/main" id="{FAA4F819-D52A-7962-BEF4-C3A21121C3E0}"/>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7" name="Google Shape;15659;p87">
                  <a:extLst>
                    <a:ext uri="{FF2B5EF4-FFF2-40B4-BE49-F238E27FC236}">
                      <a16:creationId xmlns:a16="http://schemas.microsoft.com/office/drawing/2014/main" id="{371CEE44-F552-D977-5DAC-7129C8F17C58}"/>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grpSp>
        </p:grpSp>
        <p:sp>
          <p:nvSpPr>
            <p:cNvPr id="70" name="TextBox 69">
              <a:extLst>
                <a:ext uri="{FF2B5EF4-FFF2-40B4-BE49-F238E27FC236}">
                  <a16:creationId xmlns:a16="http://schemas.microsoft.com/office/drawing/2014/main" id="{5340C2CC-DD2C-7857-0C26-BB933501E2E0}"/>
                </a:ext>
              </a:extLst>
            </p:cNvPr>
            <p:cNvSpPr txBox="1"/>
            <p:nvPr/>
          </p:nvSpPr>
          <p:spPr>
            <a:xfrm>
              <a:off x="7777871" y="4832731"/>
              <a:ext cx="3218689" cy="369332"/>
            </a:xfrm>
            <a:prstGeom prst="rect">
              <a:avLst/>
            </a:prstGeom>
            <a:noFill/>
            <a:ln w="19050">
              <a:solidFill>
                <a:schemeClr val="tx1"/>
              </a:solidFill>
            </a:ln>
          </p:spPr>
          <p:txBody>
            <a:bodyPr wrap="square">
              <a:spAutoFit/>
            </a:bodyPr>
            <a:lstStyle/>
            <a:p>
              <a:pPr algn="ctr"/>
              <a:r>
                <a:rPr lang="en-US" sz="1800" dirty="0">
                  <a:effectLst/>
                  <a:ea typeface="Calibri" panose="020F0502020204030204" pitchFamily="34" charset="0"/>
                  <a:cs typeface="Times New Roman" panose="02020603050405020304" pitchFamily="18" charset="0"/>
                </a:rPr>
                <a:t>Routine Chest X-ray Ratio</a:t>
              </a:r>
              <a:endParaRPr lang="en-US" dirty="0"/>
            </a:p>
          </p:txBody>
        </p:sp>
      </p:grpSp>
      <p:grpSp>
        <p:nvGrpSpPr>
          <p:cNvPr id="146" name="Group 145">
            <a:extLst>
              <a:ext uri="{FF2B5EF4-FFF2-40B4-BE49-F238E27FC236}">
                <a16:creationId xmlns:a16="http://schemas.microsoft.com/office/drawing/2014/main" id="{9CA5D8B0-AF93-8AD1-A58C-9D5CFABCBA02}"/>
              </a:ext>
            </a:extLst>
          </p:cNvPr>
          <p:cNvGrpSpPr/>
          <p:nvPr/>
        </p:nvGrpSpPr>
        <p:grpSpPr>
          <a:xfrm>
            <a:off x="842650" y="3916426"/>
            <a:ext cx="3218688" cy="2391156"/>
            <a:chOff x="842650" y="3916426"/>
            <a:chExt cx="3218688" cy="2391156"/>
          </a:xfrm>
        </p:grpSpPr>
        <p:grpSp>
          <p:nvGrpSpPr>
            <p:cNvPr id="135" name="Group 134">
              <a:extLst>
                <a:ext uri="{FF2B5EF4-FFF2-40B4-BE49-F238E27FC236}">
                  <a16:creationId xmlns:a16="http://schemas.microsoft.com/office/drawing/2014/main" id="{4CC99FDC-5097-0333-C325-3D12FB145119}"/>
                </a:ext>
              </a:extLst>
            </p:cNvPr>
            <p:cNvGrpSpPr/>
            <p:nvPr/>
          </p:nvGrpSpPr>
          <p:grpSpPr>
            <a:xfrm>
              <a:off x="842650" y="3916426"/>
              <a:ext cx="3218688" cy="2391156"/>
              <a:chOff x="842650" y="3916426"/>
              <a:chExt cx="3218688" cy="2391156"/>
            </a:xfrm>
          </p:grpSpPr>
          <p:grpSp>
            <p:nvGrpSpPr>
              <p:cNvPr id="61" name="Group 60">
                <a:extLst>
                  <a:ext uri="{FF2B5EF4-FFF2-40B4-BE49-F238E27FC236}">
                    <a16:creationId xmlns:a16="http://schemas.microsoft.com/office/drawing/2014/main" id="{04218C0A-6F30-F239-072D-CE8FC28B2756}"/>
                  </a:ext>
                </a:extLst>
              </p:cNvPr>
              <p:cNvGrpSpPr/>
              <p:nvPr/>
            </p:nvGrpSpPr>
            <p:grpSpPr>
              <a:xfrm>
                <a:off x="842650" y="3916426"/>
                <a:ext cx="3218688" cy="2391156"/>
                <a:chOff x="860013" y="3584059"/>
                <a:chExt cx="3218688" cy="2391156"/>
              </a:xfrm>
            </p:grpSpPr>
            <p:grpSp>
              <p:nvGrpSpPr>
                <p:cNvPr id="23" name="Group 22">
                  <a:extLst>
                    <a:ext uri="{FF2B5EF4-FFF2-40B4-BE49-F238E27FC236}">
                      <a16:creationId xmlns:a16="http://schemas.microsoft.com/office/drawing/2014/main" id="{5E3EB7DA-E5FF-CB4F-06D5-753A35E84312}"/>
                    </a:ext>
                  </a:extLst>
                </p:cNvPr>
                <p:cNvGrpSpPr/>
                <p:nvPr/>
              </p:nvGrpSpPr>
              <p:grpSpPr>
                <a:xfrm>
                  <a:off x="860013" y="3584059"/>
                  <a:ext cx="3218688" cy="2391156"/>
                  <a:chOff x="731520" y="2546287"/>
                  <a:chExt cx="3218688" cy="2391156"/>
                </a:xfrm>
              </p:grpSpPr>
              <p:sp>
                <p:nvSpPr>
                  <p:cNvPr id="24" name="Rectangle: Rounded Corners 23">
                    <a:extLst>
                      <a:ext uri="{FF2B5EF4-FFF2-40B4-BE49-F238E27FC236}">
                        <a16:creationId xmlns:a16="http://schemas.microsoft.com/office/drawing/2014/main" id="{9FF8C2B7-66A4-BA41-679F-6363E51EEDEC}"/>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C5FABC8-C4E4-83BD-2022-2D6D533C97F2}"/>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6FBFD22-9594-ABFE-B7A0-960A3021C6CC}"/>
                    </a:ext>
                  </a:extLst>
                </p:cNvPr>
                <p:cNvSpPr txBox="1"/>
                <p:nvPr/>
              </p:nvSpPr>
              <p:spPr>
                <a:xfrm>
                  <a:off x="860327" y="4492037"/>
                  <a:ext cx="3218374"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Infection Risk</a:t>
                  </a:r>
                </a:p>
              </p:txBody>
            </p:sp>
          </p:grpSp>
          <p:sp>
            <p:nvSpPr>
              <p:cNvPr id="129" name="TextBox 128">
                <a:extLst>
                  <a:ext uri="{FF2B5EF4-FFF2-40B4-BE49-F238E27FC236}">
                    <a16:creationId xmlns:a16="http://schemas.microsoft.com/office/drawing/2014/main" id="{B9E37A54-FF4D-5FE2-71BC-75F5A47793C7}"/>
                  </a:ext>
                </a:extLst>
              </p:cNvPr>
              <p:cNvSpPr txBox="1"/>
              <p:nvPr/>
            </p:nvSpPr>
            <p:spPr>
              <a:xfrm>
                <a:off x="1387226" y="5219123"/>
                <a:ext cx="2155543" cy="923330"/>
              </a:xfrm>
              <a:prstGeom prst="rect">
                <a:avLst/>
              </a:prstGeom>
              <a:noFill/>
            </p:spPr>
            <p:txBody>
              <a:bodyPr wrap="square">
                <a:spAutoFit/>
              </a:bodyPr>
              <a:lstStyle/>
              <a:p>
                <a:pPr algn="ctr"/>
                <a:r>
                  <a:rPr lang="en-US" dirty="0"/>
                  <a:t>Average estimated probability of hospital infection</a:t>
                </a:r>
              </a:p>
            </p:txBody>
          </p:sp>
        </p:grpSp>
        <p:grpSp>
          <p:nvGrpSpPr>
            <p:cNvPr id="142" name="Google Shape;6780;p54">
              <a:extLst>
                <a:ext uri="{FF2B5EF4-FFF2-40B4-BE49-F238E27FC236}">
                  <a16:creationId xmlns:a16="http://schemas.microsoft.com/office/drawing/2014/main" id="{7ACD93DA-6AA5-5704-0D77-F1065122B158}"/>
                </a:ext>
              </a:extLst>
            </p:cNvPr>
            <p:cNvGrpSpPr/>
            <p:nvPr/>
          </p:nvGrpSpPr>
          <p:grpSpPr>
            <a:xfrm>
              <a:off x="2205851" y="4114891"/>
              <a:ext cx="481195" cy="471750"/>
              <a:chOff x="-22863675" y="3131775"/>
              <a:chExt cx="299300" cy="293425"/>
            </a:xfrm>
            <a:solidFill>
              <a:schemeClr val="tx1"/>
            </a:solidFill>
          </p:grpSpPr>
          <p:sp>
            <p:nvSpPr>
              <p:cNvPr id="143" name="Google Shape;6781;p54">
                <a:extLst>
                  <a:ext uri="{FF2B5EF4-FFF2-40B4-BE49-F238E27FC236}">
                    <a16:creationId xmlns:a16="http://schemas.microsoft.com/office/drawing/2014/main" id="{E0AD8E58-7F4F-D364-1B9A-83B0EDB0C311}"/>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782;p54">
                <a:extLst>
                  <a:ext uri="{FF2B5EF4-FFF2-40B4-BE49-F238E27FC236}">
                    <a16:creationId xmlns:a16="http://schemas.microsoft.com/office/drawing/2014/main" id="{20F19CE8-2D72-CF5D-D953-59D230D75796}"/>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783;p54">
                <a:extLst>
                  <a:ext uri="{FF2B5EF4-FFF2-40B4-BE49-F238E27FC236}">
                    <a16:creationId xmlns:a16="http://schemas.microsoft.com/office/drawing/2014/main" id="{65732925-47EF-CDF2-7CDF-6281DE69E2E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8057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4FE5-E3CE-3226-D559-7886BB7E853D}"/>
              </a:ext>
            </a:extLst>
          </p:cNvPr>
          <p:cNvSpPr>
            <a:spLocks noGrp="1"/>
          </p:cNvSpPr>
          <p:nvPr>
            <p:ph type="title"/>
          </p:nvPr>
        </p:nvSpPr>
        <p:spPr/>
        <p:txBody>
          <a:bodyPr/>
          <a:lstStyle/>
          <a:p>
            <a:r>
              <a:rPr lang="en-US" dirty="0"/>
              <a:t>Define variables </a:t>
            </a:r>
          </a:p>
        </p:txBody>
      </p:sp>
      <p:grpSp>
        <p:nvGrpSpPr>
          <p:cNvPr id="253" name="Group 252">
            <a:extLst>
              <a:ext uri="{FF2B5EF4-FFF2-40B4-BE49-F238E27FC236}">
                <a16:creationId xmlns:a16="http://schemas.microsoft.com/office/drawing/2014/main" id="{BDC075B1-0274-04CF-D9F6-05ED1417CB5D}"/>
              </a:ext>
            </a:extLst>
          </p:cNvPr>
          <p:cNvGrpSpPr/>
          <p:nvPr/>
        </p:nvGrpSpPr>
        <p:grpSpPr>
          <a:xfrm>
            <a:off x="859861" y="1343148"/>
            <a:ext cx="3218688" cy="2391156"/>
            <a:chOff x="859861" y="1343148"/>
            <a:chExt cx="3218688" cy="2391156"/>
          </a:xfrm>
        </p:grpSpPr>
        <p:grpSp>
          <p:nvGrpSpPr>
            <p:cNvPr id="117" name="Group 116">
              <a:extLst>
                <a:ext uri="{FF2B5EF4-FFF2-40B4-BE49-F238E27FC236}">
                  <a16:creationId xmlns:a16="http://schemas.microsoft.com/office/drawing/2014/main" id="{21DCF0A5-951D-8A2C-05A0-7F275C4E0306}"/>
                </a:ext>
              </a:extLst>
            </p:cNvPr>
            <p:cNvGrpSpPr/>
            <p:nvPr/>
          </p:nvGrpSpPr>
          <p:grpSpPr>
            <a:xfrm>
              <a:off x="859861" y="1343148"/>
              <a:ext cx="3218688" cy="2391156"/>
              <a:chOff x="521865" y="1267207"/>
              <a:chExt cx="3218688" cy="2391156"/>
            </a:xfrm>
          </p:grpSpPr>
          <p:grpSp>
            <p:nvGrpSpPr>
              <p:cNvPr id="9" name="Group 8">
                <a:extLst>
                  <a:ext uri="{FF2B5EF4-FFF2-40B4-BE49-F238E27FC236}">
                    <a16:creationId xmlns:a16="http://schemas.microsoft.com/office/drawing/2014/main" id="{4A803892-2D20-163E-D7E8-BA75C5D7D3E4}"/>
                  </a:ext>
                </a:extLst>
              </p:cNvPr>
              <p:cNvGrpSpPr/>
              <p:nvPr/>
            </p:nvGrpSpPr>
            <p:grpSpPr>
              <a:xfrm>
                <a:off x="521865" y="1267207"/>
                <a:ext cx="3218688" cy="2391156"/>
                <a:chOff x="731520" y="2546287"/>
                <a:chExt cx="3218688" cy="2391156"/>
              </a:xfrm>
            </p:grpSpPr>
            <p:sp>
              <p:nvSpPr>
                <p:cNvPr id="7" name="Rectangle: Rounded Corners 6">
                  <a:extLst>
                    <a:ext uri="{FF2B5EF4-FFF2-40B4-BE49-F238E27FC236}">
                      <a16:creationId xmlns:a16="http://schemas.microsoft.com/office/drawing/2014/main" id="{73D2D4A2-E183-676C-6714-A39A4D73859F}"/>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B32FA49-0EB9-9F15-90CD-BF9CCD284C58}"/>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B20F974-986A-BA9B-9930-FAC30A815666}"/>
                  </a:ext>
                </a:extLst>
              </p:cNvPr>
              <p:cNvGrpSpPr/>
              <p:nvPr/>
            </p:nvGrpSpPr>
            <p:grpSpPr>
              <a:xfrm>
                <a:off x="521865" y="1544846"/>
                <a:ext cx="3218688" cy="1010634"/>
                <a:chOff x="8840323" y="363451"/>
                <a:chExt cx="3218688" cy="1010634"/>
              </a:xfrm>
            </p:grpSpPr>
            <p:sp>
              <p:nvSpPr>
                <p:cNvPr id="23" name="Google Shape;15642;p87">
                  <a:extLst>
                    <a:ext uri="{FF2B5EF4-FFF2-40B4-BE49-F238E27FC236}">
                      <a16:creationId xmlns:a16="http://schemas.microsoft.com/office/drawing/2014/main" id="{ACC45570-DD24-B594-7496-5A5AF1B3983A}"/>
                    </a:ext>
                  </a:extLst>
                </p:cNvPr>
                <p:cNvSpPr/>
                <p:nvPr/>
              </p:nvSpPr>
              <p:spPr>
                <a:xfrm>
                  <a:off x="10193510" y="363451"/>
                  <a:ext cx="470444" cy="322485"/>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solidFill>
                    <a:schemeClr val="tx1"/>
                  </a:solidFill>
                </a:ln>
              </p:spPr>
              <p:txBody>
                <a:bodyPr spcFirstLastPara="1" wrap="square" lIns="121900" tIns="121900" rIns="121900" bIns="121900" anchor="ctr" anchorCtr="0">
                  <a:noAutofit/>
                </a:bodyPr>
                <a:lstStyle/>
                <a:p>
                  <a:endParaRPr sz="2400"/>
                </a:p>
              </p:txBody>
            </p:sp>
            <p:sp>
              <p:nvSpPr>
                <p:cNvPr id="24" name="TextBox 23">
                  <a:extLst>
                    <a:ext uri="{FF2B5EF4-FFF2-40B4-BE49-F238E27FC236}">
                      <a16:creationId xmlns:a16="http://schemas.microsoft.com/office/drawing/2014/main" id="{0D9EE86E-4027-218E-3D1D-735ABD29D069}"/>
                    </a:ext>
                  </a:extLst>
                </p:cNvPr>
                <p:cNvSpPr txBox="1"/>
                <p:nvPr/>
              </p:nvSpPr>
              <p:spPr>
                <a:xfrm>
                  <a:off x="8840323" y="1004753"/>
                  <a:ext cx="3218688" cy="369332"/>
                </a:xfrm>
                <a:prstGeom prst="rect">
                  <a:avLst/>
                </a:prstGeom>
                <a:noFill/>
                <a:ln w="19050">
                  <a:solidFill>
                    <a:schemeClr val="tx1"/>
                  </a:solidFill>
                </a:ln>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Beds</a:t>
                  </a:r>
                </a:p>
              </p:txBody>
            </p:sp>
          </p:grpSp>
        </p:grpSp>
        <p:sp>
          <p:nvSpPr>
            <p:cNvPr id="250" name="TextBox 249">
              <a:extLst>
                <a:ext uri="{FF2B5EF4-FFF2-40B4-BE49-F238E27FC236}">
                  <a16:creationId xmlns:a16="http://schemas.microsoft.com/office/drawing/2014/main" id="{5676CC06-52A9-5F09-F255-BC7A1BD35EDD}"/>
                </a:ext>
              </a:extLst>
            </p:cNvPr>
            <p:cNvSpPr txBox="1"/>
            <p:nvPr/>
          </p:nvSpPr>
          <p:spPr>
            <a:xfrm>
              <a:off x="1486245" y="2646168"/>
              <a:ext cx="1924050" cy="923330"/>
            </a:xfrm>
            <a:prstGeom prst="rect">
              <a:avLst/>
            </a:prstGeom>
            <a:noFill/>
          </p:spPr>
          <p:txBody>
            <a:bodyPr wrap="square">
              <a:spAutoFit/>
            </a:bodyPr>
            <a:lstStyle/>
            <a:p>
              <a:pPr algn="ctr"/>
              <a:r>
                <a:rPr lang="en-US" dirty="0"/>
                <a:t>Average number of beds in the hospital</a:t>
              </a:r>
            </a:p>
          </p:txBody>
        </p:sp>
      </p:grpSp>
      <p:grpSp>
        <p:nvGrpSpPr>
          <p:cNvPr id="265" name="Group 264">
            <a:extLst>
              <a:ext uri="{FF2B5EF4-FFF2-40B4-BE49-F238E27FC236}">
                <a16:creationId xmlns:a16="http://schemas.microsoft.com/office/drawing/2014/main" id="{4D909465-F698-14D4-3C18-2B84D55267E8}"/>
              </a:ext>
            </a:extLst>
          </p:cNvPr>
          <p:cNvGrpSpPr/>
          <p:nvPr/>
        </p:nvGrpSpPr>
        <p:grpSpPr>
          <a:xfrm>
            <a:off x="7777872" y="3916426"/>
            <a:ext cx="3218688" cy="2391156"/>
            <a:chOff x="7777872" y="3916426"/>
            <a:chExt cx="3218688" cy="2391156"/>
          </a:xfrm>
        </p:grpSpPr>
        <p:grpSp>
          <p:nvGrpSpPr>
            <p:cNvPr id="113" name="Group 112">
              <a:extLst>
                <a:ext uri="{FF2B5EF4-FFF2-40B4-BE49-F238E27FC236}">
                  <a16:creationId xmlns:a16="http://schemas.microsoft.com/office/drawing/2014/main" id="{50939708-B48C-AAC3-8078-54CE16B31432}"/>
                </a:ext>
              </a:extLst>
            </p:cNvPr>
            <p:cNvGrpSpPr/>
            <p:nvPr/>
          </p:nvGrpSpPr>
          <p:grpSpPr>
            <a:xfrm>
              <a:off x="7777872" y="3916426"/>
              <a:ext cx="3218688" cy="2391156"/>
              <a:chOff x="8225028" y="3859406"/>
              <a:chExt cx="3218688" cy="2391156"/>
            </a:xfrm>
          </p:grpSpPr>
          <p:grpSp>
            <p:nvGrpSpPr>
              <p:cNvPr id="19" name="Group 18">
                <a:extLst>
                  <a:ext uri="{FF2B5EF4-FFF2-40B4-BE49-F238E27FC236}">
                    <a16:creationId xmlns:a16="http://schemas.microsoft.com/office/drawing/2014/main" id="{4B8A9F99-BD2C-FB6B-DCEE-F7A794969668}"/>
                  </a:ext>
                </a:extLst>
              </p:cNvPr>
              <p:cNvGrpSpPr/>
              <p:nvPr/>
            </p:nvGrpSpPr>
            <p:grpSpPr>
              <a:xfrm>
                <a:off x="8225028" y="3859406"/>
                <a:ext cx="3218688" cy="2391156"/>
                <a:chOff x="731520" y="2546287"/>
                <a:chExt cx="3218688" cy="2391156"/>
              </a:xfrm>
            </p:grpSpPr>
            <p:sp>
              <p:nvSpPr>
                <p:cNvPr id="20" name="Rectangle: Rounded Corners 19">
                  <a:extLst>
                    <a:ext uri="{FF2B5EF4-FFF2-40B4-BE49-F238E27FC236}">
                      <a16:creationId xmlns:a16="http://schemas.microsoft.com/office/drawing/2014/main" id="{9253D655-F03E-7BE5-191F-8D03ABCAC8CC}"/>
                    </a:ext>
                  </a:extLst>
                </p:cNvPr>
                <p:cNvSpPr>
                  <a:spLocks/>
                </p:cNvSpPr>
                <p:nvPr/>
              </p:nvSpPr>
              <p:spPr>
                <a:xfrm>
                  <a:off x="731520" y="2980627"/>
                  <a:ext cx="3218688" cy="1956816"/>
                </a:xfrm>
                <a:prstGeom prst="roundRect">
                  <a:avLst/>
                </a:prstGeom>
                <a:solidFill>
                  <a:schemeClr val="bg2">
                    <a:lumMod val="60000"/>
                    <a:lumOff val="4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F79C172-9D0B-F767-AEFC-03F04289764D}"/>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C8A4F329-9BBD-D970-EDD0-340A96DA22F2}"/>
                  </a:ext>
                </a:extLst>
              </p:cNvPr>
              <p:cNvGrpSpPr/>
              <p:nvPr/>
            </p:nvGrpSpPr>
            <p:grpSpPr>
              <a:xfrm>
                <a:off x="8226295" y="4069149"/>
                <a:ext cx="3217421" cy="1093277"/>
                <a:chOff x="8932862" y="1568478"/>
                <a:chExt cx="3217421" cy="1093277"/>
              </a:xfrm>
            </p:grpSpPr>
            <p:grpSp>
              <p:nvGrpSpPr>
                <p:cNvPr id="89" name="Google Shape;6702;p54">
                  <a:extLst>
                    <a:ext uri="{FF2B5EF4-FFF2-40B4-BE49-F238E27FC236}">
                      <a16:creationId xmlns:a16="http://schemas.microsoft.com/office/drawing/2014/main" id="{7DAF18F3-15F2-0FA4-82DE-C584618DB0A6}"/>
                    </a:ext>
                  </a:extLst>
                </p:cNvPr>
                <p:cNvGrpSpPr/>
                <p:nvPr/>
              </p:nvGrpSpPr>
              <p:grpSpPr>
                <a:xfrm>
                  <a:off x="10298724" y="1568478"/>
                  <a:ext cx="484430" cy="483121"/>
                  <a:chOff x="-23599325" y="1971025"/>
                  <a:chExt cx="296175" cy="295375"/>
                </a:xfrm>
                <a:solidFill>
                  <a:schemeClr val="tx1"/>
                </a:solidFill>
              </p:grpSpPr>
              <p:sp>
                <p:nvSpPr>
                  <p:cNvPr id="90" name="Google Shape;6703;p54">
                    <a:extLst>
                      <a:ext uri="{FF2B5EF4-FFF2-40B4-BE49-F238E27FC236}">
                        <a16:creationId xmlns:a16="http://schemas.microsoft.com/office/drawing/2014/main" id="{3D63D962-DEA6-0A33-DD82-A8F6E8B66F4F}"/>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04;p54">
                    <a:extLst>
                      <a:ext uri="{FF2B5EF4-FFF2-40B4-BE49-F238E27FC236}">
                        <a16:creationId xmlns:a16="http://schemas.microsoft.com/office/drawing/2014/main" id="{031F2957-2120-02E4-EC5D-873ABCCF3FD2}"/>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extBox 91">
                  <a:extLst>
                    <a:ext uri="{FF2B5EF4-FFF2-40B4-BE49-F238E27FC236}">
                      <a16:creationId xmlns:a16="http://schemas.microsoft.com/office/drawing/2014/main" id="{45143A60-2934-7139-2589-0C0D099BED47}"/>
                    </a:ext>
                  </a:extLst>
                </p:cNvPr>
                <p:cNvSpPr txBox="1"/>
                <p:nvPr/>
              </p:nvSpPr>
              <p:spPr>
                <a:xfrm>
                  <a:off x="8932862" y="2292423"/>
                  <a:ext cx="3217421"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Available Facilities</a:t>
                  </a:r>
                </a:p>
              </p:txBody>
            </p:sp>
          </p:grpSp>
        </p:grpSp>
        <p:sp>
          <p:nvSpPr>
            <p:cNvPr id="259" name="TextBox 258">
              <a:extLst>
                <a:ext uri="{FF2B5EF4-FFF2-40B4-BE49-F238E27FC236}">
                  <a16:creationId xmlns:a16="http://schemas.microsoft.com/office/drawing/2014/main" id="{C7DCEC0E-0EC4-17EA-D439-9AE9C21CE043}"/>
                </a:ext>
              </a:extLst>
            </p:cNvPr>
            <p:cNvSpPr txBox="1"/>
            <p:nvPr/>
          </p:nvSpPr>
          <p:spPr>
            <a:xfrm>
              <a:off x="7777872" y="5284454"/>
              <a:ext cx="3217421" cy="830997"/>
            </a:xfrm>
            <a:prstGeom prst="rect">
              <a:avLst/>
            </a:prstGeom>
            <a:noFill/>
          </p:spPr>
          <p:txBody>
            <a:bodyPr wrap="square">
              <a:spAutoFit/>
            </a:bodyPr>
            <a:lstStyle/>
            <a:p>
              <a:pPr algn="ctr"/>
              <a:r>
                <a:rPr lang="en-US" sz="1600" dirty="0">
                  <a:effectLst/>
                  <a:ea typeface="Calibri" panose="020F0502020204030204" pitchFamily="34" charset="0"/>
                  <a:cs typeface="Times New Roman" panose="02020603050405020304" pitchFamily="18" charset="0"/>
                </a:rPr>
                <a:t>Percent of 35 potential facilities and services that are provided by the hospital</a:t>
              </a:r>
              <a:endParaRPr lang="en-US" sz="1600" dirty="0"/>
            </a:p>
          </p:txBody>
        </p:sp>
      </p:grpSp>
      <p:grpSp>
        <p:nvGrpSpPr>
          <p:cNvPr id="266" name="Group 265">
            <a:extLst>
              <a:ext uri="{FF2B5EF4-FFF2-40B4-BE49-F238E27FC236}">
                <a16:creationId xmlns:a16="http://schemas.microsoft.com/office/drawing/2014/main" id="{C0D4AA82-6D6F-B892-A02C-86B040C84AA8}"/>
              </a:ext>
            </a:extLst>
          </p:cNvPr>
          <p:cNvGrpSpPr/>
          <p:nvPr/>
        </p:nvGrpSpPr>
        <p:grpSpPr>
          <a:xfrm>
            <a:off x="859861" y="3916426"/>
            <a:ext cx="3218688" cy="2391156"/>
            <a:chOff x="859861" y="3916426"/>
            <a:chExt cx="3218688" cy="2391156"/>
          </a:xfrm>
        </p:grpSpPr>
        <p:grpSp>
          <p:nvGrpSpPr>
            <p:cNvPr id="114" name="Group 113">
              <a:extLst>
                <a:ext uri="{FF2B5EF4-FFF2-40B4-BE49-F238E27FC236}">
                  <a16:creationId xmlns:a16="http://schemas.microsoft.com/office/drawing/2014/main" id="{D1A7EDDC-2AA7-A800-91FA-D1785D239F22}"/>
                </a:ext>
              </a:extLst>
            </p:cNvPr>
            <p:cNvGrpSpPr/>
            <p:nvPr/>
          </p:nvGrpSpPr>
          <p:grpSpPr>
            <a:xfrm>
              <a:off x="859861" y="3916426"/>
              <a:ext cx="3218688" cy="2391156"/>
              <a:chOff x="716280" y="3669222"/>
              <a:chExt cx="3218688" cy="2391156"/>
            </a:xfrm>
          </p:grpSpPr>
          <p:grpSp>
            <p:nvGrpSpPr>
              <p:cNvPr id="10" name="Group 9">
                <a:extLst>
                  <a:ext uri="{FF2B5EF4-FFF2-40B4-BE49-F238E27FC236}">
                    <a16:creationId xmlns:a16="http://schemas.microsoft.com/office/drawing/2014/main" id="{7703F4F2-8B90-DC07-58D0-82110F3C4DC4}"/>
                  </a:ext>
                </a:extLst>
              </p:cNvPr>
              <p:cNvGrpSpPr/>
              <p:nvPr/>
            </p:nvGrpSpPr>
            <p:grpSpPr>
              <a:xfrm>
                <a:off x="716280" y="3669222"/>
                <a:ext cx="3218688" cy="2391156"/>
                <a:chOff x="731520" y="2546287"/>
                <a:chExt cx="3218688" cy="2391156"/>
              </a:xfrm>
            </p:grpSpPr>
            <p:sp>
              <p:nvSpPr>
                <p:cNvPr id="11" name="Rectangle: Rounded Corners 10">
                  <a:extLst>
                    <a:ext uri="{FF2B5EF4-FFF2-40B4-BE49-F238E27FC236}">
                      <a16:creationId xmlns:a16="http://schemas.microsoft.com/office/drawing/2014/main" id="{E26CA0F9-FB6C-2565-18B5-84FA50953AC9}"/>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D7E9E15-AFDF-06FC-1723-DFF2698C5F33}"/>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BDFB919-D688-EECA-A62A-E61FACBF2623}"/>
                  </a:ext>
                </a:extLst>
              </p:cNvPr>
              <p:cNvGrpSpPr/>
              <p:nvPr/>
            </p:nvGrpSpPr>
            <p:grpSpPr>
              <a:xfrm>
                <a:off x="716280" y="3847210"/>
                <a:ext cx="3218688" cy="1125032"/>
                <a:chOff x="8783337" y="270236"/>
                <a:chExt cx="3218688" cy="1125032"/>
              </a:xfrm>
            </p:grpSpPr>
            <p:grpSp>
              <p:nvGrpSpPr>
                <p:cNvPr id="30" name="Google Shape;15595;p87">
                  <a:extLst>
                    <a:ext uri="{FF2B5EF4-FFF2-40B4-BE49-F238E27FC236}">
                      <a16:creationId xmlns:a16="http://schemas.microsoft.com/office/drawing/2014/main" id="{2EA0BC91-9F12-28D1-1AAB-00DF0DC6C217}"/>
                    </a:ext>
                  </a:extLst>
                </p:cNvPr>
                <p:cNvGrpSpPr/>
                <p:nvPr/>
              </p:nvGrpSpPr>
              <p:grpSpPr>
                <a:xfrm>
                  <a:off x="10213153" y="270236"/>
                  <a:ext cx="359057" cy="470763"/>
                  <a:chOff x="-27313750" y="3545275"/>
                  <a:chExt cx="226050" cy="296375"/>
                </a:xfrm>
                <a:solidFill>
                  <a:schemeClr val="tx1"/>
                </a:solidFill>
              </p:grpSpPr>
              <p:sp>
                <p:nvSpPr>
                  <p:cNvPr id="32" name="Google Shape;15596;p87">
                    <a:extLst>
                      <a:ext uri="{FF2B5EF4-FFF2-40B4-BE49-F238E27FC236}">
                        <a16:creationId xmlns:a16="http://schemas.microsoft.com/office/drawing/2014/main" id="{1E2CAA17-BCA3-CF93-81D2-00A2D870A6DD}"/>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33" name="Google Shape;15597;p87">
                    <a:extLst>
                      <a:ext uri="{FF2B5EF4-FFF2-40B4-BE49-F238E27FC236}">
                        <a16:creationId xmlns:a16="http://schemas.microsoft.com/office/drawing/2014/main" id="{CE29B6E0-0480-E44C-0F07-322D9C4279C8}"/>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34" name="Google Shape;15598;p87">
                    <a:extLst>
                      <a:ext uri="{FF2B5EF4-FFF2-40B4-BE49-F238E27FC236}">
                        <a16:creationId xmlns:a16="http://schemas.microsoft.com/office/drawing/2014/main" id="{8047F1EF-FEA2-145B-065B-72BFD78EE6B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31" name="TextBox 30">
                  <a:extLst>
                    <a:ext uri="{FF2B5EF4-FFF2-40B4-BE49-F238E27FC236}">
                      <a16:creationId xmlns:a16="http://schemas.microsoft.com/office/drawing/2014/main" id="{26EE6AF0-6C35-83A3-D159-D6048244CB9C}"/>
                    </a:ext>
                  </a:extLst>
                </p:cNvPr>
                <p:cNvSpPr txBox="1"/>
                <p:nvPr/>
              </p:nvSpPr>
              <p:spPr>
                <a:xfrm>
                  <a:off x="8783337" y="1025936"/>
                  <a:ext cx="3218688"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Nurses</a:t>
                  </a:r>
                  <a:endParaRPr lang="en-US" dirty="0"/>
                </a:p>
              </p:txBody>
            </p:sp>
          </p:grpSp>
        </p:grpSp>
        <p:sp>
          <p:nvSpPr>
            <p:cNvPr id="263" name="TextBox 262">
              <a:extLst>
                <a:ext uri="{FF2B5EF4-FFF2-40B4-BE49-F238E27FC236}">
                  <a16:creationId xmlns:a16="http://schemas.microsoft.com/office/drawing/2014/main" id="{291C1771-0297-563A-203F-6DFE2BA52B75}"/>
                </a:ext>
              </a:extLst>
            </p:cNvPr>
            <p:cNvSpPr txBox="1"/>
            <p:nvPr/>
          </p:nvSpPr>
          <p:spPr>
            <a:xfrm>
              <a:off x="1468907" y="5240758"/>
              <a:ext cx="2000595" cy="646331"/>
            </a:xfrm>
            <a:prstGeom prst="rect">
              <a:avLst/>
            </a:prstGeom>
            <a:noFill/>
          </p:spPr>
          <p:txBody>
            <a:bodyPr wrap="square">
              <a:spAutoFit/>
            </a:bodyPr>
            <a:lstStyle/>
            <a:p>
              <a:pPr algn="ctr"/>
              <a:r>
                <a:rPr lang="en-US" dirty="0"/>
                <a:t>Average number of full-time nurses</a:t>
              </a:r>
            </a:p>
          </p:txBody>
        </p:sp>
      </p:grpSp>
      <p:grpSp>
        <p:nvGrpSpPr>
          <p:cNvPr id="42" name="Group 41">
            <a:extLst>
              <a:ext uri="{FF2B5EF4-FFF2-40B4-BE49-F238E27FC236}">
                <a16:creationId xmlns:a16="http://schemas.microsoft.com/office/drawing/2014/main" id="{DFAAEF4B-9F0F-657A-5507-D2D435D9869D}"/>
              </a:ext>
            </a:extLst>
          </p:cNvPr>
          <p:cNvGrpSpPr/>
          <p:nvPr/>
        </p:nvGrpSpPr>
        <p:grpSpPr>
          <a:xfrm>
            <a:off x="7762867" y="1345849"/>
            <a:ext cx="3218688" cy="2391156"/>
            <a:chOff x="7762867" y="1345849"/>
            <a:chExt cx="3218688" cy="2391156"/>
          </a:xfrm>
        </p:grpSpPr>
        <p:grpSp>
          <p:nvGrpSpPr>
            <p:cNvPr id="264" name="Group 263">
              <a:extLst>
                <a:ext uri="{FF2B5EF4-FFF2-40B4-BE49-F238E27FC236}">
                  <a16:creationId xmlns:a16="http://schemas.microsoft.com/office/drawing/2014/main" id="{722D7DD8-D847-702C-E8C1-AE20445B2D75}"/>
                </a:ext>
              </a:extLst>
            </p:cNvPr>
            <p:cNvGrpSpPr/>
            <p:nvPr/>
          </p:nvGrpSpPr>
          <p:grpSpPr>
            <a:xfrm>
              <a:off x="7762867" y="1345849"/>
              <a:ext cx="3218688" cy="2391156"/>
              <a:chOff x="7762867" y="1345849"/>
              <a:chExt cx="3218688" cy="2391156"/>
            </a:xfrm>
          </p:grpSpPr>
          <p:grpSp>
            <p:nvGrpSpPr>
              <p:cNvPr id="112" name="Group 111">
                <a:extLst>
                  <a:ext uri="{FF2B5EF4-FFF2-40B4-BE49-F238E27FC236}">
                    <a16:creationId xmlns:a16="http://schemas.microsoft.com/office/drawing/2014/main" id="{6E147971-2CFD-AB3C-B0C3-498C5D855D0E}"/>
                  </a:ext>
                </a:extLst>
              </p:cNvPr>
              <p:cNvGrpSpPr/>
              <p:nvPr/>
            </p:nvGrpSpPr>
            <p:grpSpPr>
              <a:xfrm>
                <a:off x="7762867" y="1345849"/>
                <a:ext cx="3218688" cy="2391156"/>
                <a:chOff x="7749752" y="1126875"/>
                <a:chExt cx="3218688" cy="2391156"/>
              </a:xfrm>
            </p:grpSpPr>
            <p:grpSp>
              <p:nvGrpSpPr>
                <p:cNvPr id="16" name="Group 15">
                  <a:extLst>
                    <a:ext uri="{FF2B5EF4-FFF2-40B4-BE49-F238E27FC236}">
                      <a16:creationId xmlns:a16="http://schemas.microsoft.com/office/drawing/2014/main" id="{61428EA7-2E2B-A2D7-C818-C5CD737BF020}"/>
                    </a:ext>
                  </a:extLst>
                </p:cNvPr>
                <p:cNvGrpSpPr/>
                <p:nvPr/>
              </p:nvGrpSpPr>
              <p:grpSpPr>
                <a:xfrm>
                  <a:off x="7749752" y="1126875"/>
                  <a:ext cx="3218688" cy="2391156"/>
                  <a:chOff x="731520" y="2546287"/>
                  <a:chExt cx="3218688" cy="2391156"/>
                </a:xfrm>
              </p:grpSpPr>
              <p:sp>
                <p:nvSpPr>
                  <p:cNvPr id="17" name="Rectangle: Rounded Corners 16">
                    <a:extLst>
                      <a:ext uri="{FF2B5EF4-FFF2-40B4-BE49-F238E27FC236}">
                        <a16:creationId xmlns:a16="http://schemas.microsoft.com/office/drawing/2014/main" id="{1653665E-33F1-1F39-55A8-F26F20C20F67}"/>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017288D2-B805-2A36-B8F3-CB9CDF2345CA}"/>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2996592C-20DB-D8CD-931C-3F23FEE90A38}"/>
                    </a:ext>
                  </a:extLst>
                </p:cNvPr>
                <p:cNvSpPr txBox="1"/>
                <p:nvPr/>
              </p:nvSpPr>
              <p:spPr>
                <a:xfrm>
                  <a:off x="7749752" y="2043115"/>
                  <a:ext cx="3218688"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Daily Census</a:t>
                  </a:r>
                  <a:endParaRPr lang="en-US" dirty="0"/>
                </a:p>
              </p:txBody>
            </p:sp>
          </p:grpSp>
          <p:sp>
            <p:nvSpPr>
              <p:cNvPr id="261" name="TextBox 260">
                <a:extLst>
                  <a:ext uri="{FF2B5EF4-FFF2-40B4-BE49-F238E27FC236}">
                    <a16:creationId xmlns:a16="http://schemas.microsoft.com/office/drawing/2014/main" id="{D76567BE-F0C2-0EB9-6EBA-A0F323F4FA2B}"/>
                  </a:ext>
                </a:extLst>
              </p:cNvPr>
              <p:cNvSpPr txBox="1"/>
              <p:nvPr/>
            </p:nvSpPr>
            <p:spPr>
              <a:xfrm>
                <a:off x="7768347" y="2646168"/>
                <a:ext cx="3203683" cy="646331"/>
              </a:xfrm>
              <a:prstGeom prst="rect">
                <a:avLst/>
              </a:prstGeom>
              <a:noFill/>
            </p:spPr>
            <p:txBody>
              <a:bodyPr wrap="square">
                <a:spAutoFit/>
              </a:bodyPr>
              <a:lstStyle/>
              <a:p>
                <a:pPr algn="ctr"/>
                <a:r>
                  <a:rPr lang="en-US" dirty="0"/>
                  <a:t>Average number of patients in hospital per day</a:t>
                </a:r>
              </a:p>
            </p:txBody>
          </p:sp>
        </p:grpSp>
        <p:grpSp>
          <p:nvGrpSpPr>
            <p:cNvPr id="35" name="Google Shape;15628;p87">
              <a:extLst>
                <a:ext uri="{FF2B5EF4-FFF2-40B4-BE49-F238E27FC236}">
                  <a16:creationId xmlns:a16="http://schemas.microsoft.com/office/drawing/2014/main" id="{57522734-E68C-68D7-BD42-21F06E89F476}"/>
                </a:ext>
              </a:extLst>
            </p:cNvPr>
            <p:cNvGrpSpPr/>
            <p:nvPr/>
          </p:nvGrpSpPr>
          <p:grpSpPr>
            <a:xfrm>
              <a:off x="9132592" y="1533060"/>
              <a:ext cx="534907" cy="438230"/>
              <a:chOff x="-26981375" y="3951875"/>
              <a:chExt cx="296150" cy="242625"/>
            </a:xfrm>
            <a:solidFill>
              <a:schemeClr val="tx1"/>
            </a:solidFill>
          </p:grpSpPr>
          <p:sp>
            <p:nvSpPr>
              <p:cNvPr id="36" name="Google Shape;15629;p87">
                <a:extLst>
                  <a:ext uri="{FF2B5EF4-FFF2-40B4-BE49-F238E27FC236}">
                    <a16:creationId xmlns:a16="http://schemas.microsoft.com/office/drawing/2014/main" id="{94E79FF4-EBE2-5FF3-E820-02D70D39D149}"/>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30;p87">
                <a:extLst>
                  <a:ext uri="{FF2B5EF4-FFF2-40B4-BE49-F238E27FC236}">
                    <a16:creationId xmlns:a16="http://schemas.microsoft.com/office/drawing/2014/main" id="{B074AC79-D2EF-9604-9217-632AE35E7027}"/>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31;p87">
                <a:extLst>
                  <a:ext uri="{FF2B5EF4-FFF2-40B4-BE49-F238E27FC236}">
                    <a16:creationId xmlns:a16="http://schemas.microsoft.com/office/drawing/2014/main" id="{877833A6-5872-4218-7FC2-A1E689A636FA}"/>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grpSp>
        <p:nvGrpSpPr>
          <p:cNvPr id="46" name="Group 45">
            <a:extLst>
              <a:ext uri="{FF2B5EF4-FFF2-40B4-BE49-F238E27FC236}">
                <a16:creationId xmlns:a16="http://schemas.microsoft.com/office/drawing/2014/main" id="{44F89644-8689-D77F-D07B-F409879F2EE2}"/>
              </a:ext>
            </a:extLst>
          </p:cNvPr>
          <p:cNvGrpSpPr/>
          <p:nvPr/>
        </p:nvGrpSpPr>
        <p:grpSpPr>
          <a:xfrm>
            <a:off x="4311364" y="3916426"/>
            <a:ext cx="3233692" cy="2391156"/>
            <a:chOff x="4311364" y="3916426"/>
            <a:chExt cx="3233692" cy="2391156"/>
          </a:xfrm>
        </p:grpSpPr>
        <p:grpSp>
          <p:nvGrpSpPr>
            <p:cNvPr id="257" name="Group 256">
              <a:extLst>
                <a:ext uri="{FF2B5EF4-FFF2-40B4-BE49-F238E27FC236}">
                  <a16:creationId xmlns:a16="http://schemas.microsoft.com/office/drawing/2014/main" id="{A2A0CEED-030F-6E39-1407-34B7E7751CB2}"/>
                </a:ext>
              </a:extLst>
            </p:cNvPr>
            <p:cNvGrpSpPr/>
            <p:nvPr/>
          </p:nvGrpSpPr>
          <p:grpSpPr>
            <a:xfrm>
              <a:off x="4311364" y="3916426"/>
              <a:ext cx="3233692" cy="2391156"/>
              <a:chOff x="4311364" y="3916426"/>
              <a:chExt cx="3233692" cy="2391156"/>
            </a:xfrm>
          </p:grpSpPr>
          <p:grpSp>
            <p:nvGrpSpPr>
              <p:cNvPr id="115" name="Group 114">
                <a:extLst>
                  <a:ext uri="{FF2B5EF4-FFF2-40B4-BE49-F238E27FC236}">
                    <a16:creationId xmlns:a16="http://schemas.microsoft.com/office/drawing/2014/main" id="{C0D20F4B-0F88-804C-8B15-31B53EA878B3}"/>
                  </a:ext>
                </a:extLst>
              </p:cNvPr>
              <p:cNvGrpSpPr/>
              <p:nvPr/>
            </p:nvGrpSpPr>
            <p:grpSpPr>
              <a:xfrm>
                <a:off x="4311364" y="3916426"/>
                <a:ext cx="3218688" cy="2391156"/>
                <a:chOff x="4120896" y="3859406"/>
                <a:chExt cx="3218688" cy="2391156"/>
              </a:xfrm>
            </p:grpSpPr>
            <p:grpSp>
              <p:nvGrpSpPr>
                <p:cNvPr id="4" name="Group 3">
                  <a:extLst>
                    <a:ext uri="{FF2B5EF4-FFF2-40B4-BE49-F238E27FC236}">
                      <a16:creationId xmlns:a16="http://schemas.microsoft.com/office/drawing/2014/main" id="{4CEE7CF1-882B-0D1D-D6AB-AF82C734AF81}"/>
                    </a:ext>
                  </a:extLst>
                </p:cNvPr>
                <p:cNvGrpSpPr/>
                <p:nvPr/>
              </p:nvGrpSpPr>
              <p:grpSpPr>
                <a:xfrm>
                  <a:off x="4120896" y="3859406"/>
                  <a:ext cx="3218688" cy="2391156"/>
                  <a:chOff x="731520" y="2546287"/>
                  <a:chExt cx="3218688" cy="2391156"/>
                </a:xfrm>
              </p:grpSpPr>
              <p:sp>
                <p:nvSpPr>
                  <p:cNvPr id="5" name="Rectangle: Rounded Corners 4">
                    <a:extLst>
                      <a:ext uri="{FF2B5EF4-FFF2-40B4-BE49-F238E27FC236}">
                        <a16:creationId xmlns:a16="http://schemas.microsoft.com/office/drawing/2014/main" id="{4C88847A-37D3-65CB-8BF3-080B5503E70B}"/>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81653ABA-748F-9DD9-7772-401676B0D207}"/>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8D2B52C-2083-AD12-FAC3-852C9E6984DE}"/>
                    </a:ext>
                  </a:extLst>
                </p:cNvPr>
                <p:cNvGrpSpPr/>
                <p:nvPr/>
              </p:nvGrpSpPr>
              <p:grpSpPr>
                <a:xfrm>
                  <a:off x="4122840" y="4014529"/>
                  <a:ext cx="3213370" cy="1147897"/>
                  <a:chOff x="8824436" y="325140"/>
                  <a:chExt cx="3213370" cy="1147897"/>
                </a:xfrm>
              </p:grpSpPr>
              <p:grpSp>
                <p:nvGrpSpPr>
                  <p:cNvPr id="39" name="Google Shape;3619;p48">
                    <a:extLst>
                      <a:ext uri="{FF2B5EF4-FFF2-40B4-BE49-F238E27FC236}">
                        <a16:creationId xmlns:a16="http://schemas.microsoft.com/office/drawing/2014/main" id="{65DEFFA5-9EE8-B380-FC63-129ECDF3B34D}"/>
                      </a:ext>
                    </a:extLst>
                  </p:cNvPr>
                  <p:cNvGrpSpPr/>
                  <p:nvPr/>
                </p:nvGrpSpPr>
                <p:grpSpPr>
                  <a:xfrm>
                    <a:off x="10214826" y="325140"/>
                    <a:ext cx="427273" cy="486147"/>
                    <a:chOff x="1529350" y="258825"/>
                    <a:chExt cx="423475" cy="481825"/>
                  </a:xfrm>
                  <a:solidFill>
                    <a:schemeClr val="tx1"/>
                  </a:solidFill>
                </p:grpSpPr>
                <p:sp>
                  <p:nvSpPr>
                    <p:cNvPr id="40" name="Google Shape;3620;p48">
                      <a:extLst>
                        <a:ext uri="{FF2B5EF4-FFF2-40B4-BE49-F238E27FC236}">
                          <a16:creationId xmlns:a16="http://schemas.microsoft.com/office/drawing/2014/main" id="{954867D1-AA13-AE5C-3DA5-28E81BCF4D6E}"/>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3621;p48">
                      <a:extLst>
                        <a:ext uri="{FF2B5EF4-FFF2-40B4-BE49-F238E27FC236}">
                          <a16:creationId xmlns:a16="http://schemas.microsoft.com/office/drawing/2014/main" id="{456EBB89-CC15-16C2-B33F-E63AE450370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 name="TextBox 62">
                    <a:extLst>
                      <a:ext uri="{FF2B5EF4-FFF2-40B4-BE49-F238E27FC236}">
                        <a16:creationId xmlns:a16="http://schemas.microsoft.com/office/drawing/2014/main" id="{A75DBEFE-B9A8-7C94-DDF4-4AC5F5BF91E6}"/>
                      </a:ext>
                    </a:extLst>
                  </p:cNvPr>
                  <p:cNvSpPr txBox="1"/>
                  <p:nvPr/>
                </p:nvSpPr>
                <p:spPr>
                  <a:xfrm>
                    <a:off x="8824436" y="1103705"/>
                    <a:ext cx="3213370"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Region</a:t>
                    </a:r>
                    <a:endParaRPr lang="en-US" dirty="0"/>
                  </a:p>
                </p:txBody>
              </p:sp>
            </p:grpSp>
          </p:grpSp>
          <p:sp>
            <p:nvSpPr>
              <p:cNvPr id="256" name="TextBox 255">
                <a:extLst>
                  <a:ext uri="{FF2B5EF4-FFF2-40B4-BE49-F238E27FC236}">
                    <a16:creationId xmlns:a16="http://schemas.microsoft.com/office/drawing/2014/main" id="{9420D798-5C15-D7D5-5E03-7FC22137310A}"/>
                  </a:ext>
                </a:extLst>
              </p:cNvPr>
              <p:cNvSpPr txBox="1"/>
              <p:nvPr/>
            </p:nvSpPr>
            <p:spPr>
              <a:xfrm>
                <a:off x="4326369" y="5234144"/>
                <a:ext cx="3218687" cy="923330"/>
              </a:xfrm>
              <a:prstGeom prst="rect">
                <a:avLst/>
              </a:prstGeom>
              <a:noFill/>
            </p:spPr>
            <p:txBody>
              <a:bodyPr wrap="square">
                <a:spAutoFit/>
              </a:bodyPr>
              <a:lstStyle/>
              <a:p>
                <a:pPr algn="ctr"/>
                <a:r>
                  <a:rPr lang="en-US" dirty="0"/>
                  <a:t>Geographic region</a:t>
                </a:r>
                <a:br>
                  <a:rPr lang="en-US" dirty="0"/>
                </a:br>
                <a:r>
                  <a:rPr lang="en-US" dirty="0"/>
                  <a:t>Northeast, North Central, South, West</a:t>
                </a:r>
              </a:p>
            </p:txBody>
          </p:sp>
        </p:grpSp>
        <p:sp>
          <p:nvSpPr>
            <p:cNvPr id="28" name="TextBox 27">
              <a:extLst>
                <a:ext uri="{FF2B5EF4-FFF2-40B4-BE49-F238E27FC236}">
                  <a16:creationId xmlns:a16="http://schemas.microsoft.com/office/drawing/2014/main" id="{3A3D813D-F4A4-72FE-AA16-4FC03349A174}"/>
                </a:ext>
              </a:extLst>
            </p:cNvPr>
            <p:cNvSpPr txBox="1"/>
            <p:nvPr/>
          </p:nvSpPr>
          <p:spPr>
            <a:xfrm>
              <a:off x="6693236" y="4398834"/>
              <a:ext cx="373224" cy="369332"/>
            </a:xfrm>
            <a:prstGeom prst="rect">
              <a:avLst/>
            </a:prstGeom>
            <a:noFill/>
          </p:spPr>
          <p:txBody>
            <a:bodyPr wrap="square" rtlCol="0">
              <a:spAutoFit/>
            </a:bodyPr>
            <a:lstStyle/>
            <a:p>
              <a:r>
                <a:rPr lang="en-US" dirty="0"/>
                <a:t>C</a:t>
              </a:r>
            </a:p>
          </p:txBody>
        </p:sp>
      </p:grpSp>
      <p:grpSp>
        <p:nvGrpSpPr>
          <p:cNvPr id="45" name="Group 44">
            <a:extLst>
              <a:ext uri="{FF2B5EF4-FFF2-40B4-BE49-F238E27FC236}">
                <a16:creationId xmlns:a16="http://schemas.microsoft.com/office/drawing/2014/main" id="{9842259D-B632-09F5-AC8D-DBCD876B0BF2}"/>
              </a:ext>
            </a:extLst>
          </p:cNvPr>
          <p:cNvGrpSpPr/>
          <p:nvPr/>
        </p:nvGrpSpPr>
        <p:grpSpPr>
          <a:xfrm>
            <a:off x="4311364" y="1343148"/>
            <a:ext cx="3218688" cy="2391156"/>
            <a:chOff x="4311364" y="1343148"/>
            <a:chExt cx="3218688" cy="2391156"/>
          </a:xfrm>
        </p:grpSpPr>
        <p:grpSp>
          <p:nvGrpSpPr>
            <p:cNvPr id="43" name="Group 42">
              <a:extLst>
                <a:ext uri="{FF2B5EF4-FFF2-40B4-BE49-F238E27FC236}">
                  <a16:creationId xmlns:a16="http://schemas.microsoft.com/office/drawing/2014/main" id="{2EC4DF86-9E28-440A-4368-2B2F2B4C29B3}"/>
                </a:ext>
              </a:extLst>
            </p:cNvPr>
            <p:cNvGrpSpPr/>
            <p:nvPr/>
          </p:nvGrpSpPr>
          <p:grpSpPr>
            <a:xfrm>
              <a:off x="4311364" y="1343148"/>
              <a:ext cx="3218688" cy="2391156"/>
              <a:chOff x="4311364" y="1343148"/>
              <a:chExt cx="3218688" cy="2391156"/>
            </a:xfrm>
          </p:grpSpPr>
          <p:grpSp>
            <p:nvGrpSpPr>
              <p:cNvPr id="254" name="Group 253">
                <a:extLst>
                  <a:ext uri="{FF2B5EF4-FFF2-40B4-BE49-F238E27FC236}">
                    <a16:creationId xmlns:a16="http://schemas.microsoft.com/office/drawing/2014/main" id="{53E80044-44DB-63E2-8669-DE69C363DA06}"/>
                  </a:ext>
                </a:extLst>
              </p:cNvPr>
              <p:cNvGrpSpPr/>
              <p:nvPr/>
            </p:nvGrpSpPr>
            <p:grpSpPr>
              <a:xfrm>
                <a:off x="4311364" y="1343148"/>
                <a:ext cx="3218688" cy="2391156"/>
                <a:chOff x="4311364" y="1343148"/>
                <a:chExt cx="3218688" cy="2391156"/>
              </a:xfrm>
            </p:grpSpPr>
            <p:grpSp>
              <p:nvGrpSpPr>
                <p:cNvPr id="116" name="Group 115">
                  <a:extLst>
                    <a:ext uri="{FF2B5EF4-FFF2-40B4-BE49-F238E27FC236}">
                      <a16:creationId xmlns:a16="http://schemas.microsoft.com/office/drawing/2014/main" id="{30AF63B9-EA89-E408-8B69-3486D897D7C3}"/>
                    </a:ext>
                  </a:extLst>
                </p:cNvPr>
                <p:cNvGrpSpPr/>
                <p:nvPr/>
              </p:nvGrpSpPr>
              <p:grpSpPr>
                <a:xfrm>
                  <a:off x="4311364" y="1343148"/>
                  <a:ext cx="3218688" cy="2391156"/>
                  <a:chOff x="4120896" y="1310421"/>
                  <a:chExt cx="3218688" cy="2391156"/>
                </a:xfrm>
              </p:grpSpPr>
              <p:grpSp>
                <p:nvGrpSpPr>
                  <p:cNvPr id="13" name="Group 12">
                    <a:extLst>
                      <a:ext uri="{FF2B5EF4-FFF2-40B4-BE49-F238E27FC236}">
                        <a16:creationId xmlns:a16="http://schemas.microsoft.com/office/drawing/2014/main" id="{C9376B1C-EEE2-D2F3-D23C-B4F349618C0F}"/>
                      </a:ext>
                    </a:extLst>
                  </p:cNvPr>
                  <p:cNvGrpSpPr/>
                  <p:nvPr/>
                </p:nvGrpSpPr>
                <p:grpSpPr>
                  <a:xfrm>
                    <a:off x="4120896" y="1310421"/>
                    <a:ext cx="3218688" cy="2391156"/>
                    <a:chOff x="731520" y="2546287"/>
                    <a:chExt cx="3218688" cy="2391156"/>
                  </a:xfrm>
                </p:grpSpPr>
                <p:sp>
                  <p:nvSpPr>
                    <p:cNvPr id="14" name="Rectangle: Rounded Corners 13">
                      <a:extLst>
                        <a:ext uri="{FF2B5EF4-FFF2-40B4-BE49-F238E27FC236}">
                          <a16:creationId xmlns:a16="http://schemas.microsoft.com/office/drawing/2014/main" id="{31722DB4-F1FC-66DF-69EA-0D20348FA70E}"/>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5AD9077B-3381-46EC-0FAF-108EDB2A6639}"/>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E6006D5-DD69-142C-1E7E-95CC79B4F7B1}"/>
                      </a:ext>
                    </a:extLst>
                  </p:cNvPr>
                  <p:cNvGrpSpPr/>
                  <p:nvPr/>
                </p:nvGrpSpPr>
                <p:grpSpPr>
                  <a:xfrm>
                    <a:off x="4122284" y="1503626"/>
                    <a:ext cx="3213926" cy="1092875"/>
                    <a:chOff x="8820507" y="332992"/>
                    <a:chExt cx="3213926" cy="1092875"/>
                  </a:xfrm>
                </p:grpSpPr>
                <p:sp>
                  <p:nvSpPr>
                    <p:cNvPr id="26" name="Google Shape;15542;p87">
                      <a:extLst>
                        <a:ext uri="{FF2B5EF4-FFF2-40B4-BE49-F238E27FC236}">
                          <a16:creationId xmlns:a16="http://schemas.microsoft.com/office/drawing/2014/main" id="{C066CAEB-28FD-7721-77C0-C9B94728BAB3}"/>
                        </a:ext>
                      </a:extLst>
                    </p:cNvPr>
                    <p:cNvSpPr/>
                    <p:nvPr/>
                  </p:nvSpPr>
                  <p:spPr>
                    <a:xfrm>
                      <a:off x="10235790" y="332992"/>
                      <a:ext cx="385345" cy="470444"/>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solidFill>
                        <a:schemeClr val="tx1"/>
                      </a:solidFill>
                    </a:ln>
                  </p:spPr>
                  <p:txBody>
                    <a:bodyPr spcFirstLastPara="1" wrap="square" lIns="121900" tIns="121900" rIns="121900" bIns="121900" anchor="ctr" anchorCtr="0">
                      <a:noAutofit/>
                    </a:bodyPr>
                    <a:lstStyle/>
                    <a:p>
                      <a:endParaRPr sz="2400"/>
                    </a:p>
                  </p:txBody>
                </p:sp>
                <p:sp>
                  <p:nvSpPr>
                    <p:cNvPr id="27" name="TextBox 26">
                      <a:extLst>
                        <a:ext uri="{FF2B5EF4-FFF2-40B4-BE49-F238E27FC236}">
                          <a16:creationId xmlns:a16="http://schemas.microsoft.com/office/drawing/2014/main" id="{8B9E7337-7DAF-41A8-59BE-39B8F815243D}"/>
                        </a:ext>
                      </a:extLst>
                    </p:cNvPr>
                    <p:cNvSpPr txBox="1"/>
                    <p:nvPr/>
                  </p:nvSpPr>
                  <p:spPr>
                    <a:xfrm>
                      <a:off x="8820507" y="1056535"/>
                      <a:ext cx="3213926" cy="369332"/>
                    </a:xfrm>
                    <a:prstGeom prst="rect">
                      <a:avLst/>
                    </a:prstGeom>
                    <a:noFill/>
                    <a:ln w="19050">
                      <a:solidFill>
                        <a:schemeClr val="tx1"/>
                      </a:solidFill>
                    </a:ln>
                  </p:spPr>
                  <p:txBody>
                    <a:bodyPr wrap="square">
                      <a:spAutoFit/>
                    </a:bodyPr>
                    <a:lstStyle/>
                    <a:p>
                      <a:pPr algn="ctr"/>
                      <a:r>
                        <a:rPr lang="en-US" dirty="0"/>
                        <a:t>Medical School Affiliation</a:t>
                      </a:r>
                    </a:p>
                  </p:txBody>
                </p:sp>
              </p:grpSp>
            </p:grpSp>
            <p:sp>
              <p:nvSpPr>
                <p:cNvPr id="252" name="TextBox 251">
                  <a:extLst>
                    <a:ext uri="{FF2B5EF4-FFF2-40B4-BE49-F238E27FC236}">
                      <a16:creationId xmlns:a16="http://schemas.microsoft.com/office/drawing/2014/main" id="{0AF82048-4AA1-2C33-AA85-67F9D8850B20}"/>
                    </a:ext>
                  </a:extLst>
                </p:cNvPr>
                <p:cNvSpPr txBox="1"/>
                <p:nvPr/>
              </p:nvSpPr>
              <p:spPr>
                <a:xfrm>
                  <a:off x="4522858" y="2664231"/>
                  <a:ext cx="2788952" cy="830997"/>
                </a:xfrm>
                <a:prstGeom prst="rect">
                  <a:avLst/>
                </a:prstGeom>
                <a:noFill/>
              </p:spPr>
              <p:txBody>
                <a:bodyPr wrap="square">
                  <a:spAutoFit/>
                </a:bodyPr>
                <a:lstStyle/>
                <a:p>
                  <a:pPr algn="ctr"/>
                  <a:r>
                    <a:rPr lang="en-US" sz="1600" dirty="0"/>
                    <a:t>Whether or not the hospital is associated with a medical school</a:t>
                  </a:r>
                </a:p>
              </p:txBody>
            </p:sp>
          </p:grpSp>
          <p:sp>
            <p:nvSpPr>
              <p:cNvPr id="3" name="Google Shape;6704;p54">
                <a:extLst>
                  <a:ext uri="{FF2B5EF4-FFF2-40B4-BE49-F238E27FC236}">
                    <a16:creationId xmlns:a16="http://schemas.microsoft.com/office/drawing/2014/main" id="{3B5026D4-0B0A-CD36-798E-424CC988CBD9}"/>
                  </a:ext>
                </a:extLst>
              </p:cNvPr>
              <p:cNvSpPr/>
              <p:nvPr/>
            </p:nvSpPr>
            <p:spPr>
              <a:xfrm>
                <a:off x="5905500" y="1714384"/>
                <a:ext cx="115652" cy="115652"/>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ACA64F14-CE38-374F-AAB3-A45302225CD7}"/>
                </a:ext>
              </a:extLst>
            </p:cNvPr>
            <p:cNvSpPr txBox="1"/>
            <p:nvPr/>
          </p:nvSpPr>
          <p:spPr>
            <a:xfrm>
              <a:off x="6694953" y="1855561"/>
              <a:ext cx="373224" cy="369332"/>
            </a:xfrm>
            <a:prstGeom prst="rect">
              <a:avLst/>
            </a:prstGeom>
            <a:noFill/>
          </p:spPr>
          <p:txBody>
            <a:bodyPr wrap="square" rtlCol="0">
              <a:spAutoFit/>
            </a:bodyPr>
            <a:lstStyle/>
            <a:p>
              <a:r>
                <a:rPr lang="en-US" dirty="0"/>
                <a:t>C</a:t>
              </a:r>
            </a:p>
          </p:txBody>
        </p:sp>
      </p:grpSp>
    </p:spTree>
    <p:extLst>
      <p:ext uri="{BB962C8B-B14F-4D97-AF65-F5344CB8AC3E}">
        <p14:creationId xmlns:p14="http://schemas.microsoft.com/office/powerpoint/2010/main" val="25769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EFBAB-471C-CDB8-B24A-323206CDBE44}"/>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BCB256C9-54B2-1F1C-AA05-672E7EEBF613}"/>
              </a:ext>
            </a:extLst>
          </p:cNvPr>
          <p:cNvSpPr/>
          <p:nvPr/>
        </p:nvSpPr>
        <p:spPr>
          <a:xfrm>
            <a:off x="302027" y="1278911"/>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DBA1A6-3D15-E59D-2EA8-A5471CC6DCC9}"/>
              </a:ext>
            </a:extLst>
          </p:cNvPr>
          <p:cNvSpPr/>
          <p:nvPr/>
        </p:nvSpPr>
        <p:spPr>
          <a:xfrm>
            <a:off x="514349" y="1409653"/>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A44CC935-93E5-D16B-77D7-EE70EFC9AC0B}"/>
              </a:ext>
            </a:extLst>
          </p:cNvPr>
          <p:cNvGrpSpPr/>
          <p:nvPr/>
        </p:nvGrpSpPr>
        <p:grpSpPr>
          <a:xfrm>
            <a:off x="594004" y="4625176"/>
            <a:ext cx="601627" cy="601627"/>
            <a:chOff x="584076" y="5016588"/>
            <a:chExt cx="488910" cy="488910"/>
          </a:xfrm>
        </p:grpSpPr>
        <p:sp>
          <p:nvSpPr>
            <p:cNvPr id="6" name="Oval 5">
              <a:extLst>
                <a:ext uri="{FF2B5EF4-FFF2-40B4-BE49-F238E27FC236}">
                  <a16:creationId xmlns:a16="http://schemas.microsoft.com/office/drawing/2014/main" id="{6621ED67-1903-873B-D40E-8259C9FB615A}"/>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1317CA62-6690-F789-1870-BA2ABF22F2BD}"/>
                </a:ext>
              </a:extLst>
            </p:cNvPr>
            <p:cNvGrpSpPr/>
            <p:nvPr/>
          </p:nvGrpSpPr>
          <p:grpSpPr>
            <a:xfrm>
              <a:off x="716822" y="5098326"/>
              <a:ext cx="231878" cy="304017"/>
              <a:chOff x="-27313777" y="3545275"/>
              <a:chExt cx="226051" cy="296375"/>
            </a:xfrm>
            <a:solidFill>
              <a:schemeClr val="tx1"/>
            </a:solidFill>
          </p:grpSpPr>
          <p:sp>
            <p:nvSpPr>
              <p:cNvPr id="11" name="Google Shape;15596;p87">
                <a:extLst>
                  <a:ext uri="{FF2B5EF4-FFF2-40B4-BE49-F238E27FC236}">
                    <a16:creationId xmlns:a16="http://schemas.microsoft.com/office/drawing/2014/main" id="{4146F764-F6B9-3AE1-6BA1-0D750A3DB7C6}"/>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19C47F45-EF71-8AFB-182C-3FAF6EF79BA3}"/>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90E1512C-F771-E0EF-D8D7-3722220C6DC6}"/>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56" name="Title 55">
            <a:extLst>
              <a:ext uri="{FF2B5EF4-FFF2-40B4-BE49-F238E27FC236}">
                <a16:creationId xmlns:a16="http://schemas.microsoft.com/office/drawing/2014/main" id="{045326F7-4D99-5EC4-05F6-CAC61AEBC829}"/>
              </a:ext>
            </a:extLst>
          </p:cNvPr>
          <p:cNvSpPr>
            <a:spLocks noGrp="1"/>
          </p:cNvSpPr>
          <p:nvPr>
            <p:ph type="title"/>
          </p:nvPr>
        </p:nvSpPr>
        <p:spPr>
          <a:xfrm>
            <a:off x="838200" y="365125"/>
            <a:ext cx="10515600" cy="948267"/>
          </a:xfrm>
        </p:spPr>
        <p:txBody>
          <a:bodyPr/>
          <a:lstStyle/>
          <a:p>
            <a:r>
              <a:rPr lang="en-US" dirty="0"/>
              <a:t>EDA and Summary Information</a:t>
            </a:r>
          </a:p>
        </p:txBody>
      </p:sp>
      <p:grpSp>
        <p:nvGrpSpPr>
          <p:cNvPr id="2" name="Group 1">
            <a:extLst>
              <a:ext uri="{FF2B5EF4-FFF2-40B4-BE49-F238E27FC236}">
                <a16:creationId xmlns:a16="http://schemas.microsoft.com/office/drawing/2014/main" id="{9CD86CE8-5C40-0E60-7989-63A457A97380}"/>
              </a:ext>
            </a:extLst>
          </p:cNvPr>
          <p:cNvGrpSpPr/>
          <p:nvPr/>
        </p:nvGrpSpPr>
        <p:grpSpPr>
          <a:xfrm>
            <a:off x="588267" y="1534424"/>
            <a:ext cx="601627" cy="601627"/>
            <a:chOff x="596240" y="1496601"/>
            <a:chExt cx="488910" cy="488910"/>
          </a:xfrm>
        </p:grpSpPr>
        <p:sp>
          <p:nvSpPr>
            <p:cNvPr id="4" name="Oval 3">
              <a:extLst>
                <a:ext uri="{FF2B5EF4-FFF2-40B4-BE49-F238E27FC236}">
                  <a16:creationId xmlns:a16="http://schemas.microsoft.com/office/drawing/2014/main" id="{01366FCA-62DE-C323-D479-9510F6D71209}"/>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Google Shape;15642;p87">
              <a:extLst>
                <a:ext uri="{FF2B5EF4-FFF2-40B4-BE49-F238E27FC236}">
                  <a16:creationId xmlns:a16="http://schemas.microsoft.com/office/drawing/2014/main" id="{2A68F7C3-0890-69DB-8962-11F4FA67A40D}"/>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sp>
        <p:nvSpPr>
          <p:cNvPr id="59" name="TextBox 58">
            <a:extLst>
              <a:ext uri="{FF2B5EF4-FFF2-40B4-BE49-F238E27FC236}">
                <a16:creationId xmlns:a16="http://schemas.microsoft.com/office/drawing/2014/main" id="{9BF01D04-8F41-7A82-417D-C025F7A3C713}"/>
              </a:ext>
            </a:extLst>
          </p:cNvPr>
          <p:cNvSpPr txBox="1"/>
          <p:nvPr/>
        </p:nvSpPr>
        <p:spPr>
          <a:xfrm>
            <a:off x="1428892" y="1604203"/>
            <a:ext cx="3590975"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Beds</a:t>
            </a:r>
          </a:p>
        </p:txBody>
      </p:sp>
      <p:grpSp>
        <p:nvGrpSpPr>
          <p:cNvPr id="3" name="Group 2">
            <a:extLst>
              <a:ext uri="{FF2B5EF4-FFF2-40B4-BE49-F238E27FC236}">
                <a16:creationId xmlns:a16="http://schemas.microsoft.com/office/drawing/2014/main" id="{2ED84D64-A040-29DB-3922-3914B4904A55}"/>
              </a:ext>
            </a:extLst>
          </p:cNvPr>
          <p:cNvGrpSpPr/>
          <p:nvPr/>
        </p:nvGrpSpPr>
        <p:grpSpPr>
          <a:xfrm>
            <a:off x="592691" y="2156831"/>
            <a:ext cx="601627" cy="601627"/>
            <a:chOff x="592692" y="1999563"/>
            <a:chExt cx="488910" cy="488910"/>
          </a:xfrm>
        </p:grpSpPr>
        <p:sp>
          <p:nvSpPr>
            <p:cNvPr id="29" name="Oval 28">
              <a:extLst>
                <a:ext uri="{FF2B5EF4-FFF2-40B4-BE49-F238E27FC236}">
                  <a16:creationId xmlns:a16="http://schemas.microsoft.com/office/drawing/2014/main" id="{223130FA-4749-5B41-A9A6-577308D35711}"/>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AABDAB4B-2110-6BDC-F22D-BDAD4E59680F}"/>
                </a:ext>
              </a:extLst>
            </p:cNvPr>
            <p:cNvGrpSpPr/>
            <p:nvPr/>
          </p:nvGrpSpPr>
          <p:grpSpPr>
            <a:xfrm>
              <a:off x="692329" y="2098531"/>
              <a:ext cx="290213" cy="290974"/>
              <a:chOff x="-23244900" y="3888100"/>
              <a:chExt cx="295375" cy="296150"/>
            </a:xfrm>
            <a:solidFill>
              <a:schemeClr val="tx1"/>
            </a:solidFill>
          </p:grpSpPr>
          <p:sp>
            <p:nvSpPr>
              <p:cNvPr id="31" name="Google Shape;15649;p87">
                <a:extLst>
                  <a:ext uri="{FF2B5EF4-FFF2-40B4-BE49-F238E27FC236}">
                    <a16:creationId xmlns:a16="http://schemas.microsoft.com/office/drawing/2014/main" id="{AB0D59C4-875E-D192-78D7-CF7D0C1BFC52}"/>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D5F4E756-E55E-7DE5-9A01-466A247502FF}"/>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19B4708A-4B9D-231D-9E41-5C85366AB6D4}"/>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36AD4624-07ED-AD84-53FD-DE80E542EB2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2DF0AAAD-83F3-DAA0-8032-6395CD830640}"/>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A8197F78-D772-A231-BB6A-250A2695EB54}"/>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412B04EA-E941-0E2D-4F71-A535E69F7AA5}"/>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259BEEE3-C6FD-F0FF-B453-31ADA77BBD4F}"/>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3179AFE0-3349-356B-67B1-53E0A9725841}"/>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5B7DEADB-23EB-1BB7-C570-A15E367CF6D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0EEB4178-C274-C5B7-F575-7FE08071689E}"/>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62" name="TextBox 61">
            <a:extLst>
              <a:ext uri="{FF2B5EF4-FFF2-40B4-BE49-F238E27FC236}">
                <a16:creationId xmlns:a16="http://schemas.microsoft.com/office/drawing/2014/main" id="{7FE5F34A-2BC7-6802-4EF3-B0C58D20E1B9}"/>
              </a:ext>
            </a:extLst>
          </p:cNvPr>
          <p:cNvSpPr txBox="1"/>
          <p:nvPr/>
        </p:nvSpPr>
        <p:spPr>
          <a:xfrm>
            <a:off x="1428894" y="2228662"/>
            <a:ext cx="359097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Chest X-ray Ratio</a:t>
            </a:r>
          </a:p>
        </p:txBody>
      </p:sp>
      <p:grpSp>
        <p:nvGrpSpPr>
          <p:cNvPr id="53" name="Group 52">
            <a:extLst>
              <a:ext uri="{FF2B5EF4-FFF2-40B4-BE49-F238E27FC236}">
                <a16:creationId xmlns:a16="http://schemas.microsoft.com/office/drawing/2014/main" id="{92944EAF-91FD-3D35-616F-457A1390D887}"/>
              </a:ext>
            </a:extLst>
          </p:cNvPr>
          <p:cNvGrpSpPr/>
          <p:nvPr/>
        </p:nvGrpSpPr>
        <p:grpSpPr>
          <a:xfrm>
            <a:off x="592691" y="2777460"/>
            <a:ext cx="601627" cy="601627"/>
            <a:chOff x="597680" y="3007040"/>
            <a:chExt cx="488910" cy="488910"/>
          </a:xfrm>
        </p:grpSpPr>
        <p:sp>
          <p:nvSpPr>
            <p:cNvPr id="9" name="Oval 8">
              <a:extLst>
                <a:ext uri="{FF2B5EF4-FFF2-40B4-BE49-F238E27FC236}">
                  <a16:creationId xmlns:a16="http://schemas.microsoft.com/office/drawing/2014/main" id="{20DCF8C5-4899-785D-13CC-3B786B1BC778}"/>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4" name="Google Shape;6780;p54">
              <a:extLst>
                <a:ext uri="{FF2B5EF4-FFF2-40B4-BE49-F238E27FC236}">
                  <a16:creationId xmlns:a16="http://schemas.microsoft.com/office/drawing/2014/main" id="{15FAAA6D-B5A8-2FCC-DC3D-1C6CA2956BBD}"/>
                </a:ext>
              </a:extLst>
            </p:cNvPr>
            <p:cNvGrpSpPr/>
            <p:nvPr/>
          </p:nvGrpSpPr>
          <p:grpSpPr>
            <a:xfrm>
              <a:off x="683380" y="3086547"/>
              <a:ext cx="325864" cy="329896"/>
              <a:chOff x="-22863675" y="3131775"/>
              <a:chExt cx="299300" cy="293425"/>
            </a:xfrm>
            <a:solidFill>
              <a:schemeClr val="tx1"/>
            </a:solidFill>
          </p:grpSpPr>
          <p:sp>
            <p:nvSpPr>
              <p:cNvPr id="25" name="Google Shape;6781;p54">
                <a:extLst>
                  <a:ext uri="{FF2B5EF4-FFF2-40B4-BE49-F238E27FC236}">
                    <a16:creationId xmlns:a16="http://schemas.microsoft.com/office/drawing/2014/main" id="{1882C020-926A-3404-4E99-26AFBD3C9C15}"/>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6F67CD34-7FF1-22D3-E77E-33A1179563C0}"/>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4F41F4D2-14AB-399D-2A9D-F1481307BB9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TextBox 63">
            <a:extLst>
              <a:ext uri="{FF2B5EF4-FFF2-40B4-BE49-F238E27FC236}">
                <a16:creationId xmlns:a16="http://schemas.microsoft.com/office/drawing/2014/main" id="{7CC661B1-94A1-6B75-78FC-BA76BC4A6960}"/>
              </a:ext>
            </a:extLst>
          </p:cNvPr>
          <p:cNvSpPr txBox="1"/>
          <p:nvPr/>
        </p:nvSpPr>
        <p:spPr>
          <a:xfrm>
            <a:off x="1430914" y="284744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Infection Risk</a:t>
            </a:r>
          </a:p>
        </p:txBody>
      </p:sp>
      <p:grpSp>
        <p:nvGrpSpPr>
          <p:cNvPr id="55" name="Group 54">
            <a:extLst>
              <a:ext uri="{FF2B5EF4-FFF2-40B4-BE49-F238E27FC236}">
                <a16:creationId xmlns:a16="http://schemas.microsoft.com/office/drawing/2014/main" id="{044A911F-BDF7-F0E4-2C51-6E568F3EF3DD}"/>
              </a:ext>
            </a:extLst>
          </p:cNvPr>
          <p:cNvGrpSpPr/>
          <p:nvPr/>
        </p:nvGrpSpPr>
        <p:grpSpPr>
          <a:xfrm>
            <a:off x="596374" y="3391909"/>
            <a:ext cx="601627" cy="601627"/>
            <a:chOff x="603414" y="3507923"/>
            <a:chExt cx="488910" cy="488910"/>
          </a:xfrm>
        </p:grpSpPr>
        <p:sp>
          <p:nvSpPr>
            <p:cNvPr id="28" name="Oval 27">
              <a:extLst>
                <a:ext uri="{FF2B5EF4-FFF2-40B4-BE49-F238E27FC236}">
                  <a16:creationId xmlns:a16="http://schemas.microsoft.com/office/drawing/2014/main" id="{4A280450-6DF9-1816-269F-A219C725EF47}"/>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13;p87">
              <a:extLst>
                <a:ext uri="{FF2B5EF4-FFF2-40B4-BE49-F238E27FC236}">
                  <a16:creationId xmlns:a16="http://schemas.microsoft.com/office/drawing/2014/main" id="{13304AC4-F877-02A6-1B12-43BE9AEF4F7C}"/>
                </a:ext>
              </a:extLst>
            </p:cNvPr>
            <p:cNvGrpSpPr/>
            <p:nvPr/>
          </p:nvGrpSpPr>
          <p:grpSpPr>
            <a:xfrm>
              <a:off x="751350" y="3614434"/>
              <a:ext cx="217595" cy="264775"/>
              <a:chOff x="-24709100" y="3888875"/>
              <a:chExt cx="243400" cy="296175"/>
            </a:xfrm>
            <a:solidFill>
              <a:schemeClr val="tx1"/>
            </a:solidFill>
          </p:grpSpPr>
          <p:sp>
            <p:nvSpPr>
              <p:cNvPr id="43" name="Google Shape;15514;p87">
                <a:extLst>
                  <a:ext uri="{FF2B5EF4-FFF2-40B4-BE49-F238E27FC236}">
                    <a16:creationId xmlns:a16="http://schemas.microsoft.com/office/drawing/2014/main" id="{A99BAB12-F6AE-04C1-7D96-B464E654D1AC}"/>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6514680D-A0F8-3ED8-7703-A1FEC63CE7A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3612B46B-8CC0-D537-51A0-455B1D606760}"/>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65" name="TextBox 64">
            <a:extLst>
              <a:ext uri="{FF2B5EF4-FFF2-40B4-BE49-F238E27FC236}">
                <a16:creationId xmlns:a16="http://schemas.microsoft.com/office/drawing/2014/main" id="{A9E65C5B-3E0C-ACA6-77B9-46C7246207B8}"/>
              </a:ext>
            </a:extLst>
          </p:cNvPr>
          <p:cNvSpPr txBox="1"/>
          <p:nvPr/>
        </p:nvSpPr>
        <p:spPr>
          <a:xfrm>
            <a:off x="1429211" y="345698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Culturing Ratio</a:t>
            </a:r>
          </a:p>
        </p:txBody>
      </p:sp>
      <p:grpSp>
        <p:nvGrpSpPr>
          <p:cNvPr id="58" name="Group 57">
            <a:extLst>
              <a:ext uri="{FF2B5EF4-FFF2-40B4-BE49-F238E27FC236}">
                <a16:creationId xmlns:a16="http://schemas.microsoft.com/office/drawing/2014/main" id="{32892DC5-2FB2-A073-0AC1-1B350D3A7E50}"/>
              </a:ext>
            </a:extLst>
          </p:cNvPr>
          <p:cNvGrpSpPr/>
          <p:nvPr/>
        </p:nvGrpSpPr>
        <p:grpSpPr>
          <a:xfrm>
            <a:off x="593940" y="5245767"/>
            <a:ext cx="601627" cy="601627"/>
            <a:chOff x="599874" y="4007444"/>
            <a:chExt cx="488910" cy="488910"/>
          </a:xfrm>
        </p:grpSpPr>
        <p:sp>
          <p:nvSpPr>
            <p:cNvPr id="7" name="Oval 6">
              <a:extLst>
                <a:ext uri="{FF2B5EF4-FFF2-40B4-BE49-F238E27FC236}">
                  <a16:creationId xmlns:a16="http://schemas.microsoft.com/office/drawing/2014/main" id="{C50D5F38-82F7-632A-8783-55D4C583D101}"/>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1" name="Google Shape;14939;p86">
              <a:extLst>
                <a:ext uri="{FF2B5EF4-FFF2-40B4-BE49-F238E27FC236}">
                  <a16:creationId xmlns:a16="http://schemas.microsoft.com/office/drawing/2014/main" id="{3E9664FA-B601-69BD-7BAB-393A3F849E2F}"/>
                </a:ext>
              </a:extLst>
            </p:cNvPr>
            <p:cNvGrpSpPr/>
            <p:nvPr/>
          </p:nvGrpSpPr>
          <p:grpSpPr>
            <a:xfrm>
              <a:off x="717038" y="4122705"/>
              <a:ext cx="254584" cy="254584"/>
              <a:chOff x="5660400" y="238125"/>
              <a:chExt cx="481825" cy="481825"/>
            </a:xfrm>
            <a:solidFill>
              <a:schemeClr val="tx1"/>
            </a:solidFill>
          </p:grpSpPr>
          <p:sp>
            <p:nvSpPr>
              <p:cNvPr id="22" name="Google Shape;14940;p86">
                <a:extLst>
                  <a:ext uri="{FF2B5EF4-FFF2-40B4-BE49-F238E27FC236}">
                    <a16:creationId xmlns:a16="http://schemas.microsoft.com/office/drawing/2014/main" id="{5CD8B029-95B4-6ADD-1C25-33BAE4D7808F}"/>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945EE1A1-C1AD-E9DD-B8F1-D20F85E0A17F}"/>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sp>
        <p:nvSpPr>
          <p:cNvPr id="66" name="TextBox 65">
            <a:extLst>
              <a:ext uri="{FF2B5EF4-FFF2-40B4-BE49-F238E27FC236}">
                <a16:creationId xmlns:a16="http://schemas.microsoft.com/office/drawing/2014/main" id="{F9D0237E-6F39-D902-9DF2-51245A3BB9C9}"/>
              </a:ext>
            </a:extLst>
          </p:cNvPr>
          <p:cNvSpPr txBox="1"/>
          <p:nvPr/>
        </p:nvSpPr>
        <p:spPr>
          <a:xfrm>
            <a:off x="1428892" y="5320204"/>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Age</a:t>
            </a:r>
          </a:p>
        </p:txBody>
      </p:sp>
      <p:grpSp>
        <p:nvGrpSpPr>
          <p:cNvPr id="60" name="Group 59">
            <a:extLst>
              <a:ext uri="{FF2B5EF4-FFF2-40B4-BE49-F238E27FC236}">
                <a16:creationId xmlns:a16="http://schemas.microsoft.com/office/drawing/2014/main" id="{D305AC3E-8DA7-4DE4-CCE7-79A7014624A9}"/>
              </a:ext>
            </a:extLst>
          </p:cNvPr>
          <p:cNvGrpSpPr/>
          <p:nvPr/>
        </p:nvGrpSpPr>
        <p:grpSpPr>
          <a:xfrm>
            <a:off x="596373" y="4009628"/>
            <a:ext cx="601627" cy="601627"/>
            <a:chOff x="597680" y="4508728"/>
            <a:chExt cx="488910" cy="488910"/>
          </a:xfrm>
        </p:grpSpPr>
        <p:sp>
          <p:nvSpPr>
            <p:cNvPr id="46" name="Oval 45">
              <a:extLst>
                <a:ext uri="{FF2B5EF4-FFF2-40B4-BE49-F238E27FC236}">
                  <a16:creationId xmlns:a16="http://schemas.microsoft.com/office/drawing/2014/main" id="{7EA58FEB-BFC2-6E02-E95E-2090A3C24CE9}"/>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9" name="Google Shape;15628;p87">
              <a:extLst>
                <a:ext uri="{FF2B5EF4-FFF2-40B4-BE49-F238E27FC236}">
                  <a16:creationId xmlns:a16="http://schemas.microsoft.com/office/drawing/2014/main" id="{1DC4BE2D-E216-A2C1-2F56-593BA87715F6}"/>
                </a:ext>
              </a:extLst>
            </p:cNvPr>
            <p:cNvGrpSpPr/>
            <p:nvPr/>
          </p:nvGrpSpPr>
          <p:grpSpPr>
            <a:xfrm>
              <a:off x="682468" y="4615821"/>
              <a:ext cx="339602" cy="278224"/>
              <a:chOff x="-26981375" y="3951875"/>
              <a:chExt cx="296150" cy="242625"/>
            </a:xfrm>
            <a:solidFill>
              <a:schemeClr val="tx1"/>
            </a:solidFill>
          </p:grpSpPr>
          <p:sp>
            <p:nvSpPr>
              <p:cNvPr id="50" name="Google Shape;15629;p87">
                <a:extLst>
                  <a:ext uri="{FF2B5EF4-FFF2-40B4-BE49-F238E27FC236}">
                    <a16:creationId xmlns:a16="http://schemas.microsoft.com/office/drawing/2014/main" id="{9CC1B445-C6FB-F1D7-3101-222DC2331109}"/>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30;p87">
                <a:extLst>
                  <a:ext uri="{FF2B5EF4-FFF2-40B4-BE49-F238E27FC236}">
                    <a16:creationId xmlns:a16="http://schemas.microsoft.com/office/drawing/2014/main" id="{87ADCB5E-1D11-CB1A-4D4E-73D9EC8B3F0E}"/>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31;p87">
                <a:extLst>
                  <a:ext uri="{FF2B5EF4-FFF2-40B4-BE49-F238E27FC236}">
                    <a16:creationId xmlns:a16="http://schemas.microsoft.com/office/drawing/2014/main" id="{324BCA49-BC08-C21B-5507-EB0CC4D9628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67" name="TextBox 66">
            <a:extLst>
              <a:ext uri="{FF2B5EF4-FFF2-40B4-BE49-F238E27FC236}">
                <a16:creationId xmlns:a16="http://schemas.microsoft.com/office/drawing/2014/main" id="{42716794-2AA9-E38D-605D-2EFFC163DFDA}"/>
              </a:ext>
            </a:extLst>
          </p:cNvPr>
          <p:cNvSpPr txBox="1"/>
          <p:nvPr/>
        </p:nvSpPr>
        <p:spPr>
          <a:xfrm>
            <a:off x="1428892" y="407421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Average Daily Census</a:t>
            </a:r>
          </a:p>
        </p:txBody>
      </p:sp>
      <p:sp>
        <p:nvSpPr>
          <p:cNvPr id="68" name="TextBox 67">
            <a:extLst>
              <a:ext uri="{FF2B5EF4-FFF2-40B4-BE49-F238E27FC236}">
                <a16:creationId xmlns:a16="http://schemas.microsoft.com/office/drawing/2014/main" id="{4A142417-C4B6-4949-4B70-4A8D2C1F1520}"/>
              </a:ext>
            </a:extLst>
          </p:cNvPr>
          <p:cNvSpPr txBox="1"/>
          <p:nvPr/>
        </p:nvSpPr>
        <p:spPr>
          <a:xfrm>
            <a:off x="1428892" y="4697919"/>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Nurses</a:t>
            </a:r>
          </a:p>
        </p:txBody>
      </p:sp>
      <p:grpSp>
        <p:nvGrpSpPr>
          <p:cNvPr id="80" name="Group 79">
            <a:extLst>
              <a:ext uri="{FF2B5EF4-FFF2-40B4-BE49-F238E27FC236}">
                <a16:creationId xmlns:a16="http://schemas.microsoft.com/office/drawing/2014/main" id="{A9CE0C4E-4DB2-F5F4-4440-7ADCD0F6E6C1}"/>
              </a:ext>
            </a:extLst>
          </p:cNvPr>
          <p:cNvGrpSpPr/>
          <p:nvPr/>
        </p:nvGrpSpPr>
        <p:grpSpPr>
          <a:xfrm>
            <a:off x="592691" y="5864585"/>
            <a:ext cx="601627" cy="601627"/>
            <a:chOff x="592692" y="6032540"/>
            <a:chExt cx="488910" cy="488910"/>
          </a:xfrm>
        </p:grpSpPr>
        <p:sp>
          <p:nvSpPr>
            <p:cNvPr id="8" name="Oval 7">
              <a:extLst>
                <a:ext uri="{FF2B5EF4-FFF2-40B4-BE49-F238E27FC236}">
                  <a16:creationId xmlns:a16="http://schemas.microsoft.com/office/drawing/2014/main" id="{CC8D54D5-C376-250E-0948-CEB6BC9A7DAD}"/>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C0C457DE-FB10-0CFF-F9F0-E8CEA491770C}"/>
                </a:ext>
              </a:extLst>
            </p:cNvPr>
            <p:cNvGrpSpPr/>
            <p:nvPr/>
          </p:nvGrpSpPr>
          <p:grpSpPr>
            <a:xfrm>
              <a:off x="707770" y="6124978"/>
              <a:ext cx="264081" cy="263367"/>
              <a:chOff x="-23599325" y="1971025"/>
              <a:chExt cx="296175" cy="295375"/>
            </a:xfrm>
            <a:solidFill>
              <a:schemeClr val="tx1"/>
            </a:solidFill>
          </p:grpSpPr>
          <p:sp>
            <p:nvSpPr>
              <p:cNvPr id="19" name="Google Shape;6703;p54">
                <a:extLst>
                  <a:ext uri="{FF2B5EF4-FFF2-40B4-BE49-F238E27FC236}">
                    <a16:creationId xmlns:a16="http://schemas.microsoft.com/office/drawing/2014/main" id="{F32FFA3A-1318-33C3-5CF9-5639114AB7AB}"/>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F41D3EED-438F-877D-512B-D85D96E893ED}"/>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TextBox 69">
            <a:extLst>
              <a:ext uri="{FF2B5EF4-FFF2-40B4-BE49-F238E27FC236}">
                <a16:creationId xmlns:a16="http://schemas.microsoft.com/office/drawing/2014/main" id="{200B1E69-40F0-FDFE-F833-D9FD5814D72E}"/>
              </a:ext>
            </a:extLst>
          </p:cNvPr>
          <p:cNvSpPr txBox="1"/>
          <p:nvPr/>
        </p:nvSpPr>
        <p:spPr>
          <a:xfrm>
            <a:off x="1428892" y="59345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Services Provided</a:t>
            </a:r>
          </a:p>
        </p:txBody>
      </p:sp>
      <p:sp>
        <p:nvSpPr>
          <p:cNvPr id="104" name="TextBox 103">
            <a:extLst>
              <a:ext uri="{FF2B5EF4-FFF2-40B4-BE49-F238E27FC236}">
                <a16:creationId xmlns:a16="http://schemas.microsoft.com/office/drawing/2014/main" id="{93A1F484-4A25-4010-8368-BF5206B7FBF9}"/>
              </a:ext>
            </a:extLst>
          </p:cNvPr>
          <p:cNvSpPr txBox="1"/>
          <p:nvPr/>
        </p:nvSpPr>
        <p:spPr>
          <a:xfrm>
            <a:off x="5178778" y="1596091"/>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-0.004851</a:t>
            </a:r>
            <a:r>
              <a:rPr lang="en-US" sz="2400" dirty="0"/>
              <a:t>  </a:t>
            </a:r>
            <a:r>
              <a:rPr lang="en-US" sz="2400" dirty="0" err="1"/>
              <a:t>P</a:t>
            </a:r>
            <a:r>
              <a:rPr lang="en-US" sz="2400" baseline="-25000" dirty="0" err="1"/>
              <a:t>value</a:t>
            </a:r>
            <a:r>
              <a:rPr lang="en-US" sz="2400" baseline="-25000" dirty="0"/>
              <a:t> </a:t>
            </a:r>
            <a:r>
              <a:rPr lang="en-US" sz="2400" dirty="0"/>
              <a:t>: 0.065222</a:t>
            </a:r>
            <a:endParaRPr lang="en-US" sz="2400" baseline="-25000" dirty="0"/>
          </a:p>
        </p:txBody>
      </p:sp>
      <p:sp>
        <p:nvSpPr>
          <p:cNvPr id="108" name="TextBox 107">
            <a:extLst>
              <a:ext uri="{FF2B5EF4-FFF2-40B4-BE49-F238E27FC236}">
                <a16:creationId xmlns:a16="http://schemas.microsoft.com/office/drawing/2014/main" id="{4171C6BC-0DDA-2A8C-6576-37520F5D16D7}"/>
              </a:ext>
            </a:extLst>
          </p:cNvPr>
          <p:cNvSpPr txBox="1"/>
          <p:nvPr/>
        </p:nvSpPr>
        <p:spPr>
          <a:xfrm>
            <a:off x="5178779" y="2218515"/>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0.012688</a:t>
            </a:r>
            <a:r>
              <a:rPr lang="en-US" sz="2400" dirty="0"/>
              <a:t>  </a:t>
            </a:r>
            <a:r>
              <a:rPr lang="en-US" sz="2400" dirty="0" err="1"/>
              <a:t>P</a:t>
            </a:r>
            <a:r>
              <a:rPr lang="en-US" sz="2400" baseline="-25000" dirty="0" err="1"/>
              <a:t>value</a:t>
            </a:r>
            <a:r>
              <a:rPr lang="en-US" sz="2400" baseline="-25000" dirty="0"/>
              <a:t> </a:t>
            </a:r>
            <a:r>
              <a:rPr lang="en-US" sz="2400" dirty="0"/>
              <a:t>: 0.078892</a:t>
            </a:r>
            <a:endParaRPr lang="en-US" sz="2400" baseline="-25000" dirty="0"/>
          </a:p>
        </p:txBody>
      </p:sp>
      <p:sp>
        <p:nvSpPr>
          <p:cNvPr id="110" name="TextBox 109">
            <a:extLst>
              <a:ext uri="{FF2B5EF4-FFF2-40B4-BE49-F238E27FC236}">
                <a16:creationId xmlns:a16="http://schemas.microsoft.com/office/drawing/2014/main" id="{BF8EFE02-9C26-395F-B3AD-2CDB293111B1}"/>
              </a:ext>
            </a:extLst>
          </p:cNvPr>
          <p:cNvSpPr txBox="1"/>
          <p:nvPr/>
        </p:nvSpPr>
        <p:spPr>
          <a:xfrm>
            <a:off x="5178779" y="2839776"/>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0.439665</a:t>
            </a:r>
            <a:r>
              <a:rPr lang="en-US" sz="2400" dirty="0"/>
              <a:t>  </a:t>
            </a:r>
            <a:r>
              <a:rPr lang="en-US" sz="2400" dirty="0" err="1"/>
              <a:t>P</a:t>
            </a:r>
            <a:r>
              <a:rPr lang="en-US" sz="2400" baseline="-25000" dirty="0" err="1"/>
              <a:t>value</a:t>
            </a:r>
            <a:r>
              <a:rPr lang="en-US" sz="2400" baseline="-25000" dirty="0"/>
              <a:t> </a:t>
            </a:r>
            <a:r>
              <a:rPr lang="en-US" sz="2400" dirty="0"/>
              <a:t>: 0.000812</a:t>
            </a:r>
            <a:endParaRPr lang="en-US" sz="2400" baseline="-25000" dirty="0"/>
          </a:p>
        </p:txBody>
      </p:sp>
      <p:sp>
        <p:nvSpPr>
          <p:cNvPr id="111" name="TextBox 110">
            <a:extLst>
              <a:ext uri="{FF2B5EF4-FFF2-40B4-BE49-F238E27FC236}">
                <a16:creationId xmlns:a16="http://schemas.microsoft.com/office/drawing/2014/main" id="{542AFA3B-A3D8-AD45-4F54-89BDFD14969B}"/>
              </a:ext>
            </a:extLst>
          </p:cNvPr>
          <p:cNvSpPr txBox="1"/>
          <p:nvPr/>
        </p:nvSpPr>
        <p:spPr>
          <a:xfrm>
            <a:off x="5178778" y="3449406"/>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0.005546</a:t>
            </a:r>
            <a:r>
              <a:rPr lang="en-US" sz="2400" dirty="0"/>
              <a:t>  </a:t>
            </a:r>
            <a:r>
              <a:rPr lang="en-US" sz="2400" dirty="0" err="1"/>
              <a:t>P</a:t>
            </a:r>
            <a:r>
              <a:rPr lang="en-US" sz="2400" baseline="-25000" dirty="0" err="1"/>
              <a:t>value</a:t>
            </a:r>
            <a:r>
              <a:rPr lang="en-US" sz="2400" baseline="-25000" dirty="0"/>
              <a:t> </a:t>
            </a:r>
            <a:r>
              <a:rPr lang="en-US" sz="2400" dirty="0"/>
              <a:t>: 0.729299</a:t>
            </a:r>
            <a:endParaRPr lang="en-US" sz="2400" baseline="-25000" dirty="0"/>
          </a:p>
        </p:txBody>
      </p:sp>
      <p:sp>
        <p:nvSpPr>
          <p:cNvPr id="112" name="TextBox 111">
            <a:extLst>
              <a:ext uri="{FF2B5EF4-FFF2-40B4-BE49-F238E27FC236}">
                <a16:creationId xmlns:a16="http://schemas.microsoft.com/office/drawing/2014/main" id="{DFFE927D-FF56-6D13-885E-DD80DFBC557F}"/>
              </a:ext>
            </a:extLst>
          </p:cNvPr>
          <p:cNvSpPr txBox="1"/>
          <p:nvPr/>
        </p:nvSpPr>
        <p:spPr>
          <a:xfrm>
            <a:off x="5178778" y="53202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 0.079922</a:t>
            </a:r>
            <a:r>
              <a:rPr lang="en-US" sz="2400" dirty="0"/>
              <a:t>  </a:t>
            </a:r>
            <a:r>
              <a:rPr lang="en-US" sz="2400" dirty="0" err="1"/>
              <a:t>P</a:t>
            </a:r>
            <a:r>
              <a:rPr lang="en-US" sz="2400" baseline="-25000" dirty="0" err="1"/>
              <a:t>value</a:t>
            </a:r>
            <a:r>
              <a:rPr lang="en-US" sz="2400" baseline="-25000" dirty="0"/>
              <a:t> </a:t>
            </a:r>
            <a:r>
              <a:rPr lang="en-US" sz="2400" dirty="0"/>
              <a:t>: 0.005668</a:t>
            </a:r>
            <a:endParaRPr lang="en-US" sz="2400" baseline="-25000" dirty="0"/>
          </a:p>
        </p:txBody>
      </p:sp>
      <p:sp>
        <p:nvSpPr>
          <p:cNvPr id="113" name="TextBox 112">
            <a:extLst>
              <a:ext uri="{FF2B5EF4-FFF2-40B4-BE49-F238E27FC236}">
                <a16:creationId xmlns:a16="http://schemas.microsoft.com/office/drawing/2014/main" id="{EE16E5A5-DFD3-4BBC-0E18-4B768ECF3DBB}"/>
              </a:ext>
            </a:extLst>
          </p:cNvPr>
          <p:cNvSpPr txBox="1"/>
          <p:nvPr/>
        </p:nvSpPr>
        <p:spPr>
          <a:xfrm>
            <a:off x="5178779" y="4070667"/>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0.015182</a:t>
            </a:r>
            <a:r>
              <a:rPr lang="en-US" sz="2400" dirty="0"/>
              <a:t>  </a:t>
            </a:r>
            <a:r>
              <a:rPr lang="en-US" sz="2400" dirty="0" err="1"/>
              <a:t>P</a:t>
            </a:r>
            <a:r>
              <a:rPr lang="en-US" sz="2400" baseline="-25000" dirty="0" err="1"/>
              <a:t>value</a:t>
            </a:r>
            <a:r>
              <a:rPr lang="en-US" sz="2400" baseline="-25000" dirty="0"/>
              <a:t> </a:t>
            </a:r>
            <a:r>
              <a:rPr lang="en-US" sz="2400" dirty="0"/>
              <a:t>: 0.000872</a:t>
            </a:r>
            <a:endParaRPr lang="en-US" sz="2400" baseline="-25000" dirty="0"/>
          </a:p>
        </p:txBody>
      </p:sp>
      <p:sp>
        <p:nvSpPr>
          <p:cNvPr id="114" name="TextBox 113">
            <a:extLst>
              <a:ext uri="{FF2B5EF4-FFF2-40B4-BE49-F238E27FC236}">
                <a16:creationId xmlns:a16="http://schemas.microsoft.com/office/drawing/2014/main" id="{B8892FAF-12C8-0D45-8202-1087449C4A4D}"/>
              </a:ext>
            </a:extLst>
          </p:cNvPr>
          <p:cNvSpPr txBox="1"/>
          <p:nvPr/>
        </p:nvSpPr>
        <p:spPr>
          <a:xfrm>
            <a:off x="5178777" y="4687990"/>
            <a:ext cx="534614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-0.005891  </a:t>
            </a:r>
            <a:r>
              <a:rPr lang="en-US" sz="2400" dirty="0" err="1"/>
              <a:t>P</a:t>
            </a:r>
            <a:r>
              <a:rPr lang="en-US" sz="2400" baseline="-25000" dirty="0" err="1"/>
              <a:t>value</a:t>
            </a:r>
            <a:r>
              <a:rPr lang="en-US" sz="2400" baseline="-25000" dirty="0"/>
              <a:t> </a:t>
            </a:r>
            <a:r>
              <a:rPr lang="en-US" sz="2400" dirty="0"/>
              <a:t>: 0.009203</a:t>
            </a:r>
            <a:endParaRPr lang="en-US" sz="2400" baseline="-25000" dirty="0"/>
          </a:p>
        </p:txBody>
      </p:sp>
      <p:sp>
        <p:nvSpPr>
          <p:cNvPr id="117" name="TextBox 116">
            <a:extLst>
              <a:ext uri="{FF2B5EF4-FFF2-40B4-BE49-F238E27FC236}">
                <a16:creationId xmlns:a16="http://schemas.microsoft.com/office/drawing/2014/main" id="{DFD26CF2-9E30-DC35-0CA3-B7F6288E3E4C}"/>
              </a:ext>
            </a:extLst>
          </p:cNvPr>
          <p:cNvSpPr txBox="1"/>
          <p:nvPr/>
        </p:nvSpPr>
        <p:spPr>
          <a:xfrm>
            <a:off x="5178777" y="5934564"/>
            <a:ext cx="5361467"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-0.012179  </a:t>
            </a:r>
            <a:r>
              <a:rPr lang="en-US" sz="2400" dirty="0" err="1"/>
              <a:t>P</a:t>
            </a:r>
            <a:r>
              <a:rPr lang="en-US" sz="2400" baseline="-25000" dirty="0" err="1"/>
              <a:t>value</a:t>
            </a:r>
            <a:r>
              <a:rPr lang="en-US" sz="2400" baseline="-25000" dirty="0"/>
              <a:t> </a:t>
            </a:r>
            <a:r>
              <a:rPr lang="en-US" sz="2400" dirty="0"/>
              <a:t>: 0.378698</a:t>
            </a:r>
            <a:endParaRPr lang="en-US" sz="2400" baseline="-25000" dirty="0"/>
          </a:p>
        </p:txBody>
      </p:sp>
    </p:spTree>
    <p:extLst>
      <p:ext uri="{BB962C8B-B14F-4D97-AF65-F5344CB8AC3E}">
        <p14:creationId xmlns:p14="http://schemas.microsoft.com/office/powerpoint/2010/main" val="386466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0-#ppt_w/2"/>
                                          </p:val>
                                        </p:tav>
                                        <p:tav tm="100000">
                                          <p:val>
                                            <p:strVal val="#ppt_x"/>
                                          </p:val>
                                        </p:tav>
                                      </p:tavLst>
                                    </p:anim>
                                    <p:anim calcmode="lin" valueType="num">
                                      <p:cBhvr additive="base">
                                        <p:cTn id="16" dur="500" fill="hold"/>
                                        <p:tgtEl>
                                          <p:spTgt spid="6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0-#ppt_w/2"/>
                                          </p:val>
                                        </p:tav>
                                        <p:tav tm="100000">
                                          <p:val>
                                            <p:strVal val="#ppt_x"/>
                                          </p:val>
                                        </p:tav>
                                      </p:tavLst>
                                    </p:anim>
                                    <p:anim calcmode="lin" valueType="num">
                                      <p:cBhvr additive="base">
                                        <p:cTn id="20" dur="500" fill="hold"/>
                                        <p:tgtEl>
                                          <p:spTgt spid="6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0-#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0-#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4" grpId="0" animBg="1"/>
      <p:bldP spid="65" grpId="0" animBg="1"/>
      <p:bldP spid="66" grpId="0" animBg="1"/>
      <p:bldP spid="67" grpId="0" animBg="1"/>
      <p:bldP spid="68" grpId="0" animBg="1"/>
      <p:bldP spid="70" grpId="0" animBg="1"/>
      <p:bldP spid="104" grpId="0" animBg="1"/>
      <p:bldP spid="108" grpId="0" animBg="1"/>
      <p:bldP spid="110" grpId="0" animBg="1"/>
      <p:bldP spid="111" grpId="0" animBg="1"/>
      <p:bldP spid="112" grpId="0" animBg="1"/>
      <p:bldP spid="113" grpId="0" animBg="1"/>
      <p:bldP spid="114" grpId="0" animBg="1"/>
      <p:bldP spid="1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ED25-9133-8D07-44E3-F86565C235B1}"/>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B67548A7-4616-29C2-9EF9-AE9648BC4E15}"/>
              </a:ext>
            </a:extLst>
          </p:cNvPr>
          <p:cNvSpPr/>
          <p:nvPr/>
        </p:nvSpPr>
        <p:spPr>
          <a:xfrm>
            <a:off x="279567" y="1282207"/>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F02A7DA-CAC0-A7A0-25C4-D2D931E4945F}"/>
              </a:ext>
            </a:extLst>
          </p:cNvPr>
          <p:cNvSpPr/>
          <p:nvPr/>
        </p:nvSpPr>
        <p:spPr>
          <a:xfrm>
            <a:off x="509427" y="1406009"/>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itle 55">
            <a:extLst>
              <a:ext uri="{FF2B5EF4-FFF2-40B4-BE49-F238E27FC236}">
                <a16:creationId xmlns:a16="http://schemas.microsoft.com/office/drawing/2014/main" id="{A81DA63F-74F0-7EFF-7258-1517500823A9}"/>
              </a:ext>
            </a:extLst>
          </p:cNvPr>
          <p:cNvSpPr>
            <a:spLocks noGrp="1"/>
          </p:cNvSpPr>
          <p:nvPr>
            <p:ph type="title"/>
          </p:nvPr>
        </p:nvSpPr>
        <p:spPr>
          <a:xfrm>
            <a:off x="838200" y="365125"/>
            <a:ext cx="10515600" cy="948267"/>
          </a:xfrm>
        </p:spPr>
        <p:txBody>
          <a:bodyPr/>
          <a:lstStyle/>
          <a:p>
            <a:r>
              <a:rPr lang="en-US" dirty="0"/>
              <a:t>EDA and Summary Information</a:t>
            </a:r>
          </a:p>
        </p:txBody>
      </p:sp>
      <p:sp>
        <p:nvSpPr>
          <p:cNvPr id="63" name="TextBox 62">
            <a:extLst>
              <a:ext uri="{FF2B5EF4-FFF2-40B4-BE49-F238E27FC236}">
                <a16:creationId xmlns:a16="http://schemas.microsoft.com/office/drawing/2014/main" id="{BFC8863D-869E-F7AD-731E-2A761C7F2918}"/>
              </a:ext>
            </a:extLst>
          </p:cNvPr>
          <p:cNvSpPr txBox="1"/>
          <p:nvPr/>
        </p:nvSpPr>
        <p:spPr>
          <a:xfrm>
            <a:off x="1423083" y="2516273"/>
            <a:ext cx="419770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 Medical School Affiliation: no</a:t>
            </a:r>
          </a:p>
        </p:txBody>
      </p:sp>
      <p:sp>
        <p:nvSpPr>
          <p:cNvPr id="68" name="TextBox 67">
            <a:extLst>
              <a:ext uri="{FF2B5EF4-FFF2-40B4-BE49-F238E27FC236}">
                <a16:creationId xmlns:a16="http://schemas.microsoft.com/office/drawing/2014/main" id="{DE63F222-E88A-6868-D7CE-797F3F20E3A9}"/>
              </a:ext>
            </a:extLst>
          </p:cNvPr>
          <p:cNvSpPr txBox="1"/>
          <p:nvPr/>
        </p:nvSpPr>
        <p:spPr>
          <a:xfrm>
            <a:off x="1453702" y="3247862"/>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2 NC</a:t>
            </a:r>
          </a:p>
        </p:txBody>
      </p:sp>
      <p:sp>
        <p:nvSpPr>
          <p:cNvPr id="69" name="TextBox 68">
            <a:extLst>
              <a:ext uri="{FF2B5EF4-FFF2-40B4-BE49-F238E27FC236}">
                <a16:creationId xmlns:a16="http://schemas.microsoft.com/office/drawing/2014/main" id="{AAD4E9F0-EE19-804D-6E8B-C6BE8EA93407}"/>
              </a:ext>
            </a:extLst>
          </p:cNvPr>
          <p:cNvSpPr txBox="1"/>
          <p:nvPr/>
        </p:nvSpPr>
        <p:spPr>
          <a:xfrm>
            <a:off x="1453702" y="3937674"/>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3 S</a:t>
            </a:r>
          </a:p>
        </p:txBody>
      </p:sp>
      <p:sp>
        <p:nvSpPr>
          <p:cNvPr id="3" name="TextBox 2">
            <a:extLst>
              <a:ext uri="{FF2B5EF4-FFF2-40B4-BE49-F238E27FC236}">
                <a16:creationId xmlns:a16="http://schemas.microsoft.com/office/drawing/2014/main" id="{0EBB651B-EB90-D36B-AC83-04A3C96CEABE}"/>
              </a:ext>
            </a:extLst>
          </p:cNvPr>
          <p:cNvSpPr txBox="1"/>
          <p:nvPr/>
        </p:nvSpPr>
        <p:spPr>
          <a:xfrm>
            <a:off x="5782355" y="2503573"/>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-0.266644  </a:t>
            </a:r>
            <a:r>
              <a:rPr lang="en-US" sz="2400" dirty="0" err="1"/>
              <a:t>P</a:t>
            </a:r>
            <a:r>
              <a:rPr lang="en-US" sz="2400" baseline="-25000" dirty="0" err="1"/>
              <a:t>value</a:t>
            </a:r>
            <a:r>
              <a:rPr lang="en-US" sz="2400" baseline="-25000" dirty="0"/>
              <a:t> </a:t>
            </a:r>
            <a:r>
              <a:rPr lang="en-US" sz="2400" dirty="0"/>
              <a:t>: 0.546872 </a:t>
            </a:r>
            <a:endParaRPr lang="en-US" sz="2400" baseline="-25000" dirty="0"/>
          </a:p>
        </p:txBody>
      </p:sp>
      <p:grpSp>
        <p:nvGrpSpPr>
          <p:cNvPr id="83" name="Group 82">
            <a:extLst>
              <a:ext uri="{FF2B5EF4-FFF2-40B4-BE49-F238E27FC236}">
                <a16:creationId xmlns:a16="http://schemas.microsoft.com/office/drawing/2014/main" id="{D0131047-38F3-E5CE-B2AF-22AF640D0C3F}"/>
              </a:ext>
            </a:extLst>
          </p:cNvPr>
          <p:cNvGrpSpPr/>
          <p:nvPr/>
        </p:nvGrpSpPr>
        <p:grpSpPr>
          <a:xfrm>
            <a:off x="607564" y="3161696"/>
            <a:ext cx="554973" cy="554973"/>
            <a:chOff x="591854" y="3720373"/>
            <a:chExt cx="488910" cy="488910"/>
          </a:xfrm>
        </p:grpSpPr>
        <p:sp>
          <p:nvSpPr>
            <p:cNvPr id="53" name="Oval 52">
              <a:extLst>
                <a:ext uri="{FF2B5EF4-FFF2-40B4-BE49-F238E27FC236}">
                  <a16:creationId xmlns:a16="http://schemas.microsoft.com/office/drawing/2014/main" id="{D25DA44D-E420-7332-8C1C-427CF664B2BC}"/>
                </a:ext>
              </a:extLst>
            </p:cNvPr>
            <p:cNvSpPr>
              <a:spLocks/>
            </p:cNvSpPr>
            <p:nvPr/>
          </p:nvSpPr>
          <p:spPr>
            <a:xfrm>
              <a:off x="591854" y="372037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5" name="Google Shape;3619;p48">
              <a:extLst>
                <a:ext uri="{FF2B5EF4-FFF2-40B4-BE49-F238E27FC236}">
                  <a16:creationId xmlns:a16="http://schemas.microsoft.com/office/drawing/2014/main" id="{6278FB44-29D4-8E0B-A46E-E571B9EF7736}"/>
                </a:ext>
              </a:extLst>
            </p:cNvPr>
            <p:cNvGrpSpPr/>
            <p:nvPr/>
          </p:nvGrpSpPr>
          <p:grpSpPr>
            <a:xfrm>
              <a:off x="712354" y="3819110"/>
              <a:ext cx="270722" cy="308024"/>
              <a:chOff x="1529350" y="258825"/>
              <a:chExt cx="423475" cy="481825"/>
            </a:xfrm>
            <a:solidFill>
              <a:schemeClr val="tx1"/>
            </a:solidFill>
          </p:grpSpPr>
          <p:sp>
            <p:nvSpPr>
              <p:cNvPr id="58" name="Google Shape;3620;p48">
                <a:extLst>
                  <a:ext uri="{FF2B5EF4-FFF2-40B4-BE49-F238E27FC236}">
                    <a16:creationId xmlns:a16="http://schemas.microsoft.com/office/drawing/2014/main" id="{9958B25C-EB6A-0499-6DF5-93F8B4402BCB}"/>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3621;p48">
                <a:extLst>
                  <a:ext uri="{FF2B5EF4-FFF2-40B4-BE49-F238E27FC236}">
                    <a16:creationId xmlns:a16="http://schemas.microsoft.com/office/drawing/2014/main" id="{0AC7BE7B-D731-D3B6-64CA-611468E08512}"/>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4" name="Group 83">
            <a:extLst>
              <a:ext uri="{FF2B5EF4-FFF2-40B4-BE49-F238E27FC236}">
                <a16:creationId xmlns:a16="http://schemas.microsoft.com/office/drawing/2014/main" id="{01AA546F-A69D-09D3-44A6-344073AF7593}"/>
              </a:ext>
            </a:extLst>
          </p:cNvPr>
          <p:cNvGrpSpPr/>
          <p:nvPr/>
        </p:nvGrpSpPr>
        <p:grpSpPr>
          <a:xfrm>
            <a:off x="618834" y="3845024"/>
            <a:ext cx="554973" cy="554973"/>
            <a:chOff x="580287" y="4225317"/>
            <a:chExt cx="488910" cy="488910"/>
          </a:xfrm>
        </p:grpSpPr>
        <p:sp>
          <p:nvSpPr>
            <p:cNvPr id="61" name="Oval 60">
              <a:extLst>
                <a:ext uri="{FF2B5EF4-FFF2-40B4-BE49-F238E27FC236}">
                  <a16:creationId xmlns:a16="http://schemas.microsoft.com/office/drawing/2014/main" id="{FD82881B-3791-652B-37A8-E99566DA3127}"/>
                </a:ext>
              </a:extLst>
            </p:cNvPr>
            <p:cNvSpPr>
              <a:spLocks/>
            </p:cNvSpPr>
            <p:nvPr/>
          </p:nvSpPr>
          <p:spPr>
            <a:xfrm>
              <a:off x="580287" y="4225317"/>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1" name="Google Shape;3619;p48">
              <a:extLst>
                <a:ext uri="{FF2B5EF4-FFF2-40B4-BE49-F238E27FC236}">
                  <a16:creationId xmlns:a16="http://schemas.microsoft.com/office/drawing/2014/main" id="{4A2B7190-BC10-9993-5096-BB7804D978E2}"/>
                </a:ext>
              </a:extLst>
            </p:cNvPr>
            <p:cNvGrpSpPr/>
            <p:nvPr/>
          </p:nvGrpSpPr>
          <p:grpSpPr>
            <a:xfrm>
              <a:off x="693167" y="4324054"/>
              <a:ext cx="270722" cy="308024"/>
              <a:chOff x="1529350" y="258825"/>
              <a:chExt cx="423475" cy="481825"/>
            </a:xfrm>
            <a:solidFill>
              <a:schemeClr val="tx1"/>
            </a:solidFill>
          </p:grpSpPr>
          <p:sp>
            <p:nvSpPr>
              <p:cNvPr id="72" name="Google Shape;3620;p48">
                <a:extLst>
                  <a:ext uri="{FF2B5EF4-FFF2-40B4-BE49-F238E27FC236}">
                    <a16:creationId xmlns:a16="http://schemas.microsoft.com/office/drawing/2014/main" id="{FD1A25B4-6198-88B6-E8A4-88EE892F5E4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21;p48">
                <a:extLst>
                  <a:ext uri="{FF2B5EF4-FFF2-40B4-BE49-F238E27FC236}">
                    <a16:creationId xmlns:a16="http://schemas.microsoft.com/office/drawing/2014/main" id="{833A206C-E213-E5E1-9EBF-DEFF7BC71154}"/>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5" name="Group 84">
            <a:extLst>
              <a:ext uri="{FF2B5EF4-FFF2-40B4-BE49-F238E27FC236}">
                <a16:creationId xmlns:a16="http://schemas.microsoft.com/office/drawing/2014/main" id="{76D311CE-024F-59C0-A938-EFC7DD12EBDA}"/>
              </a:ext>
            </a:extLst>
          </p:cNvPr>
          <p:cNvGrpSpPr/>
          <p:nvPr/>
        </p:nvGrpSpPr>
        <p:grpSpPr>
          <a:xfrm>
            <a:off x="613914" y="4534833"/>
            <a:ext cx="554973" cy="554973"/>
            <a:chOff x="580287" y="4865343"/>
            <a:chExt cx="488910" cy="488910"/>
          </a:xfrm>
        </p:grpSpPr>
        <p:sp>
          <p:nvSpPr>
            <p:cNvPr id="74" name="Oval 73">
              <a:extLst>
                <a:ext uri="{FF2B5EF4-FFF2-40B4-BE49-F238E27FC236}">
                  <a16:creationId xmlns:a16="http://schemas.microsoft.com/office/drawing/2014/main" id="{3CC5E510-B0DD-25F3-FC14-8B95DC6C6ED8}"/>
                </a:ext>
              </a:extLst>
            </p:cNvPr>
            <p:cNvSpPr>
              <a:spLocks/>
            </p:cNvSpPr>
            <p:nvPr/>
          </p:nvSpPr>
          <p:spPr>
            <a:xfrm>
              <a:off x="580287" y="486534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5" name="Google Shape;3619;p48">
              <a:extLst>
                <a:ext uri="{FF2B5EF4-FFF2-40B4-BE49-F238E27FC236}">
                  <a16:creationId xmlns:a16="http://schemas.microsoft.com/office/drawing/2014/main" id="{45B31876-4748-AF0E-44C6-890333F310CF}"/>
                </a:ext>
              </a:extLst>
            </p:cNvPr>
            <p:cNvGrpSpPr/>
            <p:nvPr/>
          </p:nvGrpSpPr>
          <p:grpSpPr>
            <a:xfrm>
              <a:off x="693167" y="4964080"/>
              <a:ext cx="270722" cy="308024"/>
              <a:chOff x="1529350" y="258825"/>
              <a:chExt cx="423475" cy="481825"/>
            </a:xfrm>
            <a:solidFill>
              <a:schemeClr val="tx1"/>
            </a:solidFill>
          </p:grpSpPr>
          <p:sp>
            <p:nvSpPr>
              <p:cNvPr id="76" name="Google Shape;3620;p48">
                <a:extLst>
                  <a:ext uri="{FF2B5EF4-FFF2-40B4-BE49-F238E27FC236}">
                    <a16:creationId xmlns:a16="http://schemas.microsoft.com/office/drawing/2014/main" id="{BEA1FDAC-32DD-5207-F4C9-7E2B1DDCBEB6}"/>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3621;p48">
                <a:extLst>
                  <a:ext uri="{FF2B5EF4-FFF2-40B4-BE49-F238E27FC236}">
                    <a16:creationId xmlns:a16="http://schemas.microsoft.com/office/drawing/2014/main" id="{D96CEB9C-8652-7BDC-F0F5-E7A01217F11B}"/>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2" name="Group 81">
            <a:extLst>
              <a:ext uri="{FF2B5EF4-FFF2-40B4-BE49-F238E27FC236}">
                <a16:creationId xmlns:a16="http://schemas.microsoft.com/office/drawing/2014/main" id="{A30AC6FA-D21C-1586-6D9A-41E2BF67F258}"/>
              </a:ext>
            </a:extLst>
          </p:cNvPr>
          <p:cNvGrpSpPr/>
          <p:nvPr/>
        </p:nvGrpSpPr>
        <p:grpSpPr>
          <a:xfrm>
            <a:off x="600413" y="2485840"/>
            <a:ext cx="554973" cy="554973"/>
            <a:chOff x="580287" y="3038048"/>
            <a:chExt cx="488910" cy="488910"/>
          </a:xfrm>
        </p:grpSpPr>
        <p:sp>
          <p:nvSpPr>
            <p:cNvPr id="78" name="Oval 77">
              <a:extLst>
                <a:ext uri="{FF2B5EF4-FFF2-40B4-BE49-F238E27FC236}">
                  <a16:creationId xmlns:a16="http://schemas.microsoft.com/office/drawing/2014/main" id="{386B3E13-7748-476D-A4AC-764EF254B3A3}"/>
                </a:ext>
              </a:extLst>
            </p:cNvPr>
            <p:cNvSpPr>
              <a:spLocks/>
            </p:cNvSpPr>
            <p:nvPr/>
          </p:nvSpPr>
          <p:spPr>
            <a:xfrm>
              <a:off x="580287" y="303804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Google Shape;15542;p87">
              <a:extLst>
                <a:ext uri="{FF2B5EF4-FFF2-40B4-BE49-F238E27FC236}">
                  <a16:creationId xmlns:a16="http://schemas.microsoft.com/office/drawing/2014/main" id="{9816A178-8EFF-ACD3-E4A8-7E6C4841822A}"/>
                </a:ext>
              </a:extLst>
            </p:cNvPr>
            <p:cNvSpPr/>
            <p:nvPr/>
          </p:nvSpPr>
          <p:spPr>
            <a:xfrm>
              <a:off x="705831" y="3143929"/>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sp>
        <p:nvSpPr>
          <p:cNvPr id="90" name="TextBox 89">
            <a:extLst>
              <a:ext uri="{FF2B5EF4-FFF2-40B4-BE49-F238E27FC236}">
                <a16:creationId xmlns:a16="http://schemas.microsoft.com/office/drawing/2014/main" id="{381D63A1-A655-4C38-D3BE-2237FC22C14E}"/>
              </a:ext>
            </a:extLst>
          </p:cNvPr>
          <p:cNvSpPr txBox="1"/>
          <p:nvPr/>
        </p:nvSpPr>
        <p:spPr>
          <a:xfrm>
            <a:off x="5782355" y="3247861"/>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-0.812966  </a:t>
            </a:r>
            <a:r>
              <a:rPr lang="en-US" sz="2400" dirty="0" err="1"/>
              <a:t>P</a:t>
            </a:r>
            <a:r>
              <a:rPr lang="en-US" sz="2400" baseline="-25000" dirty="0" err="1"/>
              <a:t>value</a:t>
            </a:r>
            <a:r>
              <a:rPr lang="en-US" sz="2400" baseline="-25000" dirty="0"/>
              <a:t> </a:t>
            </a:r>
            <a:r>
              <a:rPr lang="en-US" sz="2400" dirty="0"/>
              <a:t>: 0.022744  </a:t>
            </a:r>
            <a:endParaRPr lang="en-US" sz="2400" baseline="-25000" dirty="0"/>
          </a:p>
        </p:txBody>
      </p:sp>
      <p:sp>
        <p:nvSpPr>
          <p:cNvPr id="91" name="TextBox 90">
            <a:extLst>
              <a:ext uri="{FF2B5EF4-FFF2-40B4-BE49-F238E27FC236}">
                <a16:creationId xmlns:a16="http://schemas.microsoft.com/office/drawing/2014/main" id="{D0F030E5-B145-3615-DF3A-1A40F91372C3}"/>
              </a:ext>
            </a:extLst>
          </p:cNvPr>
          <p:cNvSpPr txBox="1"/>
          <p:nvPr/>
        </p:nvSpPr>
        <p:spPr>
          <a:xfrm>
            <a:off x="5782355" y="3934751"/>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-1.158277  </a:t>
            </a:r>
            <a:r>
              <a:rPr lang="en-US" sz="2400" dirty="0" err="1"/>
              <a:t>P</a:t>
            </a:r>
            <a:r>
              <a:rPr lang="en-US" sz="2400" baseline="-25000" dirty="0" err="1"/>
              <a:t>value</a:t>
            </a:r>
            <a:r>
              <a:rPr lang="en-US" sz="2400" baseline="-25000" dirty="0"/>
              <a:t> </a:t>
            </a:r>
            <a:r>
              <a:rPr lang="en-US" sz="2400" dirty="0"/>
              <a:t>: 0.001370</a:t>
            </a:r>
            <a:endParaRPr lang="en-US" sz="2400" baseline="-25000" dirty="0"/>
          </a:p>
        </p:txBody>
      </p:sp>
      <p:sp>
        <p:nvSpPr>
          <p:cNvPr id="70" name="TextBox 69">
            <a:extLst>
              <a:ext uri="{FF2B5EF4-FFF2-40B4-BE49-F238E27FC236}">
                <a16:creationId xmlns:a16="http://schemas.microsoft.com/office/drawing/2014/main" id="{9AF1C6A5-757F-1915-7F1C-4149A815BE6A}"/>
              </a:ext>
            </a:extLst>
          </p:cNvPr>
          <p:cNvSpPr txBox="1"/>
          <p:nvPr/>
        </p:nvSpPr>
        <p:spPr>
          <a:xfrm>
            <a:off x="1441002" y="4643792"/>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4 W</a:t>
            </a:r>
          </a:p>
        </p:txBody>
      </p:sp>
      <p:sp>
        <p:nvSpPr>
          <p:cNvPr id="92" name="TextBox 91">
            <a:extLst>
              <a:ext uri="{FF2B5EF4-FFF2-40B4-BE49-F238E27FC236}">
                <a16:creationId xmlns:a16="http://schemas.microsoft.com/office/drawing/2014/main" id="{B3E7BEB4-313F-9212-6DA9-793F7D6B68DA}"/>
              </a:ext>
            </a:extLst>
          </p:cNvPr>
          <p:cNvSpPr txBox="1"/>
          <p:nvPr/>
        </p:nvSpPr>
        <p:spPr>
          <a:xfrm>
            <a:off x="5782355" y="4643792"/>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-1.880560  </a:t>
            </a:r>
            <a:r>
              <a:rPr lang="en-US" sz="2400" dirty="0" err="1"/>
              <a:t>P</a:t>
            </a:r>
            <a:r>
              <a:rPr lang="en-US" sz="2400" baseline="-25000" dirty="0" err="1"/>
              <a:t>value</a:t>
            </a:r>
            <a:r>
              <a:rPr lang="en-US" sz="2400" baseline="-25000" dirty="0"/>
              <a:t> </a:t>
            </a:r>
            <a:r>
              <a:rPr lang="en-US" sz="2400" dirty="0"/>
              <a:t>: 0.000051 </a:t>
            </a:r>
            <a:endParaRPr lang="en-US" sz="2400" baseline="-25000" dirty="0"/>
          </a:p>
        </p:txBody>
      </p:sp>
    </p:spTree>
    <p:extLst>
      <p:ext uri="{BB962C8B-B14F-4D97-AF65-F5344CB8AC3E}">
        <p14:creationId xmlns:p14="http://schemas.microsoft.com/office/powerpoint/2010/main" val="345285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0-#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0-#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additive="base">
                                        <p:cTn id="29" dur="500" fill="hold"/>
                                        <p:tgtEl>
                                          <p:spTgt spid="90"/>
                                        </p:tgtEl>
                                        <p:attrNameLst>
                                          <p:attrName>ppt_x</p:attrName>
                                        </p:attrNameLst>
                                      </p:cBhvr>
                                      <p:tavLst>
                                        <p:tav tm="0">
                                          <p:val>
                                            <p:strVal val="0-#ppt_w/2"/>
                                          </p:val>
                                        </p:tav>
                                        <p:tav tm="100000">
                                          <p:val>
                                            <p:strVal val="#ppt_x"/>
                                          </p:val>
                                        </p:tav>
                                      </p:tavLst>
                                    </p:anim>
                                    <p:anim calcmode="lin" valueType="num">
                                      <p:cBhvr additive="base">
                                        <p:cTn id="30" dur="500" fill="hold"/>
                                        <p:tgtEl>
                                          <p:spTgt spid="9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 calcmode="lin" valueType="num">
                                      <p:cBhvr additive="base">
                                        <p:cTn id="37" dur="500" fill="hold"/>
                                        <p:tgtEl>
                                          <p:spTgt spid="92"/>
                                        </p:tgtEl>
                                        <p:attrNameLst>
                                          <p:attrName>ppt_x</p:attrName>
                                        </p:attrNameLst>
                                      </p:cBhvr>
                                      <p:tavLst>
                                        <p:tav tm="0">
                                          <p:val>
                                            <p:strVal val="0-#ppt_w/2"/>
                                          </p:val>
                                        </p:tav>
                                        <p:tav tm="100000">
                                          <p:val>
                                            <p:strVal val="#ppt_x"/>
                                          </p:val>
                                        </p:tav>
                                      </p:tavLst>
                                    </p:anim>
                                    <p:anim calcmode="lin" valueType="num">
                                      <p:cBhvr additive="base">
                                        <p:cTn id="38"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69" grpId="0" animBg="1"/>
      <p:bldP spid="3" grpId="0" animBg="1"/>
      <p:bldP spid="90" grpId="0" animBg="1"/>
      <p:bldP spid="91" grpId="0" animBg="1"/>
      <p:bldP spid="70" grpId="0" animBg="1"/>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4">
            <a:extLst>
              <a:ext uri="{FF2B5EF4-FFF2-40B4-BE49-F238E27FC236}">
                <a16:creationId xmlns:a16="http://schemas.microsoft.com/office/drawing/2014/main" id="{EAFAEA6F-504E-F6D2-99ED-43CF3B765F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id="{6758C8F0-C938-A9D5-1F82-0A91EF92C57A}"/>
              </a:ext>
            </a:extLst>
          </p:cNvPr>
          <p:cNvGrpSpPr/>
          <p:nvPr/>
        </p:nvGrpSpPr>
        <p:grpSpPr>
          <a:xfrm>
            <a:off x="805351" y="951444"/>
            <a:ext cx="4829175" cy="2636896"/>
            <a:chOff x="600075" y="690184"/>
            <a:chExt cx="4829175" cy="2636896"/>
          </a:xfrm>
        </p:grpSpPr>
        <p:grpSp>
          <p:nvGrpSpPr>
            <p:cNvPr id="2" name="Group 1">
              <a:extLst>
                <a:ext uri="{FF2B5EF4-FFF2-40B4-BE49-F238E27FC236}">
                  <a16:creationId xmlns:a16="http://schemas.microsoft.com/office/drawing/2014/main" id="{8F5117DA-CEE8-991A-A1D3-2321474CDEB1}"/>
                </a:ext>
              </a:extLst>
            </p:cNvPr>
            <p:cNvGrpSpPr/>
            <p:nvPr/>
          </p:nvGrpSpPr>
          <p:grpSpPr>
            <a:xfrm>
              <a:off x="600075" y="690184"/>
              <a:ext cx="4829175" cy="2636896"/>
              <a:chOff x="600075" y="690184"/>
              <a:chExt cx="4829175" cy="2636896"/>
            </a:xfrm>
          </p:grpSpPr>
          <p:sp>
            <p:nvSpPr>
              <p:cNvPr id="4" name="Rectangle 3">
                <a:extLst>
                  <a:ext uri="{FF2B5EF4-FFF2-40B4-BE49-F238E27FC236}">
                    <a16:creationId xmlns:a16="http://schemas.microsoft.com/office/drawing/2014/main" id="{53C891E1-BB80-3A89-D3D4-D38781ADA5DD}"/>
                  </a:ext>
                </a:extLst>
              </p:cNvPr>
              <p:cNvSpPr/>
              <p:nvPr/>
            </p:nvSpPr>
            <p:spPr>
              <a:xfrm>
                <a:off x="600075" y="690184"/>
                <a:ext cx="755650" cy="2636895"/>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8CE340-CB86-6C23-A28A-C91C9028778E}"/>
                  </a:ext>
                </a:extLst>
              </p:cNvPr>
              <p:cNvPicPr>
                <a:picLocks noChangeAspect="1"/>
              </p:cNvPicPr>
              <p:nvPr/>
            </p:nvPicPr>
            <p:blipFill>
              <a:blip r:embed="rId4"/>
              <a:stretch>
                <a:fillRect/>
              </a:stretch>
            </p:blipFill>
            <p:spPr>
              <a:xfrm>
                <a:off x="1507591" y="690185"/>
                <a:ext cx="3921659" cy="2636895"/>
              </a:xfrm>
              <a:prstGeom prst="rect">
                <a:avLst/>
              </a:prstGeom>
              <a:ln w="28575">
                <a:solidFill>
                  <a:schemeClr val="bg2"/>
                </a:solidFill>
              </a:ln>
              <a:effectLst>
                <a:outerShdw blurRad="50800" dist="38100" dir="5400000" algn="t" rotWithShape="0">
                  <a:prstClr val="black">
                    <a:alpha val="40000"/>
                  </a:prstClr>
                </a:outerShdw>
              </a:effectLst>
            </p:spPr>
          </p:pic>
        </p:grpSp>
        <p:sp>
          <p:nvSpPr>
            <p:cNvPr id="17" name="Oval 16">
              <a:extLst>
                <a:ext uri="{FF2B5EF4-FFF2-40B4-BE49-F238E27FC236}">
                  <a16:creationId xmlns:a16="http://schemas.microsoft.com/office/drawing/2014/main" id="{9E6F731A-2554-96EC-9539-D7C2CC5DF38C}"/>
                </a:ext>
              </a:extLst>
            </p:cNvPr>
            <p:cNvSpPr>
              <a:spLocks/>
            </p:cNvSpPr>
            <p:nvPr/>
          </p:nvSpPr>
          <p:spPr>
            <a:xfrm>
              <a:off x="706436" y="869520"/>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3619;p48">
              <a:extLst>
                <a:ext uri="{FF2B5EF4-FFF2-40B4-BE49-F238E27FC236}">
                  <a16:creationId xmlns:a16="http://schemas.microsoft.com/office/drawing/2014/main" id="{3872E632-D904-7EA6-7862-355B999D7EE0}"/>
                </a:ext>
              </a:extLst>
            </p:cNvPr>
            <p:cNvGrpSpPr/>
            <p:nvPr/>
          </p:nvGrpSpPr>
          <p:grpSpPr>
            <a:xfrm>
              <a:off x="824035" y="965923"/>
              <a:ext cx="307721" cy="350121"/>
              <a:chOff x="1529350" y="258825"/>
              <a:chExt cx="423475" cy="481825"/>
            </a:xfrm>
            <a:solidFill>
              <a:schemeClr val="tx1"/>
            </a:solidFill>
          </p:grpSpPr>
          <p:sp>
            <p:nvSpPr>
              <p:cNvPr id="19" name="Google Shape;3620;p48">
                <a:extLst>
                  <a:ext uri="{FF2B5EF4-FFF2-40B4-BE49-F238E27FC236}">
                    <a16:creationId xmlns:a16="http://schemas.microsoft.com/office/drawing/2014/main" id="{1C2BB28C-DAFE-CFDB-C0CE-02C5E4CAE9E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3621;p48">
                <a:extLst>
                  <a:ext uri="{FF2B5EF4-FFF2-40B4-BE49-F238E27FC236}">
                    <a16:creationId xmlns:a16="http://schemas.microsoft.com/office/drawing/2014/main" id="{2A78A881-A008-7548-A31B-44AC9ECC83D6}"/>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Oval 40">
              <a:extLst>
                <a:ext uri="{FF2B5EF4-FFF2-40B4-BE49-F238E27FC236}">
                  <a16:creationId xmlns:a16="http://schemas.microsoft.com/office/drawing/2014/main" id="{1E9B6492-11D5-3E40-1D6D-92BA2D5D0880}"/>
                </a:ext>
              </a:extLst>
            </p:cNvPr>
            <p:cNvSpPr>
              <a:spLocks/>
            </p:cNvSpPr>
            <p:nvPr/>
          </p:nvSpPr>
          <p:spPr>
            <a:xfrm>
              <a:off x="698678" y="1555371"/>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8" name="Google Shape;14939;p86">
              <a:extLst>
                <a:ext uri="{FF2B5EF4-FFF2-40B4-BE49-F238E27FC236}">
                  <a16:creationId xmlns:a16="http://schemas.microsoft.com/office/drawing/2014/main" id="{61201581-F853-6419-B30E-33B025DF366C}"/>
                </a:ext>
              </a:extLst>
            </p:cNvPr>
            <p:cNvGrpSpPr/>
            <p:nvPr/>
          </p:nvGrpSpPr>
          <p:grpSpPr>
            <a:xfrm>
              <a:off x="810985" y="1672600"/>
              <a:ext cx="309659" cy="309659"/>
              <a:chOff x="5660400" y="238125"/>
              <a:chExt cx="481825" cy="481825"/>
            </a:xfrm>
            <a:solidFill>
              <a:schemeClr val="tx1"/>
            </a:solidFill>
          </p:grpSpPr>
          <p:sp>
            <p:nvSpPr>
              <p:cNvPr id="39" name="Google Shape;14940;p86">
                <a:extLst>
                  <a:ext uri="{FF2B5EF4-FFF2-40B4-BE49-F238E27FC236}">
                    <a16:creationId xmlns:a16="http://schemas.microsoft.com/office/drawing/2014/main" id="{AF0584DA-6E4A-6AEE-B1C8-035DE563AF26}"/>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40" name="Google Shape;14941;p86">
                <a:extLst>
                  <a:ext uri="{FF2B5EF4-FFF2-40B4-BE49-F238E27FC236}">
                    <a16:creationId xmlns:a16="http://schemas.microsoft.com/office/drawing/2014/main" id="{4F0B879E-4B84-7CD3-201E-371445D57DC3}"/>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grpSp>
        <p:nvGrpSpPr>
          <p:cNvPr id="89" name="Group 88">
            <a:extLst>
              <a:ext uri="{FF2B5EF4-FFF2-40B4-BE49-F238E27FC236}">
                <a16:creationId xmlns:a16="http://schemas.microsoft.com/office/drawing/2014/main" id="{C58F30B2-BF9D-860F-0C61-73DB551904C5}"/>
              </a:ext>
            </a:extLst>
          </p:cNvPr>
          <p:cNvGrpSpPr/>
          <p:nvPr/>
        </p:nvGrpSpPr>
        <p:grpSpPr>
          <a:xfrm>
            <a:off x="807930" y="3789017"/>
            <a:ext cx="4835927" cy="2640058"/>
            <a:chOff x="600075" y="3527756"/>
            <a:chExt cx="4835927" cy="2640058"/>
          </a:xfrm>
          <a:effectLst/>
        </p:grpSpPr>
        <p:grpSp>
          <p:nvGrpSpPr>
            <p:cNvPr id="10" name="Group 9">
              <a:extLst>
                <a:ext uri="{FF2B5EF4-FFF2-40B4-BE49-F238E27FC236}">
                  <a16:creationId xmlns:a16="http://schemas.microsoft.com/office/drawing/2014/main" id="{337DE6DF-5D1A-C45D-B054-E3E20C86177C}"/>
                </a:ext>
              </a:extLst>
            </p:cNvPr>
            <p:cNvGrpSpPr/>
            <p:nvPr/>
          </p:nvGrpSpPr>
          <p:grpSpPr>
            <a:xfrm>
              <a:off x="600075" y="3530919"/>
              <a:ext cx="755650" cy="2636895"/>
              <a:chOff x="600075" y="3530919"/>
              <a:chExt cx="755650" cy="2636895"/>
            </a:xfrm>
          </p:grpSpPr>
          <p:sp>
            <p:nvSpPr>
              <p:cNvPr id="5" name="Rectangle 4">
                <a:extLst>
                  <a:ext uri="{FF2B5EF4-FFF2-40B4-BE49-F238E27FC236}">
                    <a16:creationId xmlns:a16="http://schemas.microsoft.com/office/drawing/2014/main" id="{A3968455-3DED-3B7D-9E96-9843EE8E8AB8}"/>
                  </a:ext>
                </a:extLst>
              </p:cNvPr>
              <p:cNvSpPr/>
              <p:nvPr/>
            </p:nvSpPr>
            <p:spPr>
              <a:xfrm>
                <a:off x="600075" y="3530919"/>
                <a:ext cx="755650" cy="2636895"/>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44196D8-571F-A7A0-068F-094956931FA6}"/>
                  </a:ext>
                </a:extLst>
              </p:cNvPr>
              <p:cNvSpPr>
                <a:spLocks/>
              </p:cNvSpPr>
              <p:nvPr/>
            </p:nvSpPr>
            <p:spPr>
              <a:xfrm>
                <a:off x="704849" y="3725487"/>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oogle Shape;3619;p48">
                <a:extLst>
                  <a:ext uri="{FF2B5EF4-FFF2-40B4-BE49-F238E27FC236}">
                    <a16:creationId xmlns:a16="http://schemas.microsoft.com/office/drawing/2014/main" id="{1234928C-EA7A-47C0-0183-F1A489751A44}"/>
                  </a:ext>
                </a:extLst>
              </p:cNvPr>
              <p:cNvGrpSpPr/>
              <p:nvPr/>
            </p:nvGrpSpPr>
            <p:grpSpPr>
              <a:xfrm>
                <a:off x="822448" y="3821890"/>
                <a:ext cx="307721" cy="350121"/>
                <a:chOff x="1529350" y="258825"/>
                <a:chExt cx="423475" cy="481825"/>
              </a:xfrm>
              <a:solidFill>
                <a:schemeClr val="tx1"/>
              </a:solidFill>
            </p:grpSpPr>
            <p:sp>
              <p:nvSpPr>
                <p:cNvPr id="27" name="Google Shape;3620;p48">
                  <a:extLst>
                    <a:ext uri="{FF2B5EF4-FFF2-40B4-BE49-F238E27FC236}">
                      <a16:creationId xmlns:a16="http://schemas.microsoft.com/office/drawing/2014/main" id="{81B18486-D478-5BFE-83B1-2D358B814138}"/>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3621;p48">
                  <a:extLst>
                    <a:ext uri="{FF2B5EF4-FFF2-40B4-BE49-F238E27FC236}">
                      <a16:creationId xmlns:a16="http://schemas.microsoft.com/office/drawing/2014/main" id="{237C3933-B376-66C8-029C-B87BBAD255F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79" name="Content Placeholder 37">
              <a:extLst>
                <a:ext uri="{FF2B5EF4-FFF2-40B4-BE49-F238E27FC236}">
                  <a16:creationId xmlns:a16="http://schemas.microsoft.com/office/drawing/2014/main" id="{44C10167-F24C-9BA1-7D79-02156C9CA22A}"/>
                </a:ext>
              </a:extLst>
            </p:cNvPr>
            <p:cNvPicPr>
              <a:picLocks noChangeAspect="1"/>
            </p:cNvPicPr>
            <p:nvPr/>
          </p:nvPicPr>
          <p:blipFill>
            <a:blip r:embed="rId5"/>
            <a:stretch>
              <a:fillRect/>
            </a:stretch>
          </p:blipFill>
          <p:spPr>
            <a:xfrm>
              <a:off x="1514344" y="3527756"/>
              <a:ext cx="3921658" cy="2636894"/>
            </a:xfrm>
            <a:prstGeom prst="rect">
              <a:avLst/>
            </a:prstGeom>
            <a:ln w="28575">
              <a:solidFill>
                <a:schemeClr val="bg2"/>
              </a:solidFill>
            </a:ln>
            <a:effectLst>
              <a:outerShdw blurRad="50800" dist="38100" dir="5400000" algn="t" rotWithShape="0">
                <a:prstClr val="black">
                  <a:alpha val="40000"/>
                </a:prstClr>
              </a:outerShdw>
            </a:effectLst>
          </p:spPr>
        </p:pic>
        <p:sp>
          <p:nvSpPr>
            <p:cNvPr id="80" name="Oval 79">
              <a:extLst>
                <a:ext uri="{FF2B5EF4-FFF2-40B4-BE49-F238E27FC236}">
                  <a16:creationId xmlns:a16="http://schemas.microsoft.com/office/drawing/2014/main" id="{0C3B7614-C20C-976C-C461-CBE3754988AB}"/>
                </a:ext>
              </a:extLst>
            </p:cNvPr>
            <p:cNvSpPr>
              <a:spLocks/>
            </p:cNvSpPr>
            <p:nvPr/>
          </p:nvSpPr>
          <p:spPr>
            <a:xfrm>
              <a:off x="698678" y="4364818"/>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4328A84-80C7-FDA5-2FA4-4C8E6AAAC87B}"/>
                </a:ext>
              </a:extLst>
            </p:cNvPr>
            <p:cNvSpPr>
              <a:spLocks/>
            </p:cNvSpPr>
            <p:nvPr/>
          </p:nvSpPr>
          <p:spPr>
            <a:xfrm>
              <a:off x="706436" y="5004149"/>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oogle Shape;16435;p89">
              <a:extLst>
                <a:ext uri="{FF2B5EF4-FFF2-40B4-BE49-F238E27FC236}">
                  <a16:creationId xmlns:a16="http://schemas.microsoft.com/office/drawing/2014/main" id="{3CB2BD2A-BCDA-0481-95AF-13C9986ACAEE}"/>
                </a:ext>
              </a:extLst>
            </p:cNvPr>
            <p:cNvGrpSpPr/>
            <p:nvPr/>
          </p:nvGrpSpPr>
          <p:grpSpPr>
            <a:xfrm>
              <a:off x="790823" y="4451924"/>
              <a:ext cx="358633" cy="357682"/>
              <a:chOff x="-30735200" y="3910925"/>
              <a:chExt cx="292225" cy="291450"/>
            </a:xfrm>
            <a:solidFill>
              <a:schemeClr val="tx1"/>
            </a:solidFill>
          </p:grpSpPr>
          <p:sp>
            <p:nvSpPr>
              <p:cNvPr id="83" name="Google Shape;16436;p89">
                <a:extLst>
                  <a:ext uri="{FF2B5EF4-FFF2-40B4-BE49-F238E27FC236}">
                    <a16:creationId xmlns:a16="http://schemas.microsoft.com/office/drawing/2014/main" id="{EFF1AF4C-997D-3F0A-C3FE-A8F8C30C0858}"/>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84" name="Google Shape;16437;p89">
                <a:extLst>
                  <a:ext uri="{FF2B5EF4-FFF2-40B4-BE49-F238E27FC236}">
                    <a16:creationId xmlns:a16="http://schemas.microsoft.com/office/drawing/2014/main" id="{AC2649B6-1504-D1A8-F0F9-5993CC9D8B78}"/>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85" name="Google Shape;6780;p54">
              <a:extLst>
                <a:ext uri="{FF2B5EF4-FFF2-40B4-BE49-F238E27FC236}">
                  <a16:creationId xmlns:a16="http://schemas.microsoft.com/office/drawing/2014/main" id="{C82FECA3-EB2A-CF42-C0E7-98DCA629543C}"/>
                </a:ext>
              </a:extLst>
            </p:cNvPr>
            <p:cNvGrpSpPr/>
            <p:nvPr/>
          </p:nvGrpSpPr>
          <p:grpSpPr>
            <a:xfrm>
              <a:off x="774394" y="5082255"/>
              <a:ext cx="394459" cy="386716"/>
              <a:chOff x="-22863675" y="3131775"/>
              <a:chExt cx="299300" cy="293425"/>
            </a:xfrm>
            <a:solidFill>
              <a:schemeClr val="tx1"/>
            </a:solidFill>
          </p:grpSpPr>
          <p:sp>
            <p:nvSpPr>
              <p:cNvPr id="86" name="Google Shape;6781;p54">
                <a:extLst>
                  <a:ext uri="{FF2B5EF4-FFF2-40B4-BE49-F238E27FC236}">
                    <a16:creationId xmlns:a16="http://schemas.microsoft.com/office/drawing/2014/main" id="{75039660-8BB3-0AB3-CDF0-5AC39451CD94}"/>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82;p54">
                <a:extLst>
                  <a:ext uri="{FF2B5EF4-FFF2-40B4-BE49-F238E27FC236}">
                    <a16:creationId xmlns:a16="http://schemas.microsoft.com/office/drawing/2014/main" id="{4436C9CF-1071-8FBA-CAFB-3C12E636F5E0}"/>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783;p54">
                <a:extLst>
                  <a:ext uri="{FF2B5EF4-FFF2-40B4-BE49-F238E27FC236}">
                    <a16:creationId xmlns:a16="http://schemas.microsoft.com/office/drawing/2014/main" id="{C7B264F0-7371-0CCE-0CE2-A18B4385DFA3}"/>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roup 91">
            <a:extLst>
              <a:ext uri="{FF2B5EF4-FFF2-40B4-BE49-F238E27FC236}">
                <a16:creationId xmlns:a16="http://schemas.microsoft.com/office/drawing/2014/main" id="{973B8FDD-68A7-D339-6F0A-D28D8C6790C1}"/>
              </a:ext>
            </a:extLst>
          </p:cNvPr>
          <p:cNvGrpSpPr/>
          <p:nvPr/>
        </p:nvGrpSpPr>
        <p:grpSpPr>
          <a:xfrm>
            <a:off x="6096000" y="951445"/>
            <a:ext cx="5182832" cy="2636894"/>
            <a:chOff x="6096000" y="690185"/>
            <a:chExt cx="5182832" cy="2636894"/>
          </a:xfrm>
        </p:grpSpPr>
        <p:grpSp>
          <p:nvGrpSpPr>
            <p:cNvPr id="9" name="Group 8">
              <a:extLst>
                <a:ext uri="{FF2B5EF4-FFF2-40B4-BE49-F238E27FC236}">
                  <a16:creationId xmlns:a16="http://schemas.microsoft.com/office/drawing/2014/main" id="{A3828408-B5FF-77D2-EAAA-3E59E2EC6DE9}"/>
                </a:ext>
              </a:extLst>
            </p:cNvPr>
            <p:cNvGrpSpPr/>
            <p:nvPr/>
          </p:nvGrpSpPr>
          <p:grpSpPr>
            <a:xfrm>
              <a:off x="6096000" y="690185"/>
              <a:ext cx="755650" cy="2636894"/>
              <a:chOff x="6096000" y="690185"/>
              <a:chExt cx="755650" cy="2636894"/>
            </a:xfrm>
          </p:grpSpPr>
          <p:sp>
            <p:nvSpPr>
              <p:cNvPr id="6" name="Rectangle 5">
                <a:extLst>
                  <a:ext uri="{FF2B5EF4-FFF2-40B4-BE49-F238E27FC236}">
                    <a16:creationId xmlns:a16="http://schemas.microsoft.com/office/drawing/2014/main" id="{DCCD060C-B822-3D60-22F3-B5A44D4C0C9A}"/>
                  </a:ext>
                </a:extLst>
              </p:cNvPr>
              <p:cNvSpPr/>
              <p:nvPr/>
            </p:nvSpPr>
            <p:spPr>
              <a:xfrm>
                <a:off x="6096000" y="690185"/>
                <a:ext cx="755650" cy="2636894"/>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701BD864-6DCA-2EF4-7C4F-5C4418F9E0D2}"/>
                  </a:ext>
                </a:extLst>
              </p:cNvPr>
              <p:cNvGrpSpPr/>
              <p:nvPr/>
            </p:nvGrpSpPr>
            <p:grpSpPr>
              <a:xfrm>
                <a:off x="6207120" y="869520"/>
                <a:ext cx="547190" cy="1228779"/>
                <a:chOff x="6207120" y="869520"/>
                <a:chExt cx="547190" cy="1228779"/>
              </a:xfrm>
            </p:grpSpPr>
            <p:sp>
              <p:nvSpPr>
                <p:cNvPr id="29" name="Oval 28">
                  <a:extLst>
                    <a:ext uri="{FF2B5EF4-FFF2-40B4-BE49-F238E27FC236}">
                      <a16:creationId xmlns:a16="http://schemas.microsoft.com/office/drawing/2014/main" id="{E01D3A01-2781-6E73-9ED2-44650BAF0066}"/>
                    </a:ext>
                  </a:extLst>
                </p:cNvPr>
                <p:cNvSpPr>
                  <a:spLocks/>
                </p:cNvSpPr>
                <p:nvPr/>
              </p:nvSpPr>
              <p:spPr>
                <a:xfrm>
                  <a:off x="6207120" y="869520"/>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3619;p48">
                  <a:extLst>
                    <a:ext uri="{FF2B5EF4-FFF2-40B4-BE49-F238E27FC236}">
                      <a16:creationId xmlns:a16="http://schemas.microsoft.com/office/drawing/2014/main" id="{BA056021-49F8-D3BC-A373-DDCC5C5B5356}"/>
                    </a:ext>
                  </a:extLst>
                </p:cNvPr>
                <p:cNvGrpSpPr/>
                <p:nvPr/>
              </p:nvGrpSpPr>
              <p:grpSpPr>
                <a:xfrm>
                  <a:off x="6324719" y="965923"/>
                  <a:ext cx="307721" cy="350121"/>
                  <a:chOff x="1529350" y="258825"/>
                  <a:chExt cx="423475" cy="481825"/>
                </a:xfrm>
                <a:solidFill>
                  <a:schemeClr val="tx1"/>
                </a:solidFill>
              </p:grpSpPr>
              <p:sp>
                <p:nvSpPr>
                  <p:cNvPr id="31" name="Google Shape;3620;p48">
                    <a:extLst>
                      <a:ext uri="{FF2B5EF4-FFF2-40B4-BE49-F238E27FC236}">
                        <a16:creationId xmlns:a16="http://schemas.microsoft.com/office/drawing/2014/main" id="{5AF25512-CE5E-71A1-7676-F195939EAC6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3621;p48">
                    <a:extLst>
                      <a:ext uri="{FF2B5EF4-FFF2-40B4-BE49-F238E27FC236}">
                        <a16:creationId xmlns:a16="http://schemas.microsoft.com/office/drawing/2014/main" id="{D0B65AB7-1A13-9CB9-8C0F-164C9C64C918}"/>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Oval 36">
                  <a:extLst>
                    <a:ext uri="{FF2B5EF4-FFF2-40B4-BE49-F238E27FC236}">
                      <a16:creationId xmlns:a16="http://schemas.microsoft.com/office/drawing/2014/main" id="{59C73713-C9B2-F04A-73DF-CC2DFD5DB565}"/>
                    </a:ext>
                  </a:extLst>
                </p:cNvPr>
                <p:cNvSpPr>
                  <a:spLocks/>
                </p:cNvSpPr>
                <p:nvPr/>
              </p:nvSpPr>
              <p:spPr>
                <a:xfrm>
                  <a:off x="6211383" y="1555371"/>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Google Shape;15642;p87">
                  <a:extLst>
                    <a:ext uri="{FF2B5EF4-FFF2-40B4-BE49-F238E27FC236}">
                      <a16:creationId xmlns:a16="http://schemas.microsoft.com/office/drawing/2014/main" id="{FE8C90A6-F187-F35B-0F1C-198E4AA18E90}"/>
                    </a:ext>
                  </a:extLst>
                </p:cNvPr>
                <p:cNvSpPr/>
                <p:nvPr/>
              </p:nvSpPr>
              <p:spPr>
                <a:xfrm>
                  <a:off x="6282940" y="1694362"/>
                  <a:ext cx="384328" cy="263453"/>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grpSp>
        <p:pic>
          <p:nvPicPr>
            <p:cNvPr id="91" name="Picture 90">
              <a:extLst>
                <a:ext uri="{FF2B5EF4-FFF2-40B4-BE49-F238E27FC236}">
                  <a16:creationId xmlns:a16="http://schemas.microsoft.com/office/drawing/2014/main" id="{F69F57D7-816C-FB74-7FC0-2DDD511B0373}"/>
                </a:ext>
              </a:extLst>
            </p:cNvPr>
            <p:cNvPicPr>
              <a:picLocks noChangeAspect="1"/>
            </p:cNvPicPr>
            <p:nvPr/>
          </p:nvPicPr>
          <p:blipFill>
            <a:blip r:embed="rId6"/>
            <a:stretch>
              <a:fillRect/>
            </a:stretch>
          </p:blipFill>
          <p:spPr>
            <a:xfrm>
              <a:off x="7013575" y="694806"/>
              <a:ext cx="4265257" cy="2632273"/>
            </a:xfrm>
            <a:prstGeom prst="rect">
              <a:avLst/>
            </a:prstGeom>
            <a:ln w="28575">
              <a:solidFill>
                <a:schemeClr val="bg2"/>
              </a:solidFill>
            </a:ln>
            <a:effectLst>
              <a:outerShdw blurRad="50800" dist="38100" dir="5400000" algn="t" rotWithShape="0">
                <a:prstClr val="black">
                  <a:alpha val="40000"/>
                </a:prstClr>
              </a:outerShdw>
            </a:effectLst>
          </p:spPr>
        </p:pic>
      </p:grpSp>
      <p:sp>
        <p:nvSpPr>
          <p:cNvPr id="1620" name="Rectangle 1619">
            <a:extLst>
              <a:ext uri="{FF2B5EF4-FFF2-40B4-BE49-F238E27FC236}">
                <a16:creationId xmlns:a16="http://schemas.microsoft.com/office/drawing/2014/main" id="{6A0CEE8D-38C7-3F5D-0BF3-F47B580C105E}"/>
              </a:ext>
            </a:extLst>
          </p:cNvPr>
          <p:cNvSpPr/>
          <p:nvPr/>
        </p:nvSpPr>
        <p:spPr>
          <a:xfrm>
            <a:off x="6096000" y="3690260"/>
            <a:ext cx="5212702" cy="27851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oogle Shape;11584;p81">
            <a:extLst>
              <a:ext uri="{FF2B5EF4-FFF2-40B4-BE49-F238E27FC236}">
                <a16:creationId xmlns:a16="http://schemas.microsoft.com/office/drawing/2014/main" id="{39C173D9-F11F-3CF7-5E2B-5EB2B93B196A}"/>
              </a:ext>
            </a:extLst>
          </p:cNvPr>
          <p:cNvGrpSpPr/>
          <p:nvPr/>
        </p:nvGrpSpPr>
        <p:grpSpPr>
          <a:xfrm>
            <a:off x="6244158" y="3791317"/>
            <a:ext cx="4935047" cy="2564765"/>
            <a:chOff x="238125" y="1038125"/>
            <a:chExt cx="7146800" cy="3633625"/>
          </a:xfrm>
        </p:grpSpPr>
        <p:sp>
          <p:nvSpPr>
            <p:cNvPr id="16" name="Google Shape;11585;p81">
              <a:extLst>
                <a:ext uri="{FF2B5EF4-FFF2-40B4-BE49-F238E27FC236}">
                  <a16:creationId xmlns:a16="http://schemas.microsoft.com/office/drawing/2014/main" id="{6F7EA9FD-9FC8-08FD-5742-E8C243CC289B}"/>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 name="Google Shape;11586;p81">
              <a:extLst>
                <a:ext uri="{FF2B5EF4-FFF2-40B4-BE49-F238E27FC236}">
                  <a16:creationId xmlns:a16="http://schemas.microsoft.com/office/drawing/2014/main" id="{7E081201-43F0-CD7B-47CC-1579A07B8095}"/>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 name="Google Shape;11587;p81">
              <a:extLst>
                <a:ext uri="{FF2B5EF4-FFF2-40B4-BE49-F238E27FC236}">
                  <a16:creationId xmlns:a16="http://schemas.microsoft.com/office/drawing/2014/main" id="{ED7FC524-5B83-D290-3302-BA36A7D9BBE9}"/>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 name="Google Shape;11588;p81">
              <a:extLst>
                <a:ext uri="{FF2B5EF4-FFF2-40B4-BE49-F238E27FC236}">
                  <a16:creationId xmlns:a16="http://schemas.microsoft.com/office/drawing/2014/main" id="{18C78BC6-BB3C-C70A-BFCE-DA118F105D9C}"/>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 name="Google Shape;11589;p81">
              <a:extLst>
                <a:ext uri="{FF2B5EF4-FFF2-40B4-BE49-F238E27FC236}">
                  <a16:creationId xmlns:a16="http://schemas.microsoft.com/office/drawing/2014/main" id="{3DCCB6EF-BF8E-F49F-4818-4B34D4EA77CC}"/>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 name="Google Shape;11590;p81">
              <a:extLst>
                <a:ext uri="{FF2B5EF4-FFF2-40B4-BE49-F238E27FC236}">
                  <a16:creationId xmlns:a16="http://schemas.microsoft.com/office/drawing/2014/main" id="{2C3BEFB2-8246-226D-916C-8C83E522C5CA}"/>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 name="Google Shape;11591;p81">
              <a:extLst>
                <a:ext uri="{FF2B5EF4-FFF2-40B4-BE49-F238E27FC236}">
                  <a16:creationId xmlns:a16="http://schemas.microsoft.com/office/drawing/2014/main" id="{6D4B8EEF-6201-4B19-B8DF-BCDDF0124A34}"/>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 name="Google Shape;11592;p81">
              <a:extLst>
                <a:ext uri="{FF2B5EF4-FFF2-40B4-BE49-F238E27FC236}">
                  <a16:creationId xmlns:a16="http://schemas.microsoft.com/office/drawing/2014/main" id="{2DD37A49-0033-E725-6B20-3C8D29933141}"/>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 name="Google Shape;11593;p81">
              <a:extLst>
                <a:ext uri="{FF2B5EF4-FFF2-40B4-BE49-F238E27FC236}">
                  <a16:creationId xmlns:a16="http://schemas.microsoft.com/office/drawing/2014/main" id="{14BACF71-3B9F-7312-D6B8-FB5B66F88D5A}"/>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 name="Google Shape;11594;p81">
              <a:extLst>
                <a:ext uri="{FF2B5EF4-FFF2-40B4-BE49-F238E27FC236}">
                  <a16:creationId xmlns:a16="http://schemas.microsoft.com/office/drawing/2014/main" id="{B03C3BB0-4E93-5F6C-4EE6-7593890056FE}"/>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 name="Google Shape;11595;p81">
              <a:extLst>
                <a:ext uri="{FF2B5EF4-FFF2-40B4-BE49-F238E27FC236}">
                  <a16:creationId xmlns:a16="http://schemas.microsoft.com/office/drawing/2014/main" id="{DDC2FA97-4A48-9A71-8519-52798949F60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 name="Google Shape;11596;p81">
              <a:extLst>
                <a:ext uri="{FF2B5EF4-FFF2-40B4-BE49-F238E27FC236}">
                  <a16:creationId xmlns:a16="http://schemas.microsoft.com/office/drawing/2014/main" id="{3EF4D26E-96C4-6222-C1FA-5CDB8A52199E}"/>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 name="Google Shape;11597;p81">
              <a:extLst>
                <a:ext uri="{FF2B5EF4-FFF2-40B4-BE49-F238E27FC236}">
                  <a16:creationId xmlns:a16="http://schemas.microsoft.com/office/drawing/2014/main" id="{018E3809-E686-C565-E1E5-4B443608F6D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 name="Google Shape;11598;p81">
              <a:extLst>
                <a:ext uri="{FF2B5EF4-FFF2-40B4-BE49-F238E27FC236}">
                  <a16:creationId xmlns:a16="http://schemas.microsoft.com/office/drawing/2014/main" id="{B9FDADEA-F0A1-A0FF-2241-908770DF1F41}"/>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 name="Google Shape;11599;p81">
              <a:extLst>
                <a:ext uri="{FF2B5EF4-FFF2-40B4-BE49-F238E27FC236}">
                  <a16:creationId xmlns:a16="http://schemas.microsoft.com/office/drawing/2014/main" id="{352045CB-1350-62B6-0E91-D0A84937355F}"/>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 name="Google Shape;11600;p81">
              <a:extLst>
                <a:ext uri="{FF2B5EF4-FFF2-40B4-BE49-F238E27FC236}">
                  <a16:creationId xmlns:a16="http://schemas.microsoft.com/office/drawing/2014/main" id="{B337BC4B-B444-FD5A-EC30-5792477A96E3}"/>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 name="Google Shape;11601;p81">
              <a:extLst>
                <a:ext uri="{FF2B5EF4-FFF2-40B4-BE49-F238E27FC236}">
                  <a16:creationId xmlns:a16="http://schemas.microsoft.com/office/drawing/2014/main" id="{74B7BE24-75B2-8BFF-12CE-A9F380529141}"/>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 name="Google Shape;11602;p81">
              <a:extLst>
                <a:ext uri="{FF2B5EF4-FFF2-40B4-BE49-F238E27FC236}">
                  <a16:creationId xmlns:a16="http://schemas.microsoft.com/office/drawing/2014/main" id="{75B303E3-BCA4-DE19-0257-129CDD2705B7}"/>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 name="Google Shape;11603;p81">
              <a:extLst>
                <a:ext uri="{FF2B5EF4-FFF2-40B4-BE49-F238E27FC236}">
                  <a16:creationId xmlns:a16="http://schemas.microsoft.com/office/drawing/2014/main" id="{922B2947-B56D-7ECF-791C-7461A4656802}"/>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 name="Google Shape;11604;p81">
              <a:extLst>
                <a:ext uri="{FF2B5EF4-FFF2-40B4-BE49-F238E27FC236}">
                  <a16:creationId xmlns:a16="http://schemas.microsoft.com/office/drawing/2014/main" id="{ED444A9F-2AAE-1CC4-AC3D-B1C558D94663}"/>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 name="Google Shape;11605;p81">
              <a:extLst>
                <a:ext uri="{FF2B5EF4-FFF2-40B4-BE49-F238E27FC236}">
                  <a16:creationId xmlns:a16="http://schemas.microsoft.com/office/drawing/2014/main" id="{69E546F4-DFBF-1DC4-A7F2-C35E8DFD8BB5}"/>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 name="Google Shape;11606;p81">
              <a:extLst>
                <a:ext uri="{FF2B5EF4-FFF2-40B4-BE49-F238E27FC236}">
                  <a16:creationId xmlns:a16="http://schemas.microsoft.com/office/drawing/2014/main" id="{047B011B-B87C-C538-F804-E6897AF81FFC}"/>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 name="Google Shape;11607;p81">
              <a:extLst>
                <a:ext uri="{FF2B5EF4-FFF2-40B4-BE49-F238E27FC236}">
                  <a16:creationId xmlns:a16="http://schemas.microsoft.com/office/drawing/2014/main" id="{9BFA5B7D-8536-B10B-2F22-67501FA2087B}"/>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 name="Google Shape;11608;p81">
              <a:extLst>
                <a:ext uri="{FF2B5EF4-FFF2-40B4-BE49-F238E27FC236}">
                  <a16:creationId xmlns:a16="http://schemas.microsoft.com/office/drawing/2014/main" id="{45912404-3C3F-998D-F41E-A853E46CD36E}"/>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 name="Google Shape;11609;p81">
              <a:extLst>
                <a:ext uri="{FF2B5EF4-FFF2-40B4-BE49-F238E27FC236}">
                  <a16:creationId xmlns:a16="http://schemas.microsoft.com/office/drawing/2014/main" id="{0D4DB879-EEB9-516E-4485-E79494884487}"/>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 name="Google Shape;11610;p81">
              <a:extLst>
                <a:ext uri="{FF2B5EF4-FFF2-40B4-BE49-F238E27FC236}">
                  <a16:creationId xmlns:a16="http://schemas.microsoft.com/office/drawing/2014/main" id="{0AFC0BCE-841D-3181-20EB-05EAB0CD9E7E}"/>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 name="Google Shape;11611;p81">
              <a:extLst>
                <a:ext uri="{FF2B5EF4-FFF2-40B4-BE49-F238E27FC236}">
                  <a16:creationId xmlns:a16="http://schemas.microsoft.com/office/drawing/2014/main" id="{5E8B8909-7EFC-CD90-52F1-E8FBC8278FCF}"/>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 name="Google Shape;11612;p81">
              <a:extLst>
                <a:ext uri="{FF2B5EF4-FFF2-40B4-BE49-F238E27FC236}">
                  <a16:creationId xmlns:a16="http://schemas.microsoft.com/office/drawing/2014/main" id="{CBA0007D-890D-AB07-5E25-114B118895B0}"/>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 name="Google Shape;11613;p81">
              <a:extLst>
                <a:ext uri="{FF2B5EF4-FFF2-40B4-BE49-F238E27FC236}">
                  <a16:creationId xmlns:a16="http://schemas.microsoft.com/office/drawing/2014/main" id="{04DBDD7A-203F-7E50-869D-96AFAC326948}"/>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 name="Google Shape;11614;p81">
              <a:extLst>
                <a:ext uri="{FF2B5EF4-FFF2-40B4-BE49-F238E27FC236}">
                  <a16:creationId xmlns:a16="http://schemas.microsoft.com/office/drawing/2014/main" id="{68ACB529-F4D8-63BE-9518-6950D9E6A844}"/>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 name="Google Shape;11615;p81">
              <a:extLst>
                <a:ext uri="{FF2B5EF4-FFF2-40B4-BE49-F238E27FC236}">
                  <a16:creationId xmlns:a16="http://schemas.microsoft.com/office/drawing/2014/main" id="{DEC1D0AF-9A7C-CEFE-77AE-23E871CE4B03}"/>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 name="Google Shape;11616;p81">
              <a:extLst>
                <a:ext uri="{FF2B5EF4-FFF2-40B4-BE49-F238E27FC236}">
                  <a16:creationId xmlns:a16="http://schemas.microsoft.com/office/drawing/2014/main" id="{950CC28C-71E6-226E-A82B-9EB87195F38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 name="Google Shape;11617;p81">
              <a:extLst>
                <a:ext uri="{FF2B5EF4-FFF2-40B4-BE49-F238E27FC236}">
                  <a16:creationId xmlns:a16="http://schemas.microsoft.com/office/drawing/2014/main" id="{17C8F367-C386-BCE5-3FF4-433733002A96}"/>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 name="Google Shape;11618;p81">
              <a:extLst>
                <a:ext uri="{FF2B5EF4-FFF2-40B4-BE49-F238E27FC236}">
                  <a16:creationId xmlns:a16="http://schemas.microsoft.com/office/drawing/2014/main" id="{508A3905-BAAF-6B1A-C9C6-9812C3282AE0}"/>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 name="Google Shape;11619;p81">
              <a:extLst>
                <a:ext uri="{FF2B5EF4-FFF2-40B4-BE49-F238E27FC236}">
                  <a16:creationId xmlns:a16="http://schemas.microsoft.com/office/drawing/2014/main" id="{91122A6E-3B9F-AD52-7170-8BE6958B2BA6}"/>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 name="Google Shape;11620;p81">
              <a:extLst>
                <a:ext uri="{FF2B5EF4-FFF2-40B4-BE49-F238E27FC236}">
                  <a16:creationId xmlns:a16="http://schemas.microsoft.com/office/drawing/2014/main" id="{BC327FB0-BAAA-885E-F977-E29F92F66685}"/>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 name="Google Shape;11621;p81">
              <a:extLst>
                <a:ext uri="{FF2B5EF4-FFF2-40B4-BE49-F238E27FC236}">
                  <a16:creationId xmlns:a16="http://schemas.microsoft.com/office/drawing/2014/main" id="{45E36B16-C13F-2AE0-C3E8-1F6740E166A6}"/>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 name="Google Shape;11622;p81">
              <a:extLst>
                <a:ext uri="{FF2B5EF4-FFF2-40B4-BE49-F238E27FC236}">
                  <a16:creationId xmlns:a16="http://schemas.microsoft.com/office/drawing/2014/main" id="{51D1C9BC-C5A4-9368-2EC2-2E91C86D3EC3}"/>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 name="Google Shape;11623;p81">
              <a:extLst>
                <a:ext uri="{FF2B5EF4-FFF2-40B4-BE49-F238E27FC236}">
                  <a16:creationId xmlns:a16="http://schemas.microsoft.com/office/drawing/2014/main" id="{ED7B5611-2FA5-3A4C-7951-8E458B453EF9}"/>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 name="Google Shape;11624;p81">
              <a:extLst>
                <a:ext uri="{FF2B5EF4-FFF2-40B4-BE49-F238E27FC236}">
                  <a16:creationId xmlns:a16="http://schemas.microsoft.com/office/drawing/2014/main" id="{AC225FEF-7CB9-5B2B-1839-7CA3BDC6548A}"/>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 name="Google Shape;11625;p81">
              <a:extLst>
                <a:ext uri="{FF2B5EF4-FFF2-40B4-BE49-F238E27FC236}">
                  <a16:creationId xmlns:a16="http://schemas.microsoft.com/office/drawing/2014/main" id="{CBAFD83D-9D55-8692-6D36-1CB802A1325F}"/>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 name="Google Shape;11626;p81">
              <a:extLst>
                <a:ext uri="{FF2B5EF4-FFF2-40B4-BE49-F238E27FC236}">
                  <a16:creationId xmlns:a16="http://schemas.microsoft.com/office/drawing/2014/main" id="{0362E03B-8853-13CD-4F95-5E63F7A11275}"/>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 name="Google Shape;11627;p81">
              <a:extLst>
                <a:ext uri="{FF2B5EF4-FFF2-40B4-BE49-F238E27FC236}">
                  <a16:creationId xmlns:a16="http://schemas.microsoft.com/office/drawing/2014/main" id="{847CE0BB-5930-2A49-892D-0B98375F1D74}"/>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 name="Google Shape;11628;p81">
              <a:extLst>
                <a:ext uri="{FF2B5EF4-FFF2-40B4-BE49-F238E27FC236}">
                  <a16:creationId xmlns:a16="http://schemas.microsoft.com/office/drawing/2014/main" id="{97D87184-3829-B592-0BBE-117774BAB22E}"/>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 name="Google Shape;11629;p81">
              <a:extLst>
                <a:ext uri="{FF2B5EF4-FFF2-40B4-BE49-F238E27FC236}">
                  <a16:creationId xmlns:a16="http://schemas.microsoft.com/office/drawing/2014/main" id="{C7CA1947-F32F-DEBB-95F4-BEFFE95DC2B1}"/>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 name="Google Shape;11630;p81">
              <a:extLst>
                <a:ext uri="{FF2B5EF4-FFF2-40B4-BE49-F238E27FC236}">
                  <a16:creationId xmlns:a16="http://schemas.microsoft.com/office/drawing/2014/main" id="{D04892D7-EA34-FC4A-23F1-DAC3E9C37E90}"/>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 name="Google Shape;11631;p81">
              <a:extLst>
                <a:ext uri="{FF2B5EF4-FFF2-40B4-BE49-F238E27FC236}">
                  <a16:creationId xmlns:a16="http://schemas.microsoft.com/office/drawing/2014/main" id="{2D8CDC46-A5F7-2CC4-B1D8-8E07280A7963}"/>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 name="Google Shape;11632;p81">
              <a:extLst>
                <a:ext uri="{FF2B5EF4-FFF2-40B4-BE49-F238E27FC236}">
                  <a16:creationId xmlns:a16="http://schemas.microsoft.com/office/drawing/2014/main" id="{0463C359-7692-2951-CA3C-50F35CA95CF3}"/>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 name="Google Shape;11633;p81">
              <a:extLst>
                <a:ext uri="{FF2B5EF4-FFF2-40B4-BE49-F238E27FC236}">
                  <a16:creationId xmlns:a16="http://schemas.microsoft.com/office/drawing/2014/main" id="{C0889C5B-3BCF-EAF7-7E62-05AD9598EA15}"/>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 name="Google Shape;11634;p81">
              <a:extLst>
                <a:ext uri="{FF2B5EF4-FFF2-40B4-BE49-F238E27FC236}">
                  <a16:creationId xmlns:a16="http://schemas.microsoft.com/office/drawing/2014/main" id="{BD3C24AE-94D3-8B74-9E83-D8628F2A979C}"/>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 name="Google Shape;11635;p81">
              <a:extLst>
                <a:ext uri="{FF2B5EF4-FFF2-40B4-BE49-F238E27FC236}">
                  <a16:creationId xmlns:a16="http://schemas.microsoft.com/office/drawing/2014/main" id="{942C4C6C-EC7C-6A0B-9680-071888139B5F}"/>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 name="Google Shape;11636;p81">
              <a:extLst>
                <a:ext uri="{FF2B5EF4-FFF2-40B4-BE49-F238E27FC236}">
                  <a16:creationId xmlns:a16="http://schemas.microsoft.com/office/drawing/2014/main" id="{1C0C98C3-6FE0-CAED-7930-DC7C24306D2D}"/>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 name="Google Shape;11637;p81">
              <a:extLst>
                <a:ext uri="{FF2B5EF4-FFF2-40B4-BE49-F238E27FC236}">
                  <a16:creationId xmlns:a16="http://schemas.microsoft.com/office/drawing/2014/main" id="{27CD02D2-70D1-D852-4BA2-35AA837D7287}"/>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 name="Google Shape;11638;p81">
              <a:extLst>
                <a:ext uri="{FF2B5EF4-FFF2-40B4-BE49-F238E27FC236}">
                  <a16:creationId xmlns:a16="http://schemas.microsoft.com/office/drawing/2014/main" id="{55CAE5BB-20B2-65C5-E79A-C0B408571764}"/>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 name="Google Shape;11639;p81">
              <a:extLst>
                <a:ext uri="{FF2B5EF4-FFF2-40B4-BE49-F238E27FC236}">
                  <a16:creationId xmlns:a16="http://schemas.microsoft.com/office/drawing/2014/main" id="{0C73057F-BD18-892D-7819-0DE49272083C}"/>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 name="Google Shape;11640;p81">
              <a:extLst>
                <a:ext uri="{FF2B5EF4-FFF2-40B4-BE49-F238E27FC236}">
                  <a16:creationId xmlns:a16="http://schemas.microsoft.com/office/drawing/2014/main" id="{6D3A3494-A285-0EF1-D701-9376D76C1D8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 name="Google Shape;11641;p81">
              <a:extLst>
                <a:ext uri="{FF2B5EF4-FFF2-40B4-BE49-F238E27FC236}">
                  <a16:creationId xmlns:a16="http://schemas.microsoft.com/office/drawing/2014/main" id="{4896C1A1-54DA-1B57-A819-D1DA54F8334B}"/>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 name="Google Shape;11642;p81">
              <a:extLst>
                <a:ext uri="{FF2B5EF4-FFF2-40B4-BE49-F238E27FC236}">
                  <a16:creationId xmlns:a16="http://schemas.microsoft.com/office/drawing/2014/main" id="{EAA05E2C-75AD-E6E7-B8C8-35C724CA731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 name="Google Shape;11643;p81">
              <a:extLst>
                <a:ext uri="{FF2B5EF4-FFF2-40B4-BE49-F238E27FC236}">
                  <a16:creationId xmlns:a16="http://schemas.microsoft.com/office/drawing/2014/main" id="{22CD48AF-2E3A-A400-B0AB-5C62E4E0DDE1}"/>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 name="Google Shape;11644;p81">
              <a:extLst>
                <a:ext uri="{FF2B5EF4-FFF2-40B4-BE49-F238E27FC236}">
                  <a16:creationId xmlns:a16="http://schemas.microsoft.com/office/drawing/2014/main" id="{55819921-74D1-1DAF-B90C-7C9242F07864}"/>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 name="Google Shape;11645;p81">
              <a:extLst>
                <a:ext uri="{FF2B5EF4-FFF2-40B4-BE49-F238E27FC236}">
                  <a16:creationId xmlns:a16="http://schemas.microsoft.com/office/drawing/2014/main" id="{65573992-6A7B-CB3F-C278-193ED7FBEF03}"/>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 name="Google Shape;11646;p81">
              <a:extLst>
                <a:ext uri="{FF2B5EF4-FFF2-40B4-BE49-F238E27FC236}">
                  <a16:creationId xmlns:a16="http://schemas.microsoft.com/office/drawing/2014/main" id="{243DCD80-068A-B741-2726-139608D34D07}"/>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 name="Google Shape;11647;p81">
              <a:extLst>
                <a:ext uri="{FF2B5EF4-FFF2-40B4-BE49-F238E27FC236}">
                  <a16:creationId xmlns:a16="http://schemas.microsoft.com/office/drawing/2014/main" id="{3FE8DBC6-BCB9-5957-5BEA-0FE6A1F0953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 name="Google Shape;11648;p81">
              <a:extLst>
                <a:ext uri="{FF2B5EF4-FFF2-40B4-BE49-F238E27FC236}">
                  <a16:creationId xmlns:a16="http://schemas.microsoft.com/office/drawing/2014/main" id="{2E2A24BC-2022-BD9D-B2A3-CEE94716953D}"/>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 name="Google Shape;11649;p81">
              <a:extLst>
                <a:ext uri="{FF2B5EF4-FFF2-40B4-BE49-F238E27FC236}">
                  <a16:creationId xmlns:a16="http://schemas.microsoft.com/office/drawing/2014/main" id="{EE29E42D-4318-7C8E-219F-2F7F2985C7A3}"/>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 name="Google Shape;11650;p81">
              <a:extLst>
                <a:ext uri="{FF2B5EF4-FFF2-40B4-BE49-F238E27FC236}">
                  <a16:creationId xmlns:a16="http://schemas.microsoft.com/office/drawing/2014/main" id="{9CFB8CEC-39BA-654D-0DEE-3775D82D5F82}"/>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 name="Google Shape;11651;p81">
              <a:extLst>
                <a:ext uri="{FF2B5EF4-FFF2-40B4-BE49-F238E27FC236}">
                  <a16:creationId xmlns:a16="http://schemas.microsoft.com/office/drawing/2014/main" id="{30F50385-3251-D428-46BA-AF8F8F40CCAF}"/>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 name="Google Shape;11652;p81">
              <a:extLst>
                <a:ext uri="{FF2B5EF4-FFF2-40B4-BE49-F238E27FC236}">
                  <a16:creationId xmlns:a16="http://schemas.microsoft.com/office/drawing/2014/main" id="{93C995C3-2055-D3DD-0F4B-1056CCDDC860}"/>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 name="Google Shape;11653;p81">
              <a:extLst>
                <a:ext uri="{FF2B5EF4-FFF2-40B4-BE49-F238E27FC236}">
                  <a16:creationId xmlns:a16="http://schemas.microsoft.com/office/drawing/2014/main" id="{9EEADE3A-C457-A3CD-99A7-514230BC52AB}"/>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 name="Google Shape;11654;p81">
              <a:extLst>
                <a:ext uri="{FF2B5EF4-FFF2-40B4-BE49-F238E27FC236}">
                  <a16:creationId xmlns:a16="http://schemas.microsoft.com/office/drawing/2014/main" id="{F5E6643E-0A0C-53B4-C129-4F1DF4FB37D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 name="Google Shape;11655;p81">
              <a:extLst>
                <a:ext uri="{FF2B5EF4-FFF2-40B4-BE49-F238E27FC236}">
                  <a16:creationId xmlns:a16="http://schemas.microsoft.com/office/drawing/2014/main" id="{22717D50-D5C7-CEA1-CA21-F7ECC706F451}"/>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 name="Google Shape;11656;p81">
              <a:extLst>
                <a:ext uri="{FF2B5EF4-FFF2-40B4-BE49-F238E27FC236}">
                  <a16:creationId xmlns:a16="http://schemas.microsoft.com/office/drawing/2014/main" id="{D68BFCFE-2BB3-CED9-0D0C-56DFB465B201}"/>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 name="Google Shape;11657;p81">
              <a:extLst>
                <a:ext uri="{FF2B5EF4-FFF2-40B4-BE49-F238E27FC236}">
                  <a16:creationId xmlns:a16="http://schemas.microsoft.com/office/drawing/2014/main" id="{E3253C57-1C75-00A5-F6B5-C974058C637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 name="Google Shape;11658;p81">
              <a:extLst>
                <a:ext uri="{FF2B5EF4-FFF2-40B4-BE49-F238E27FC236}">
                  <a16:creationId xmlns:a16="http://schemas.microsoft.com/office/drawing/2014/main" id="{F2186DF2-514F-5419-906C-7172C1F4E0D1}"/>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 name="Google Shape;11659;p81">
              <a:extLst>
                <a:ext uri="{FF2B5EF4-FFF2-40B4-BE49-F238E27FC236}">
                  <a16:creationId xmlns:a16="http://schemas.microsoft.com/office/drawing/2014/main" id="{DA0B3DF8-14D8-ED64-E8BB-7AD26100B8FD}"/>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 name="Google Shape;11660;p81">
              <a:extLst>
                <a:ext uri="{FF2B5EF4-FFF2-40B4-BE49-F238E27FC236}">
                  <a16:creationId xmlns:a16="http://schemas.microsoft.com/office/drawing/2014/main" id="{446B3886-92CC-D497-D051-17803D1942CD}"/>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 name="Google Shape;11661;p81">
              <a:extLst>
                <a:ext uri="{FF2B5EF4-FFF2-40B4-BE49-F238E27FC236}">
                  <a16:creationId xmlns:a16="http://schemas.microsoft.com/office/drawing/2014/main" id="{73FCFDCC-B067-53AA-5A44-E646D632D1F5}"/>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 name="Google Shape;11662;p81">
              <a:extLst>
                <a:ext uri="{FF2B5EF4-FFF2-40B4-BE49-F238E27FC236}">
                  <a16:creationId xmlns:a16="http://schemas.microsoft.com/office/drawing/2014/main" id="{C14E8643-DF7B-651E-27A3-E605D5D60623}"/>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 name="Google Shape;11663;p81">
              <a:extLst>
                <a:ext uri="{FF2B5EF4-FFF2-40B4-BE49-F238E27FC236}">
                  <a16:creationId xmlns:a16="http://schemas.microsoft.com/office/drawing/2014/main" id="{B4CD4B44-6D1C-0843-F08E-58EDE20CC053}"/>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 name="Google Shape;11664;p81">
              <a:extLst>
                <a:ext uri="{FF2B5EF4-FFF2-40B4-BE49-F238E27FC236}">
                  <a16:creationId xmlns:a16="http://schemas.microsoft.com/office/drawing/2014/main" id="{2F4AD88E-97EA-0E68-C353-7A7C9D5530EE}"/>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 name="Google Shape;11665;p81">
              <a:extLst>
                <a:ext uri="{FF2B5EF4-FFF2-40B4-BE49-F238E27FC236}">
                  <a16:creationId xmlns:a16="http://schemas.microsoft.com/office/drawing/2014/main" id="{8FA50896-2E24-F3E0-21DB-5A6FF157952D}"/>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 name="Google Shape;11666;p81">
              <a:extLst>
                <a:ext uri="{FF2B5EF4-FFF2-40B4-BE49-F238E27FC236}">
                  <a16:creationId xmlns:a16="http://schemas.microsoft.com/office/drawing/2014/main" id="{623951CB-2303-C383-B462-A77CFDCF7A0F}"/>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 name="Google Shape;11667;p81">
              <a:extLst>
                <a:ext uri="{FF2B5EF4-FFF2-40B4-BE49-F238E27FC236}">
                  <a16:creationId xmlns:a16="http://schemas.microsoft.com/office/drawing/2014/main" id="{444B4BD7-66D4-2F0A-69A6-BA888D025227}"/>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 name="Google Shape;11668;p81">
              <a:extLst>
                <a:ext uri="{FF2B5EF4-FFF2-40B4-BE49-F238E27FC236}">
                  <a16:creationId xmlns:a16="http://schemas.microsoft.com/office/drawing/2014/main" id="{8078B0FF-03A4-BE87-C1DB-E3D8F7E46D2D}"/>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 name="Google Shape;11669;p81">
              <a:extLst>
                <a:ext uri="{FF2B5EF4-FFF2-40B4-BE49-F238E27FC236}">
                  <a16:creationId xmlns:a16="http://schemas.microsoft.com/office/drawing/2014/main" id="{A5300942-72F0-EDD0-36EB-FF99A61D6C4B}"/>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 name="Google Shape;11670;p81">
              <a:extLst>
                <a:ext uri="{FF2B5EF4-FFF2-40B4-BE49-F238E27FC236}">
                  <a16:creationId xmlns:a16="http://schemas.microsoft.com/office/drawing/2014/main" id="{4DA53C73-5348-1AA6-3054-789AA60DA357}"/>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 name="Google Shape;11671;p81">
              <a:extLst>
                <a:ext uri="{FF2B5EF4-FFF2-40B4-BE49-F238E27FC236}">
                  <a16:creationId xmlns:a16="http://schemas.microsoft.com/office/drawing/2014/main" id="{FCE8C444-0834-909A-0DA9-A9C050625E5F}"/>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 name="Google Shape;11672;p81">
              <a:extLst>
                <a:ext uri="{FF2B5EF4-FFF2-40B4-BE49-F238E27FC236}">
                  <a16:creationId xmlns:a16="http://schemas.microsoft.com/office/drawing/2014/main" id="{20F31FD7-6A29-6B26-CA6D-344544E47D86}"/>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 name="Google Shape;11673;p81">
              <a:extLst>
                <a:ext uri="{FF2B5EF4-FFF2-40B4-BE49-F238E27FC236}">
                  <a16:creationId xmlns:a16="http://schemas.microsoft.com/office/drawing/2014/main" id="{17FA77CD-933E-E332-4AEF-BA7C4E27DC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 name="Google Shape;11674;p81">
              <a:extLst>
                <a:ext uri="{FF2B5EF4-FFF2-40B4-BE49-F238E27FC236}">
                  <a16:creationId xmlns:a16="http://schemas.microsoft.com/office/drawing/2014/main" id="{941888A2-08CB-8286-795E-D1F1082F0516}"/>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 name="Google Shape;11675;p81">
              <a:extLst>
                <a:ext uri="{FF2B5EF4-FFF2-40B4-BE49-F238E27FC236}">
                  <a16:creationId xmlns:a16="http://schemas.microsoft.com/office/drawing/2014/main" id="{5DF0B903-9609-A2B1-5D8E-9EC1ACC46AE5}"/>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 name="Google Shape;11676;p81">
              <a:extLst>
                <a:ext uri="{FF2B5EF4-FFF2-40B4-BE49-F238E27FC236}">
                  <a16:creationId xmlns:a16="http://schemas.microsoft.com/office/drawing/2014/main" id="{033116D7-8C49-4967-0A47-134B25D80A75}"/>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 name="Google Shape;11677;p81">
              <a:extLst>
                <a:ext uri="{FF2B5EF4-FFF2-40B4-BE49-F238E27FC236}">
                  <a16:creationId xmlns:a16="http://schemas.microsoft.com/office/drawing/2014/main" id="{CDB14687-639A-5C9D-F600-FC481A3EF79B}"/>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 name="Google Shape;11678;p81">
              <a:extLst>
                <a:ext uri="{FF2B5EF4-FFF2-40B4-BE49-F238E27FC236}">
                  <a16:creationId xmlns:a16="http://schemas.microsoft.com/office/drawing/2014/main" id="{39A30A2A-AEDB-D490-CEE4-849201C22A1D}"/>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 name="Google Shape;11679;p81">
              <a:extLst>
                <a:ext uri="{FF2B5EF4-FFF2-40B4-BE49-F238E27FC236}">
                  <a16:creationId xmlns:a16="http://schemas.microsoft.com/office/drawing/2014/main" id="{AEB7E603-B85F-87F5-5BEC-54CCB98F0A58}"/>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 name="Google Shape;11680;p81">
              <a:extLst>
                <a:ext uri="{FF2B5EF4-FFF2-40B4-BE49-F238E27FC236}">
                  <a16:creationId xmlns:a16="http://schemas.microsoft.com/office/drawing/2014/main" id="{614E1174-4469-F637-A3FB-E0C8DF7EF0C6}"/>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 name="Google Shape;11681;p81">
              <a:extLst>
                <a:ext uri="{FF2B5EF4-FFF2-40B4-BE49-F238E27FC236}">
                  <a16:creationId xmlns:a16="http://schemas.microsoft.com/office/drawing/2014/main" id="{DE065040-94C8-D04C-4152-FCA09891AE09}"/>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 name="Google Shape;11682;p81">
              <a:extLst>
                <a:ext uri="{FF2B5EF4-FFF2-40B4-BE49-F238E27FC236}">
                  <a16:creationId xmlns:a16="http://schemas.microsoft.com/office/drawing/2014/main" id="{D8F7762D-192D-EDD5-F02E-69D6C36DE758}"/>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 name="Google Shape;11683;p81">
              <a:extLst>
                <a:ext uri="{FF2B5EF4-FFF2-40B4-BE49-F238E27FC236}">
                  <a16:creationId xmlns:a16="http://schemas.microsoft.com/office/drawing/2014/main" id="{B7B45BF9-5888-3F61-2C8A-B07958F603BF}"/>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 name="Google Shape;11684;p81">
              <a:extLst>
                <a:ext uri="{FF2B5EF4-FFF2-40B4-BE49-F238E27FC236}">
                  <a16:creationId xmlns:a16="http://schemas.microsoft.com/office/drawing/2014/main" id="{195AE4BD-76CD-342D-828B-70BD69BADEED}"/>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 name="Google Shape;11685;p81">
              <a:extLst>
                <a:ext uri="{FF2B5EF4-FFF2-40B4-BE49-F238E27FC236}">
                  <a16:creationId xmlns:a16="http://schemas.microsoft.com/office/drawing/2014/main" id="{95A6F1F6-CF05-A43A-055D-0C1998A3F099}"/>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 name="Google Shape;11686;p81">
              <a:extLst>
                <a:ext uri="{FF2B5EF4-FFF2-40B4-BE49-F238E27FC236}">
                  <a16:creationId xmlns:a16="http://schemas.microsoft.com/office/drawing/2014/main" id="{1A0F2EFC-8DBD-CCD8-A26B-EDE59BAA05E8}"/>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 name="Google Shape;11687;p81">
              <a:extLst>
                <a:ext uri="{FF2B5EF4-FFF2-40B4-BE49-F238E27FC236}">
                  <a16:creationId xmlns:a16="http://schemas.microsoft.com/office/drawing/2014/main" id="{7574F0BF-C53E-00B5-45FA-8004254719B3}"/>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 name="Google Shape;11688;p81">
              <a:extLst>
                <a:ext uri="{FF2B5EF4-FFF2-40B4-BE49-F238E27FC236}">
                  <a16:creationId xmlns:a16="http://schemas.microsoft.com/office/drawing/2014/main" id="{19D6DBBD-B001-1178-CB84-94F375ED1415}"/>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 name="Google Shape;11689;p81">
              <a:extLst>
                <a:ext uri="{FF2B5EF4-FFF2-40B4-BE49-F238E27FC236}">
                  <a16:creationId xmlns:a16="http://schemas.microsoft.com/office/drawing/2014/main" id="{ABB83E3C-08B4-DEE3-011D-9D3CD1C1C15D}"/>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 name="Google Shape;11690;p81">
              <a:extLst>
                <a:ext uri="{FF2B5EF4-FFF2-40B4-BE49-F238E27FC236}">
                  <a16:creationId xmlns:a16="http://schemas.microsoft.com/office/drawing/2014/main" id="{B63538C7-88CC-2532-0E9A-2F73BDF829D8}"/>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 name="Google Shape;11691;p81">
              <a:extLst>
                <a:ext uri="{FF2B5EF4-FFF2-40B4-BE49-F238E27FC236}">
                  <a16:creationId xmlns:a16="http://schemas.microsoft.com/office/drawing/2014/main" id="{C2B339E1-BAA6-BEE6-8C90-E65FAC6C58F0}"/>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 name="Google Shape;11692;p81">
              <a:extLst>
                <a:ext uri="{FF2B5EF4-FFF2-40B4-BE49-F238E27FC236}">
                  <a16:creationId xmlns:a16="http://schemas.microsoft.com/office/drawing/2014/main" id="{2405BBD1-F299-5F31-E88F-BAB08A046A04}"/>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 name="Google Shape;11693;p81">
              <a:extLst>
                <a:ext uri="{FF2B5EF4-FFF2-40B4-BE49-F238E27FC236}">
                  <a16:creationId xmlns:a16="http://schemas.microsoft.com/office/drawing/2014/main" id="{4AC87F46-645C-1A49-006B-AD808A8407D6}"/>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 name="Google Shape;11694;p81">
              <a:extLst>
                <a:ext uri="{FF2B5EF4-FFF2-40B4-BE49-F238E27FC236}">
                  <a16:creationId xmlns:a16="http://schemas.microsoft.com/office/drawing/2014/main" id="{A2D3E7AF-4D4C-98D1-5E9C-EBAA0CEBA0AB}"/>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 name="Google Shape;11695;p81">
              <a:extLst>
                <a:ext uri="{FF2B5EF4-FFF2-40B4-BE49-F238E27FC236}">
                  <a16:creationId xmlns:a16="http://schemas.microsoft.com/office/drawing/2014/main" id="{DADE2E70-97AF-4E36-0047-59FB3CE88B18}"/>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 name="Google Shape;11696;p81">
              <a:extLst>
                <a:ext uri="{FF2B5EF4-FFF2-40B4-BE49-F238E27FC236}">
                  <a16:creationId xmlns:a16="http://schemas.microsoft.com/office/drawing/2014/main" id="{69B4E97E-5030-6933-F678-FE29DD1BFFC7}"/>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 name="Google Shape;11697;p81">
              <a:extLst>
                <a:ext uri="{FF2B5EF4-FFF2-40B4-BE49-F238E27FC236}">
                  <a16:creationId xmlns:a16="http://schemas.microsoft.com/office/drawing/2014/main" id="{A620ABB9-AF9E-A27E-7453-91D5202E8C60}"/>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 name="Google Shape;11698;p81">
              <a:extLst>
                <a:ext uri="{FF2B5EF4-FFF2-40B4-BE49-F238E27FC236}">
                  <a16:creationId xmlns:a16="http://schemas.microsoft.com/office/drawing/2014/main" id="{7AF5C7C2-86C9-A339-C9DD-7BEA3343B1DB}"/>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2" name="Google Shape;11699;p81">
              <a:extLst>
                <a:ext uri="{FF2B5EF4-FFF2-40B4-BE49-F238E27FC236}">
                  <a16:creationId xmlns:a16="http://schemas.microsoft.com/office/drawing/2014/main" id="{018554B4-76EA-AD75-8EF2-EF4C9D236FF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3" name="Google Shape;11700;p81">
              <a:extLst>
                <a:ext uri="{FF2B5EF4-FFF2-40B4-BE49-F238E27FC236}">
                  <a16:creationId xmlns:a16="http://schemas.microsoft.com/office/drawing/2014/main" id="{4CBC87C5-2E8C-6FD1-8475-2FD4B3E0CBF4}"/>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4" name="Google Shape;11701;p81">
              <a:extLst>
                <a:ext uri="{FF2B5EF4-FFF2-40B4-BE49-F238E27FC236}">
                  <a16:creationId xmlns:a16="http://schemas.microsoft.com/office/drawing/2014/main" id="{E62368D2-E96A-BB6D-12E8-713F5C60740D}"/>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5" name="Google Shape;11702;p81">
              <a:extLst>
                <a:ext uri="{FF2B5EF4-FFF2-40B4-BE49-F238E27FC236}">
                  <a16:creationId xmlns:a16="http://schemas.microsoft.com/office/drawing/2014/main" id="{585A39F8-1F3B-C037-7ADB-22B441134EC9}"/>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6" name="Google Shape;11703;p81">
              <a:extLst>
                <a:ext uri="{FF2B5EF4-FFF2-40B4-BE49-F238E27FC236}">
                  <a16:creationId xmlns:a16="http://schemas.microsoft.com/office/drawing/2014/main" id="{AC63C5A2-AB88-D9C6-1662-D007714219B9}"/>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7" name="Google Shape;11704;p81">
              <a:extLst>
                <a:ext uri="{FF2B5EF4-FFF2-40B4-BE49-F238E27FC236}">
                  <a16:creationId xmlns:a16="http://schemas.microsoft.com/office/drawing/2014/main" id="{99491C2D-1942-5321-D4CF-472038DE5D2B}"/>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8" name="Google Shape;11705;p81">
              <a:extLst>
                <a:ext uri="{FF2B5EF4-FFF2-40B4-BE49-F238E27FC236}">
                  <a16:creationId xmlns:a16="http://schemas.microsoft.com/office/drawing/2014/main" id="{51AE0229-F19A-11DE-DC15-C0AF2E6A6D89}"/>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9" name="Google Shape;11706;p81">
              <a:extLst>
                <a:ext uri="{FF2B5EF4-FFF2-40B4-BE49-F238E27FC236}">
                  <a16:creationId xmlns:a16="http://schemas.microsoft.com/office/drawing/2014/main" id="{355A5D31-3EE7-63AB-05EC-6EC36ACD9D7F}"/>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0" name="Google Shape;11707;p81">
              <a:extLst>
                <a:ext uri="{FF2B5EF4-FFF2-40B4-BE49-F238E27FC236}">
                  <a16:creationId xmlns:a16="http://schemas.microsoft.com/office/drawing/2014/main" id="{C0472D14-0E15-F7AB-6332-354FF03562BB}"/>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1" name="Google Shape;11708;p81">
              <a:extLst>
                <a:ext uri="{FF2B5EF4-FFF2-40B4-BE49-F238E27FC236}">
                  <a16:creationId xmlns:a16="http://schemas.microsoft.com/office/drawing/2014/main" id="{F8F45445-B2D6-9C25-1F67-BE03ABB384DE}"/>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2" name="Google Shape;11709;p81">
              <a:extLst>
                <a:ext uri="{FF2B5EF4-FFF2-40B4-BE49-F238E27FC236}">
                  <a16:creationId xmlns:a16="http://schemas.microsoft.com/office/drawing/2014/main" id="{8BD5EAB1-9552-2A33-4E1B-8B445A3837F0}"/>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3" name="Google Shape;11710;p81">
              <a:extLst>
                <a:ext uri="{FF2B5EF4-FFF2-40B4-BE49-F238E27FC236}">
                  <a16:creationId xmlns:a16="http://schemas.microsoft.com/office/drawing/2014/main" id="{C5AF37E4-AC23-19BD-6C02-86EABDEEA86A}"/>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4" name="Google Shape;11711;p81">
              <a:extLst>
                <a:ext uri="{FF2B5EF4-FFF2-40B4-BE49-F238E27FC236}">
                  <a16:creationId xmlns:a16="http://schemas.microsoft.com/office/drawing/2014/main" id="{0323F969-CC8B-4197-508A-AB91A8A14419}"/>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5" name="Google Shape;11712;p81">
              <a:extLst>
                <a:ext uri="{FF2B5EF4-FFF2-40B4-BE49-F238E27FC236}">
                  <a16:creationId xmlns:a16="http://schemas.microsoft.com/office/drawing/2014/main" id="{EFFD6ECC-58DC-A84A-1299-E726B57057C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6" name="Google Shape;11713;p81">
              <a:extLst>
                <a:ext uri="{FF2B5EF4-FFF2-40B4-BE49-F238E27FC236}">
                  <a16:creationId xmlns:a16="http://schemas.microsoft.com/office/drawing/2014/main" id="{4BF1A4EE-7580-3F16-6754-8E2C7088AF31}"/>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7" name="Google Shape;11714;p81">
              <a:extLst>
                <a:ext uri="{FF2B5EF4-FFF2-40B4-BE49-F238E27FC236}">
                  <a16:creationId xmlns:a16="http://schemas.microsoft.com/office/drawing/2014/main" id="{050D90F5-DF0E-DEAB-8350-F73C7BFE3958}"/>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8" name="Google Shape;11715;p81">
              <a:extLst>
                <a:ext uri="{FF2B5EF4-FFF2-40B4-BE49-F238E27FC236}">
                  <a16:creationId xmlns:a16="http://schemas.microsoft.com/office/drawing/2014/main" id="{F77A260A-78C3-8B85-0325-0EBD6C0EB667}"/>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9" name="Google Shape;11716;p81">
              <a:extLst>
                <a:ext uri="{FF2B5EF4-FFF2-40B4-BE49-F238E27FC236}">
                  <a16:creationId xmlns:a16="http://schemas.microsoft.com/office/drawing/2014/main" id="{E059AB06-8BB2-F3D1-D71C-8AD2DE7D7B74}"/>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0" name="Google Shape;11717;p81">
              <a:extLst>
                <a:ext uri="{FF2B5EF4-FFF2-40B4-BE49-F238E27FC236}">
                  <a16:creationId xmlns:a16="http://schemas.microsoft.com/office/drawing/2014/main" id="{B226E9F4-5285-1A7E-63CC-D3A6EF7195E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1" name="Google Shape;11718;p81">
              <a:extLst>
                <a:ext uri="{FF2B5EF4-FFF2-40B4-BE49-F238E27FC236}">
                  <a16:creationId xmlns:a16="http://schemas.microsoft.com/office/drawing/2014/main" id="{DAD4099C-D70E-9DDC-97C7-4ED1B17FD606}"/>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2" name="Google Shape;11719;p81">
              <a:extLst>
                <a:ext uri="{FF2B5EF4-FFF2-40B4-BE49-F238E27FC236}">
                  <a16:creationId xmlns:a16="http://schemas.microsoft.com/office/drawing/2014/main" id="{AFE21AE7-E73D-2394-76B8-55ADF0785C7E}"/>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3" name="Google Shape;11720;p81">
              <a:extLst>
                <a:ext uri="{FF2B5EF4-FFF2-40B4-BE49-F238E27FC236}">
                  <a16:creationId xmlns:a16="http://schemas.microsoft.com/office/drawing/2014/main" id="{A2E40CED-E837-DA53-8FAC-2FB93E8A1103}"/>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4" name="Google Shape;11721;p81">
              <a:extLst>
                <a:ext uri="{FF2B5EF4-FFF2-40B4-BE49-F238E27FC236}">
                  <a16:creationId xmlns:a16="http://schemas.microsoft.com/office/drawing/2014/main" id="{1FF5158A-1A7F-667D-5EFE-3F63EEF74750}"/>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5" name="Google Shape;11722;p81">
              <a:extLst>
                <a:ext uri="{FF2B5EF4-FFF2-40B4-BE49-F238E27FC236}">
                  <a16:creationId xmlns:a16="http://schemas.microsoft.com/office/drawing/2014/main" id="{0B29D86B-437D-9412-D863-B0AAB5C9190A}"/>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6" name="Google Shape;11723;p81">
              <a:extLst>
                <a:ext uri="{FF2B5EF4-FFF2-40B4-BE49-F238E27FC236}">
                  <a16:creationId xmlns:a16="http://schemas.microsoft.com/office/drawing/2014/main" id="{F8714D84-D857-1080-72A0-18317217711B}"/>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7" name="Google Shape;11724;p81">
              <a:extLst>
                <a:ext uri="{FF2B5EF4-FFF2-40B4-BE49-F238E27FC236}">
                  <a16:creationId xmlns:a16="http://schemas.microsoft.com/office/drawing/2014/main" id="{6F0AF88F-D350-BD39-975E-48E2FA26B873}"/>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8" name="Google Shape;11725;p81">
              <a:extLst>
                <a:ext uri="{FF2B5EF4-FFF2-40B4-BE49-F238E27FC236}">
                  <a16:creationId xmlns:a16="http://schemas.microsoft.com/office/drawing/2014/main" id="{64A56FC6-5C84-C343-7390-A4DAC8728B1B}"/>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9" name="Google Shape;11726;p81">
              <a:extLst>
                <a:ext uri="{FF2B5EF4-FFF2-40B4-BE49-F238E27FC236}">
                  <a16:creationId xmlns:a16="http://schemas.microsoft.com/office/drawing/2014/main" id="{9FE6017D-35C9-C4C1-2F33-97C459033722}"/>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0" name="Google Shape;11727;p81">
              <a:extLst>
                <a:ext uri="{FF2B5EF4-FFF2-40B4-BE49-F238E27FC236}">
                  <a16:creationId xmlns:a16="http://schemas.microsoft.com/office/drawing/2014/main" id="{CCF16FF6-8275-94DC-B6B1-D95F9A27279A}"/>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1" name="Google Shape;11728;p81">
              <a:extLst>
                <a:ext uri="{FF2B5EF4-FFF2-40B4-BE49-F238E27FC236}">
                  <a16:creationId xmlns:a16="http://schemas.microsoft.com/office/drawing/2014/main" id="{99A6E797-A61B-CC60-8082-9F5B58408A74}"/>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2" name="Google Shape;11729;p81">
              <a:extLst>
                <a:ext uri="{FF2B5EF4-FFF2-40B4-BE49-F238E27FC236}">
                  <a16:creationId xmlns:a16="http://schemas.microsoft.com/office/drawing/2014/main" id="{3DD67083-F467-D33E-183D-57BD4A90E95F}"/>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3" name="Google Shape;11730;p81">
              <a:extLst>
                <a:ext uri="{FF2B5EF4-FFF2-40B4-BE49-F238E27FC236}">
                  <a16:creationId xmlns:a16="http://schemas.microsoft.com/office/drawing/2014/main" id="{D6894EF8-10AE-5DDE-FEE0-213E7AF27FD1}"/>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4" name="Google Shape;11731;p81">
              <a:extLst>
                <a:ext uri="{FF2B5EF4-FFF2-40B4-BE49-F238E27FC236}">
                  <a16:creationId xmlns:a16="http://schemas.microsoft.com/office/drawing/2014/main" id="{0AA89A94-DDDB-E3F4-4805-A29FCD12AA8F}"/>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5" name="Google Shape;11732;p81">
              <a:extLst>
                <a:ext uri="{FF2B5EF4-FFF2-40B4-BE49-F238E27FC236}">
                  <a16:creationId xmlns:a16="http://schemas.microsoft.com/office/drawing/2014/main" id="{4F4251F0-E0A4-62EE-99B9-18C64200EC71}"/>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6" name="Google Shape;11733;p81">
              <a:extLst>
                <a:ext uri="{FF2B5EF4-FFF2-40B4-BE49-F238E27FC236}">
                  <a16:creationId xmlns:a16="http://schemas.microsoft.com/office/drawing/2014/main" id="{9B3838E8-62D6-FF76-279E-2249E1020CAD}"/>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7" name="Google Shape;11734;p81">
              <a:extLst>
                <a:ext uri="{FF2B5EF4-FFF2-40B4-BE49-F238E27FC236}">
                  <a16:creationId xmlns:a16="http://schemas.microsoft.com/office/drawing/2014/main" id="{A84E0E33-3B0A-931F-D491-EBD182F70CE3}"/>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8" name="Google Shape;11735;p81">
              <a:extLst>
                <a:ext uri="{FF2B5EF4-FFF2-40B4-BE49-F238E27FC236}">
                  <a16:creationId xmlns:a16="http://schemas.microsoft.com/office/drawing/2014/main" id="{1CC08FF4-ED76-7C06-A55F-D973E0DAD5AD}"/>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9" name="Google Shape;11736;p81">
              <a:extLst>
                <a:ext uri="{FF2B5EF4-FFF2-40B4-BE49-F238E27FC236}">
                  <a16:creationId xmlns:a16="http://schemas.microsoft.com/office/drawing/2014/main" id="{6981F82A-B46C-930D-7EF8-D5E2701D6685}"/>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0" name="Google Shape;11737;p81">
              <a:extLst>
                <a:ext uri="{FF2B5EF4-FFF2-40B4-BE49-F238E27FC236}">
                  <a16:creationId xmlns:a16="http://schemas.microsoft.com/office/drawing/2014/main" id="{D893FD2C-6F1B-2614-62DC-F0EB5280BC42}"/>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1" name="Google Shape;11738;p81">
              <a:extLst>
                <a:ext uri="{FF2B5EF4-FFF2-40B4-BE49-F238E27FC236}">
                  <a16:creationId xmlns:a16="http://schemas.microsoft.com/office/drawing/2014/main" id="{FDA314B0-E868-06F0-B9F3-6B9367366E5D}"/>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2" name="Google Shape;11739;p81">
              <a:extLst>
                <a:ext uri="{FF2B5EF4-FFF2-40B4-BE49-F238E27FC236}">
                  <a16:creationId xmlns:a16="http://schemas.microsoft.com/office/drawing/2014/main" id="{F0072EC9-AE08-8784-4106-5844B2E537FF}"/>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3" name="Google Shape;11740;p81">
              <a:extLst>
                <a:ext uri="{FF2B5EF4-FFF2-40B4-BE49-F238E27FC236}">
                  <a16:creationId xmlns:a16="http://schemas.microsoft.com/office/drawing/2014/main" id="{5C229DA7-9520-248F-E6D7-7330AA025EEC}"/>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4" name="Google Shape;11741;p81">
              <a:extLst>
                <a:ext uri="{FF2B5EF4-FFF2-40B4-BE49-F238E27FC236}">
                  <a16:creationId xmlns:a16="http://schemas.microsoft.com/office/drawing/2014/main" id="{A6E9F7FC-60F6-102F-B202-18A6A605D0FB}"/>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5" name="Google Shape;11742;p81">
              <a:extLst>
                <a:ext uri="{FF2B5EF4-FFF2-40B4-BE49-F238E27FC236}">
                  <a16:creationId xmlns:a16="http://schemas.microsoft.com/office/drawing/2014/main" id="{FB011733-0513-340D-3B6F-77840CFA8E7B}"/>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6" name="Google Shape;11743;p81">
              <a:extLst>
                <a:ext uri="{FF2B5EF4-FFF2-40B4-BE49-F238E27FC236}">
                  <a16:creationId xmlns:a16="http://schemas.microsoft.com/office/drawing/2014/main" id="{7A3158C3-08F3-920E-2BB8-A2E1F0B45B8E}"/>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7" name="Google Shape;11744;p81">
              <a:extLst>
                <a:ext uri="{FF2B5EF4-FFF2-40B4-BE49-F238E27FC236}">
                  <a16:creationId xmlns:a16="http://schemas.microsoft.com/office/drawing/2014/main" id="{0713BA6C-9C3A-502A-D513-EB774BA41A2B}"/>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8" name="Google Shape;11745;p81">
              <a:extLst>
                <a:ext uri="{FF2B5EF4-FFF2-40B4-BE49-F238E27FC236}">
                  <a16:creationId xmlns:a16="http://schemas.microsoft.com/office/drawing/2014/main" id="{0D407377-2CE0-159F-698B-578098104339}"/>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9" name="Google Shape;11746;p81">
              <a:extLst>
                <a:ext uri="{FF2B5EF4-FFF2-40B4-BE49-F238E27FC236}">
                  <a16:creationId xmlns:a16="http://schemas.microsoft.com/office/drawing/2014/main" id="{2E9277CF-BD1A-5812-8EBC-5960ADFCC120}"/>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0" name="Google Shape;11747;p81">
              <a:extLst>
                <a:ext uri="{FF2B5EF4-FFF2-40B4-BE49-F238E27FC236}">
                  <a16:creationId xmlns:a16="http://schemas.microsoft.com/office/drawing/2014/main" id="{C66CF6B1-6CC7-1FE9-B777-533697336BFA}"/>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1" name="Google Shape;11748;p81">
              <a:extLst>
                <a:ext uri="{FF2B5EF4-FFF2-40B4-BE49-F238E27FC236}">
                  <a16:creationId xmlns:a16="http://schemas.microsoft.com/office/drawing/2014/main" id="{FE93A069-D005-E51A-3531-386F8D8F84CF}"/>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2" name="Google Shape;11749;p81">
              <a:extLst>
                <a:ext uri="{FF2B5EF4-FFF2-40B4-BE49-F238E27FC236}">
                  <a16:creationId xmlns:a16="http://schemas.microsoft.com/office/drawing/2014/main" id="{30C52360-9E8C-F86C-2D99-62F564AE6EBD}"/>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3" name="Google Shape;11750;p81">
              <a:extLst>
                <a:ext uri="{FF2B5EF4-FFF2-40B4-BE49-F238E27FC236}">
                  <a16:creationId xmlns:a16="http://schemas.microsoft.com/office/drawing/2014/main" id="{0F9461BE-A357-AF29-7773-BA517FDF220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4" name="Google Shape;11751;p81">
              <a:extLst>
                <a:ext uri="{FF2B5EF4-FFF2-40B4-BE49-F238E27FC236}">
                  <a16:creationId xmlns:a16="http://schemas.microsoft.com/office/drawing/2014/main" id="{FA27414E-6DC2-07AC-3787-F0D81DD103CE}"/>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5" name="Google Shape;11752;p81">
              <a:extLst>
                <a:ext uri="{FF2B5EF4-FFF2-40B4-BE49-F238E27FC236}">
                  <a16:creationId xmlns:a16="http://schemas.microsoft.com/office/drawing/2014/main" id="{C5EB0CDE-A9A9-8941-1101-6C00747B81C8}"/>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6" name="Google Shape;11753;p81">
              <a:extLst>
                <a:ext uri="{FF2B5EF4-FFF2-40B4-BE49-F238E27FC236}">
                  <a16:creationId xmlns:a16="http://schemas.microsoft.com/office/drawing/2014/main" id="{5100C4AF-8359-C494-B874-9DA5A31DD3D6}"/>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7" name="Google Shape;11754;p81">
              <a:extLst>
                <a:ext uri="{FF2B5EF4-FFF2-40B4-BE49-F238E27FC236}">
                  <a16:creationId xmlns:a16="http://schemas.microsoft.com/office/drawing/2014/main" id="{CDFD8DC2-07BB-9DC2-1B76-7B06FEB5DC78}"/>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8" name="Google Shape;11755;p81">
              <a:extLst>
                <a:ext uri="{FF2B5EF4-FFF2-40B4-BE49-F238E27FC236}">
                  <a16:creationId xmlns:a16="http://schemas.microsoft.com/office/drawing/2014/main" id="{DB56F0A9-2A5B-4EE3-B5A8-6F289D8309AE}"/>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9" name="Google Shape;11756;p81">
              <a:extLst>
                <a:ext uri="{FF2B5EF4-FFF2-40B4-BE49-F238E27FC236}">
                  <a16:creationId xmlns:a16="http://schemas.microsoft.com/office/drawing/2014/main" id="{209D3333-D847-3CAE-C43E-C2BF5EF84CF9}"/>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0" name="Google Shape;11757;p81">
              <a:extLst>
                <a:ext uri="{FF2B5EF4-FFF2-40B4-BE49-F238E27FC236}">
                  <a16:creationId xmlns:a16="http://schemas.microsoft.com/office/drawing/2014/main" id="{0F89C793-0C62-C646-A866-94C560EB02C7}"/>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1" name="Google Shape;11758;p81">
              <a:extLst>
                <a:ext uri="{FF2B5EF4-FFF2-40B4-BE49-F238E27FC236}">
                  <a16:creationId xmlns:a16="http://schemas.microsoft.com/office/drawing/2014/main" id="{D666D954-C3E5-28AA-A084-7547250F7BE2}"/>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2" name="Google Shape;11759;p81">
              <a:extLst>
                <a:ext uri="{FF2B5EF4-FFF2-40B4-BE49-F238E27FC236}">
                  <a16:creationId xmlns:a16="http://schemas.microsoft.com/office/drawing/2014/main" id="{D1F6930A-418B-1BB7-6AD3-1B5498492DC5}"/>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3" name="Google Shape;11760;p81">
              <a:extLst>
                <a:ext uri="{FF2B5EF4-FFF2-40B4-BE49-F238E27FC236}">
                  <a16:creationId xmlns:a16="http://schemas.microsoft.com/office/drawing/2014/main" id="{F7140C24-96A4-E3BC-4D7A-87CB69F46DF0}"/>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4" name="Google Shape;11761;p81">
              <a:extLst>
                <a:ext uri="{FF2B5EF4-FFF2-40B4-BE49-F238E27FC236}">
                  <a16:creationId xmlns:a16="http://schemas.microsoft.com/office/drawing/2014/main" id="{B2DF0D79-D5A6-2353-68B7-2B51306C997F}"/>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5" name="Google Shape;11762;p81">
              <a:extLst>
                <a:ext uri="{FF2B5EF4-FFF2-40B4-BE49-F238E27FC236}">
                  <a16:creationId xmlns:a16="http://schemas.microsoft.com/office/drawing/2014/main" id="{5546F035-F2BE-91E8-9DE8-C66C7CA7E193}"/>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6" name="Google Shape;11763;p81">
              <a:extLst>
                <a:ext uri="{FF2B5EF4-FFF2-40B4-BE49-F238E27FC236}">
                  <a16:creationId xmlns:a16="http://schemas.microsoft.com/office/drawing/2014/main" id="{07BE6CFC-3654-E042-E439-FA36B0DEE2E3}"/>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7" name="Google Shape;11764;p81">
              <a:extLst>
                <a:ext uri="{FF2B5EF4-FFF2-40B4-BE49-F238E27FC236}">
                  <a16:creationId xmlns:a16="http://schemas.microsoft.com/office/drawing/2014/main" id="{D7887395-476B-71A3-1126-0C704EA0CAAC}"/>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8" name="Google Shape;11765;p81">
              <a:extLst>
                <a:ext uri="{FF2B5EF4-FFF2-40B4-BE49-F238E27FC236}">
                  <a16:creationId xmlns:a16="http://schemas.microsoft.com/office/drawing/2014/main" id="{19549B63-41E6-2076-CB80-291E3B902937}"/>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9" name="Google Shape;11766;p81">
              <a:extLst>
                <a:ext uri="{FF2B5EF4-FFF2-40B4-BE49-F238E27FC236}">
                  <a16:creationId xmlns:a16="http://schemas.microsoft.com/office/drawing/2014/main" id="{50FDAE12-69FB-4E69-23AA-9A7341201519}"/>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0" name="Google Shape;11767;p81">
              <a:extLst>
                <a:ext uri="{FF2B5EF4-FFF2-40B4-BE49-F238E27FC236}">
                  <a16:creationId xmlns:a16="http://schemas.microsoft.com/office/drawing/2014/main" id="{A5F95090-A289-E7C6-9D0E-B49B5085E15B}"/>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1" name="Google Shape;11768;p81">
              <a:extLst>
                <a:ext uri="{FF2B5EF4-FFF2-40B4-BE49-F238E27FC236}">
                  <a16:creationId xmlns:a16="http://schemas.microsoft.com/office/drawing/2014/main" id="{BBDF0A69-99DC-AFDF-ADDC-6185BB5C7AF0}"/>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2" name="Google Shape;11769;p81">
              <a:extLst>
                <a:ext uri="{FF2B5EF4-FFF2-40B4-BE49-F238E27FC236}">
                  <a16:creationId xmlns:a16="http://schemas.microsoft.com/office/drawing/2014/main" id="{3E621922-38D0-C5C1-9E67-1451373D3E2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3" name="Google Shape;11770;p81">
              <a:extLst>
                <a:ext uri="{FF2B5EF4-FFF2-40B4-BE49-F238E27FC236}">
                  <a16:creationId xmlns:a16="http://schemas.microsoft.com/office/drawing/2014/main" id="{6E30AF74-E7AA-D0C9-7B58-BC07AEE151B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4" name="Google Shape;11771;p81">
              <a:extLst>
                <a:ext uri="{FF2B5EF4-FFF2-40B4-BE49-F238E27FC236}">
                  <a16:creationId xmlns:a16="http://schemas.microsoft.com/office/drawing/2014/main" id="{667F8C08-B4BC-C05A-439D-E37271408447}"/>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5" name="Google Shape;11772;p81">
              <a:extLst>
                <a:ext uri="{FF2B5EF4-FFF2-40B4-BE49-F238E27FC236}">
                  <a16:creationId xmlns:a16="http://schemas.microsoft.com/office/drawing/2014/main" id="{D61E81E4-5393-3B1E-9A2D-DCB0B7EF413B}"/>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6" name="Google Shape;11773;p81">
              <a:extLst>
                <a:ext uri="{FF2B5EF4-FFF2-40B4-BE49-F238E27FC236}">
                  <a16:creationId xmlns:a16="http://schemas.microsoft.com/office/drawing/2014/main" id="{9229FFCA-53A5-BC54-07B2-4D04F1F1BE27}"/>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7" name="Google Shape;11774;p81">
              <a:extLst>
                <a:ext uri="{FF2B5EF4-FFF2-40B4-BE49-F238E27FC236}">
                  <a16:creationId xmlns:a16="http://schemas.microsoft.com/office/drawing/2014/main" id="{AE2187F9-754E-B3E9-84B6-08F0C52E9375}"/>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8" name="Google Shape;11775;p81">
              <a:extLst>
                <a:ext uri="{FF2B5EF4-FFF2-40B4-BE49-F238E27FC236}">
                  <a16:creationId xmlns:a16="http://schemas.microsoft.com/office/drawing/2014/main" id="{FEF94F3E-DC9D-F5A8-2B6C-0D534BF853D4}"/>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9" name="Google Shape;11776;p81">
              <a:extLst>
                <a:ext uri="{FF2B5EF4-FFF2-40B4-BE49-F238E27FC236}">
                  <a16:creationId xmlns:a16="http://schemas.microsoft.com/office/drawing/2014/main" id="{4AA44488-968B-0CF0-1AC7-088496FE1CF3}"/>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0" name="Google Shape;11777;p81">
              <a:extLst>
                <a:ext uri="{FF2B5EF4-FFF2-40B4-BE49-F238E27FC236}">
                  <a16:creationId xmlns:a16="http://schemas.microsoft.com/office/drawing/2014/main" id="{E52723DA-3831-B883-FAE4-3B1AFEDBA2B8}"/>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1" name="Google Shape;11778;p81">
              <a:extLst>
                <a:ext uri="{FF2B5EF4-FFF2-40B4-BE49-F238E27FC236}">
                  <a16:creationId xmlns:a16="http://schemas.microsoft.com/office/drawing/2014/main" id="{0BD2FFE2-EADE-9293-603A-2A9625FFC9DD}"/>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2" name="Google Shape;11779;p81">
              <a:extLst>
                <a:ext uri="{FF2B5EF4-FFF2-40B4-BE49-F238E27FC236}">
                  <a16:creationId xmlns:a16="http://schemas.microsoft.com/office/drawing/2014/main" id="{37BB83C2-CD2E-6FB9-4B1A-DBCA8B64A1C6}"/>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3" name="Google Shape;11780;p81">
              <a:extLst>
                <a:ext uri="{FF2B5EF4-FFF2-40B4-BE49-F238E27FC236}">
                  <a16:creationId xmlns:a16="http://schemas.microsoft.com/office/drawing/2014/main" id="{879C4389-959F-0124-0840-7E867CA45191}"/>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4" name="Google Shape;11781;p81">
              <a:extLst>
                <a:ext uri="{FF2B5EF4-FFF2-40B4-BE49-F238E27FC236}">
                  <a16:creationId xmlns:a16="http://schemas.microsoft.com/office/drawing/2014/main" id="{A4D7B1A7-8F60-034B-9A28-ACB821DDEA6F}"/>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5" name="Google Shape;11782;p81">
              <a:extLst>
                <a:ext uri="{FF2B5EF4-FFF2-40B4-BE49-F238E27FC236}">
                  <a16:creationId xmlns:a16="http://schemas.microsoft.com/office/drawing/2014/main" id="{9DFC2D05-F8F1-B56F-D14F-A8CFC3E12BCA}"/>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6" name="Google Shape;11783;p81">
              <a:extLst>
                <a:ext uri="{FF2B5EF4-FFF2-40B4-BE49-F238E27FC236}">
                  <a16:creationId xmlns:a16="http://schemas.microsoft.com/office/drawing/2014/main" id="{69B3EE85-7682-3CF2-44AB-4C28CCD697E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7" name="Google Shape;11784;p81">
              <a:extLst>
                <a:ext uri="{FF2B5EF4-FFF2-40B4-BE49-F238E27FC236}">
                  <a16:creationId xmlns:a16="http://schemas.microsoft.com/office/drawing/2014/main" id="{2899268E-F13D-4EE5-7B37-4B82D18CFF2B}"/>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8" name="Google Shape;11785;p81">
              <a:extLst>
                <a:ext uri="{FF2B5EF4-FFF2-40B4-BE49-F238E27FC236}">
                  <a16:creationId xmlns:a16="http://schemas.microsoft.com/office/drawing/2014/main" id="{3AA6347B-244F-BC3D-2643-78A0DD37B3BD}"/>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9" name="Google Shape;11786;p81">
              <a:extLst>
                <a:ext uri="{FF2B5EF4-FFF2-40B4-BE49-F238E27FC236}">
                  <a16:creationId xmlns:a16="http://schemas.microsoft.com/office/drawing/2014/main" id="{0102794A-8725-58FB-94BF-A00E3A22D2F9}"/>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0" name="Google Shape;11787;p81">
              <a:extLst>
                <a:ext uri="{FF2B5EF4-FFF2-40B4-BE49-F238E27FC236}">
                  <a16:creationId xmlns:a16="http://schemas.microsoft.com/office/drawing/2014/main" id="{BD452F55-BFD3-E03C-B6C0-F13F8DE2C968}"/>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1" name="Google Shape;11788;p81">
              <a:extLst>
                <a:ext uri="{FF2B5EF4-FFF2-40B4-BE49-F238E27FC236}">
                  <a16:creationId xmlns:a16="http://schemas.microsoft.com/office/drawing/2014/main" id="{3D97B1CB-8A9A-92E3-84FE-82D460C8CF37}"/>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2" name="Google Shape;11789;p81">
              <a:extLst>
                <a:ext uri="{FF2B5EF4-FFF2-40B4-BE49-F238E27FC236}">
                  <a16:creationId xmlns:a16="http://schemas.microsoft.com/office/drawing/2014/main" id="{778129CA-5444-F758-601E-B465ABB352CC}"/>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3" name="Google Shape;11790;p81">
              <a:extLst>
                <a:ext uri="{FF2B5EF4-FFF2-40B4-BE49-F238E27FC236}">
                  <a16:creationId xmlns:a16="http://schemas.microsoft.com/office/drawing/2014/main" id="{E28E537E-A1F6-47BC-EE22-D3C751F9E098}"/>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4" name="Google Shape;11791;p81">
              <a:extLst>
                <a:ext uri="{FF2B5EF4-FFF2-40B4-BE49-F238E27FC236}">
                  <a16:creationId xmlns:a16="http://schemas.microsoft.com/office/drawing/2014/main" id="{CE2FD45B-6835-6280-CF3A-4674ADA99CCF}"/>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5" name="Google Shape;11792;p81">
              <a:extLst>
                <a:ext uri="{FF2B5EF4-FFF2-40B4-BE49-F238E27FC236}">
                  <a16:creationId xmlns:a16="http://schemas.microsoft.com/office/drawing/2014/main" id="{A084C32E-F6F8-B5BC-F5E0-185E8BA4CF49}"/>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6" name="Google Shape;11793;p81">
              <a:extLst>
                <a:ext uri="{FF2B5EF4-FFF2-40B4-BE49-F238E27FC236}">
                  <a16:creationId xmlns:a16="http://schemas.microsoft.com/office/drawing/2014/main" id="{7A4DE9EB-A2D2-936C-BA7F-46367A6B3BD8}"/>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7" name="Google Shape;11794;p81">
              <a:extLst>
                <a:ext uri="{FF2B5EF4-FFF2-40B4-BE49-F238E27FC236}">
                  <a16:creationId xmlns:a16="http://schemas.microsoft.com/office/drawing/2014/main" id="{4C3F8247-51CF-33C6-809F-CF64046F596D}"/>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8" name="Google Shape;11795;p81">
              <a:extLst>
                <a:ext uri="{FF2B5EF4-FFF2-40B4-BE49-F238E27FC236}">
                  <a16:creationId xmlns:a16="http://schemas.microsoft.com/office/drawing/2014/main" id="{DCC632B5-EC17-16BD-A735-02387D12DE9E}"/>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9" name="Google Shape;11796;p81">
              <a:extLst>
                <a:ext uri="{FF2B5EF4-FFF2-40B4-BE49-F238E27FC236}">
                  <a16:creationId xmlns:a16="http://schemas.microsoft.com/office/drawing/2014/main" id="{41DC82B0-5D33-0148-521F-CCBA54EDF344}"/>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0" name="Google Shape;11797;p81">
              <a:extLst>
                <a:ext uri="{FF2B5EF4-FFF2-40B4-BE49-F238E27FC236}">
                  <a16:creationId xmlns:a16="http://schemas.microsoft.com/office/drawing/2014/main" id="{C7850694-6DFE-FDBC-E6A4-B79AB530F197}"/>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1" name="Google Shape;11798;p81">
              <a:extLst>
                <a:ext uri="{FF2B5EF4-FFF2-40B4-BE49-F238E27FC236}">
                  <a16:creationId xmlns:a16="http://schemas.microsoft.com/office/drawing/2014/main" id="{D9559CDA-C0FE-E96B-DDF3-588CB6675EFF}"/>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2" name="Google Shape;11799;p81">
              <a:extLst>
                <a:ext uri="{FF2B5EF4-FFF2-40B4-BE49-F238E27FC236}">
                  <a16:creationId xmlns:a16="http://schemas.microsoft.com/office/drawing/2014/main" id="{A5F48B9A-E341-6969-A3F5-91E4D21F514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3" name="Google Shape;11800;p81">
              <a:extLst>
                <a:ext uri="{FF2B5EF4-FFF2-40B4-BE49-F238E27FC236}">
                  <a16:creationId xmlns:a16="http://schemas.microsoft.com/office/drawing/2014/main" id="{17BCC0FA-33A5-007D-35FC-15746CB268D1}"/>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4" name="Google Shape;11801;p81">
              <a:extLst>
                <a:ext uri="{FF2B5EF4-FFF2-40B4-BE49-F238E27FC236}">
                  <a16:creationId xmlns:a16="http://schemas.microsoft.com/office/drawing/2014/main" id="{7781C7AF-DC75-1BB6-0E8D-9C9C32FBD852}"/>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5" name="Google Shape;11802;p81">
              <a:extLst>
                <a:ext uri="{FF2B5EF4-FFF2-40B4-BE49-F238E27FC236}">
                  <a16:creationId xmlns:a16="http://schemas.microsoft.com/office/drawing/2014/main" id="{6938DD9E-7787-8FA7-3AB5-CCDFC372BF95}"/>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6" name="Google Shape;11803;p81">
              <a:extLst>
                <a:ext uri="{FF2B5EF4-FFF2-40B4-BE49-F238E27FC236}">
                  <a16:creationId xmlns:a16="http://schemas.microsoft.com/office/drawing/2014/main" id="{E63B7968-5580-282E-62B7-639DAADF2579}"/>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7" name="Google Shape;11804;p81">
              <a:extLst>
                <a:ext uri="{FF2B5EF4-FFF2-40B4-BE49-F238E27FC236}">
                  <a16:creationId xmlns:a16="http://schemas.microsoft.com/office/drawing/2014/main" id="{2C09DF93-1ABC-621E-F71D-75352C2AAE0D}"/>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8" name="Google Shape;11805;p81">
              <a:extLst>
                <a:ext uri="{FF2B5EF4-FFF2-40B4-BE49-F238E27FC236}">
                  <a16:creationId xmlns:a16="http://schemas.microsoft.com/office/drawing/2014/main" id="{E0A9FBB5-49AE-BB9A-C8B3-64DC47E43613}"/>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9" name="Google Shape;11806;p81">
              <a:extLst>
                <a:ext uri="{FF2B5EF4-FFF2-40B4-BE49-F238E27FC236}">
                  <a16:creationId xmlns:a16="http://schemas.microsoft.com/office/drawing/2014/main" id="{DBF294B7-5B94-3FAA-4557-E54F6E216B10}"/>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0" name="Google Shape;11807;p81">
              <a:extLst>
                <a:ext uri="{FF2B5EF4-FFF2-40B4-BE49-F238E27FC236}">
                  <a16:creationId xmlns:a16="http://schemas.microsoft.com/office/drawing/2014/main" id="{112D26DC-020B-CF68-7D5A-340536349F67}"/>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1" name="Google Shape;11808;p81">
              <a:extLst>
                <a:ext uri="{FF2B5EF4-FFF2-40B4-BE49-F238E27FC236}">
                  <a16:creationId xmlns:a16="http://schemas.microsoft.com/office/drawing/2014/main" id="{55167AC4-6E2A-006D-D698-EB1AD8F72265}"/>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2" name="Google Shape;11809;p81">
              <a:extLst>
                <a:ext uri="{FF2B5EF4-FFF2-40B4-BE49-F238E27FC236}">
                  <a16:creationId xmlns:a16="http://schemas.microsoft.com/office/drawing/2014/main" id="{2BACF91D-5513-6A09-2A56-55B022402C0B}"/>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3" name="Google Shape;11810;p81">
              <a:extLst>
                <a:ext uri="{FF2B5EF4-FFF2-40B4-BE49-F238E27FC236}">
                  <a16:creationId xmlns:a16="http://schemas.microsoft.com/office/drawing/2014/main" id="{7531A0A2-759B-4ED9-DEA2-AF743DC871C1}"/>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4" name="Google Shape;11811;p81">
              <a:extLst>
                <a:ext uri="{FF2B5EF4-FFF2-40B4-BE49-F238E27FC236}">
                  <a16:creationId xmlns:a16="http://schemas.microsoft.com/office/drawing/2014/main" id="{131706B0-3B4F-4E86-4BC8-62C711A7C5AF}"/>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5" name="Google Shape;11812;p81">
              <a:extLst>
                <a:ext uri="{FF2B5EF4-FFF2-40B4-BE49-F238E27FC236}">
                  <a16:creationId xmlns:a16="http://schemas.microsoft.com/office/drawing/2014/main" id="{2D37A232-4151-1D69-D357-AA573338813A}"/>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6" name="Google Shape;11813;p81">
              <a:extLst>
                <a:ext uri="{FF2B5EF4-FFF2-40B4-BE49-F238E27FC236}">
                  <a16:creationId xmlns:a16="http://schemas.microsoft.com/office/drawing/2014/main" id="{F99F885D-59A0-11B7-D52E-D9128A7DD40E}"/>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7" name="Google Shape;11814;p81">
              <a:extLst>
                <a:ext uri="{FF2B5EF4-FFF2-40B4-BE49-F238E27FC236}">
                  <a16:creationId xmlns:a16="http://schemas.microsoft.com/office/drawing/2014/main" id="{B9A7E6D2-4189-FD83-31A2-17FB1785387B}"/>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8" name="Google Shape;11815;p81">
              <a:extLst>
                <a:ext uri="{FF2B5EF4-FFF2-40B4-BE49-F238E27FC236}">
                  <a16:creationId xmlns:a16="http://schemas.microsoft.com/office/drawing/2014/main" id="{43CED9BC-7F06-FBBF-2FB0-E791C7995494}"/>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9" name="Google Shape;11816;p81">
              <a:extLst>
                <a:ext uri="{FF2B5EF4-FFF2-40B4-BE49-F238E27FC236}">
                  <a16:creationId xmlns:a16="http://schemas.microsoft.com/office/drawing/2014/main" id="{DB436FA8-2770-6478-6EC1-4469A0EAC303}"/>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0" name="Google Shape;11817;p81">
              <a:extLst>
                <a:ext uri="{FF2B5EF4-FFF2-40B4-BE49-F238E27FC236}">
                  <a16:creationId xmlns:a16="http://schemas.microsoft.com/office/drawing/2014/main" id="{203FDD0A-69E0-75B0-5600-3FA84D5027CA}"/>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1" name="Google Shape;11818;p81">
              <a:extLst>
                <a:ext uri="{FF2B5EF4-FFF2-40B4-BE49-F238E27FC236}">
                  <a16:creationId xmlns:a16="http://schemas.microsoft.com/office/drawing/2014/main" id="{06B68DA5-3691-0C76-CD3E-C7692686D249}"/>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2" name="Google Shape;11819;p81">
              <a:extLst>
                <a:ext uri="{FF2B5EF4-FFF2-40B4-BE49-F238E27FC236}">
                  <a16:creationId xmlns:a16="http://schemas.microsoft.com/office/drawing/2014/main" id="{078F0A4C-CCF0-F324-6181-D7F855B1152D}"/>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3" name="Google Shape;11820;p81">
              <a:extLst>
                <a:ext uri="{FF2B5EF4-FFF2-40B4-BE49-F238E27FC236}">
                  <a16:creationId xmlns:a16="http://schemas.microsoft.com/office/drawing/2014/main" id="{E5FF7DEF-78C7-F4DA-3736-6C3DB61853A0}"/>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4" name="Google Shape;11821;p81">
              <a:extLst>
                <a:ext uri="{FF2B5EF4-FFF2-40B4-BE49-F238E27FC236}">
                  <a16:creationId xmlns:a16="http://schemas.microsoft.com/office/drawing/2014/main" id="{46E056AD-2593-4CD8-B3CD-C69FB880F11E}"/>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5" name="Google Shape;11822;p81">
              <a:extLst>
                <a:ext uri="{FF2B5EF4-FFF2-40B4-BE49-F238E27FC236}">
                  <a16:creationId xmlns:a16="http://schemas.microsoft.com/office/drawing/2014/main" id="{2DF6A29F-78AD-A312-544A-E041AC1003E0}"/>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6" name="Google Shape;11823;p81">
              <a:extLst>
                <a:ext uri="{FF2B5EF4-FFF2-40B4-BE49-F238E27FC236}">
                  <a16:creationId xmlns:a16="http://schemas.microsoft.com/office/drawing/2014/main" id="{841A35FA-11B4-B9D6-49C2-C7520BF50B5A}"/>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7" name="Google Shape;11824;p81">
              <a:extLst>
                <a:ext uri="{FF2B5EF4-FFF2-40B4-BE49-F238E27FC236}">
                  <a16:creationId xmlns:a16="http://schemas.microsoft.com/office/drawing/2014/main" id="{0B4AD1C8-D697-207F-94E5-B4D00180D9BE}"/>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8" name="Google Shape;11825;p81">
              <a:extLst>
                <a:ext uri="{FF2B5EF4-FFF2-40B4-BE49-F238E27FC236}">
                  <a16:creationId xmlns:a16="http://schemas.microsoft.com/office/drawing/2014/main" id="{F17A2368-DBBC-F70E-D3AD-2C3F62A27F0B}"/>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9" name="Google Shape;11826;p81">
              <a:extLst>
                <a:ext uri="{FF2B5EF4-FFF2-40B4-BE49-F238E27FC236}">
                  <a16:creationId xmlns:a16="http://schemas.microsoft.com/office/drawing/2014/main" id="{36F02511-E697-36C4-EC3F-B8CBB5081E0D}"/>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0" name="Google Shape;11827;p81">
              <a:extLst>
                <a:ext uri="{FF2B5EF4-FFF2-40B4-BE49-F238E27FC236}">
                  <a16:creationId xmlns:a16="http://schemas.microsoft.com/office/drawing/2014/main" id="{627038C5-5139-3CEA-D5E8-B169C874DD66}"/>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1" name="Google Shape;11828;p81">
              <a:extLst>
                <a:ext uri="{FF2B5EF4-FFF2-40B4-BE49-F238E27FC236}">
                  <a16:creationId xmlns:a16="http://schemas.microsoft.com/office/drawing/2014/main" id="{972E2344-7ADB-B189-D8BB-4FCCF8932626}"/>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2" name="Google Shape;11829;p81">
              <a:extLst>
                <a:ext uri="{FF2B5EF4-FFF2-40B4-BE49-F238E27FC236}">
                  <a16:creationId xmlns:a16="http://schemas.microsoft.com/office/drawing/2014/main" id="{31605D4B-62A7-9012-538A-80DC39BE85C6}"/>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3" name="Google Shape;11830;p81">
              <a:extLst>
                <a:ext uri="{FF2B5EF4-FFF2-40B4-BE49-F238E27FC236}">
                  <a16:creationId xmlns:a16="http://schemas.microsoft.com/office/drawing/2014/main" id="{9F1C7193-7882-668B-998B-F508D4844FF7}"/>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4" name="Google Shape;11831;p81">
              <a:extLst>
                <a:ext uri="{FF2B5EF4-FFF2-40B4-BE49-F238E27FC236}">
                  <a16:creationId xmlns:a16="http://schemas.microsoft.com/office/drawing/2014/main" id="{AA4BB980-D457-9DB4-4F90-7534D0380917}"/>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5" name="Google Shape;11832;p81">
              <a:extLst>
                <a:ext uri="{FF2B5EF4-FFF2-40B4-BE49-F238E27FC236}">
                  <a16:creationId xmlns:a16="http://schemas.microsoft.com/office/drawing/2014/main" id="{4B2D8D70-733B-B52E-A22B-D48F7225ABB8}"/>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6" name="Google Shape;11833;p81">
              <a:extLst>
                <a:ext uri="{FF2B5EF4-FFF2-40B4-BE49-F238E27FC236}">
                  <a16:creationId xmlns:a16="http://schemas.microsoft.com/office/drawing/2014/main" id="{3B46584F-9490-0C21-3130-63483E1DAAC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7" name="Google Shape;11834;p81">
              <a:extLst>
                <a:ext uri="{FF2B5EF4-FFF2-40B4-BE49-F238E27FC236}">
                  <a16:creationId xmlns:a16="http://schemas.microsoft.com/office/drawing/2014/main" id="{7BF020FC-4727-A053-442B-5264D3B6A3CE}"/>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8" name="Google Shape;11835;p81">
              <a:extLst>
                <a:ext uri="{FF2B5EF4-FFF2-40B4-BE49-F238E27FC236}">
                  <a16:creationId xmlns:a16="http://schemas.microsoft.com/office/drawing/2014/main" id="{D3F05E10-2B60-68FD-BAB1-2D8D848B608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9" name="Google Shape;11836;p81">
              <a:extLst>
                <a:ext uri="{FF2B5EF4-FFF2-40B4-BE49-F238E27FC236}">
                  <a16:creationId xmlns:a16="http://schemas.microsoft.com/office/drawing/2014/main" id="{26CA5DC0-7DC7-95A5-D4E3-E5965DED541A}"/>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0" name="Google Shape;11837;p81">
              <a:extLst>
                <a:ext uri="{FF2B5EF4-FFF2-40B4-BE49-F238E27FC236}">
                  <a16:creationId xmlns:a16="http://schemas.microsoft.com/office/drawing/2014/main" id="{5A99A896-85B5-D525-7FCC-5B998488621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1" name="Google Shape;11838;p81">
              <a:extLst>
                <a:ext uri="{FF2B5EF4-FFF2-40B4-BE49-F238E27FC236}">
                  <a16:creationId xmlns:a16="http://schemas.microsoft.com/office/drawing/2014/main" id="{839CA731-E2FB-08EE-8D1A-B84D81F71F45}"/>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2" name="Google Shape;11839;p81">
              <a:extLst>
                <a:ext uri="{FF2B5EF4-FFF2-40B4-BE49-F238E27FC236}">
                  <a16:creationId xmlns:a16="http://schemas.microsoft.com/office/drawing/2014/main" id="{B4642FB7-D4D9-3AAC-3D88-E2D2222FFB7E}"/>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3" name="Google Shape;11840;p81">
              <a:extLst>
                <a:ext uri="{FF2B5EF4-FFF2-40B4-BE49-F238E27FC236}">
                  <a16:creationId xmlns:a16="http://schemas.microsoft.com/office/drawing/2014/main" id="{38B20E4E-5356-6959-9FEE-D891B08E51AF}"/>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4" name="Google Shape;11841;p81">
              <a:extLst>
                <a:ext uri="{FF2B5EF4-FFF2-40B4-BE49-F238E27FC236}">
                  <a16:creationId xmlns:a16="http://schemas.microsoft.com/office/drawing/2014/main" id="{A08B7AF8-DBD8-0D01-5770-C646A686D321}"/>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5" name="Google Shape;11842;p81">
              <a:extLst>
                <a:ext uri="{FF2B5EF4-FFF2-40B4-BE49-F238E27FC236}">
                  <a16:creationId xmlns:a16="http://schemas.microsoft.com/office/drawing/2014/main" id="{F1C19F08-3EF7-AF7E-89D7-5214342CD038}"/>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6" name="Google Shape;11843;p81">
              <a:extLst>
                <a:ext uri="{FF2B5EF4-FFF2-40B4-BE49-F238E27FC236}">
                  <a16:creationId xmlns:a16="http://schemas.microsoft.com/office/drawing/2014/main" id="{9990FDC4-8F2B-3C34-6D2B-5B83E2AA842D}"/>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7" name="Google Shape;11844;p81">
              <a:extLst>
                <a:ext uri="{FF2B5EF4-FFF2-40B4-BE49-F238E27FC236}">
                  <a16:creationId xmlns:a16="http://schemas.microsoft.com/office/drawing/2014/main" id="{1A8C9028-B694-3364-FD2A-326DD6DBF47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8" name="Google Shape;11845;p81">
              <a:extLst>
                <a:ext uri="{FF2B5EF4-FFF2-40B4-BE49-F238E27FC236}">
                  <a16:creationId xmlns:a16="http://schemas.microsoft.com/office/drawing/2014/main" id="{B462BC0E-F943-C27D-DBFE-C007D3743E6B}"/>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9" name="Google Shape;11846;p81">
              <a:extLst>
                <a:ext uri="{FF2B5EF4-FFF2-40B4-BE49-F238E27FC236}">
                  <a16:creationId xmlns:a16="http://schemas.microsoft.com/office/drawing/2014/main" id="{32A9E067-A23B-BEE0-55F0-4B3946BFE77D}"/>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0" name="Google Shape;11847;p81">
              <a:extLst>
                <a:ext uri="{FF2B5EF4-FFF2-40B4-BE49-F238E27FC236}">
                  <a16:creationId xmlns:a16="http://schemas.microsoft.com/office/drawing/2014/main" id="{EAC3E8F2-E5E3-2A67-B70F-A2523F1E3EA1}"/>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1" name="Google Shape;11848;p81">
              <a:extLst>
                <a:ext uri="{FF2B5EF4-FFF2-40B4-BE49-F238E27FC236}">
                  <a16:creationId xmlns:a16="http://schemas.microsoft.com/office/drawing/2014/main" id="{2EA14EAF-39E3-0E15-1697-73C5F4C1954B}"/>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2" name="Google Shape;11849;p81">
              <a:extLst>
                <a:ext uri="{FF2B5EF4-FFF2-40B4-BE49-F238E27FC236}">
                  <a16:creationId xmlns:a16="http://schemas.microsoft.com/office/drawing/2014/main" id="{38E351E4-A8C0-F136-E8EC-71457A782EAB}"/>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3" name="Google Shape;11850;p81">
              <a:extLst>
                <a:ext uri="{FF2B5EF4-FFF2-40B4-BE49-F238E27FC236}">
                  <a16:creationId xmlns:a16="http://schemas.microsoft.com/office/drawing/2014/main" id="{719B3193-AF44-F15D-9D70-5BFB6A938EBF}"/>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4" name="Google Shape;11851;p81">
              <a:extLst>
                <a:ext uri="{FF2B5EF4-FFF2-40B4-BE49-F238E27FC236}">
                  <a16:creationId xmlns:a16="http://schemas.microsoft.com/office/drawing/2014/main" id="{146D3CE4-5D21-9385-BE9B-6C83679A146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5" name="Google Shape;11852;p81">
              <a:extLst>
                <a:ext uri="{FF2B5EF4-FFF2-40B4-BE49-F238E27FC236}">
                  <a16:creationId xmlns:a16="http://schemas.microsoft.com/office/drawing/2014/main" id="{B0C8FD78-5B63-54EF-76C7-9FEDD5AC95E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6" name="Google Shape;11853;p81">
              <a:extLst>
                <a:ext uri="{FF2B5EF4-FFF2-40B4-BE49-F238E27FC236}">
                  <a16:creationId xmlns:a16="http://schemas.microsoft.com/office/drawing/2014/main" id="{0E5A7C66-F122-5879-3F1E-D7A8C0D6677E}"/>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7" name="Google Shape;11854;p81">
              <a:extLst>
                <a:ext uri="{FF2B5EF4-FFF2-40B4-BE49-F238E27FC236}">
                  <a16:creationId xmlns:a16="http://schemas.microsoft.com/office/drawing/2014/main" id="{443EBC55-8DAE-F839-D791-B1C977EDD56D}"/>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8" name="Google Shape;11855;p81">
              <a:extLst>
                <a:ext uri="{FF2B5EF4-FFF2-40B4-BE49-F238E27FC236}">
                  <a16:creationId xmlns:a16="http://schemas.microsoft.com/office/drawing/2014/main" id="{8887173F-5B36-9804-8644-222014A1C417}"/>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9" name="Google Shape;11856;p81">
              <a:extLst>
                <a:ext uri="{FF2B5EF4-FFF2-40B4-BE49-F238E27FC236}">
                  <a16:creationId xmlns:a16="http://schemas.microsoft.com/office/drawing/2014/main" id="{A2967396-968D-ED8F-E1D2-A7D16BAB4B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0" name="Google Shape;11857;p81">
              <a:extLst>
                <a:ext uri="{FF2B5EF4-FFF2-40B4-BE49-F238E27FC236}">
                  <a16:creationId xmlns:a16="http://schemas.microsoft.com/office/drawing/2014/main" id="{33E570F3-3E0F-8980-1D08-56FE1EA04F7B}"/>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1" name="Google Shape;11858;p81">
              <a:extLst>
                <a:ext uri="{FF2B5EF4-FFF2-40B4-BE49-F238E27FC236}">
                  <a16:creationId xmlns:a16="http://schemas.microsoft.com/office/drawing/2014/main" id="{6B0A4E1C-1F04-970C-8AC1-A6E7A812315A}"/>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2" name="Google Shape;11859;p81">
              <a:extLst>
                <a:ext uri="{FF2B5EF4-FFF2-40B4-BE49-F238E27FC236}">
                  <a16:creationId xmlns:a16="http://schemas.microsoft.com/office/drawing/2014/main" id="{57EA5974-70BB-4F45-4A25-6DD474EE0473}"/>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3" name="Google Shape;11860;p81">
              <a:extLst>
                <a:ext uri="{FF2B5EF4-FFF2-40B4-BE49-F238E27FC236}">
                  <a16:creationId xmlns:a16="http://schemas.microsoft.com/office/drawing/2014/main" id="{18B6D936-A937-0B33-A360-28AB71ACD91F}"/>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4" name="Google Shape;11861;p81">
              <a:extLst>
                <a:ext uri="{FF2B5EF4-FFF2-40B4-BE49-F238E27FC236}">
                  <a16:creationId xmlns:a16="http://schemas.microsoft.com/office/drawing/2014/main" id="{FC07CD0D-E793-0E06-7DF2-7E4CC36F1358}"/>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5" name="Google Shape;11862;p81">
              <a:extLst>
                <a:ext uri="{FF2B5EF4-FFF2-40B4-BE49-F238E27FC236}">
                  <a16:creationId xmlns:a16="http://schemas.microsoft.com/office/drawing/2014/main" id="{AFCBF495-BC44-AF57-A812-139A4076C28A}"/>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6" name="Google Shape;11863;p81">
              <a:extLst>
                <a:ext uri="{FF2B5EF4-FFF2-40B4-BE49-F238E27FC236}">
                  <a16:creationId xmlns:a16="http://schemas.microsoft.com/office/drawing/2014/main" id="{EA7B52E0-C20E-7E9C-D355-FAFAB18A99F4}"/>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7" name="Google Shape;11864;p81">
              <a:extLst>
                <a:ext uri="{FF2B5EF4-FFF2-40B4-BE49-F238E27FC236}">
                  <a16:creationId xmlns:a16="http://schemas.microsoft.com/office/drawing/2014/main" id="{9D21DB6C-5CA1-E400-C8EE-77018C4000F8}"/>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8" name="Google Shape;11865;p81">
              <a:extLst>
                <a:ext uri="{FF2B5EF4-FFF2-40B4-BE49-F238E27FC236}">
                  <a16:creationId xmlns:a16="http://schemas.microsoft.com/office/drawing/2014/main" id="{04E708CD-A2FF-8A8E-E3D5-71A2FE26D736}"/>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9" name="Google Shape;11866;p81">
              <a:extLst>
                <a:ext uri="{FF2B5EF4-FFF2-40B4-BE49-F238E27FC236}">
                  <a16:creationId xmlns:a16="http://schemas.microsoft.com/office/drawing/2014/main" id="{307EFF94-02C9-BA87-8F52-0F00A00622E5}"/>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0" name="Google Shape;11867;p81">
              <a:extLst>
                <a:ext uri="{FF2B5EF4-FFF2-40B4-BE49-F238E27FC236}">
                  <a16:creationId xmlns:a16="http://schemas.microsoft.com/office/drawing/2014/main" id="{EE6C882B-B371-A5B4-7801-4F3A59A6DC73}"/>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1" name="Google Shape;11868;p81">
              <a:extLst>
                <a:ext uri="{FF2B5EF4-FFF2-40B4-BE49-F238E27FC236}">
                  <a16:creationId xmlns:a16="http://schemas.microsoft.com/office/drawing/2014/main" id="{46F61A19-37A1-BEA0-3C05-6DC7660DF6A1}"/>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2" name="Google Shape;11869;p81">
              <a:extLst>
                <a:ext uri="{FF2B5EF4-FFF2-40B4-BE49-F238E27FC236}">
                  <a16:creationId xmlns:a16="http://schemas.microsoft.com/office/drawing/2014/main" id="{D7C10CEF-8A6D-17DF-7CBE-F20376D9BCEE}"/>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3" name="Google Shape;11870;p81">
              <a:extLst>
                <a:ext uri="{FF2B5EF4-FFF2-40B4-BE49-F238E27FC236}">
                  <a16:creationId xmlns:a16="http://schemas.microsoft.com/office/drawing/2014/main" id="{2EB72A44-E2D6-E410-6E9B-FAEB2A60FAB6}"/>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4" name="Google Shape;11871;p81">
              <a:extLst>
                <a:ext uri="{FF2B5EF4-FFF2-40B4-BE49-F238E27FC236}">
                  <a16:creationId xmlns:a16="http://schemas.microsoft.com/office/drawing/2014/main" id="{6CE286D8-2A15-5D85-D94B-5918571E9E50}"/>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5" name="Google Shape;11872;p81">
              <a:extLst>
                <a:ext uri="{FF2B5EF4-FFF2-40B4-BE49-F238E27FC236}">
                  <a16:creationId xmlns:a16="http://schemas.microsoft.com/office/drawing/2014/main" id="{ED4B2BC7-2B62-851E-AB2A-5D3E9755B36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6" name="Google Shape;11873;p81">
              <a:extLst>
                <a:ext uri="{FF2B5EF4-FFF2-40B4-BE49-F238E27FC236}">
                  <a16:creationId xmlns:a16="http://schemas.microsoft.com/office/drawing/2014/main" id="{9617DEAC-57B9-11C7-8824-3D8C74812F59}"/>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7" name="Google Shape;11874;p81">
              <a:extLst>
                <a:ext uri="{FF2B5EF4-FFF2-40B4-BE49-F238E27FC236}">
                  <a16:creationId xmlns:a16="http://schemas.microsoft.com/office/drawing/2014/main" id="{736769B2-0441-586C-E292-A9BE24F5182B}"/>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8" name="Google Shape;11875;p81">
              <a:extLst>
                <a:ext uri="{FF2B5EF4-FFF2-40B4-BE49-F238E27FC236}">
                  <a16:creationId xmlns:a16="http://schemas.microsoft.com/office/drawing/2014/main" id="{32D3DFE1-5D75-24BA-94EC-5BE88039A062}"/>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9" name="Google Shape;11876;p81">
              <a:extLst>
                <a:ext uri="{FF2B5EF4-FFF2-40B4-BE49-F238E27FC236}">
                  <a16:creationId xmlns:a16="http://schemas.microsoft.com/office/drawing/2014/main" id="{F981AF94-706B-1AED-DCE8-CAC962943FF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0" name="Google Shape;11877;p81">
              <a:extLst>
                <a:ext uri="{FF2B5EF4-FFF2-40B4-BE49-F238E27FC236}">
                  <a16:creationId xmlns:a16="http://schemas.microsoft.com/office/drawing/2014/main" id="{6FB633AF-550E-87A5-BF6F-9AC59033E756}"/>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1" name="Google Shape;11878;p81">
              <a:extLst>
                <a:ext uri="{FF2B5EF4-FFF2-40B4-BE49-F238E27FC236}">
                  <a16:creationId xmlns:a16="http://schemas.microsoft.com/office/drawing/2014/main" id="{CE80F4FB-6DB9-59DE-00D7-7FB950FFA84E}"/>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2" name="Google Shape;11879;p81">
              <a:extLst>
                <a:ext uri="{FF2B5EF4-FFF2-40B4-BE49-F238E27FC236}">
                  <a16:creationId xmlns:a16="http://schemas.microsoft.com/office/drawing/2014/main" id="{AC750B93-517B-FE86-2526-075A4E8883F9}"/>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3" name="Google Shape;11880;p81">
              <a:extLst>
                <a:ext uri="{FF2B5EF4-FFF2-40B4-BE49-F238E27FC236}">
                  <a16:creationId xmlns:a16="http://schemas.microsoft.com/office/drawing/2014/main" id="{38D86CC9-8B56-5CF3-48EB-6E8041AC4B4D}"/>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4" name="Google Shape;11881;p81">
              <a:extLst>
                <a:ext uri="{FF2B5EF4-FFF2-40B4-BE49-F238E27FC236}">
                  <a16:creationId xmlns:a16="http://schemas.microsoft.com/office/drawing/2014/main" id="{53123F93-3162-180E-04D9-01992074657E}"/>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5" name="Google Shape;11882;p81">
              <a:extLst>
                <a:ext uri="{FF2B5EF4-FFF2-40B4-BE49-F238E27FC236}">
                  <a16:creationId xmlns:a16="http://schemas.microsoft.com/office/drawing/2014/main" id="{47CBAE8D-D8FD-983D-A448-1EE829F18765}"/>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6" name="Google Shape;11883;p81">
              <a:extLst>
                <a:ext uri="{FF2B5EF4-FFF2-40B4-BE49-F238E27FC236}">
                  <a16:creationId xmlns:a16="http://schemas.microsoft.com/office/drawing/2014/main" id="{671B5BCE-7D54-8118-CB70-CB3C51EFDBEC}"/>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7" name="Google Shape;11884;p81">
              <a:extLst>
                <a:ext uri="{FF2B5EF4-FFF2-40B4-BE49-F238E27FC236}">
                  <a16:creationId xmlns:a16="http://schemas.microsoft.com/office/drawing/2014/main" id="{4032882C-0042-D8C1-379E-1D1E4D5FB33D}"/>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8" name="Google Shape;11885;p81">
              <a:extLst>
                <a:ext uri="{FF2B5EF4-FFF2-40B4-BE49-F238E27FC236}">
                  <a16:creationId xmlns:a16="http://schemas.microsoft.com/office/drawing/2014/main" id="{28392326-AEC3-084D-CF5B-5EF09DB69793}"/>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9" name="Google Shape;11886;p81">
              <a:extLst>
                <a:ext uri="{FF2B5EF4-FFF2-40B4-BE49-F238E27FC236}">
                  <a16:creationId xmlns:a16="http://schemas.microsoft.com/office/drawing/2014/main" id="{816716B0-2FE1-33A8-9388-15F10EA9FD5D}"/>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0" name="Google Shape;11887;p81">
              <a:extLst>
                <a:ext uri="{FF2B5EF4-FFF2-40B4-BE49-F238E27FC236}">
                  <a16:creationId xmlns:a16="http://schemas.microsoft.com/office/drawing/2014/main" id="{5559348B-3B47-A35B-8C4C-00B693B0D461}"/>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1" name="Google Shape;11888;p81">
              <a:extLst>
                <a:ext uri="{FF2B5EF4-FFF2-40B4-BE49-F238E27FC236}">
                  <a16:creationId xmlns:a16="http://schemas.microsoft.com/office/drawing/2014/main" id="{8CDE9C04-07DB-CE74-4D4F-F4303F27C3B8}"/>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2" name="Google Shape;11889;p81">
              <a:extLst>
                <a:ext uri="{FF2B5EF4-FFF2-40B4-BE49-F238E27FC236}">
                  <a16:creationId xmlns:a16="http://schemas.microsoft.com/office/drawing/2014/main" id="{06D23A58-6508-9180-158E-9F3B42FAD4E4}"/>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3" name="Google Shape;11890;p81">
              <a:extLst>
                <a:ext uri="{FF2B5EF4-FFF2-40B4-BE49-F238E27FC236}">
                  <a16:creationId xmlns:a16="http://schemas.microsoft.com/office/drawing/2014/main" id="{CF3523D9-6459-4A61-C142-D909445960E8}"/>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4" name="Google Shape;11891;p81">
              <a:extLst>
                <a:ext uri="{FF2B5EF4-FFF2-40B4-BE49-F238E27FC236}">
                  <a16:creationId xmlns:a16="http://schemas.microsoft.com/office/drawing/2014/main" id="{4D1FA1E1-4BA8-7D44-C805-668D937CB480}"/>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5" name="Google Shape;11892;p81">
              <a:extLst>
                <a:ext uri="{FF2B5EF4-FFF2-40B4-BE49-F238E27FC236}">
                  <a16:creationId xmlns:a16="http://schemas.microsoft.com/office/drawing/2014/main" id="{5F31559F-304C-9B7C-92A7-92485BEC0DA3}"/>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6" name="Google Shape;11893;p81">
              <a:extLst>
                <a:ext uri="{FF2B5EF4-FFF2-40B4-BE49-F238E27FC236}">
                  <a16:creationId xmlns:a16="http://schemas.microsoft.com/office/drawing/2014/main" id="{8471DD2B-DC94-F61F-F826-2D43F28A445F}"/>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7" name="Google Shape;11894;p81">
              <a:extLst>
                <a:ext uri="{FF2B5EF4-FFF2-40B4-BE49-F238E27FC236}">
                  <a16:creationId xmlns:a16="http://schemas.microsoft.com/office/drawing/2014/main" id="{5E69E468-F7DB-31C8-BD64-1DCEAFB460E7}"/>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8" name="Google Shape;11895;p81">
              <a:extLst>
                <a:ext uri="{FF2B5EF4-FFF2-40B4-BE49-F238E27FC236}">
                  <a16:creationId xmlns:a16="http://schemas.microsoft.com/office/drawing/2014/main" id="{C178CDB2-662B-C8FB-02D5-C748FDEF0CBC}"/>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9" name="Google Shape;11896;p81">
              <a:extLst>
                <a:ext uri="{FF2B5EF4-FFF2-40B4-BE49-F238E27FC236}">
                  <a16:creationId xmlns:a16="http://schemas.microsoft.com/office/drawing/2014/main" id="{B62DBDE0-742A-84B5-B635-E4123652F25A}"/>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0" name="Google Shape;11897;p81">
              <a:extLst>
                <a:ext uri="{FF2B5EF4-FFF2-40B4-BE49-F238E27FC236}">
                  <a16:creationId xmlns:a16="http://schemas.microsoft.com/office/drawing/2014/main" id="{A5A81A07-7190-9329-C35C-6A10EC9ADD9A}"/>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1" name="Google Shape;11898;p81">
              <a:extLst>
                <a:ext uri="{FF2B5EF4-FFF2-40B4-BE49-F238E27FC236}">
                  <a16:creationId xmlns:a16="http://schemas.microsoft.com/office/drawing/2014/main" id="{1AD32BC5-8F54-BFEC-72E4-5E4B641ED38F}"/>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2" name="Google Shape;11899;p81">
              <a:extLst>
                <a:ext uri="{FF2B5EF4-FFF2-40B4-BE49-F238E27FC236}">
                  <a16:creationId xmlns:a16="http://schemas.microsoft.com/office/drawing/2014/main" id="{209FF20E-5C5A-494C-2F82-5B7CBFD3B616}"/>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3" name="Google Shape;11900;p81">
              <a:extLst>
                <a:ext uri="{FF2B5EF4-FFF2-40B4-BE49-F238E27FC236}">
                  <a16:creationId xmlns:a16="http://schemas.microsoft.com/office/drawing/2014/main" id="{C7F4BC6C-E8CB-C97A-05F2-E1A989907E27}"/>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4" name="Google Shape;11901;p81">
              <a:extLst>
                <a:ext uri="{FF2B5EF4-FFF2-40B4-BE49-F238E27FC236}">
                  <a16:creationId xmlns:a16="http://schemas.microsoft.com/office/drawing/2014/main" id="{B8F0290F-7865-2795-40E4-1BD51A52B13A}"/>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5" name="Google Shape;11902;p81">
              <a:extLst>
                <a:ext uri="{FF2B5EF4-FFF2-40B4-BE49-F238E27FC236}">
                  <a16:creationId xmlns:a16="http://schemas.microsoft.com/office/drawing/2014/main" id="{BA562C92-E805-6DA9-EFCA-C802BD45FD34}"/>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6" name="Google Shape;11903;p81">
              <a:extLst>
                <a:ext uri="{FF2B5EF4-FFF2-40B4-BE49-F238E27FC236}">
                  <a16:creationId xmlns:a16="http://schemas.microsoft.com/office/drawing/2014/main" id="{2371D589-6200-F8CA-58BC-865F9FAB8FD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7" name="Google Shape;11904;p81">
              <a:extLst>
                <a:ext uri="{FF2B5EF4-FFF2-40B4-BE49-F238E27FC236}">
                  <a16:creationId xmlns:a16="http://schemas.microsoft.com/office/drawing/2014/main" id="{162C324E-B698-7F72-D23D-E603EA8A8A62}"/>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8" name="Google Shape;11905;p81">
              <a:extLst>
                <a:ext uri="{FF2B5EF4-FFF2-40B4-BE49-F238E27FC236}">
                  <a16:creationId xmlns:a16="http://schemas.microsoft.com/office/drawing/2014/main" id="{2CB3B4A1-0102-73AB-1FF3-6F22717A32BE}"/>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9" name="Google Shape;11906;p81">
              <a:extLst>
                <a:ext uri="{FF2B5EF4-FFF2-40B4-BE49-F238E27FC236}">
                  <a16:creationId xmlns:a16="http://schemas.microsoft.com/office/drawing/2014/main" id="{38F0B106-F662-D79E-48BC-ADEB25E620F9}"/>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0" name="Google Shape;11907;p81">
              <a:extLst>
                <a:ext uri="{FF2B5EF4-FFF2-40B4-BE49-F238E27FC236}">
                  <a16:creationId xmlns:a16="http://schemas.microsoft.com/office/drawing/2014/main" id="{44C325BA-4F6B-69C1-98E1-7F0174E25F08}"/>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1" name="Google Shape;11908;p81">
              <a:extLst>
                <a:ext uri="{FF2B5EF4-FFF2-40B4-BE49-F238E27FC236}">
                  <a16:creationId xmlns:a16="http://schemas.microsoft.com/office/drawing/2014/main" id="{B3AE74D1-3FFC-BC50-7EEC-5973854403C0}"/>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2" name="Google Shape;11909;p81">
              <a:extLst>
                <a:ext uri="{FF2B5EF4-FFF2-40B4-BE49-F238E27FC236}">
                  <a16:creationId xmlns:a16="http://schemas.microsoft.com/office/drawing/2014/main" id="{304C75A0-7905-0F8A-3855-9E73E7A9DEDE}"/>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3" name="Google Shape;11910;p81">
              <a:extLst>
                <a:ext uri="{FF2B5EF4-FFF2-40B4-BE49-F238E27FC236}">
                  <a16:creationId xmlns:a16="http://schemas.microsoft.com/office/drawing/2014/main" id="{BAE4048D-DE8C-0615-ED1E-2C32256AAB4F}"/>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4" name="Google Shape;11911;p81">
              <a:extLst>
                <a:ext uri="{FF2B5EF4-FFF2-40B4-BE49-F238E27FC236}">
                  <a16:creationId xmlns:a16="http://schemas.microsoft.com/office/drawing/2014/main" id="{4F8EE55F-152E-56BE-5320-C4F9B4B029C3}"/>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5" name="Google Shape;11912;p81">
              <a:extLst>
                <a:ext uri="{FF2B5EF4-FFF2-40B4-BE49-F238E27FC236}">
                  <a16:creationId xmlns:a16="http://schemas.microsoft.com/office/drawing/2014/main" id="{4A558A35-AEC3-9C77-F9A7-A893EACD89D4}"/>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6" name="Google Shape;11913;p81">
              <a:extLst>
                <a:ext uri="{FF2B5EF4-FFF2-40B4-BE49-F238E27FC236}">
                  <a16:creationId xmlns:a16="http://schemas.microsoft.com/office/drawing/2014/main" id="{3475E93C-4F88-8C47-8DE8-7B015028B8A3}"/>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7" name="Google Shape;11914;p81">
              <a:extLst>
                <a:ext uri="{FF2B5EF4-FFF2-40B4-BE49-F238E27FC236}">
                  <a16:creationId xmlns:a16="http://schemas.microsoft.com/office/drawing/2014/main" id="{A08C68CC-C90D-4F11-21F4-4C6819F8FB6E}"/>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8" name="Google Shape;11915;p81">
              <a:extLst>
                <a:ext uri="{FF2B5EF4-FFF2-40B4-BE49-F238E27FC236}">
                  <a16:creationId xmlns:a16="http://schemas.microsoft.com/office/drawing/2014/main" id="{08AC7E5A-ED44-1985-9120-22114CDDE5F7}"/>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9" name="Google Shape;11916;p81">
              <a:extLst>
                <a:ext uri="{FF2B5EF4-FFF2-40B4-BE49-F238E27FC236}">
                  <a16:creationId xmlns:a16="http://schemas.microsoft.com/office/drawing/2014/main" id="{64CCB93A-670F-D796-7E5C-8D26CCB11BAD}"/>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0" name="Google Shape;11917;p81">
              <a:extLst>
                <a:ext uri="{FF2B5EF4-FFF2-40B4-BE49-F238E27FC236}">
                  <a16:creationId xmlns:a16="http://schemas.microsoft.com/office/drawing/2014/main" id="{DB91C922-19F7-A6C4-4852-1EA5DD0AC602}"/>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1" name="Google Shape;11918;p81">
              <a:extLst>
                <a:ext uri="{FF2B5EF4-FFF2-40B4-BE49-F238E27FC236}">
                  <a16:creationId xmlns:a16="http://schemas.microsoft.com/office/drawing/2014/main" id="{FE1647CA-B29F-C592-7A92-68A174E6C12B}"/>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2" name="Google Shape;11919;p81">
              <a:extLst>
                <a:ext uri="{FF2B5EF4-FFF2-40B4-BE49-F238E27FC236}">
                  <a16:creationId xmlns:a16="http://schemas.microsoft.com/office/drawing/2014/main" id="{473C5B5C-1BFB-EA1E-6257-4BB724405634}"/>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3" name="Google Shape;11920;p81">
              <a:extLst>
                <a:ext uri="{FF2B5EF4-FFF2-40B4-BE49-F238E27FC236}">
                  <a16:creationId xmlns:a16="http://schemas.microsoft.com/office/drawing/2014/main" id="{85E76A65-C09D-EEF6-1775-0FF84161DD6F}"/>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4" name="Google Shape;11921;p81">
              <a:extLst>
                <a:ext uri="{FF2B5EF4-FFF2-40B4-BE49-F238E27FC236}">
                  <a16:creationId xmlns:a16="http://schemas.microsoft.com/office/drawing/2014/main" id="{A7A9896D-1353-0EA8-E3BF-D90880FC84D2}"/>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5" name="Google Shape;11922;p81">
              <a:extLst>
                <a:ext uri="{FF2B5EF4-FFF2-40B4-BE49-F238E27FC236}">
                  <a16:creationId xmlns:a16="http://schemas.microsoft.com/office/drawing/2014/main" id="{07939C65-AC58-F64C-599D-D60AADFA61DE}"/>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6" name="Google Shape;11923;p81">
              <a:extLst>
                <a:ext uri="{FF2B5EF4-FFF2-40B4-BE49-F238E27FC236}">
                  <a16:creationId xmlns:a16="http://schemas.microsoft.com/office/drawing/2014/main" id="{7F4C9B52-79AB-EE6C-4393-4A489B84BF2E}"/>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7" name="Google Shape;11924;p81">
              <a:extLst>
                <a:ext uri="{FF2B5EF4-FFF2-40B4-BE49-F238E27FC236}">
                  <a16:creationId xmlns:a16="http://schemas.microsoft.com/office/drawing/2014/main" id="{C1E6A879-5EDD-E4AA-7D08-87CFC8E593CB}"/>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8" name="Google Shape;11925;p81">
              <a:extLst>
                <a:ext uri="{FF2B5EF4-FFF2-40B4-BE49-F238E27FC236}">
                  <a16:creationId xmlns:a16="http://schemas.microsoft.com/office/drawing/2014/main" id="{7B70D893-0A51-930C-0F0D-B02698C5F104}"/>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9" name="Google Shape;11926;p81">
              <a:extLst>
                <a:ext uri="{FF2B5EF4-FFF2-40B4-BE49-F238E27FC236}">
                  <a16:creationId xmlns:a16="http://schemas.microsoft.com/office/drawing/2014/main" id="{3564AC54-0DD8-A584-49B9-E5F11E6044CC}"/>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0" name="Google Shape;11927;p81">
              <a:extLst>
                <a:ext uri="{FF2B5EF4-FFF2-40B4-BE49-F238E27FC236}">
                  <a16:creationId xmlns:a16="http://schemas.microsoft.com/office/drawing/2014/main" id="{2B4FFBCE-510A-DCA1-7D28-5FCFDDD842AE}"/>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1" name="Google Shape;11928;p81">
              <a:extLst>
                <a:ext uri="{FF2B5EF4-FFF2-40B4-BE49-F238E27FC236}">
                  <a16:creationId xmlns:a16="http://schemas.microsoft.com/office/drawing/2014/main" id="{FFA878DE-A645-F833-3A9C-3EA87BC65143}"/>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2" name="Google Shape;11929;p81">
              <a:extLst>
                <a:ext uri="{FF2B5EF4-FFF2-40B4-BE49-F238E27FC236}">
                  <a16:creationId xmlns:a16="http://schemas.microsoft.com/office/drawing/2014/main" id="{B925EE73-AF66-017D-92CE-680DC1FC40A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3" name="Google Shape;11930;p81">
              <a:extLst>
                <a:ext uri="{FF2B5EF4-FFF2-40B4-BE49-F238E27FC236}">
                  <a16:creationId xmlns:a16="http://schemas.microsoft.com/office/drawing/2014/main" id="{676BFACE-B303-A115-0EA0-9B83B3479D5E}"/>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4" name="Google Shape;11931;p81">
              <a:extLst>
                <a:ext uri="{FF2B5EF4-FFF2-40B4-BE49-F238E27FC236}">
                  <a16:creationId xmlns:a16="http://schemas.microsoft.com/office/drawing/2014/main" id="{27B7896B-693A-34E5-7C4B-07EB8FD519A1}"/>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5" name="Google Shape;11932;p81">
              <a:extLst>
                <a:ext uri="{FF2B5EF4-FFF2-40B4-BE49-F238E27FC236}">
                  <a16:creationId xmlns:a16="http://schemas.microsoft.com/office/drawing/2014/main" id="{E4375055-D8AA-71F2-34A8-105E38A818FF}"/>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6" name="Google Shape;11933;p81">
              <a:extLst>
                <a:ext uri="{FF2B5EF4-FFF2-40B4-BE49-F238E27FC236}">
                  <a16:creationId xmlns:a16="http://schemas.microsoft.com/office/drawing/2014/main" id="{E576D7D7-6F0D-19B4-E271-143F3DC15D99}"/>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7" name="Google Shape;11934;p81">
              <a:extLst>
                <a:ext uri="{FF2B5EF4-FFF2-40B4-BE49-F238E27FC236}">
                  <a16:creationId xmlns:a16="http://schemas.microsoft.com/office/drawing/2014/main" id="{70B2C86C-68F2-A910-A91A-A848A53758DD}"/>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8" name="Google Shape;11935;p81">
              <a:extLst>
                <a:ext uri="{FF2B5EF4-FFF2-40B4-BE49-F238E27FC236}">
                  <a16:creationId xmlns:a16="http://schemas.microsoft.com/office/drawing/2014/main" id="{318C75D7-5627-FBCD-5B5A-721BD21481DE}"/>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9" name="Google Shape;11936;p81">
              <a:extLst>
                <a:ext uri="{FF2B5EF4-FFF2-40B4-BE49-F238E27FC236}">
                  <a16:creationId xmlns:a16="http://schemas.microsoft.com/office/drawing/2014/main" id="{BCED2B0A-7643-220A-DF28-66F6D29DCFD6}"/>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0" name="Google Shape;11937;p81">
              <a:extLst>
                <a:ext uri="{FF2B5EF4-FFF2-40B4-BE49-F238E27FC236}">
                  <a16:creationId xmlns:a16="http://schemas.microsoft.com/office/drawing/2014/main" id="{1847BCF2-689D-04C3-BA15-0D5E71D82E68}"/>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1" name="Google Shape;11938;p81">
              <a:extLst>
                <a:ext uri="{FF2B5EF4-FFF2-40B4-BE49-F238E27FC236}">
                  <a16:creationId xmlns:a16="http://schemas.microsoft.com/office/drawing/2014/main" id="{8BEDDE68-FB95-C3E2-CED2-7B375C80A08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2" name="Google Shape;11939;p81">
              <a:extLst>
                <a:ext uri="{FF2B5EF4-FFF2-40B4-BE49-F238E27FC236}">
                  <a16:creationId xmlns:a16="http://schemas.microsoft.com/office/drawing/2014/main" id="{C19F9C8B-9B28-4072-346B-0F160A03D8F1}"/>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3" name="Google Shape;11940;p81">
              <a:extLst>
                <a:ext uri="{FF2B5EF4-FFF2-40B4-BE49-F238E27FC236}">
                  <a16:creationId xmlns:a16="http://schemas.microsoft.com/office/drawing/2014/main" id="{4512F2BB-6B00-4552-493C-BC335BA25D72}"/>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4" name="Google Shape;11941;p81">
              <a:extLst>
                <a:ext uri="{FF2B5EF4-FFF2-40B4-BE49-F238E27FC236}">
                  <a16:creationId xmlns:a16="http://schemas.microsoft.com/office/drawing/2014/main" id="{36893606-8DBE-570B-E4FA-5B30A809777A}"/>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5" name="Google Shape;11942;p81">
              <a:extLst>
                <a:ext uri="{FF2B5EF4-FFF2-40B4-BE49-F238E27FC236}">
                  <a16:creationId xmlns:a16="http://schemas.microsoft.com/office/drawing/2014/main" id="{0B1449F6-EB17-B68D-5B17-982E258A27B4}"/>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6" name="Google Shape;11943;p81">
              <a:extLst>
                <a:ext uri="{FF2B5EF4-FFF2-40B4-BE49-F238E27FC236}">
                  <a16:creationId xmlns:a16="http://schemas.microsoft.com/office/drawing/2014/main" id="{10AE67A4-6DB1-4051-5420-9DCE5F7C2F51}"/>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7" name="Google Shape;11944;p81">
              <a:extLst>
                <a:ext uri="{FF2B5EF4-FFF2-40B4-BE49-F238E27FC236}">
                  <a16:creationId xmlns:a16="http://schemas.microsoft.com/office/drawing/2014/main" id="{A97F4BFE-391D-D9E8-4CCD-5523DDD615FA}"/>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8" name="Google Shape;11945;p81">
              <a:extLst>
                <a:ext uri="{FF2B5EF4-FFF2-40B4-BE49-F238E27FC236}">
                  <a16:creationId xmlns:a16="http://schemas.microsoft.com/office/drawing/2014/main" id="{8F4DDD06-C8F4-FFC7-E612-6795C27F6875}"/>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9" name="Google Shape;11946;p81">
              <a:extLst>
                <a:ext uri="{FF2B5EF4-FFF2-40B4-BE49-F238E27FC236}">
                  <a16:creationId xmlns:a16="http://schemas.microsoft.com/office/drawing/2014/main" id="{8FE410CA-617E-826D-E1CC-8F4D4134999E}"/>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0" name="Google Shape;11947;p81">
              <a:extLst>
                <a:ext uri="{FF2B5EF4-FFF2-40B4-BE49-F238E27FC236}">
                  <a16:creationId xmlns:a16="http://schemas.microsoft.com/office/drawing/2014/main" id="{CCDCD05F-13EF-A07B-55FF-943DB92CBA1E}"/>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1" name="Google Shape;11948;p81">
              <a:extLst>
                <a:ext uri="{FF2B5EF4-FFF2-40B4-BE49-F238E27FC236}">
                  <a16:creationId xmlns:a16="http://schemas.microsoft.com/office/drawing/2014/main" id="{77A77C40-EBDD-2E44-674D-EDD52BE21947}"/>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2" name="Google Shape;11949;p81">
              <a:extLst>
                <a:ext uri="{FF2B5EF4-FFF2-40B4-BE49-F238E27FC236}">
                  <a16:creationId xmlns:a16="http://schemas.microsoft.com/office/drawing/2014/main" id="{AA00FC3F-AAFA-035A-0D53-48833D87DD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3" name="Google Shape;11950;p81">
              <a:extLst>
                <a:ext uri="{FF2B5EF4-FFF2-40B4-BE49-F238E27FC236}">
                  <a16:creationId xmlns:a16="http://schemas.microsoft.com/office/drawing/2014/main" id="{4FC3037F-3FF6-A46E-A1B4-361636A7F053}"/>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4" name="Google Shape;11951;p81">
              <a:extLst>
                <a:ext uri="{FF2B5EF4-FFF2-40B4-BE49-F238E27FC236}">
                  <a16:creationId xmlns:a16="http://schemas.microsoft.com/office/drawing/2014/main" id="{B56E160B-B16F-0CFB-441E-FE9E2FB80763}"/>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5" name="Google Shape;11952;p81">
              <a:extLst>
                <a:ext uri="{FF2B5EF4-FFF2-40B4-BE49-F238E27FC236}">
                  <a16:creationId xmlns:a16="http://schemas.microsoft.com/office/drawing/2014/main" id="{6C13B319-E7BD-1518-E1F1-8CF38173E323}"/>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6" name="Google Shape;11953;p81">
              <a:extLst>
                <a:ext uri="{FF2B5EF4-FFF2-40B4-BE49-F238E27FC236}">
                  <a16:creationId xmlns:a16="http://schemas.microsoft.com/office/drawing/2014/main" id="{7D59BF33-C011-DBD3-61E2-9D95BA07B50B}"/>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7" name="Google Shape;11954;p81">
              <a:extLst>
                <a:ext uri="{FF2B5EF4-FFF2-40B4-BE49-F238E27FC236}">
                  <a16:creationId xmlns:a16="http://schemas.microsoft.com/office/drawing/2014/main" id="{A41B416E-293A-8874-3838-3204D353FF53}"/>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8" name="Google Shape;11955;p81">
              <a:extLst>
                <a:ext uri="{FF2B5EF4-FFF2-40B4-BE49-F238E27FC236}">
                  <a16:creationId xmlns:a16="http://schemas.microsoft.com/office/drawing/2014/main" id="{11DD0329-D2A1-5535-685A-6AD172A0C24D}"/>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9" name="Google Shape;11956;p81">
              <a:extLst>
                <a:ext uri="{FF2B5EF4-FFF2-40B4-BE49-F238E27FC236}">
                  <a16:creationId xmlns:a16="http://schemas.microsoft.com/office/drawing/2014/main" id="{396B8B05-881B-E597-CDD8-3CBCA3EBD9B1}"/>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0" name="Google Shape;11957;p81">
              <a:extLst>
                <a:ext uri="{FF2B5EF4-FFF2-40B4-BE49-F238E27FC236}">
                  <a16:creationId xmlns:a16="http://schemas.microsoft.com/office/drawing/2014/main" id="{D6FAB518-D40E-C0E6-892A-21200481218A}"/>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1" name="Google Shape;11958;p81">
              <a:extLst>
                <a:ext uri="{FF2B5EF4-FFF2-40B4-BE49-F238E27FC236}">
                  <a16:creationId xmlns:a16="http://schemas.microsoft.com/office/drawing/2014/main" id="{A637606E-B43A-B667-3A1A-129F8905B3ED}"/>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2" name="Google Shape;11959;p81">
              <a:extLst>
                <a:ext uri="{FF2B5EF4-FFF2-40B4-BE49-F238E27FC236}">
                  <a16:creationId xmlns:a16="http://schemas.microsoft.com/office/drawing/2014/main" id="{996E6BB4-A489-66D3-289A-E0DC37DE31B9}"/>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3" name="Google Shape;11960;p81">
              <a:extLst>
                <a:ext uri="{FF2B5EF4-FFF2-40B4-BE49-F238E27FC236}">
                  <a16:creationId xmlns:a16="http://schemas.microsoft.com/office/drawing/2014/main" id="{32BA708C-F987-59B7-6815-AC4CBC02CA00}"/>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4" name="Google Shape;11961;p81">
              <a:extLst>
                <a:ext uri="{FF2B5EF4-FFF2-40B4-BE49-F238E27FC236}">
                  <a16:creationId xmlns:a16="http://schemas.microsoft.com/office/drawing/2014/main" id="{E4388716-28F8-378A-7CCF-8E419A5C9866}"/>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5" name="Google Shape;11962;p81">
              <a:extLst>
                <a:ext uri="{FF2B5EF4-FFF2-40B4-BE49-F238E27FC236}">
                  <a16:creationId xmlns:a16="http://schemas.microsoft.com/office/drawing/2014/main" id="{3C74C1F1-18B5-7F84-D758-B538C1B2A163}"/>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6" name="Google Shape;11963;p81">
              <a:extLst>
                <a:ext uri="{FF2B5EF4-FFF2-40B4-BE49-F238E27FC236}">
                  <a16:creationId xmlns:a16="http://schemas.microsoft.com/office/drawing/2014/main" id="{60749AB1-55D8-2E1E-CD4A-B5A6FD444AA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7" name="Google Shape;11964;p81">
              <a:extLst>
                <a:ext uri="{FF2B5EF4-FFF2-40B4-BE49-F238E27FC236}">
                  <a16:creationId xmlns:a16="http://schemas.microsoft.com/office/drawing/2014/main" id="{F8A4BBC1-05C7-B93B-E2B0-E1092B558CED}"/>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8" name="Google Shape;11965;p81">
              <a:extLst>
                <a:ext uri="{FF2B5EF4-FFF2-40B4-BE49-F238E27FC236}">
                  <a16:creationId xmlns:a16="http://schemas.microsoft.com/office/drawing/2014/main" id="{4B7A8C5F-9E29-B1E7-511C-D249B39A6501}"/>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9" name="Google Shape;11966;p81">
              <a:extLst>
                <a:ext uri="{FF2B5EF4-FFF2-40B4-BE49-F238E27FC236}">
                  <a16:creationId xmlns:a16="http://schemas.microsoft.com/office/drawing/2014/main" id="{9D764EAA-9E21-A437-BF91-D60557034518}"/>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0" name="Google Shape;11967;p81">
              <a:extLst>
                <a:ext uri="{FF2B5EF4-FFF2-40B4-BE49-F238E27FC236}">
                  <a16:creationId xmlns:a16="http://schemas.microsoft.com/office/drawing/2014/main" id="{1303F640-0B78-1270-11B7-F10D232D4197}"/>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1" name="Google Shape;11968;p81">
              <a:extLst>
                <a:ext uri="{FF2B5EF4-FFF2-40B4-BE49-F238E27FC236}">
                  <a16:creationId xmlns:a16="http://schemas.microsoft.com/office/drawing/2014/main" id="{EC30CB9D-1109-44D8-0639-83ECA44BB7B5}"/>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2" name="Google Shape;11969;p81">
              <a:extLst>
                <a:ext uri="{FF2B5EF4-FFF2-40B4-BE49-F238E27FC236}">
                  <a16:creationId xmlns:a16="http://schemas.microsoft.com/office/drawing/2014/main" id="{8CEEA4F2-2845-0BE5-DA14-29DD257E296D}"/>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3" name="Google Shape;11970;p81">
              <a:extLst>
                <a:ext uri="{FF2B5EF4-FFF2-40B4-BE49-F238E27FC236}">
                  <a16:creationId xmlns:a16="http://schemas.microsoft.com/office/drawing/2014/main" id="{C56D13DA-8C9F-8138-4B99-22E782A468D9}"/>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4" name="Google Shape;11971;p81">
              <a:extLst>
                <a:ext uri="{FF2B5EF4-FFF2-40B4-BE49-F238E27FC236}">
                  <a16:creationId xmlns:a16="http://schemas.microsoft.com/office/drawing/2014/main" id="{EF9AD0E7-F13A-4FC8-4BF7-A97BD4FF11B1}"/>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5" name="Google Shape;11972;p81">
              <a:extLst>
                <a:ext uri="{FF2B5EF4-FFF2-40B4-BE49-F238E27FC236}">
                  <a16:creationId xmlns:a16="http://schemas.microsoft.com/office/drawing/2014/main" id="{FE65BC2B-4B1E-1891-B22F-007462CB8F5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6" name="Google Shape;11973;p81">
              <a:extLst>
                <a:ext uri="{FF2B5EF4-FFF2-40B4-BE49-F238E27FC236}">
                  <a16:creationId xmlns:a16="http://schemas.microsoft.com/office/drawing/2014/main" id="{0F3E881E-6BE3-F126-BAAE-3DA1FEF1A1AD}"/>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7" name="Google Shape;11974;p81">
              <a:extLst>
                <a:ext uri="{FF2B5EF4-FFF2-40B4-BE49-F238E27FC236}">
                  <a16:creationId xmlns:a16="http://schemas.microsoft.com/office/drawing/2014/main" id="{62D02054-972D-AE10-1959-3BE27646804A}"/>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8" name="Google Shape;11975;p81">
              <a:extLst>
                <a:ext uri="{FF2B5EF4-FFF2-40B4-BE49-F238E27FC236}">
                  <a16:creationId xmlns:a16="http://schemas.microsoft.com/office/drawing/2014/main" id="{C03AF9E1-145C-8B80-F29F-FC81043374AC}"/>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9" name="Google Shape;11976;p81">
              <a:extLst>
                <a:ext uri="{FF2B5EF4-FFF2-40B4-BE49-F238E27FC236}">
                  <a16:creationId xmlns:a16="http://schemas.microsoft.com/office/drawing/2014/main" id="{B83E3D45-5615-750A-ADA1-11125D719498}"/>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0" name="Google Shape;11977;p81">
              <a:extLst>
                <a:ext uri="{FF2B5EF4-FFF2-40B4-BE49-F238E27FC236}">
                  <a16:creationId xmlns:a16="http://schemas.microsoft.com/office/drawing/2014/main" id="{F67AA8D0-C61B-D2CD-56BB-0A6E84280CAC}"/>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1" name="Google Shape;11978;p81">
              <a:extLst>
                <a:ext uri="{FF2B5EF4-FFF2-40B4-BE49-F238E27FC236}">
                  <a16:creationId xmlns:a16="http://schemas.microsoft.com/office/drawing/2014/main" id="{A8ED933A-1904-EBF4-9DA0-2081422DE0BD}"/>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2" name="Google Shape;11979;p81">
              <a:extLst>
                <a:ext uri="{FF2B5EF4-FFF2-40B4-BE49-F238E27FC236}">
                  <a16:creationId xmlns:a16="http://schemas.microsoft.com/office/drawing/2014/main" id="{AA019462-A48E-EA3C-34E6-342C20406856}"/>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3" name="Google Shape;11980;p81">
              <a:extLst>
                <a:ext uri="{FF2B5EF4-FFF2-40B4-BE49-F238E27FC236}">
                  <a16:creationId xmlns:a16="http://schemas.microsoft.com/office/drawing/2014/main" id="{BBAD7E72-B655-1F97-87AB-61565AAAE568}"/>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4" name="Google Shape;11981;p81">
              <a:extLst>
                <a:ext uri="{FF2B5EF4-FFF2-40B4-BE49-F238E27FC236}">
                  <a16:creationId xmlns:a16="http://schemas.microsoft.com/office/drawing/2014/main" id="{49A57326-3C05-8612-0E91-059BFABE304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5" name="Google Shape;11982;p81">
              <a:extLst>
                <a:ext uri="{FF2B5EF4-FFF2-40B4-BE49-F238E27FC236}">
                  <a16:creationId xmlns:a16="http://schemas.microsoft.com/office/drawing/2014/main" id="{A5345998-08A1-E5F7-3D83-11DF4666596C}"/>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6" name="Google Shape;11983;p81">
              <a:extLst>
                <a:ext uri="{FF2B5EF4-FFF2-40B4-BE49-F238E27FC236}">
                  <a16:creationId xmlns:a16="http://schemas.microsoft.com/office/drawing/2014/main" id="{927F9C08-923C-22FB-B1E6-672BBFF26C1D}"/>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7" name="Google Shape;11984;p81">
              <a:extLst>
                <a:ext uri="{FF2B5EF4-FFF2-40B4-BE49-F238E27FC236}">
                  <a16:creationId xmlns:a16="http://schemas.microsoft.com/office/drawing/2014/main" id="{741F0E85-C872-EA3F-F418-E0E4302E26BF}"/>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8" name="Google Shape;11985;p81">
              <a:extLst>
                <a:ext uri="{FF2B5EF4-FFF2-40B4-BE49-F238E27FC236}">
                  <a16:creationId xmlns:a16="http://schemas.microsoft.com/office/drawing/2014/main" id="{C06FBFF9-70A5-DEB1-EF46-9361E9E4DABC}"/>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9" name="Google Shape;11986;p81">
              <a:extLst>
                <a:ext uri="{FF2B5EF4-FFF2-40B4-BE49-F238E27FC236}">
                  <a16:creationId xmlns:a16="http://schemas.microsoft.com/office/drawing/2014/main" id="{40D6F80C-C3C8-9661-17B7-12A6A459E487}"/>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0" name="Google Shape;11987;p81">
              <a:extLst>
                <a:ext uri="{FF2B5EF4-FFF2-40B4-BE49-F238E27FC236}">
                  <a16:creationId xmlns:a16="http://schemas.microsoft.com/office/drawing/2014/main" id="{EB967635-A532-D877-671E-A137E02E11A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1" name="Google Shape;11988;p81">
              <a:extLst>
                <a:ext uri="{FF2B5EF4-FFF2-40B4-BE49-F238E27FC236}">
                  <a16:creationId xmlns:a16="http://schemas.microsoft.com/office/drawing/2014/main" id="{E45194D5-349B-CF42-EDF0-05A6DEA3E356}"/>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2" name="Google Shape;11989;p81">
              <a:extLst>
                <a:ext uri="{FF2B5EF4-FFF2-40B4-BE49-F238E27FC236}">
                  <a16:creationId xmlns:a16="http://schemas.microsoft.com/office/drawing/2014/main" id="{8ACD41CE-5B07-0A64-487A-B20C3CE054FE}"/>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3" name="Google Shape;11990;p81">
              <a:extLst>
                <a:ext uri="{FF2B5EF4-FFF2-40B4-BE49-F238E27FC236}">
                  <a16:creationId xmlns:a16="http://schemas.microsoft.com/office/drawing/2014/main" id="{41E19271-3F31-516F-573B-F23DD112C3D5}"/>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4" name="Google Shape;11991;p81">
              <a:extLst>
                <a:ext uri="{FF2B5EF4-FFF2-40B4-BE49-F238E27FC236}">
                  <a16:creationId xmlns:a16="http://schemas.microsoft.com/office/drawing/2014/main" id="{CDFAB1B2-9B22-A7A8-41E6-0D4EA9169279}"/>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5" name="Google Shape;11992;p81">
              <a:extLst>
                <a:ext uri="{FF2B5EF4-FFF2-40B4-BE49-F238E27FC236}">
                  <a16:creationId xmlns:a16="http://schemas.microsoft.com/office/drawing/2014/main" id="{0ED278CC-86AA-FF65-B44F-395D7DB61F6C}"/>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6" name="Google Shape;11993;p81">
              <a:extLst>
                <a:ext uri="{FF2B5EF4-FFF2-40B4-BE49-F238E27FC236}">
                  <a16:creationId xmlns:a16="http://schemas.microsoft.com/office/drawing/2014/main" id="{552AEAE8-CCBA-0CEC-56FF-DC50249CCB19}"/>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7" name="Google Shape;11994;p81">
              <a:extLst>
                <a:ext uri="{FF2B5EF4-FFF2-40B4-BE49-F238E27FC236}">
                  <a16:creationId xmlns:a16="http://schemas.microsoft.com/office/drawing/2014/main" id="{0CE570BA-78A6-A93A-445C-E6CAAAB723A4}"/>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8" name="Google Shape;11995;p81">
              <a:extLst>
                <a:ext uri="{FF2B5EF4-FFF2-40B4-BE49-F238E27FC236}">
                  <a16:creationId xmlns:a16="http://schemas.microsoft.com/office/drawing/2014/main" id="{D55976A0-8169-B41F-A356-9A336124022D}"/>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9" name="Google Shape;11996;p81">
              <a:extLst>
                <a:ext uri="{FF2B5EF4-FFF2-40B4-BE49-F238E27FC236}">
                  <a16:creationId xmlns:a16="http://schemas.microsoft.com/office/drawing/2014/main" id="{8F17D62B-832E-9D71-AAFA-288BA32257EB}"/>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0" name="Google Shape;11997;p81">
              <a:extLst>
                <a:ext uri="{FF2B5EF4-FFF2-40B4-BE49-F238E27FC236}">
                  <a16:creationId xmlns:a16="http://schemas.microsoft.com/office/drawing/2014/main" id="{CB5D0838-FB52-0648-E84C-EACFA34060C7}"/>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1" name="Google Shape;11998;p81">
              <a:extLst>
                <a:ext uri="{FF2B5EF4-FFF2-40B4-BE49-F238E27FC236}">
                  <a16:creationId xmlns:a16="http://schemas.microsoft.com/office/drawing/2014/main" id="{B1214C7C-D48F-AB2E-2B65-E2F82FC92B79}"/>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2" name="Google Shape;11999;p81">
              <a:extLst>
                <a:ext uri="{FF2B5EF4-FFF2-40B4-BE49-F238E27FC236}">
                  <a16:creationId xmlns:a16="http://schemas.microsoft.com/office/drawing/2014/main" id="{78998463-8552-5A0E-CD1D-9FC4A1719554}"/>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3" name="Google Shape;12000;p81">
              <a:extLst>
                <a:ext uri="{FF2B5EF4-FFF2-40B4-BE49-F238E27FC236}">
                  <a16:creationId xmlns:a16="http://schemas.microsoft.com/office/drawing/2014/main" id="{2BE5B79D-EED9-0471-416F-5E8545C8DCAF}"/>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4" name="Google Shape;12001;p81">
              <a:extLst>
                <a:ext uri="{FF2B5EF4-FFF2-40B4-BE49-F238E27FC236}">
                  <a16:creationId xmlns:a16="http://schemas.microsoft.com/office/drawing/2014/main" id="{693C7E5A-BA6C-36B1-8068-011D19EA9E8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5" name="Google Shape;12002;p81">
              <a:extLst>
                <a:ext uri="{FF2B5EF4-FFF2-40B4-BE49-F238E27FC236}">
                  <a16:creationId xmlns:a16="http://schemas.microsoft.com/office/drawing/2014/main" id="{1763B4F2-705F-510B-BCCF-FAD410F65C6F}"/>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6" name="Google Shape;12003;p81">
              <a:extLst>
                <a:ext uri="{FF2B5EF4-FFF2-40B4-BE49-F238E27FC236}">
                  <a16:creationId xmlns:a16="http://schemas.microsoft.com/office/drawing/2014/main" id="{7EDA79B6-ED9F-C3AA-19E9-8118AE94FF93}"/>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7" name="Google Shape;12004;p81">
              <a:extLst>
                <a:ext uri="{FF2B5EF4-FFF2-40B4-BE49-F238E27FC236}">
                  <a16:creationId xmlns:a16="http://schemas.microsoft.com/office/drawing/2014/main" id="{4EDA7D33-2B29-7407-565A-DC065743109F}"/>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8" name="Google Shape;12005;p81">
              <a:extLst>
                <a:ext uri="{FF2B5EF4-FFF2-40B4-BE49-F238E27FC236}">
                  <a16:creationId xmlns:a16="http://schemas.microsoft.com/office/drawing/2014/main" id="{0E5D2A48-9D47-D297-45F5-CC2DDE7B0FF0}"/>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9" name="Google Shape;12006;p81">
              <a:extLst>
                <a:ext uri="{FF2B5EF4-FFF2-40B4-BE49-F238E27FC236}">
                  <a16:creationId xmlns:a16="http://schemas.microsoft.com/office/drawing/2014/main" id="{73E21CFA-40E5-7AC3-6851-06BF8296CCA8}"/>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0" name="Google Shape;12007;p81">
              <a:extLst>
                <a:ext uri="{FF2B5EF4-FFF2-40B4-BE49-F238E27FC236}">
                  <a16:creationId xmlns:a16="http://schemas.microsoft.com/office/drawing/2014/main" id="{FD9A2BFB-67A1-A7AA-4439-7F1FE2E5A2B2}"/>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1" name="Google Shape;12008;p81">
              <a:extLst>
                <a:ext uri="{FF2B5EF4-FFF2-40B4-BE49-F238E27FC236}">
                  <a16:creationId xmlns:a16="http://schemas.microsoft.com/office/drawing/2014/main" id="{42F7EA35-50E2-1E07-EF69-736DD0C70F6C}"/>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2" name="Google Shape;12009;p81">
              <a:extLst>
                <a:ext uri="{FF2B5EF4-FFF2-40B4-BE49-F238E27FC236}">
                  <a16:creationId xmlns:a16="http://schemas.microsoft.com/office/drawing/2014/main" id="{2E22F437-C48D-7955-7862-78D3D0D80F34}"/>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3" name="Google Shape;12010;p81">
              <a:extLst>
                <a:ext uri="{FF2B5EF4-FFF2-40B4-BE49-F238E27FC236}">
                  <a16:creationId xmlns:a16="http://schemas.microsoft.com/office/drawing/2014/main" id="{02CF5459-1B84-ED6E-88C0-6F943E91012A}"/>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4" name="Google Shape;12011;p81">
              <a:extLst>
                <a:ext uri="{FF2B5EF4-FFF2-40B4-BE49-F238E27FC236}">
                  <a16:creationId xmlns:a16="http://schemas.microsoft.com/office/drawing/2014/main" id="{605C60BF-F908-A73E-4BAE-9E4E6E8DB687}"/>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5" name="Google Shape;12012;p81">
              <a:extLst>
                <a:ext uri="{FF2B5EF4-FFF2-40B4-BE49-F238E27FC236}">
                  <a16:creationId xmlns:a16="http://schemas.microsoft.com/office/drawing/2014/main" id="{374937CE-9E31-8481-282F-819F0A80F4FA}"/>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6" name="Google Shape;12013;p81">
              <a:extLst>
                <a:ext uri="{FF2B5EF4-FFF2-40B4-BE49-F238E27FC236}">
                  <a16:creationId xmlns:a16="http://schemas.microsoft.com/office/drawing/2014/main" id="{1EA7F3F5-5293-4732-7A38-F8ADA4FE6B90}"/>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7" name="Google Shape;12014;p81">
              <a:extLst>
                <a:ext uri="{FF2B5EF4-FFF2-40B4-BE49-F238E27FC236}">
                  <a16:creationId xmlns:a16="http://schemas.microsoft.com/office/drawing/2014/main" id="{5B7668B9-81DF-72A4-9ABF-CA4880E792D3}"/>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8" name="Google Shape;12015;p81">
              <a:extLst>
                <a:ext uri="{FF2B5EF4-FFF2-40B4-BE49-F238E27FC236}">
                  <a16:creationId xmlns:a16="http://schemas.microsoft.com/office/drawing/2014/main" id="{BB530A6A-13DF-9088-5D8D-99D33BE282E4}"/>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9" name="Google Shape;12016;p81">
              <a:extLst>
                <a:ext uri="{FF2B5EF4-FFF2-40B4-BE49-F238E27FC236}">
                  <a16:creationId xmlns:a16="http://schemas.microsoft.com/office/drawing/2014/main" id="{F31A606B-3689-DE39-1AE6-445F5244E244}"/>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0" name="Google Shape;12017;p81">
              <a:extLst>
                <a:ext uri="{FF2B5EF4-FFF2-40B4-BE49-F238E27FC236}">
                  <a16:creationId xmlns:a16="http://schemas.microsoft.com/office/drawing/2014/main" id="{9D4BEF37-D004-1384-7EE0-966A04A20E4D}"/>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1" name="Google Shape;12018;p81">
              <a:extLst>
                <a:ext uri="{FF2B5EF4-FFF2-40B4-BE49-F238E27FC236}">
                  <a16:creationId xmlns:a16="http://schemas.microsoft.com/office/drawing/2014/main" id="{FEBD85E1-B7E2-EE12-63D3-39340A631577}"/>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2" name="Google Shape;12019;p81">
              <a:extLst>
                <a:ext uri="{FF2B5EF4-FFF2-40B4-BE49-F238E27FC236}">
                  <a16:creationId xmlns:a16="http://schemas.microsoft.com/office/drawing/2014/main" id="{6EA54C66-B4B0-A450-B3AA-3FDD9C8360F6}"/>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3" name="Google Shape;12020;p81">
              <a:extLst>
                <a:ext uri="{FF2B5EF4-FFF2-40B4-BE49-F238E27FC236}">
                  <a16:creationId xmlns:a16="http://schemas.microsoft.com/office/drawing/2014/main" id="{3709455E-8F2B-77A4-2717-56A20162F7E6}"/>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4" name="Google Shape;12021;p81">
              <a:extLst>
                <a:ext uri="{FF2B5EF4-FFF2-40B4-BE49-F238E27FC236}">
                  <a16:creationId xmlns:a16="http://schemas.microsoft.com/office/drawing/2014/main" id="{3065EA47-7DC2-4BE3-BD3A-3919BB786007}"/>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5" name="Google Shape;12022;p81">
              <a:extLst>
                <a:ext uri="{FF2B5EF4-FFF2-40B4-BE49-F238E27FC236}">
                  <a16:creationId xmlns:a16="http://schemas.microsoft.com/office/drawing/2014/main" id="{6554F531-D9E2-3774-2981-40633A0E1B06}"/>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6" name="Google Shape;12023;p81">
              <a:extLst>
                <a:ext uri="{FF2B5EF4-FFF2-40B4-BE49-F238E27FC236}">
                  <a16:creationId xmlns:a16="http://schemas.microsoft.com/office/drawing/2014/main" id="{8FAEDACF-3245-F318-4BB6-59CDDC30DE02}"/>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7" name="Google Shape;12024;p81">
              <a:extLst>
                <a:ext uri="{FF2B5EF4-FFF2-40B4-BE49-F238E27FC236}">
                  <a16:creationId xmlns:a16="http://schemas.microsoft.com/office/drawing/2014/main" id="{F8F19D57-F52F-3590-7088-BE81B94D0DAE}"/>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8" name="Google Shape;12025;p81">
              <a:extLst>
                <a:ext uri="{FF2B5EF4-FFF2-40B4-BE49-F238E27FC236}">
                  <a16:creationId xmlns:a16="http://schemas.microsoft.com/office/drawing/2014/main" id="{A55B0129-8D1D-D5F9-5333-223FC079CD47}"/>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9" name="Google Shape;12026;p81">
              <a:extLst>
                <a:ext uri="{FF2B5EF4-FFF2-40B4-BE49-F238E27FC236}">
                  <a16:creationId xmlns:a16="http://schemas.microsoft.com/office/drawing/2014/main" id="{5554198F-835D-C42B-7953-D8E81A612E66}"/>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0" name="Google Shape;12027;p81">
              <a:extLst>
                <a:ext uri="{FF2B5EF4-FFF2-40B4-BE49-F238E27FC236}">
                  <a16:creationId xmlns:a16="http://schemas.microsoft.com/office/drawing/2014/main" id="{F3DD927B-4F54-F73B-29C6-7C03457D561D}"/>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1" name="Google Shape;12028;p81">
              <a:extLst>
                <a:ext uri="{FF2B5EF4-FFF2-40B4-BE49-F238E27FC236}">
                  <a16:creationId xmlns:a16="http://schemas.microsoft.com/office/drawing/2014/main" id="{9384D957-0D0E-BC68-A68D-288FF98D647F}"/>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2" name="Google Shape;12029;p81">
              <a:extLst>
                <a:ext uri="{FF2B5EF4-FFF2-40B4-BE49-F238E27FC236}">
                  <a16:creationId xmlns:a16="http://schemas.microsoft.com/office/drawing/2014/main" id="{0E315753-E75D-D41F-5DD0-D7FAC9812458}"/>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3" name="Google Shape;12030;p81">
              <a:extLst>
                <a:ext uri="{FF2B5EF4-FFF2-40B4-BE49-F238E27FC236}">
                  <a16:creationId xmlns:a16="http://schemas.microsoft.com/office/drawing/2014/main" id="{E4094D84-238B-EEC7-100A-746497C9238C}"/>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4" name="Google Shape;12031;p81">
              <a:extLst>
                <a:ext uri="{FF2B5EF4-FFF2-40B4-BE49-F238E27FC236}">
                  <a16:creationId xmlns:a16="http://schemas.microsoft.com/office/drawing/2014/main" id="{6064DB24-D5FC-8782-BED8-00A1E9F9C7DF}"/>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5" name="Google Shape;12032;p81">
              <a:extLst>
                <a:ext uri="{FF2B5EF4-FFF2-40B4-BE49-F238E27FC236}">
                  <a16:creationId xmlns:a16="http://schemas.microsoft.com/office/drawing/2014/main" id="{710AE430-F522-E980-BF45-7EC99B81301E}"/>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6" name="Google Shape;12033;p81">
              <a:extLst>
                <a:ext uri="{FF2B5EF4-FFF2-40B4-BE49-F238E27FC236}">
                  <a16:creationId xmlns:a16="http://schemas.microsoft.com/office/drawing/2014/main" id="{417970D0-553C-9503-398B-C10CFCB48B6C}"/>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7" name="Google Shape;12034;p81">
              <a:extLst>
                <a:ext uri="{FF2B5EF4-FFF2-40B4-BE49-F238E27FC236}">
                  <a16:creationId xmlns:a16="http://schemas.microsoft.com/office/drawing/2014/main" id="{62C92541-18DD-1FAA-4467-41D02F9C58A0}"/>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8" name="Google Shape;12035;p81">
              <a:extLst>
                <a:ext uri="{FF2B5EF4-FFF2-40B4-BE49-F238E27FC236}">
                  <a16:creationId xmlns:a16="http://schemas.microsoft.com/office/drawing/2014/main" id="{67AAD7F3-BF07-624F-E73B-B5DC88FC35A1}"/>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9" name="Google Shape;12036;p81">
              <a:extLst>
                <a:ext uri="{FF2B5EF4-FFF2-40B4-BE49-F238E27FC236}">
                  <a16:creationId xmlns:a16="http://schemas.microsoft.com/office/drawing/2014/main" id="{608952F2-C6FD-21DD-E8D8-F362BCBF7EC4}"/>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0" name="Google Shape;12037;p81">
              <a:extLst>
                <a:ext uri="{FF2B5EF4-FFF2-40B4-BE49-F238E27FC236}">
                  <a16:creationId xmlns:a16="http://schemas.microsoft.com/office/drawing/2014/main" id="{1936DE0A-1798-D0DE-81F7-C7AC301061CF}"/>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1" name="Google Shape;12038;p81">
              <a:extLst>
                <a:ext uri="{FF2B5EF4-FFF2-40B4-BE49-F238E27FC236}">
                  <a16:creationId xmlns:a16="http://schemas.microsoft.com/office/drawing/2014/main" id="{FA003B5C-AD62-E01F-B7FC-409309AB6941}"/>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2" name="Google Shape;12039;p81">
              <a:extLst>
                <a:ext uri="{FF2B5EF4-FFF2-40B4-BE49-F238E27FC236}">
                  <a16:creationId xmlns:a16="http://schemas.microsoft.com/office/drawing/2014/main" id="{3CDDF947-91D1-1DA2-D243-82CFA487EF8D}"/>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3" name="Google Shape;12040;p81">
              <a:extLst>
                <a:ext uri="{FF2B5EF4-FFF2-40B4-BE49-F238E27FC236}">
                  <a16:creationId xmlns:a16="http://schemas.microsoft.com/office/drawing/2014/main" id="{C425EA90-F5E3-66CC-BB96-D6EB9FB3FF2B}"/>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4" name="Google Shape;12041;p81">
              <a:extLst>
                <a:ext uri="{FF2B5EF4-FFF2-40B4-BE49-F238E27FC236}">
                  <a16:creationId xmlns:a16="http://schemas.microsoft.com/office/drawing/2014/main" id="{E69F121B-DAFD-AC21-502C-ADA39E1BBC37}"/>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5" name="Google Shape;12042;p81">
              <a:extLst>
                <a:ext uri="{FF2B5EF4-FFF2-40B4-BE49-F238E27FC236}">
                  <a16:creationId xmlns:a16="http://schemas.microsoft.com/office/drawing/2014/main" id="{92BDB822-AB0C-A927-F7FF-CD9BFFFF269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6" name="Google Shape;12043;p81">
              <a:extLst>
                <a:ext uri="{FF2B5EF4-FFF2-40B4-BE49-F238E27FC236}">
                  <a16:creationId xmlns:a16="http://schemas.microsoft.com/office/drawing/2014/main" id="{E725F996-BDF8-FDD2-31D1-2D5A1BA00CD2}"/>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7" name="Google Shape;12044;p81">
              <a:extLst>
                <a:ext uri="{FF2B5EF4-FFF2-40B4-BE49-F238E27FC236}">
                  <a16:creationId xmlns:a16="http://schemas.microsoft.com/office/drawing/2014/main" id="{E942E947-6A41-38E7-AF49-F517D22A1C6F}"/>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8" name="Google Shape;12045;p81">
              <a:extLst>
                <a:ext uri="{FF2B5EF4-FFF2-40B4-BE49-F238E27FC236}">
                  <a16:creationId xmlns:a16="http://schemas.microsoft.com/office/drawing/2014/main" id="{EC4F5A4A-2828-ADB2-06EC-9796931734B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9" name="Google Shape;12046;p81">
              <a:extLst>
                <a:ext uri="{FF2B5EF4-FFF2-40B4-BE49-F238E27FC236}">
                  <a16:creationId xmlns:a16="http://schemas.microsoft.com/office/drawing/2014/main" id="{37D91CA0-995E-15FC-1240-270E55BC3F3E}"/>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0" name="Google Shape;12047;p81">
              <a:extLst>
                <a:ext uri="{FF2B5EF4-FFF2-40B4-BE49-F238E27FC236}">
                  <a16:creationId xmlns:a16="http://schemas.microsoft.com/office/drawing/2014/main" id="{2B3688A1-898C-334B-4846-119A3C2B9DBA}"/>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1" name="Google Shape;12048;p81">
              <a:extLst>
                <a:ext uri="{FF2B5EF4-FFF2-40B4-BE49-F238E27FC236}">
                  <a16:creationId xmlns:a16="http://schemas.microsoft.com/office/drawing/2014/main" id="{E72DF84D-6F74-CB36-771B-3044B60669A3}"/>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2" name="Google Shape;12049;p81">
              <a:extLst>
                <a:ext uri="{FF2B5EF4-FFF2-40B4-BE49-F238E27FC236}">
                  <a16:creationId xmlns:a16="http://schemas.microsoft.com/office/drawing/2014/main" id="{973BBE5E-44CD-E453-AD84-F91BAF1AA126}"/>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3" name="Google Shape;12050;p81">
              <a:extLst>
                <a:ext uri="{FF2B5EF4-FFF2-40B4-BE49-F238E27FC236}">
                  <a16:creationId xmlns:a16="http://schemas.microsoft.com/office/drawing/2014/main" id="{5FEF8BC8-630E-79FD-B168-E9D094DCB1E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4" name="Google Shape;12051;p81">
              <a:extLst>
                <a:ext uri="{FF2B5EF4-FFF2-40B4-BE49-F238E27FC236}">
                  <a16:creationId xmlns:a16="http://schemas.microsoft.com/office/drawing/2014/main" id="{8C9A981A-F52C-E441-CEC5-D965EB3D73D3}"/>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5" name="Google Shape;12052;p81">
              <a:extLst>
                <a:ext uri="{FF2B5EF4-FFF2-40B4-BE49-F238E27FC236}">
                  <a16:creationId xmlns:a16="http://schemas.microsoft.com/office/drawing/2014/main" id="{1AF11DD8-8328-7730-5EF0-9C79C56A6AC4}"/>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6" name="Google Shape;12053;p81">
              <a:extLst>
                <a:ext uri="{FF2B5EF4-FFF2-40B4-BE49-F238E27FC236}">
                  <a16:creationId xmlns:a16="http://schemas.microsoft.com/office/drawing/2014/main" id="{38131963-0370-F047-1644-AF744634AFEF}"/>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7" name="Google Shape;12054;p81">
              <a:extLst>
                <a:ext uri="{FF2B5EF4-FFF2-40B4-BE49-F238E27FC236}">
                  <a16:creationId xmlns:a16="http://schemas.microsoft.com/office/drawing/2014/main" id="{671107FD-6957-CB91-D795-FFF58F3A63A7}"/>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8" name="Google Shape;12055;p81">
              <a:extLst>
                <a:ext uri="{FF2B5EF4-FFF2-40B4-BE49-F238E27FC236}">
                  <a16:creationId xmlns:a16="http://schemas.microsoft.com/office/drawing/2014/main" id="{B5B6A54D-163A-3BDA-C45E-E2B6E4BC78B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9" name="Google Shape;12056;p81">
              <a:extLst>
                <a:ext uri="{FF2B5EF4-FFF2-40B4-BE49-F238E27FC236}">
                  <a16:creationId xmlns:a16="http://schemas.microsoft.com/office/drawing/2014/main" id="{17D68F3B-961C-E477-D1F8-12EB66F2B8AB}"/>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0" name="Google Shape;12057;p81">
              <a:extLst>
                <a:ext uri="{FF2B5EF4-FFF2-40B4-BE49-F238E27FC236}">
                  <a16:creationId xmlns:a16="http://schemas.microsoft.com/office/drawing/2014/main" id="{AEE216D6-0747-7683-324C-1598DE6FFEC9}"/>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1" name="Google Shape;12058;p81">
              <a:extLst>
                <a:ext uri="{FF2B5EF4-FFF2-40B4-BE49-F238E27FC236}">
                  <a16:creationId xmlns:a16="http://schemas.microsoft.com/office/drawing/2014/main" id="{EAA23B77-07F0-2450-9004-0195DB7A1912}"/>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2" name="Google Shape;12059;p81">
              <a:extLst>
                <a:ext uri="{FF2B5EF4-FFF2-40B4-BE49-F238E27FC236}">
                  <a16:creationId xmlns:a16="http://schemas.microsoft.com/office/drawing/2014/main" id="{33FD5DED-4D49-4922-9C4C-62FB4C1D9AD8}"/>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3" name="Google Shape;12060;p81">
              <a:extLst>
                <a:ext uri="{FF2B5EF4-FFF2-40B4-BE49-F238E27FC236}">
                  <a16:creationId xmlns:a16="http://schemas.microsoft.com/office/drawing/2014/main" id="{9DF54995-EDE5-7CF4-AF2B-8B4173519842}"/>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4" name="Google Shape;12061;p81">
              <a:extLst>
                <a:ext uri="{FF2B5EF4-FFF2-40B4-BE49-F238E27FC236}">
                  <a16:creationId xmlns:a16="http://schemas.microsoft.com/office/drawing/2014/main" id="{8656E3B7-7F08-DCD2-7CE2-16353CF562AC}"/>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5" name="Google Shape;12062;p81">
              <a:extLst>
                <a:ext uri="{FF2B5EF4-FFF2-40B4-BE49-F238E27FC236}">
                  <a16:creationId xmlns:a16="http://schemas.microsoft.com/office/drawing/2014/main" id="{38A77215-A994-B8D1-3935-C09525B20100}"/>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6" name="Google Shape;12063;p81">
              <a:extLst>
                <a:ext uri="{FF2B5EF4-FFF2-40B4-BE49-F238E27FC236}">
                  <a16:creationId xmlns:a16="http://schemas.microsoft.com/office/drawing/2014/main" id="{F0739163-D935-D264-4A64-FE295B9D5CC2}"/>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7" name="Google Shape;12064;p81">
              <a:extLst>
                <a:ext uri="{FF2B5EF4-FFF2-40B4-BE49-F238E27FC236}">
                  <a16:creationId xmlns:a16="http://schemas.microsoft.com/office/drawing/2014/main" id="{E99DB487-80D0-FAEF-DEF1-9C3E655458FE}"/>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8" name="Google Shape;12065;p81">
              <a:extLst>
                <a:ext uri="{FF2B5EF4-FFF2-40B4-BE49-F238E27FC236}">
                  <a16:creationId xmlns:a16="http://schemas.microsoft.com/office/drawing/2014/main" id="{F9036DC6-854D-3712-406C-9B38D3EBE435}"/>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9" name="Google Shape;12066;p81">
              <a:extLst>
                <a:ext uri="{FF2B5EF4-FFF2-40B4-BE49-F238E27FC236}">
                  <a16:creationId xmlns:a16="http://schemas.microsoft.com/office/drawing/2014/main" id="{65099359-560B-EB83-617F-FDDD5A62E315}"/>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0" name="Google Shape;12067;p81">
              <a:extLst>
                <a:ext uri="{FF2B5EF4-FFF2-40B4-BE49-F238E27FC236}">
                  <a16:creationId xmlns:a16="http://schemas.microsoft.com/office/drawing/2014/main" id="{700AF0F3-1D2D-A9B3-5BB5-802E8D4E7A76}"/>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1" name="Google Shape;12068;p81">
              <a:extLst>
                <a:ext uri="{FF2B5EF4-FFF2-40B4-BE49-F238E27FC236}">
                  <a16:creationId xmlns:a16="http://schemas.microsoft.com/office/drawing/2014/main" id="{A1C73941-9361-110D-6BE1-ED50FAA9680F}"/>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2" name="Google Shape;12069;p81">
              <a:extLst>
                <a:ext uri="{FF2B5EF4-FFF2-40B4-BE49-F238E27FC236}">
                  <a16:creationId xmlns:a16="http://schemas.microsoft.com/office/drawing/2014/main" id="{AB993E5F-64C3-C0B8-14C8-2B2EF8D751A5}"/>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3" name="Google Shape;12070;p81">
              <a:extLst>
                <a:ext uri="{FF2B5EF4-FFF2-40B4-BE49-F238E27FC236}">
                  <a16:creationId xmlns:a16="http://schemas.microsoft.com/office/drawing/2014/main" id="{9DB830EE-1024-10CC-FC76-B9257A1BCD68}"/>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4" name="Google Shape;12071;p81">
              <a:extLst>
                <a:ext uri="{FF2B5EF4-FFF2-40B4-BE49-F238E27FC236}">
                  <a16:creationId xmlns:a16="http://schemas.microsoft.com/office/drawing/2014/main" id="{4E028969-4D20-A278-C328-8CD4E2F57F9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5" name="Google Shape;12072;p81">
              <a:extLst>
                <a:ext uri="{FF2B5EF4-FFF2-40B4-BE49-F238E27FC236}">
                  <a16:creationId xmlns:a16="http://schemas.microsoft.com/office/drawing/2014/main" id="{7090B5F3-5A2D-759C-E2B2-8DFF0A5FB61B}"/>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6" name="Google Shape;12073;p81">
              <a:extLst>
                <a:ext uri="{FF2B5EF4-FFF2-40B4-BE49-F238E27FC236}">
                  <a16:creationId xmlns:a16="http://schemas.microsoft.com/office/drawing/2014/main" id="{3D0D5284-6B11-9836-D63F-A55AFD50E4CC}"/>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7" name="Google Shape;12074;p81">
              <a:extLst>
                <a:ext uri="{FF2B5EF4-FFF2-40B4-BE49-F238E27FC236}">
                  <a16:creationId xmlns:a16="http://schemas.microsoft.com/office/drawing/2014/main" id="{E58A1FFF-0E0C-A63A-AA76-AD19891585C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8" name="Google Shape;12075;p81">
              <a:extLst>
                <a:ext uri="{FF2B5EF4-FFF2-40B4-BE49-F238E27FC236}">
                  <a16:creationId xmlns:a16="http://schemas.microsoft.com/office/drawing/2014/main" id="{19617A7F-AE82-DEF3-5CE7-95E8E1A9FD0F}"/>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9" name="Google Shape;12076;p81">
              <a:extLst>
                <a:ext uri="{FF2B5EF4-FFF2-40B4-BE49-F238E27FC236}">
                  <a16:creationId xmlns:a16="http://schemas.microsoft.com/office/drawing/2014/main" id="{5400F36E-E7A4-BE94-2389-2992077FF301}"/>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0" name="Google Shape;12077;p81">
              <a:extLst>
                <a:ext uri="{FF2B5EF4-FFF2-40B4-BE49-F238E27FC236}">
                  <a16:creationId xmlns:a16="http://schemas.microsoft.com/office/drawing/2014/main" id="{F9859B6B-FA0F-5A56-1B22-EF71FC493B4B}"/>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1" name="Google Shape;12078;p81">
              <a:extLst>
                <a:ext uri="{FF2B5EF4-FFF2-40B4-BE49-F238E27FC236}">
                  <a16:creationId xmlns:a16="http://schemas.microsoft.com/office/drawing/2014/main" id="{37BA8C0B-A6C8-A883-5D6F-F5193F65C722}"/>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2" name="Google Shape;12079;p81">
              <a:extLst>
                <a:ext uri="{FF2B5EF4-FFF2-40B4-BE49-F238E27FC236}">
                  <a16:creationId xmlns:a16="http://schemas.microsoft.com/office/drawing/2014/main" id="{79D0C9F9-3AE7-C737-1AF5-BB29E869E921}"/>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3" name="Google Shape;12080;p81">
              <a:extLst>
                <a:ext uri="{FF2B5EF4-FFF2-40B4-BE49-F238E27FC236}">
                  <a16:creationId xmlns:a16="http://schemas.microsoft.com/office/drawing/2014/main" id="{9C46C48A-0C96-E47A-663C-A27F67A51C20}"/>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4" name="Google Shape;12081;p81">
              <a:extLst>
                <a:ext uri="{FF2B5EF4-FFF2-40B4-BE49-F238E27FC236}">
                  <a16:creationId xmlns:a16="http://schemas.microsoft.com/office/drawing/2014/main" id="{A1FDB577-071E-8804-66DD-9C4258D68252}"/>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5" name="Google Shape;12082;p81">
              <a:extLst>
                <a:ext uri="{FF2B5EF4-FFF2-40B4-BE49-F238E27FC236}">
                  <a16:creationId xmlns:a16="http://schemas.microsoft.com/office/drawing/2014/main" id="{FD2C5FF8-4A79-EEA8-0923-F2EC6CE23AFB}"/>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6" name="Google Shape;12083;p81">
              <a:extLst>
                <a:ext uri="{FF2B5EF4-FFF2-40B4-BE49-F238E27FC236}">
                  <a16:creationId xmlns:a16="http://schemas.microsoft.com/office/drawing/2014/main" id="{8C064E66-8647-1F22-8641-77DCE99FA17E}"/>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7" name="Google Shape;12084;p81">
              <a:extLst>
                <a:ext uri="{FF2B5EF4-FFF2-40B4-BE49-F238E27FC236}">
                  <a16:creationId xmlns:a16="http://schemas.microsoft.com/office/drawing/2014/main" id="{24D026B7-63F3-BA3F-795C-64E6C75A4F0B}"/>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8" name="Google Shape;12085;p81">
              <a:extLst>
                <a:ext uri="{FF2B5EF4-FFF2-40B4-BE49-F238E27FC236}">
                  <a16:creationId xmlns:a16="http://schemas.microsoft.com/office/drawing/2014/main" id="{A92CFD5E-8CEF-A3AE-6726-58CBA216444E}"/>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9" name="Google Shape;12086;p81">
              <a:extLst>
                <a:ext uri="{FF2B5EF4-FFF2-40B4-BE49-F238E27FC236}">
                  <a16:creationId xmlns:a16="http://schemas.microsoft.com/office/drawing/2014/main" id="{492B293B-98C1-C63B-130F-DB7ABC03D224}"/>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0" name="Google Shape;12087;p81">
              <a:extLst>
                <a:ext uri="{FF2B5EF4-FFF2-40B4-BE49-F238E27FC236}">
                  <a16:creationId xmlns:a16="http://schemas.microsoft.com/office/drawing/2014/main" id="{EAF13253-C066-62F3-5DD6-AE79F9701F34}"/>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1" name="Google Shape;12088;p81">
              <a:extLst>
                <a:ext uri="{FF2B5EF4-FFF2-40B4-BE49-F238E27FC236}">
                  <a16:creationId xmlns:a16="http://schemas.microsoft.com/office/drawing/2014/main" id="{BFF387C3-43E7-3CA0-61BB-D25AA599C4B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2" name="Google Shape;12089;p81">
              <a:extLst>
                <a:ext uri="{FF2B5EF4-FFF2-40B4-BE49-F238E27FC236}">
                  <a16:creationId xmlns:a16="http://schemas.microsoft.com/office/drawing/2014/main" id="{8058058C-3543-0D08-B04D-72564C45835A}"/>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3" name="Google Shape;12090;p81">
              <a:extLst>
                <a:ext uri="{FF2B5EF4-FFF2-40B4-BE49-F238E27FC236}">
                  <a16:creationId xmlns:a16="http://schemas.microsoft.com/office/drawing/2014/main" id="{789B06F6-4056-7D8A-F140-CB537AB2D900}"/>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4" name="Google Shape;12091;p81">
              <a:extLst>
                <a:ext uri="{FF2B5EF4-FFF2-40B4-BE49-F238E27FC236}">
                  <a16:creationId xmlns:a16="http://schemas.microsoft.com/office/drawing/2014/main" id="{D4624355-B177-0515-D777-C23D51100594}"/>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5" name="Google Shape;12092;p81">
              <a:extLst>
                <a:ext uri="{FF2B5EF4-FFF2-40B4-BE49-F238E27FC236}">
                  <a16:creationId xmlns:a16="http://schemas.microsoft.com/office/drawing/2014/main" id="{292C293A-80B9-453B-4B32-0FAE1D84148A}"/>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6" name="Google Shape;12093;p81">
              <a:extLst>
                <a:ext uri="{FF2B5EF4-FFF2-40B4-BE49-F238E27FC236}">
                  <a16:creationId xmlns:a16="http://schemas.microsoft.com/office/drawing/2014/main" id="{D980F0BE-77B2-07AA-AA63-390BE4062F5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7" name="Google Shape;12094;p81">
              <a:extLst>
                <a:ext uri="{FF2B5EF4-FFF2-40B4-BE49-F238E27FC236}">
                  <a16:creationId xmlns:a16="http://schemas.microsoft.com/office/drawing/2014/main" id="{1FE0C520-5307-FD1F-18FD-1705A8D82C34}"/>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8" name="Google Shape;12095;p81">
              <a:extLst>
                <a:ext uri="{FF2B5EF4-FFF2-40B4-BE49-F238E27FC236}">
                  <a16:creationId xmlns:a16="http://schemas.microsoft.com/office/drawing/2014/main" id="{A323F603-EC13-9C40-CB5A-9396FC868839}"/>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9" name="Google Shape;12096;p81">
              <a:extLst>
                <a:ext uri="{FF2B5EF4-FFF2-40B4-BE49-F238E27FC236}">
                  <a16:creationId xmlns:a16="http://schemas.microsoft.com/office/drawing/2014/main" id="{C3D4D9AC-F8CA-9C16-A911-126B15AF5A95}"/>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0" name="Google Shape;12097;p81">
              <a:extLst>
                <a:ext uri="{FF2B5EF4-FFF2-40B4-BE49-F238E27FC236}">
                  <a16:creationId xmlns:a16="http://schemas.microsoft.com/office/drawing/2014/main" id="{C50D1B4A-81BF-B87A-A8EE-450C455F075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1" name="Google Shape;12098;p81">
              <a:extLst>
                <a:ext uri="{FF2B5EF4-FFF2-40B4-BE49-F238E27FC236}">
                  <a16:creationId xmlns:a16="http://schemas.microsoft.com/office/drawing/2014/main" id="{0962BD55-E873-0AD1-14E6-FE3CBA18CC37}"/>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2" name="Google Shape;12099;p81">
              <a:extLst>
                <a:ext uri="{FF2B5EF4-FFF2-40B4-BE49-F238E27FC236}">
                  <a16:creationId xmlns:a16="http://schemas.microsoft.com/office/drawing/2014/main" id="{A2E6032B-EB3E-B336-BEE7-3934E55D6D92}"/>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3" name="Google Shape;12100;p81">
              <a:extLst>
                <a:ext uri="{FF2B5EF4-FFF2-40B4-BE49-F238E27FC236}">
                  <a16:creationId xmlns:a16="http://schemas.microsoft.com/office/drawing/2014/main" id="{F32D2A98-93E9-8870-1FDA-5B7CD68F73C5}"/>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4" name="Google Shape;12101;p81">
              <a:extLst>
                <a:ext uri="{FF2B5EF4-FFF2-40B4-BE49-F238E27FC236}">
                  <a16:creationId xmlns:a16="http://schemas.microsoft.com/office/drawing/2014/main" id="{DE50190A-09AE-1665-8F11-6FE17CD5F2BD}"/>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5" name="Google Shape;12102;p81">
              <a:extLst>
                <a:ext uri="{FF2B5EF4-FFF2-40B4-BE49-F238E27FC236}">
                  <a16:creationId xmlns:a16="http://schemas.microsoft.com/office/drawing/2014/main" id="{4D9D1F27-7C05-5F6A-D0B9-A5E21635A261}"/>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6" name="Google Shape;12103;p81">
              <a:extLst>
                <a:ext uri="{FF2B5EF4-FFF2-40B4-BE49-F238E27FC236}">
                  <a16:creationId xmlns:a16="http://schemas.microsoft.com/office/drawing/2014/main" id="{72F3E0E0-EC09-5377-FF51-AC5A519C14B0}"/>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7" name="Google Shape;12104;p81">
              <a:extLst>
                <a:ext uri="{FF2B5EF4-FFF2-40B4-BE49-F238E27FC236}">
                  <a16:creationId xmlns:a16="http://schemas.microsoft.com/office/drawing/2014/main" id="{C630EE93-DFD8-F5F3-15C3-AFD8E09EA4E9}"/>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8" name="Google Shape;12105;p81">
              <a:extLst>
                <a:ext uri="{FF2B5EF4-FFF2-40B4-BE49-F238E27FC236}">
                  <a16:creationId xmlns:a16="http://schemas.microsoft.com/office/drawing/2014/main" id="{2FE7611B-A845-F904-BD6D-D38FD64B3E9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9" name="Google Shape;12106;p81">
              <a:extLst>
                <a:ext uri="{FF2B5EF4-FFF2-40B4-BE49-F238E27FC236}">
                  <a16:creationId xmlns:a16="http://schemas.microsoft.com/office/drawing/2014/main" id="{87740D8B-D990-0517-96C7-0BAB8596E5F7}"/>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0" name="Google Shape;12107;p81">
              <a:extLst>
                <a:ext uri="{FF2B5EF4-FFF2-40B4-BE49-F238E27FC236}">
                  <a16:creationId xmlns:a16="http://schemas.microsoft.com/office/drawing/2014/main" id="{CA628F9D-EC47-6E51-4714-4DC53B9B6F9D}"/>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1" name="Google Shape;12108;p81">
              <a:extLst>
                <a:ext uri="{FF2B5EF4-FFF2-40B4-BE49-F238E27FC236}">
                  <a16:creationId xmlns:a16="http://schemas.microsoft.com/office/drawing/2014/main" id="{AE73D78F-0F9A-9078-F4E8-78FF4E363123}"/>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2" name="Google Shape;12109;p81">
              <a:extLst>
                <a:ext uri="{FF2B5EF4-FFF2-40B4-BE49-F238E27FC236}">
                  <a16:creationId xmlns:a16="http://schemas.microsoft.com/office/drawing/2014/main" id="{4C521CD9-38DF-62A7-80ED-1624B2D98DC8}"/>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3" name="Google Shape;12110;p81">
              <a:extLst>
                <a:ext uri="{FF2B5EF4-FFF2-40B4-BE49-F238E27FC236}">
                  <a16:creationId xmlns:a16="http://schemas.microsoft.com/office/drawing/2014/main" id="{40808F7A-1B29-C299-9571-6178D5BB3096}"/>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4" name="Google Shape;12111;p81">
              <a:extLst>
                <a:ext uri="{FF2B5EF4-FFF2-40B4-BE49-F238E27FC236}">
                  <a16:creationId xmlns:a16="http://schemas.microsoft.com/office/drawing/2014/main" id="{9F1F74CE-0E16-669D-0555-C0E7A55EB026}"/>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5" name="Google Shape;12112;p81">
              <a:extLst>
                <a:ext uri="{FF2B5EF4-FFF2-40B4-BE49-F238E27FC236}">
                  <a16:creationId xmlns:a16="http://schemas.microsoft.com/office/drawing/2014/main" id="{2573D8DD-8A41-B18E-C327-1963161F4BD2}"/>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6" name="Google Shape;12113;p81">
              <a:extLst>
                <a:ext uri="{FF2B5EF4-FFF2-40B4-BE49-F238E27FC236}">
                  <a16:creationId xmlns:a16="http://schemas.microsoft.com/office/drawing/2014/main" id="{1CA3E780-7053-3441-A322-9057BBCB9449}"/>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7" name="Google Shape;12114;p81">
              <a:extLst>
                <a:ext uri="{FF2B5EF4-FFF2-40B4-BE49-F238E27FC236}">
                  <a16:creationId xmlns:a16="http://schemas.microsoft.com/office/drawing/2014/main" id="{CC095996-7E74-0453-5C29-AEF1FBE4D246}"/>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8" name="Google Shape;12115;p81">
              <a:extLst>
                <a:ext uri="{FF2B5EF4-FFF2-40B4-BE49-F238E27FC236}">
                  <a16:creationId xmlns:a16="http://schemas.microsoft.com/office/drawing/2014/main" id="{C9EB8D59-D237-EBB4-3661-C2927C7682AC}"/>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9" name="Google Shape;12116;p81">
              <a:extLst>
                <a:ext uri="{FF2B5EF4-FFF2-40B4-BE49-F238E27FC236}">
                  <a16:creationId xmlns:a16="http://schemas.microsoft.com/office/drawing/2014/main" id="{B0D14AEA-754E-70BF-C0F1-EB64D249F824}"/>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0" name="Google Shape;12117;p81">
              <a:extLst>
                <a:ext uri="{FF2B5EF4-FFF2-40B4-BE49-F238E27FC236}">
                  <a16:creationId xmlns:a16="http://schemas.microsoft.com/office/drawing/2014/main" id="{EE7EA544-5840-A9FC-CF5B-97D1A31CA0A3}"/>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1" name="Google Shape;12118;p81">
              <a:extLst>
                <a:ext uri="{FF2B5EF4-FFF2-40B4-BE49-F238E27FC236}">
                  <a16:creationId xmlns:a16="http://schemas.microsoft.com/office/drawing/2014/main" id="{CFED66D1-DAC5-09E9-A435-17D3F2DFC3B0}"/>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2" name="Google Shape;12119;p81">
              <a:extLst>
                <a:ext uri="{FF2B5EF4-FFF2-40B4-BE49-F238E27FC236}">
                  <a16:creationId xmlns:a16="http://schemas.microsoft.com/office/drawing/2014/main" id="{4250D144-82DD-04FF-3336-844DCBC21865}"/>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3" name="Google Shape;12120;p81">
              <a:extLst>
                <a:ext uri="{FF2B5EF4-FFF2-40B4-BE49-F238E27FC236}">
                  <a16:creationId xmlns:a16="http://schemas.microsoft.com/office/drawing/2014/main" id="{3A35B9CA-B1D8-1D2B-A535-F541BC72B363}"/>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4" name="Google Shape;12121;p81">
              <a:extLst>
                <a:ext uri="{FF2B5EF4-FFF2-40B4-BE49-F238E27FC236}">
                  <a16:creationId xmlns:a16="http://schemas.microsoft.com/office/drawing/2014/main" id="{275D7546-C62F-89E7-F0D7-A0C4F58207F9}"/>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5" name="Google Shape;12122;p81">
              <a:extLst>
                <a:ext uri="{FF2B5EF4-FFF2-40B4-BE49-F238E27FC236}">
                  <a16:creationId xmlns:a16="http://schemas.microsoft.com/office/drawing/2014/main" id="{E943E33B-C97F-9EFC-2FA2-2FD27829A44A}"/>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6" name="Google Shape;12123;p81">
              <a:extLst>
                <a:ext uri="{FF2B5EF4-FFF2-40B4-BE49-F238E27FC236}">
                  <a16:creationId xmlns:a16="http://schemas.microsoft.com/office/drawing/2014/main" id="{50C033E0-6E67-D4A5-13F5-134AD88508E3}"/>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7" name="Google Shape;12124;p81">
              <a:extLst>
                <a:ext uri="{FF2B5EF4-FFF2-40B4-BE49-F238E27FC236}">
                  <a16:creationId xmlns:a16="http://schemas.microsoft.com/office/drawing/2014/main" id="{B5AAE670-8A75-A230-5867-869E28F270C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8" name="Google Shape;12125;p81">
              <a:extLst>
                <a:ext uri="{FF2B5EF4-FFF2-40B4-BE49-F238E27FC236}">
                  <a16:creationId xmlns:a16="http://schemas.microsoft.com/office/drawing/2014/main" id="{4C55EBA1-8D60-5325-33EA-D5BF45646AFA}"/>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9" name="Google Shape;12126;p81">
              <a:extLst>
                <a:ext uri="{FF2B5EF4-FFF2-40B4-BE49-F238E27FC236}">
                  <a16:creationId xmlns:a16="http://schemas.microsoft.com/office/drawing/2014/main" id="{80384DB9-8BA2-88A3-1AC9-0EDFCCF92F08}"/>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0" name="Google Shape;12127;p81">
              <a:extLst>
                <a:ext uri="{FF2B5EF4-FFF2-40B4-BE49-F238E27FC236}">
                  <a16:creationId xmlns:a16="http://schemas.microsoft.com/office/drawing/2014/main" id="{D0DFF14E-9B29-90AD-9232-2E5002C6712D}"/>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1" name="Google Shape;12128;p81">
              <a:extLst>
                <a:ext uri="{FF2B5EF4-FFF2-40B4-BE49-F238E27FC236}">
                  <a16:creationId xmlns:a16="http://schemas.microsoft.com/office/drawing/2014/main" id="{BE6523BD-0A25-F0B4-7423-D1BA5D624230}"/>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2" name="Google Shape;12129;p81">
              <a:extLst>
                <a:ext uri="{FF2B5EF4-FFF2-40B4-BE49-F238E27FC236}">
                  <a16:creationId xmlns:a16="http://schemas.microsoft.com/office/drawing/2014/main" id="{BEB7B930-7DDB-3BB7-8CAC-2B308CDED647}"/>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3" name="Google Shape;12130;p81">
              <a:extLst>
                <a:ext uri="{FF2B5EF4-FFF2-40B4-BE49-F238E27FC236}">
                  <a16:creationId xmlns:a16="http://schemas.microsoft.com/office/drawing/2014/main" id="{229CF46C-77CF-DE99-5254-2F656BF8363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4" name="Google Shape;12131;p81">
              <a:extLst>
                <a:ext uri="{FF2B5EF4-FFF2-40B4-BE49-F238E27FC236}">
                  <a16:creationId xmlns:a16="http://schemas.microsoft.com/office/drawing/2014/main" id="{520FC07D-7E59-B2B6-E0A3-93B338934B8E}"/>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5" name="Google Shape;12132;p81">
              <a:extLst>
                <a:ext uri="{FF2B5EF4-FFF2-40B4-BE49-F238E27FC236}">
                  <a16:creationId xmlns:a16="http://schemas.microsoft.com/office/drawing/2014/main" id="{130665DA-6C65-194E-430A-593F66919B48}"/>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6" name="Google Shape;12133;p81">
              <a:extLst>
                <a:ext uri="{FF2B5EF4-FFF2-40B4-BE49-F238E27FC236}">
                  <a16:creationId xmlns:a16="http://schemas.microsoft.com/office/drawing/2014/main" id="{262DB688-1946-00B3-7218-59C2A5C9482F}"/>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7" name="Google Shape;12134;p81">
              <a:extLst>
                <a:ext uri="{FF2B5EF4-FFF2-40B4-BE49-F238E27FC236}">
                  <a16:creationId xmlns:a16="http://schemas.microsoft.com/office/drawing/2014/main" id="{AE7F7B91-A1EC-911B-9DD7-787C141A20D2}"/>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8" name="Google Shape;12135;p81">
              <a:extLst>
                <a:ext uri="{FF2B5EF4-FFF2-40B4-BE49-F238E27FC236}">
                  <a16:creationId xmlns:a16="http://schemas.microsoft.com/office/drawing/2014/main" id="{9DC81BFF-DDB9-1DB8-F8F8-076A196D56CD}"/>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9" name="Google Shape;12136;p81">
              <a:extLst>
                <a:ext uri="{FF2B5EF4-FFF2-40B4-BE49-F238E27FC236}">
                  <a16:creationId xmlns:a16="http://schemas.microsoft.com/office/drawing/2014/main" id="{D3C83547-0EB6-95EE-03CE-7B0137B9875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0" name="Google Shape;12137;p81">
              <a:extLst>
                <a:ext uri="{FF2B5EF4-FFF2-40B4-BE49-F238E27FC236}">
                  <a16:creationId xmlns:a16="http://schemas.microsoft.com/office/drawing/2014/main" id="{6D56E894-42F6-1CE6-31E6-DE96CC4F724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1" name="Google Shape;12138;p81">
              <a:extLst>
                <a:ext uri="{FF2B5EF4-FFF2-40B4-BE49-F238E27FC236}">
                  <a16:creationId xmlns:a16="http://schemas.microsoft.com/office/drawing/2014/main" id="{E9E38D94-BE9E-CB1E-3AB5-A005B7B61067}"/>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2" name="Google Shape;12139;p81">
              <a:extLst>
                <a:ext uri="{FF2B5EF4-FFF2-40B4-BE49-F238E27FC236}">
                  <a16:creationId xmlns:a16="http://schemas.microsoft.com/office/drawing/2014/main" id="{42357AB1-5A1E-B63C-F3C9-C04BEF481410}"/>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3" name="Google Shape;12140;p81">
              <a:extLst>
                <a:ext uri="{FF2B5EF4-FFF2-40B4-BE49-F238E27FC236}">
                  <a16:creationId xmlns:a16="http://schemas.microsoft.com/office/drawing/2014/main" id="{D815622E-2D4B-D767-6A0D-00F15472BBBC}"/>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4" name="Google Shape;12141;p81">
              <a:extLst>
                <a:ext uri="{FF2B5EF4-FFF2-40B4-BE49-F238E27FC236}">
                  <a16:creationId xmlns:a16="http://schemas.microsoft.com/office/drawing/2014/main" id="{C84049A6-799F-F50E-D0F3-976C15E772BD}"/>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5" name="Google Shape;12142;p81">
              <a:extLst>
                <a:ext uri="{FF2B5EF4-FFF2-40B4-BE49-F238E27FC236}">
                  <a16:creationId xmlns:a16="http://schemas.microsoft.com/office/drawing/2014/main" id="{1C7E0B86-B092-5929-7829-EAFD0024D267}"/>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6" name="Google Shape;12143;p81">
              <a:extLst>
                <a:ext uri="{FF2B5EF4-FFF2-40B4-BE49-F238E27FC236}">
                  <a16:creationId xmlns:a16="http://schemas.microsoft.com/office/drawing/2014/main" id="{E809C3B4-8ADC-1DB4-0E79-46062D800434}"/>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7" name="Google Shape;12144;p81">
              <a:extLst>
                <a:ext uri="{FF2B5EF4-FFF2-40B4-BE49-F238E27FC236}">
                  <a16:creationId xmlns:a16="http://schemas.microsoft.com/office/drawing/2014/main" id="{10AD1C45-68CE-BA6E-F26E-336F17920DAB}"/>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8" name="Google Shape;12145;p81">
              <a:extLst>
                <a:ext uri="{FF2B5EF4-FFF2-40B4-BE49-F238E27FC236}">
                  <a16:creationId xmlns:a16="http://schemas.microsoft.com/office/drawing/2014/main" id="{246CF262-37D3-06BA-EFE5-3435C4404331}"/>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9" name="Google Shape;12146;p81">
              <a:extLst>
                <a:ext uri="{FF2B5EF4-FFF2-40B4-BE49-F238E27FC236}">
                  <a16:creationId xmlns:a16="http://schemas.microsoft.com/office/drawing/2014/main" id="{A95E94F5-59CF-0E61-6F4B-2EA3DA931ABC}"/>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0" name="Google Shape;12147;p81">
              <a:extLst>
                <a:ext uri="{FF2B5EF4-FFF2-40B4-BE49-F238E27FC236}">
                  <a16:creationId xmlns:a16="http://schemas.microsoft.com/office/drawing/2014/main" id="{54D4DEA1-81A9-0797-E730-69369A768175}"/>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1" name="Google Shape;12148;p81">
              <a:extLst>
                <a:ext uri="{FF2B5EF4-FFF2-40B4-BE49-F238E27FC236}">
                  <a16:creationId xmlns:a16="http://schemas.microsoft.com/office/drawing/2014/main" id="{F42081DE-113E-17D8-2637-43BE59814ADE}"/>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2" name="Google Shape;12149;p81">
              <a:extLst>
                <a:ext uri="{FF2B5EF4-FFF2-40B4-BE49-F238E27FC236}">
                  <a16:creationId xmlns:a16="http://schemas.microsoft.com/office/drawing/2014/main" id="{26E5D718-1FCE-A1AC-BA0C-4B9624F65A33}"/>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3" name="Google Shape;12150;p81">
              <a:extLst>
                <a:ext uri="{FF2B5EF4-FFF2-40B4-BE49-F238E27FC236}">
                  <a16:creationId xmlns:a16="http://schemas.microsoft.com/office/drawing/2014/main" id="{21A435E2-8E42-CDA1-C802-A7DF22D63F07}"/>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4" name="Google Shape;12151;p81">
              <a:extLst>
                <a:ext uri="{FF2B5EF4-FFF2-40B4-BE49-F238E27FC236}">
                  <a16:creationId xmlns:a16="http://schemas.microsoft.com/office/drawing/2014/main" id="{4BE2A611-C98A-41BC-7EB5-861A19543181}"/>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5" name="Google Shape;12152;p81">
              <a:extLst>
                <a:ext uri="{FF2B5EF4-FFF2-40B4-BE49-F238E27FC236}">
                  <a16:creationId xmlns:a16="http://schemas.microsoft.com/office/drawing/2014/main" id="{1F0036B4-DA60-6A42-987F-726D6471FB69}"/>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6" name="Google Shape;12153;p81">
              <a:extLst>
                <a:ext uri="{FF2B5EF4-FFF2-40B4-BE49-F238E27FC236}">
                  <a16:creationId xmlns:a16="http://schemas.microsoft.com/office/drawing/2014/main" id="{9DA7B162-6116-DBAB-8391-C8660DC68FC0}"/>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7" name="Google Shape;12154;p81">
              <a:extLst>
                <a:ext uri="{FF2B5EF4-FFF2-40B4-BE49-F238E27FC236}">
                  <a16:creationId xmlns:a16="http://schemas.microsoft.com/office/drawing/2014/main" id="{D00C6845-37A6-D490-5504-D0BFE4ED26C2}"/>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8" name="Google Shape;12155;p81">
              <a:extLst>
                <a:ext uri="{FF2B5EF4-FFF2-40B4-BE49-F238E27FC236}">
                  <a16:creationId xmlns:a16="http://schemas.microsoft.com/office/drawing/2014/main" id="{DA78B746-235B-7A6C-E50D-5B96664D822B}"/>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9" name="Google Shape;12156;p81">
              <a:extLst>
                <a:ext uri="{FF2B5EF4-FFF2-40B4-BE49-F238E27FC236}">
                  <a16:creationId xmlns:a16="http://schemas.microsoft.com/office/drawing/2014/main" id="{2A515476-66AC-EEAF-90C2-16A6927D1ABE}"/>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0" name="Google Shape;12157;p81">
              <a:extLst>
                <a:ext uri="{FF2B5EF4-FFF2-40B4-BE49-F238E27FC236}">
                  <a16:creationId xmlns:a16="http://schemas.microsoft.com/office/drawing/2014/main" id="{FF98061E-BF3B-0765-716B-77054190FAC2}"/>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1" name="Google Shape;12158;p81">
              <a:extLst>
                <a:ext uri="{FF2B5EF4-FFF2-40B4-BE49-F238E27FC236}">
                  <a16:creationId xmlns:a16="http://schemas.microsoft.com/office/drawing/2014/main" id="{5E06BEFC-4D85-5EF5-A7AB-471872EEA8F3}"/>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2" name="Google Shape;12159;p81">
              <a:extLst>
                <a:ext uri="{FF2B5EF4-FFF2-40B4-BE49-F238E27FC236}">
                  <a16:creationId xmlns:a16="http://schemas.microsoft.com/office/drawing/2014/main" id="{F116221D-E330-1307-B456-F97661747169}"/>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3" name="Google Shape;12160;p81">
              <a:extLst>
                <a:ext uri="{FF2B5EF4-FFF2-40B4-BE49-F238E27FC236}">
                  <a16:creationId xmlns:a16="http://schemas.microsoft.com/office/drawing/2014/main" id="{D0F9B2CF-A083-CD2E-27A5-665A08E17E8D}"/>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4" name="Google Shape;12161;p81">
              <a:extLst>
                <a:ext uri="{FF2B5EF4-FFF2-40B4-BE49-F238E27FC236}">
                  <a16:creationId xmlns:a16="http://schemas.microsoft.com/office/drawing/2014/main" id="{B879F29C-149F-081C-8BC7-EB93403C02A8}"/>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5" name="Google Shape;12162;p81">
              <a:extLst>
                <a:ext uri="{FF2B5EF4-FFF2-40B4-BE49-F238E27FC236}">
                  <a16:creationId xmlns:a16="http://schemas.microsoft.com/office/drawing/2014/main" id="{FBB0AB4A-969A-0024-CB15-24C3A4B8E228}"/>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6" name="Google Shape;12163;p81">
              <a:extLst>
                <a:ext uri="{FF2B5EF4-FFF2-40B4-BE49-F238E27FC236}">
                  <a16:creationId xmlns:a16="http://schemas.microsoft.com/office/drawing/2014/main" id="{D3820A6D-466B-4A62-6D02-1B0CD5EA28DD}"/>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7" name="Google Shape;12164;p81">
              <a:extLst>
                <a:ext uri="{FF2B5EF4-FFF2-40B4-BE49-F238E27FC236}">
                  <a16:creationId xmlns:a16="http://schemas.microsoft.com/office/drawing/2014/main" id="{1A4C9660-7E7D-F6D3-D490-D01B88B7DE6B}"/>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8" name="Google Shape;12165;p81">
              <a:extLst>
                <a:ext uri="{FF2B5EF4-FFF2-40B4-BE49-F238E27FC236}">
                  <a16:creationId xmlns:a16="http://schemas.microsoft.com/office/drawing/2014/main" id="{8CA5CD18-28E3-700F-45FE-02C9EA2509BF}"/>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9" name="Google Shape;12166;p81">
              <a:extLst>
                <a:ext uri="{FF2B5EF4-FFF2-40B4-BE49-F238E27FC236}">
                  <a16:creationId xmlns:a16="http://schemas.microsoft.com/office/drawing/2014/main" id="{15D617AB-4BEF-7CFE-BF83-92EBB642E523}"/>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0" name="Google Shape;12167;p81">
              <a:extLst>
                <a:ext uri="{FF2B5EF4-FFF2-40B4-BE49-F238E27FC236}">
                  <a16:creationId xmlns:a16="http://schemas.microsoft.com/office/drawing/2014/main" id="{C83B1BFA-BBBC-2EA3-6640-4D98DF5E28FB}"/>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1" name="Google Shape;12168;p81">
              <a:extLst>
                <a:ext uri="{FF2B5EF4-FFF2-40B4-BE49-F238E27FC236}">
                  <a16:creationId xmlns:a16="http://schemas.microsoft.com/office/drawing/2014/main" id="{3F22A09E-EB55-D9F1-7CD0-F3A222826A0A}"/>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2" name="Google Shape;12169;p81">
              <a:extLst>
                <a:ext uri="{FF2B5EF4-FFF2-40B4-BE49-F238E27FC236}">
                  <a16:creationId xmlns:a16="http://schemas.microsoft.com/office/drawing/2014/main" id="{7578BDC9-58D0-58C6-B224-7627131EDC99}"/>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3" name="Google Shape;12170;p81">
              <a:extLst>
                <a:ext uri="{FF2B5EF4-FFF2-40B4-BE49-F238E27FC236}">
                  <a16:creationId xmlns:a16="http://schemas.microsoft.com/office/drawing/2014/main" id="{927A5785-7E9C-6B29-75FA-A70108D7AD3C}"/>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4" name="Google Shape;12171;p81">
              <a:extLst>
                <a:ext uri="{FF2B5EF4-FFF2-40B4-BE49-F238E27FC236}">
                  <a16:creationId xmlns:a16="http://schemas.microsoft.com/office/drawing/2014/main" id="{CF05EB7D-7567-0740-886E-912186383676}"/>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5" name="Google Shape;12172;p81">
              <a:extLst>
                <a:ext uri="{FF2B5EF4-FFF2-40B4-BE49-F238E27FC236}">
                  <a16:creationId xmlns:a16="http://schemas.microsoft.com/office/drawing/2014/main" id="{F60F1D0C-2F81-7F82-EC03-3E6DC4647D39}"/>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6" name="Google Shape;12173;p81">
              <a:extLst>
                <a:ext uri="{FF2B5EF4-FFF2-40B4-BE49-F238E27FC236}">
                  <a16:creationId xmlns:a16="http://schemas.microsoft.com/office/drawing/2014/main" id="{CE8762EC-9175-427C-4E90-6178E02EC21D}"/>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7" name="Google Shape;12174;p81">
              <a:extLst>
                <a:ext uri="{FF2B5EF4-FFF2-40B4-BE49-F238E27FC236}">
                  <a16:creationId xmlns:a16="http://schemas.microsoft.com/office/drawing/2014/main" id="{1673DBDE-306A-7CCB-2942-B60A0B21CFD8}"/>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8" name="Google Shape;12175;p81">
              <a:extLst>
                <a:ext uri="{FF2B5EF4-FFF2-40B4-BE49-F238E27FC236}">
                  <a16:creationId xmlns:a16="http://schemas.microsoft.com/office/drawing/2014/main" id="{34B833D1-7A06-FDFF-8F35-D2C46895425B}"/>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9" name="Google Shape;12176;p81">
              <a:extLst>
                <a:ext uri="{FF2B5EF4-FFF2-40B4-BE49-F238E27FC236}">
                  <a16:creationId xmlns:a16="http://schemas.microsoft.com/office/drawing/2014/main" id="{6A07F7FD-6A13-DACD-5B83-BF0F72C30187}"/>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0" name="Google Shape;12177;p81">
              <a:extLst>
                <a:ext uri="{FF2B5EF4-FFF2-40B4-BE49-F238E27FC236}">
                  <a16:creationId xmlns:a16="http://schemas.microsoft.com/office/drawing/2014/main" id="{7BA04187-D02E-8A5A-ECFD-F60B7D5678CD}"/>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1" name="Google Shape;12178;p81">
              <a:extLst>
                <a:ext uri="{FF2B5EF4-FFF2-40B4-BE49-F238E27FC236}">
                  <a16:creationId xmlns:a16="http://schemas.microsoft.com/office/drawing/2014/main" id="{626770F4-67AE-F085-C81A-ACEB62C1F458}"/>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2" name="Google Shape;12179;p81">
              <a:extLst>
                <a:ext uri="{FF2B5EF4-FFF2-40B4-BE49-F238E27FC236}">
                  <a16:creationId xmlns:a16="http://schemas.microsoft.com/office/drawing/2014/main" id="{2CA4D82D-94F1-B8D2-5A9D-EA06D454E290}"/>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3" name="Google Shape;12180;p81">
              <a:extLst>
                <a:ext uri="{FF2B5EF4-FFF2-40B4-BE49-F238E27FC236}">
                  <a16:creationId xmlns:a16="http://schemas.microsoft.com/office/drawing/2014/main" id="{409E790F-DE03-15C2-E46C-75F820E4923F}"/>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4" name="Google Shape;12181;p81">
              <a:extLst>
                <a:ext uri="{FF2B5EF4-FFF2-40B4-BE49-F238E27FC236}">
                  <a16:creationId xmlns:a16="http://schemas.microsoft.com/office/drawing/2014/main" id="{C4C13DAF-6110-C983-2189-130A587DDC7E}"/>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5" name="Google Shape;12182;p81">
              <a:extLst>
                <a:ext uri="{FF2B5EF4-FFF2-40B4-BE49-F238E27FC236}">
                  <a16:creationId xmlns:a16="http://schemas.microsoft.com/office/drawing/2014/main" id="{54DAB3C4-D4B1-53DA-060C-827A3C1EEA5F}"/>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6" name="Google Shape;12183;p81">
              <a:extLst>
                <a:ext uri="{FF2B5EF4-FFF2-40B4-BE49-F238E27FC236}">
                  <a16:creationId xmlns:a16="http://schemas.microsoft.com/office/drawing/2014/main" id="{56A4E8AB-6157-483E-2407-0CA4F417051E}"/>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7" name="Google Shape;12184;p81">
              <a:extLst>
                <a:ext uri="{FF2B5EF4-FFF2-40B4-BE49-F238E27FC236}">
                  <a16:creationId xmlns:a16="http://schemas.microsoft.com/office/drawing/2014/main" id="{070693BD-45DB-9F74-C4F9-EEDA99BE745A}"/>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8" name="Google Shape;12185;p81">
              <a:extLst>
                <a:ext uri="{FF2B5EF4-FFF2-40B4-BE49-F238E27FC236}">
                  <a16:creationId xmlns:a16="http://schemas.microsoft.com/office/drawing/2014/main" id="{F713666C-85FA-99D5-E25F-C0274551EBF9}"/>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9" name="Google Shape;12186;p81">
              <a:extLst>
                <a:ext uri="{FF2B5EF4-FFF2-40B4-BE49-F238E27FC236}">
                  <a16:creationId xmlns:a16="http://schemas.microsoft.com/office/drawing/2014/main" id="{5569D82C-7DA8-9FAB-5D35-7ACA117EF63C}"/>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0" name="Google Shape;12187;p81">
              <a:extLst>
                <a:ext uri="{FF2B5EF4-FFF2-40B4-BE49-F238E27FC236}">
                  <a16:creationId xmlns:a16="http://schemas.microsoft.com/office/drawing/2014/main" id="{6A5965C4-5B26-3C7B-908E-42066717126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1" name="Google Shape;12188;p81">
              <a:extLst>
                <a:ext uri="{FF2B5EF4-FFF2-40B4-BE49-F238E27FC236}">
                  <a16:creationId xmlns:a16="http://schemas.microsoft.com/office/drawing/2014/main" id="{76D9D756-6529-E18B-2CC7-3DC46BC57DAA}"/>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2" name="Google Shape;12189;p81">
              <a:extLst>
                <a:ext uri="{FF2B5EF4-FFF2-40B4-BE49-F238E27FC236}">
                  <a16:creationId xmlns:a16="http://schemas.microsoft.com/office/drawing/2014/main" id="{7AE60C8F-9A91-923F-92A9-6DDBBCE08DDE}"/>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3" name="Google Shape;12190;p81">
              <a:extLst>
                <a:ext uri="{FF2B5EF4-FFF2-40B4-BE49-F238E27FC236}">
                  <a16:creationId xmlns:a16="http://schemas.microsoft.com/office/drawing/2014/main" id="{EC272E9F-EB3B-8D39-14B4-53A633A11E5A}"/>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4" name="Google Shape;12191;p81">
              <a:extLst>
                <a:ext uri="{FF2B5EF4-FFF2-40B4-BE49-F238E27FC236}">
                  <a16:creationId xmlns:a16="http://schemas.microsoft.com/office/drawing/2014/main" id="{920F3F5F-01C3-F73B-13D1-1703C1D6EF0B}"/>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5" name="Google Shape;12192;p81">
              <a:extLst>
                <a:ext uri="{FF2B5EF4-FFF2-40B4-BE49-F238E27FC236}">
                  <a16:creationId xmlns:a16="http://schemas.microsoft.com/office/drawing/2014/main" id="{3134BC3C-C8EB-7FF8-A8C3-F0D17189B55C}"/>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6" name="Google Shape;12193;p81">
              <a:extLst>
                <a:ext uri="{FF2B5EF4-FFF2-40B4-BE49-F238E27FC236}">
                  <a16:creationId xmlns:a16="http://schemas.microsoft.com/office/drawing/2014/main" id="{AB0C4E99-8518-59BE-39A9-99208C144EA4}"/>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7" name="Google Shape;12194;p81">
              <a:extLst>
                <a:ext uri="{FF2B5EF4-FFF2-40B4-BE49-F238E27FC236}">
                  <a16:creationId xmlns:a16="http://schemas.microsoft.com/office/drawing/2014/main" id="{5FA11DA9-EB39-58FE-33AD-E43DA62F7F69}"/>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8" name="Google Shape;12195;p81">
              <a:extLst>
                <a:ext uri="{FF2B5EF4-FFF2-40B4-BE49-F238E27FC236}">
                  <a16:creationId xmlns:a16="http://schemas.microsoft.com/office/drawing/2014/main" id="{7FC9A6A3-1B0A-D6D3-7BE8-BCFC295EAEC3}"/>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9" name="Google Shape;12196;p81">
              <a:extLst>
                <a:ext uri="{FF2B5EF4-FFF2-40B4-BE49-F238E27FC236}">
                  <a16:creationId xmlns:a16="http://schemas.microsoft.com/office/drawing/2014/main" id="{0A765F44-F858-EEA3-F9F4-C93FC578C766}"/>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0" name="Google Shape;12197;p81">
              <a:extLst>
                <a:ext uri="{FF2B5EF4-FFF2-40B4-BE49-F238E27FC236}">
                  <a16:creationId xmlns:a16="http://schemas.microsoft.com/office/drawing/2014/main" id="{15202E11-3490-A20A-355B-04984348D60A}"/>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1" name="Google Shape;12198;p81">
              <a:extLst>
                <a:ext uri="{FF2B5EF4-FFF2-40B4-BE49-F238E27FC236}">
                  <a16:creationId xmlns:a16="http://schemas.microsoft.com/office/drawing/2014/main" id="{3752C328-50BA-8040-A170-921C729566F4}"/>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2" name="Google Shape;12199;p81">
              <a:extLst>
                <a:ext uri="{FF2B5EF4-FFF2-40B4-BE49-F238E27FC236}">
                  <a16:creationId xmlns:a16="http://schemas.microsoft.com/office/drawing/2014/main" id="{4E639281-F679-C2EA-D003-2BF714968B94}"/>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3" name="Google Shape;12200;p81">
              <a:extLst>
                <a:ext uri="{FF2B5EF4-FFF2-40B4-BE49-F238E27FC236}">
                  <a16:creationId xmlns:a16="http://schemas.microsoft.com/office/drawing/2014/main" id="{F53C6811-7047-F973-2739-B5F9E0124E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4" name="Google Shape;12201;p81">
              <a:extLst>
                <a:ext uri="{FF2B5EF4-FFF2-40B4-BE49-F238E27FC236}">
                  <a16:creationId xmlns:a16="http://schemas.microsoft.com/office/drawing/2014/main" id="{31EE302A-8D6D-2E49-7A6B-23C394485DC8}"/>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5" name="Google Shape;12202;p81">
              <a:extLst>
                <a:ext uri="{FF2B5EF4-FFF2-40B4-BE49-F238E27FC236}">
                  <a16:creationId xmlns:a16="http://schemas.microsoft.com/office/drawing/2014/main" id="{F832EA6B-F41C-D3CE-6DB5-831A80A73CAB}"/>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6" name="Google Shape;12203;p81">
              <a:extLst>
                <a:ext uri="{FF2B5EF4-FFF2-40B4-BE49-F238E27FC236}">
                  <a16:creationId xmlns:a16="http://schemas.microsoft.com/office/drawing/2014/main" id="{850D4E8E-2321-0D75-438C-5A6A8E9E1AC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7" name="Google Shape;12204;p81">
              <a:extLst>
                <a:ext uri="{FF2B5EF4-FFF2-40B4-BE49-F238E27FC236}">
                  <a16:creationId xmlns:a16="http://schemas.microsoft.com/office/drawing/2014/main" id="{90BF886C-DC66-4025-5395-4E4C59B47CA8}"/>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8" name="Google Shape;12205;p81">
              <a:extLst>
                <a:ext uri="{FF2B5EF4-FFF2-40B4-BE49-F238E27FC236}">
                  <a16:creationId xmlns:a16="http://schemas.microsoft.com/office/drawing/2014/main" id="{42521B99-78A0-3831-8738-8F1AFF3B85F8}"/>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9" name="Google Shape;12206;p81">
              <a:extLst>
                <a:ext uri="{FF2B5EF4-FFF2-40B4-BE49-F238E27FC236}">
                  <a16:creationId xmlns:a16="http://schemas.microsoft.com/office/drawing/2014/main" id="{574BD435-6B4C-4B51-E47B-71A546CF6318}"/>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0" name="Google Shape;12207;p81">
              <a:extLst>
                <a:ext uri="{FF2B5EF4-FFF2-40B4-BE49-F238E27FC236}">
                  <a16:creationId xmlns:a16="http://schemas.microsoft.com/office/drawing/2014/main" id="{B87447E6-28CE-C057-C961-D9DEE486240A}"/>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1" name="Google Shape;12208;p81">
              <a:extLst>
                <a:ext uri="{FF2B5EF4-FFF2-40B4-BE49-F238E27FC236}">
                  <a16:creationId xmlns:a16="http://schemas.microsoft.com/office/drawing/2014/main" id="{CE428993-C9AF-6620-4FB7-3D5B898FB8CF}"/>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2" name="Google Shape;12209;p81">
              <a:extLst>
                <a:ext uri="{FF2B5EF4-FFF2-40B4-BE49-F238E27FC236}">
                  <a16:creationId xmlns:a16="http://schemas.microsoft.com/office/drawing/2014/main" id="{FE85D06C-4A7D-A7F3-935B-12B45C2BE493}"/>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3" name="Google Shape;12210;p81">
              <a:extLst>
                <a:ext uri="{FF2B5EF4-FFF2-40B4-BE49-F238E27FC236}">
                  <a16:creationId xmlns:a16="http://schemas.microsoft.com/office/drawing/2014/main" id="{8BA82BA2-D3F9-0CDE-9D11-12223ECDC45C}"/>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4" name="Google Shape;12211;p81">
              <a:extLst>
                <a:ext uri="{FF2B5EF4-FFF2-40B4-BE49-F238E27FC236}">
                  <a16:creationId xmlns:a16="http://schemas.microsoft.com/office/drawing/2014/main" id="{AE4A5FA2-ED39-6B01-A015-95C7579ED6EC}"/>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5" name="Google Shape;12212;p81">
              <a:extLst>
                <a:ext uri="{FF2B5EF4-FFF2-40B4-BE49-F238E27FC236}">
                  <a16:creationId xmlns:a16="http://schemas.microsoft.com/office/drawing/2014/main" id="{55C669A9-EE9C-D6B3-7BA1-C26B1EEB4FFE}"/>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6" name="Google Shape;12213;p81">
              <a:extLst>
                <a:ext uri="{FF2B5EF4-FFF2-40B4-BE49-F238E27FC236}">
                  <a16:creationId xmlns:a16="http://schemas.microsoft.com/office/drawing/2014/main" id="{6F5D669B-3342-709F-388D-3370E4F62F13}"/>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7" name="Google Shape;12214;p81">
              <a:extLst>
                <a:ext uri="{FF2B5EF4-FFF2-40B4-BE49-F238E27FC236}">
                  <a16:creationId xmlns:a16="http://schemas.microsoft.com/office/drawing/2014/main" id="{4C88E809-5CDA-96AD-7694-D87C952DC3C6}"/>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8" name="Google Shape;12215;p81">
              <a:extLst>
                <a:ext uri="{FF2B5EF4-FFF2-40B4-BE49-F238E27FC236}">
                  <a16:creationId xmlns:a16="http://schemas.microsoft.com/office/drawing/2014/main" id="{1CCB8C0D-8B89-EB40-5A1A-0D535209FEDA}"/>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9" name="Google Shape;12216;p81">
              <a:extLst>
                <a:ext uri="{FF2B5EF4-FFF2-40B4-BE49-F238E27FC236}">
                  <a16:creationId xmlns:a16="http://schemas.microsoft.com/office/drawing/2014/main" id="{8BBB51CA-F56C-CB0C-FA78-72424355E32B}"/>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0" name="Google Shape;12217;p81">
              <a:extLst>
                <a:ext uri="{FF2B5EF4-FFF2-40B4-BE49-F238E27FC236}">
                  <a16:creationId xmlns:a16="http://schemas.microsoft.com/office/drawing/2014/main" id="{04221E01-9F32-BA6E-8E58-71176483F4C2}"/>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1" name="Google Shape;12218;p81">
              <a:extLst>
                <a:ext uri="{FF2B5EF4-FFF2-40B4-BE49-F238E27FC236}">
                  <a16:creationId xmlns:a16="http://schemas.microsoft.com/office/drawing/2014/main" id="{950F2740-3F82-4100-8FE7-D008BA2CD658}"/>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2" name="Google Shape;12219;p81">
              <a:extLst>
                <a:ext uri="{FF2B5EF4-FFF2-40B4-BE49-F238E27FC236}">
                  <a16:creationId xmlns:a16="http://schemas.microsoft.com/office/drawing/2014/main" id="{AE3C81E2-5783-E5BB-EFD5-45589317F3A2}"/>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3" name="Google Shape;12220;p81">
              <a:extLst>
                <a:ext uri="{FF2B5EF4-FFF2-40B4-BE49-F238E27FC236}">
                  <a16:creationId xmlns:a16="http://schemas.microsoft.com/office/drawing/2014/main" id="{0FC89044-C9C6-D915-4658-A97C0EA18439}"/>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4" name="Google Shape;12221;p81">
              <a:extLst>
                <a:ext uri="{FF2B5EF4-FFF2-40B4-BE49-F238E27FC236}">
                  <a16:creationId xmlns:a16="http://schemas.microsoft.com/office/drawing/2014/main" id="{84C46DB7-47A5-BEE4-6C61-E2C8AD09A8BC}"/>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5" name="Google Shape;12222;p81">
              <a:extLst>
                <a:ext uri="{FF2B5EF4-FFF2-40B4-BE49-F238E27FC236}">
                  <a16:creationId xmlns:a16="http://schemas.microsoft.com/office/drawing/2014/main" id="{A6F7CD51-4A86-1ED3-4DFE-CEBEB90CC489}"/>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6" name="Google Shape;12223;p81">
              <a:extLst>
                <a:ext uri="{FF2B5EF4-FFF2-40B4-BE49-F238E27FC236}">
                  <a16:creationId xmlns:a16="http://schemas.microsoft.com/office/drawing/2014/main" id="{555F8CDF-A8CF-EDA6-5C82-08D0C833ED5B}"/>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7" name="Google Shape;12224;p81">
              <a:extLst>
                <a:ext uri="{FF2B5EF4-FFF2-40B4-BE49-F238E27FC236}">
                  <a16:creationId xmlns:a16="http://schemas.microsoft.com/office/drawing/2014/main" id="{7EBE9A07-7D99-301D-E464-7F70BAA8ED7E}"/>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8" name="Google Shape;12225;p81">
              <a:extLst>
                <a:ext uri="{FF2B5EF4-FFF2-40B4-BE49-F238E27FC236}">
                  <a16:creationId xmlns:a16="http://schemas.microsoft.com/office/drawing/2014/main" id="{0C8EECAA-F5FE-2844-D927-17ABC0DF362E}"/>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9" name="Google Shape;12226;p81">
              <a:extLst>
                <a:ext uri="{FF2B5EF4-FFF2-40B4-BE49-F238E27FC236}">
                  <a16:creationId xmlns:a16="http://schemas.microsoft.com/office/drawing/2014/main" id="{F95A665E-266F-86CE-A71B-CA49090B428C}"/>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0" name="Google Shape;12227;p81">
              <a:extLst>
                <a:ext uri="{FF2B5EF4-FFF2-40B4-BE49-F238E27FC236}">
                  <a16:creationId xmlns:a16="http://schemas.microsoft.com/office/drawing/2014/main" id="{908BAA94-3F97-8399-64F4-E0F3DC4670A9}"/>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1" name="Google Shape;12228;p81">
              <a:extLst>
                <a:ext uri="{FF2B5EF4-FFF2-40B4-BE49-F238E27FC236}">
                  <a16:creationId xmlns:a16="http://schemas.microsoft.com/office/drawing/2014/main" id="{08D88847-45BC-0836-1488-F88868620291}"/>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2" name="Google Shape;12229;p81">
              <a:extLst>
                <a:ext uri="{FF2B5EF4-FFF2-40B4-BE49-F238E27FC236}">
                  <a16:creationId xmlns:a16="http://schemas.microsoft.com/office/drawing/2014/main" id="{F216259D-AB6E-C64A-8F58-F7C9A2DDE939}"/>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3" name="Google Shape;12230;p81">
              <a:extLst>
                <a:ext uri="{FF2B5EF4-FFF2-40B4-BE49-F238E27FC236}">
                  <a16:creationId xmlns:a16="http://schemas.microsoft.com/office/drawing/2014/main" id="{ACBC83EC-4C7E-F1A9-9B6B-6BE62C5A7BE1}"/>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4" name="Google Shape;12231;p81">
              <a:extLst>
                <a:ext uri="{FF2B5EF4-FFF2-40B4-BE49-F238E27FC236}">
                  <a16:creationId xmlns:a16="http://schemas.microsoft.com/office/drawing/2014/main" id="{5807D97D-C7B2-14B9-CE0B-6AC48881B5BA}"/>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5" name="Google Shape;12232;p81">
              <a:extLst>
                <a:ext uri="{FF2B5EF4-FFF2-40B4-BE49-F238E27FC236}">
                  <a16:creationId xmlns:a16="http://schemas.microsoft.com/office/drawing/2014/main" id="{00AD6147-7B00-A8DF-5041-70A50DB25D53}"/>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6" name="Google Shape;12233;p81">
              <a:extLst>
                <a:ext uri="{FF2B5EF4-FFF2-40B4-BE49-F238E27FC236}">
                  <a16:creationId xmlns:a16="http://schemas.microsoft.com/office/drawing/2014/main" id="{9BB6ED57-B10A-C04C-2880-1B268276A937}"/>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7" name="Google Shape;12234;p81">
              <a:extLst>
                <a:ext uri="{FF2B5EF4-FFF2-40B4-BE49-F238E27FC236}">
                  <a16:creationId xmlns:a16="http://schemas.microsoft.com/office/drawing/2014/main" id="{BA3263FA-2292-284B-5E00-D8F66C7B39B2}"/>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8" name="Google Shape;12235;p81">
              <a:extLst>
                <a:ext uri="{FF2B5EF4-FFF2-40B4-BE49-F238E27FC236}">
                  <a16:creationId xmlns:a16="http://schemas.microsoft.com/office/drawing/2014/main" id="{25F51455-7B07-9EA2-3390-82F302CAD009}"/>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9" name="Google Shape;12236;p81">
              <a:extLst>
                <a:ext uri="{FF2B5EF4-FFF2-40B4-BE49-F238E27FC236}">
                  <a16:creationId xmlns:a16="http://schemas.microsoft.com/office/drawing/2014/main" id="{6E1542AF-768C-2B09-58B9-CCA31D128E60}"/>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0" name="Google Shape;12237;p81">
              <a:extLst>
                <a:ext uri="{FF2B5EF4-FFF2-40B4-BE49-F238E27FC236}">
                  <a16:creationId xmlns:a16="http://schemas.microsoft.com/office/drawing/2014/main" id="{81A99C24-B39B-14A5-5A63-F758D6F1E1E7}"/>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1" name="Google Shape;12238;p81">
              <a:extLst>
                <a:ext uri="{FF2B5EF4-FFF2-40B4-BE49-F238E27FC236}">
                  <a16:creationId xmlns:a16="http://schemas.microsoft.com/office/drawing/2014/main" id="{A323A367-876A-EDB7-A73C-029CA7C47B68}"/>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2" name="Google Shape;12239;p81">
              <a:extLst>
                <a:ext uri="{FF2B5EF4-FFF2-40B4-BE49-F238E27FC236}">
                  <a16:creationId xmlns:a16="http://schemas.microsoft.com/office/drawing/2014/main" id="{679F4141-EC55-7B4C-6435-69DE87998D79}"/>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3" name="Google Shape;12240;p81">
              <a:extLst>
                <a:ext uri="{FF2B5EF4-FFF2-40B4-BE49-F238E27FC236}">
                  <a16:creationId xmlns:a16="http://schemas.microsoft.com/office/drawing/2014/main" id="{D4056B45-F09B-7629-9D4D-BC7154144A5D}"/>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4" name="Google Shape;12241;p81">
              <a:extLst>
                <a:ext uri="{FF2B5EF4-FFF2-40B4-BE49-F238E27FC236}">
                  <a16:creationId xmlns:a16="http://schemas.microsoft.com/office/drawing/2014/main" id="{61901FCE-2368-04E1-587F-B82867280560}"/>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5" name="Google Shape;12242;p81">
              <a:extLst>
                <a:ext uri="{FF2B5EF4-FFF2-40B4-BE49-F238E27FC236}">
                  <a16:creationId xmlns:a16="http://schemas.microsoft.com/office/drawing/2014/main" id="{0E6609BA-293E-8570-0269-CE0902BF8D4D}"/>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6" name="Google Shape;12243;p81">
              <a:extLst>
                <a:ext uri="{FF2B5EF4-FFF2-40B4-BE49-F238E27FC236}">
                  <a16:creationId xmlns:a16="http://schemas.microsoft.com/office/drawing/2014/main" id="{4715232C-2B80-928D-16A9-7445DCC38490}"/>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7" name="Google Shape;12244;p81">
              <a:extLst>
                <a:ext uri="{FF2B5EF4-FFF2-40B4-BE49-F238E27FC236}">
                  <a16:creationId xmlns:a16="http://schemas.microsoft.com/office/drawing/2014/main" id="{12638F1F-7939-B84D-11FF-BB11F74AF796}"/>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8" name="Google Shape;12245;p81">
              <a:extLst>
                <a:ext uri="{FF2B5EF4-FFF2-40B4-BE49-F238E27FC236}">
                  <a16:creationId xmlns:a16="http://schemas.microsoft.com/office/drawing/2014/main" id="{3CBF795A-A5C4-16C1-91F4-04D2A14E1AE9}"/>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9" name="Google Shape;12246;p81">
              <a:extLst>
                <a:ext uri="{FF2B5EF4-FFF2-40B4-BE49-F238E27FC236}">
                  <a16:creationId xmlns:a16="http://schemas.microsoft.com/office/drawing/2014/main" id="{725C92CC-EDA5-A22C-56A0-32C369BCD9B4}"/>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0" name="Google Shape;12247;p81">
              <a:extLst>
                <a:ext uri="{FF2B5EF4-FFF2-40B4-BE49-F238E27FC236}">
                  <a16:creationId xmlns:a16="http://schemas.microsoft.com/office/drawing/2014/main" id="{EE7CC702-B26B-0819-CCA7-B2338B38C356}"/>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1" name="Google Shape;12248;p81">
              <a:extLst>
                <a:ext uri="{FF2B5EF4-FFF2-40B4-BE49-F238E27FC236}">
                  <a16:creationId xmlns:a16="http://schemas.microsoft.com/office/drawing/2014/main" id="{A52B2FD0-EDF0-76C7-3C86-8946BFD99892}"/>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2" name="Google Shape;12249;p81">
              <a:extLst>
                <a:ext uri="{FF2B5EF4-FFF2-40B4-BE49-F238E27FC236}">
                  <a16:creationId xmlns:a16="http://schemas.microsoft.com/office/drawing/2014/main" id="{BA4E73C8-0842-D948-DCE3-5E50AAE6B6AB}"/>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3" name="Google Shape;12250;p81">
              <a:extLst>
                <a:ext uri="{FF2B5EF4-FFF2-40B4-BE49-F238E27FC236}">
                  <a16:creationId xmlns:a16="http://schemas.microsoft.com/office/drawing/2014/main" id="{7B9F98D1-9FF2-444F-1F94-7AEF0370360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4" name="Google Shape;12251;p81">
              <a:extLst>
                <a:ext uri="{FF2B5EF4-FFF2-40B4-BE49-F238E27FC236}">
                  <a16:creationId xmlns:a16="http://schemas.microsoft.com/office/drawing/2014/main" id="{CE344513-3005-C5AC-7DCE-2207D4D8F274}"/>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5" name="Google Shape;12252;p81">
              <a:extLst>
                <a:ext uri="{FF2B5EF4-FFF2-40B4-BE49-F238E27FC236}">
                  <a16:creationId xmlns:a16="http://schemas.microsoft.com/office/drawing/2014/main" id="{2FD894C6-EA68-EE0C-BA31-F881C09AE0B6}"/>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6" name="Google Shape;12253;p81">
              <a:extLst>
                <a:ext uri="{FF2B5EF4-FFF2-40B4-BE49-F238E27FC236}">
                  <a16:creationId xmlns:a16="http://schemas.microsoft.com/office/drawing/2014/main" id="{66C2DE9D-7F59-46B0-2530-E63393AC019D}"/>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7" name="Google Shape;12254;p81">
              <a:extLst>
                <a:ext uri="{FF2B5EF4-FFF2-40B4-BE49-F238E27FC236}">
                  <a16:creationId xmlns:a16="http://schemas.microsoft.com/office/drawing/2014/main" id="{1A836343-1E67-874A-E332-41121B16CCE8}"/>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8" name="Google Shape;12255;p81">
              <a:extLst>
                <a:ext uri="{FF2B5EF4-FFF2-40B4-BE49-F238E27FC236}">
                  <a16:creationId xmlns:a16="http://schemas.microsoft.com/office/drawing/2014/main" id="{3E729718-78EA-CDFC-801A-89E9428F8DD8}"/>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9" name="Google Shape;12256;p81">
              <a:extLst>
                <a:ext uri="{FF2B5EF4-FFF2-40B4-BE49-F238E27FC236}">
                  <a16:creationId xmlns:a16="http://schemas.microsoft.com/office/drawing/2014/main" id="{ACC14422-D3AB-14B4-271A-704B1C10A1CA}"/>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0" name="Google Shape;12257;p81">
              <a:extLst>
                <a:ext uri="{FF2B5EF4-FFF2-40B4-BE49-F238E27FC236}">
                  <a16:creationId xmlns:a16="http://schemas.microsoft.com/office/drawing/2014/main" id="{1185B61E-78D3-9E18-F2A1-67E07A51BFDA}"/>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1" name="Google Shape;12258;p81">
              <a:extLst>
                <a:ext uri="{FF2B5EF4-FFF2-40B4-BE49-F238E27FC236}">
                  <a16:creationId xmlns:a16="http://schemas.microsoft.com/office/drawing/2014/main" id="{036A5839-B005-907F-4782-7A4978CF5EEA}"/>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2" name="Google Shape;12259;p81">
              <a:extLst>
                <a:ext uri="{FF2B5EF4-FFF2-40B4-BE49-F238E27FC236}">
                  <a16:creationId xmlns:a16="http://schemas.microsoft.com/office/drawing/2014/main" id="{B616ACF9-967D-0851-D4B1-EE9332A71F7D}"/>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3" name="Google Shape;12260;p81">
              <a:extLst>
                <a:ext uri="{FF2B5EF4-FFF2-40B4-BE49-F238E27FC236}">
                  <a16:creationId xmlns:a16="http://schemas.microsoft.com/office/drawing/2014/main" id="{F60BA923-5E30-7599-9A42-6DC70788EF0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4" name="Google Shape;12261;p81">
              <a:extLst>
                <a:ext uri="{FF2B5EF4-FFF2-40B4-BE49-F238E27FC236}">
                  <a16:creationId xmlns:a16="http://schemas.microsoft.com/office/drawing/2014/main" id="{10B01751-140E-CE97-89F2-718832DADE66}"/>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5" name="Google Shape;12262;p81">
              <a:extLst>
                <a:ext uri="{FF2B5EF4-FFF2-40B4-BE49-F238E27FC236}">
                  <a16:creationId xmlns:a16="http://schemas.microsoft.com/office/drawing/2014/main" id="{116A6EEB-A22E-9B7D-9028-6124A64D4869}"/>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6" name="Google Shape;12263;p81">
              <a:extLst>
                <a:ext uri="{FF2B5EF4-FFF2-40B4-BE49-F238E27FC236}">
                  <a16:creationId xmlns:a16="http://schemas.microsoft.com/office/drawing/2014/main" id="{5FBA3B9D-8298-D014-4667-A93C43ABFE6B}"/>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7" name="Google Shape;12264;p81">
              <a:extLst>
                <a:ext uri="{FF2B5EF4-FFF2-40B4-BE49-F238E27FC236}">
                  <a16:creationId xmlns:a16="http://schemas.microsoft.com/office/drawing/2014/main" id="{EDC39543-16B1-E9EA-E3C5-FAED87E9CEFB}"/>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8" name="Google Shape;12265;p81">
              <a:extLst>
                <a:ext uri="{FF2B5EF4-FFF2-40B4-BE49-F238E27FC236}">
                  <a16:creationId xmlns:a16="http://schemas.microsoft.com/office/drawing/2014/main" id="{98628111-6825-7F6B-02E9-2020E28F3B2A}"/>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9" name="Google Shape;12266;p81">
              <a:extLst>
                <a:ext uri="{FF2B5EF4-FFF2-40B4-BE49-F238E27FC236}">
                  <a16:creationId xmlns:a16="http://schemas.microsoft.com/office/drawing/2014/main" id="{7BEFA044-120D-407F-DE06-B84BAF17BEEE}"/>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0" name="Google Shape;12267;p81">
              <a:extLst>
                <a:ext uri="{FF2B5EF4-FFF2-40B4-BE49-F238E27FC236}">
                  <a16:creationId xmlns:a16="http://schemas.microsoft.com/office/drawing/2014/main" id="{57AA51FF-A6E1-2D17-1C72-112A505F7E2A}"/>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1" name="Google Shape;12268;p81">
              <a:extLst>
                <a:ext uri="{FF2B5EF4-FFF2-40B4-BE49-F238E27FC236}">
                  <a16:creationId xmlns:a16="http://schemas.microsoft.com/office/drawing/2014/main" id="{1F5E17EE-7465-0694-22C2-F722AA0516B5}"/>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2" name="Google Shape;12269;p81">
              <a:extLst>
                <a:ext uri="{FF2B5EF4-FFF2-40B4-BE49-F238E27FC236}">
                  <a16:creationId xmlns:a16="http://schemas.microsoft.com/office/drawing/2014/main" id="{2E53B9F1-4A5F-D8E6-81C1-452F080B0C62}"/>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3" name="Google Shape;12270;p81">
              <a:extLst>
                <a:ext uri="{FF2B5EF4-FFF2-40B4-BE49-F238E27FC236}">
                  <a16:creationId xmlns:a16="http://schemas.microsoft.com/office/drawing/2014/main" id="{DEA3E230-D1D4-8F33-C2A4-282F20688E91}"/>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4" name="Google Shape;12271;p81">
              <a:extLst>
                <a:ext uri="{FF2B5EF4-FFF2-40B4-BE49-F238E27FC236}">
                  <a16:creationId xmlns:a16="http://schemas.microsoft.com/office/drawing/2014/main" id="{5C20FE0D-3441-D096-3AA7-01FAFC77573E}"/>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5" name="Google Shape;12272;p81">
              <a:extLst>
                <a:ext uri="{FF2B5EF4-FFF2-40B4-BE49-F238E27FC236}">
                  <a16:creationId xmlns:a16="http://schemas.microsoft.com/office/drawing/2014/main" id="{A210E749-E785-14D0-EAE3-27872549D6B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6" name="Google Shape;12273;p81">
              <a:extLst>
                <a:ext uri="{FF2B5EF4-FFF2-40B4-BE49-F238E27FC236}">
                  <a16:creationId xmlns:a16="http://schemas.microsoft.com/office/drawing/2014/main" id="{0804AC5B-35AC-050F-C69D-7BAD948BB896}"/>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7" name="Google Shape;12274;p81">
              <a:extLst>
                <a:ext uri="{FF2B5EF4-FFF2-40B4-BE49-F238E27FC236}">
                  <a16:creationId xmlns:a16="http://schemas.microsoft.com/office/drawing/2014/main" id="{81CD29F4-982C-9A16-22E4-E9B1EF553D10}"/>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8" name="Google Shape;12275;p81">
              <a:extLst>
                <a:ext uri="{FF2B5EF4-FFF2-40B4-BE49-F238E27FC236}">
                  <a16:creationId xmlns:a16="http://schemas.microsoft.com/office/drawing/2014/main" id="{893FA001-E376-16AD-B446-FBAD1840A5E4}"/>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9" name="Google Shape;12276;p81">
              <a:extLst>
                <a:ext uri="{FF2B5EF4-FFF2-40B4-BE49-F238E27FC236}">
                  <a16:creationId xmlns:a16="http://schemas.microsoft.com/office/drawing/2014/main" id="{2CC649F1-C0DE-837E-1075-B901F24FF634}"/>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0" name="Google Shape;12277;p81">
              <a:extLst>
                <a:ext uri="{FF2B5EF4-FFF2-40B4-BE49-F238E27FC236}">
                  <a16:creationId xmlns:a16="http://schemas.microsoft.com/office/drawing/2014/main" id="{29627618-B05D-4FF2-6A6F-6990B5DF4754}"/>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1" name="Google Shape;12278;p81">
              <a:extLst>
                <a:ext uri="{FF2B5EF4-FFF2-40B4-BE49-F238E27FC236}">
                  <a16:creationId xmlns:a16="http://schemas.microsoft.com/office/drawing/2014/main" id="{307D08A5-3D32-94E2-BFCB-BAF202F9E299}"/>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2" name="Google Shape;12279;p81">
              <a:extLst>
                <a:ext uri="{FF2B5EF4-FFF2-40B4-BE49-F238E27FC236}">
                  <a16:creationId xmlns:a16="http://schemas.microsoft.com/office/drawing/2014/main" id="{D51AEA02-18EA-6D59-2FD6-3F533FC886BC}"/>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3" name="Google Shape;12280;p81">
              <a:extLst>
                <a:ext uri="{FF2B5EF4-FFF2-40B4-BE49-F238E27FC236}">
                  <a16:creationId xmlns:a16="http://schemas.microsoft.com/office/drawing/2014/main" id="{49E61FF8-41B6-3C4D-11B5-772B2EBC9B48}"/>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4" name="Google Shape;12281;p81">
              <a:extLst>
                <a:ext uri="{FF2B5EF4-FFF2-40B4-BE49-F238E27FC236}">
                  <a16:creationId xmlns:a16="http://schemas.microsoft.com/office/drawing/2014/main" id="{CE583756-8807-8B8E-A62F-90C3F604F3E8}"/>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5" name="Google Shape;12282;p81">
              <a:extLst>
                <a:ext uri="{FF2B5EF4-FFF2-40B4-BE49-F238E27FC236}">
                  <a16:creationId xmlns:a16="http://schemas.microsoft.com/office/drawing/2014/main" id="{84CC0E1C-C898-CD25-80CB-01B978B4696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6" name="Google Shape;12283;p81">
              <a:extLst>
                <a:ext uri="{FF2B5EF4-FFF2-40B4-BE49-F238E27FC236}">
                  <a16:creationId xmlns:a16="http://schemas.microsoft.com/office/drawing/2014/main" id="{1141A8ED-50E2-610D-1D2F-F035878C7DDD}"/>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7" name="Google Shape;12284;p81">
              <a:extLst>
                <a:ext uri="{FF2B5EF4-FFF2-40B4-BE49-F238E27FC236}">
                  <a16:creationId xmlns:a16="http://schemas.microsoft.com/office/drawing/2014/main" id="{AAD5574E-F736-B251-CC2B-C06270E2133B}"/>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8" name="Google Shape;12285;p81">
              <a:extLst>
                <a:ext uri="{FF2B5EF4-FFF2-40B4-BE49-F238E27FC236}">
                  <a16:creationId xmlns:a16="http://schemas.microsoft.com/office/drawing/2014/main" id="{A87C99B4-654B-50C6-410B-3EFEA9F3BA9A}"/>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9" name="Google Shape;12286;p81">
              <a:extLst>
                <a:ext uri="{FF2B5EF4-FFF2-40B4-BE49-F238E27FC236}">
                  <a16:creationId xmlns:a16="http://schemas.microsoft.com/office/drawing/2014/main" id="{C612C0E8-D911-D988-E734-ABD6C729DC2B}"/>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0" name="Google Shape;12287;p81">
              <a:extLst>
                <a:ext uri="{FF2B5EF4-FFF2-40B4-BE49-F238E27FC236}">
                  <a16:creationId xmlns:a16="http://schemas.microsoft.com/office/drawing/2014/main" id="{ED68FA04-7B50-22F6-0454-A0DE06BE0FFF}"/>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1" name="Google Shape;12288;p81">
              <a:extLst>
                <a:ext uri="{FF2B5EF4-FFF2-40B4-BE49-F238E27FC236}">
                  <a16:creationId xmlns:a16="http://schemas.microsoft.com/office/drawing/2014/main" id="{46FC343E-88A5-6229-044B-370C26CAB25F}"/>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2" name="Google Shape;12289;p81">
              <a:extLst>
                <a:ext uri="{FF2B5EF4-FFF2-40B4-BE49-F238E27FC236}">
                  <a16:creationId xmlns:a16="http://schemas.microsoft.com/office/drawing/2014/main" id="{EEC56476-09A5-6AD6-74D2-EEF5E70E09FB}"/>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3" name="Google Shape;12290;p81">
              <a:extLst>
                <a:ext uri="{FF2B5EF4-FFF2-40B4-BE49-F238E27FC236}">
                  <a16:creationId xmlns:a16="http://schemas.microsoft.com/office/drawing/2014/main" id="{7F46C762-1002-1182-1621-A52715156E67}"/>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4" name="Google Shape;12291;p81">
              <a:extLst>
                <a:ext uri="{FF2B5EF4-FFF2-40B4-BE49-F238E27FC236}">
                  <a16:creationId xmlns:a16="http://schemas.microsoft.com/office/drawing/2014/main" id="{B857A58C-4910-85B3-DAD2-1E69C00B533A}"/>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5" name="Google Shape;12292;p81">
              <a:extLst>
                <a:ext uri="{FF2B5EF4-FFF2-40B4-BE49-F238E27FC236}">
                  <a16:creationId xmlns:a16="http://schemas.microsoft.com/office/drawing/2014/main" id="{BCE46428-50B0-7019-69E3-3A39EE3D2493}"/>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6" name="Google Shape;12293;p81">
              <a:extLst>
                <a:ext uri="{FF2B5EF4-FFF2-40B4-BE49-F238E27FC236}">
                  <a16:creationId xmlns:a16="http://schemas.microsoft.com/office/drawing/2014/main" id="{C24592D0-2D2E-64EF-46CE-7033C0F7C0FB}"/>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7" name="Google Shape;12294;p81">
              <a:extLst>
                <a:ext uri="{FF2B5EF4-FFF2-40B4-BE49-F238E27FC236}">
                  <a16:creationId xmlns:a16="http://schemas.microsoft.com/office/drawing/2014/main" id="{A789D4B2-1D73-47D9-C6F2-E2B88F083AEB}"/>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8" name="Google Shape;12295;p81">
              <a:extLst>
                <a:ext uri="{FF2B5EF4-FFF2-40B4-BE49-F238E27FC236}">
                  <a16:creationId xmlns:a16="http://schemas.microsoft.com/office/drawing/2014/main" id="{851746F7-4853-4D04-6EC5-02EC5794000F}"/>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9" name="Google Shape;12296;p81">
              <a:extLst>
                <a:ext uri="{FF2B5EF4-FFF2-40B4-BE49-F238E27FC236}">
                  <a16:creationId xmlns:a16="http://schemas.microsoft.com/office/drawing/2014/main" id="{3325210C-E7DF-98EB-26B7-1EFAC089C574}"/>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0" name="Google Shape;12297;p81">
              <a:extLst>
                <a:ext uri="{FF2B5EF4-FFF2-40B4-BE49-F238E27FC236}">
                  <a16:creationId xmlns:a16="http://schemas.microsoft.com/office/drawing/2014/main" id="{00DCD9A6-F004-248E-0CB3-8056624E0B67}"/>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1" name="Google Shape;12298;p81">
              <a:extLst>
                <a:ext uri="{FF2B5EF4-FFF2-40B4-BE49-F238E27FC236}">
                  <a16:creationId xmlns:a16="http://schemas.microsoft.com/office/drawing/2014/main" id="{D5E4C56D-FB61-9F75-A249-09F7B8ED6C3D}"/>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2" name="Google Shape;12299;p81">
              <a:extLst>
                <a:ext uri="{FF2B5EF4-FFF2-40B4-BE49-F238E27FC236}">
                  <a16:creationId xmlns:a16="http://schemas.microsoft.com/office/drawing/2014/main" id="{B56D2394-688E-4CF4-141E-A8E6D08EEF7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3" name="Google Shape;12300;p81">
              <a:extLst>
                <a:ext uri="{FF2B5EF4-FFF2-40B4-BE49-F238E27FC236}">
                  <a16:creationId xmlns:a16="http://schemas.microsoft.com/office/drawing/2014/main" id="{881793ED-BC5D-8396-61ED-14A59A7267D6}"/>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4" name="Google Shape;12301;p81">
              <a:extLst>
                <a:ext uri="{FF2B5EF4-FFF2-40B4-BE49-F238E27FC236}">
                  <a16:creationId xmlns:a16="http://schemas.microsoft.com/office/drawing/2014/main" id="{D78320F8-11AC-69BB-7C33-AF065D909CA7}"/>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5" name="Google Shape;12302;p81">
              <a:extLst>
                <a:ext uri="{FF2B5EF4-FFF2-40B4-BE49-F238E27FC236}">
                  <a16:creationId xmlns:a16="http://schemas.microsoft.com/office/drawing/2014/main" id="{9A141E1B-8CE9-4323-3595-A8E88FB5E1AD}"/>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6" name="Google Shape;12303;p81">
              <a:extLst>
                <a:ext uri="{FF2B5EF4-FFF2-40B4-BE49-F238E27FC236}">
                  <a16:creationId xmlns:a16="http://schemas.microsoft.com/office/drawing/2014/main" id="{35A9BEF7-8862-F04E-4B52-EC68C3BCD32B}"/>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7" name="Google Shape;12304;p81">
              <a:extLst>
                <a:ext uri="{FF2B5EF4-FFF2-40B4-BE49-F238E27FC236}">
                  <a16:creationId xmlns:a16="http://schemas.microsoft.com/office/drawing/2014/main" id="{4475F41E-1148-C591-964D-B7D0C1FFFAAE}"/>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8" name="Google Shape;12305;p81">
              <a:extLst>
                <a:ext uri="{FF2B5EF4-FFF2-40B4-BE49-F238E27FC236}">
                  <a16:creationId xmlns:a16="http://schemas.microsoft.com/office/drawing/2014/main" id="{60F3441A-9A3A-11E9-456D-CA7232D44B16}"/>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9" name="Google Shape;12306;p81">
              <a:extLst>
                <a:ext uri="{FF2B5EF4-FFF2-40B4-BE49-F238E27FC236}">
                  <a16:creationId xmlns:a16="http://schemas.microsoft.com/office/drawing/2014/main" id="{32422AB4-27F6-6F82-97BB-8CA8253D5CA2}"/>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0" name="Google Shape;12307;p81">
              <a:extLst>
                <a:ext uri="{FF2B5EF4-FFF2-40B4-BE49-F238E27FC236}">
                  <a16:creationId xmlns:a16="http://schemas.microsoft.com/office/drawing/2014/main" id="{EAC605BE-A96E-94C2-CC5E-30FD9F51F1A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1" name="Google Shape;12308;p81">
              <a:extLst>
                <a:ext uri="{FF2B5EF4-FFF2-40B4-BE49-F238E27FC236}">
                  <a16:creationId xmlns:a16="http://schemas.microsoft.com/office/drawing/2014/main" id="{05C23ADD-2B64-BCD5-8564-E98D26A0141B}"/>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2" name="Google Shape;12309;p81">
              <a:extLst>
                <a:ext uri="{FF2B5EF4-FFF2-40B4-BE49-F238E27FC236}">
                  <a16:creationId xmlns:a16="http://schemas.microsoft.com/office/drawing/2014/main" id="{EEED7C53-1031-C8AA-5034-9517D13D8E49}"/>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3" name="Google Shape;12310;p81">
              <a:extLst>
                <a:ext uri="{FF2B5EF4-FFF2-40B4-BE49-F238E27FC236}">
                  <a16:creationId xmlns:a16="http://schemas.microsoft.com/office/drawing/2014/main" id="{B8F06E51-5F49-006F-997B-9BB3077CE6BC}"/>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4" name="Google Shape;12311;p81">
              <a:extLst>
                <a:ext uri="{FF2B5EF4-FFF2-40B4-BE49-F238E27FC236}">
                  <a16:creationId xmlns:a16="http://schemas.microsoft.com/office/drawing/2014/main" id="{46D13CD5-9F37-ACEB-910C-6A49291A78B0}"/>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5" name="Google Shape;12312;p81">
              <a:extLst>
                <a:ext uri="{FF2B5EF4-FFF2-40B4-BE49-F238E27FC236}">
                  <a16:creationId xmlns:a16="http://schemas.microsoft.com/office/drawing/2014/main" id="{E1216A85-7674-6587-F5BF-4D9F67652E25}"/>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6" name="Google Shape;12313;p81">
              <a:extLst>
                <a:ext uri="{FF2B5EF4-FFF2-40B4-BE49-F238E27FC236}">
                  <a16:creationId xmlns:a16="http://schemas.microsoft.com/office/drawing/2014/main" id="{62541362-EA98-6AD7-D420-02182F33315F}"/>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7" name="Google Shape;12314;p81">
              <a:extLst>
                <a:ext uri="{FF2B5EF4-FFF2-40B4-BE49-F238E27FC236}">
                  <a16:creationId xmlns:a16="http://schemas.microsoft.com/office/drawing/2014/main" id="{BE4F8395-663E-48E8-166C-F6C7BC12B8FC}"/>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8" name="Google Shape;12315;p81">
              <a:extLst>
                <a:ext uri="{FF2B5EF4-FFF2-40B4-BE49-F238E27FC236}">
                  <a16:creationId xmlns:a16="http://schemas.microsoft.com/office/drawing/2014/main" id="{96E09CF3-4103-6A0A-BA8A-528B56E29441}"/>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9" name="Google Shape;12316;p81">
              <a:extLst>
                <a:ext uri="{FF2B5EF4-FFF2-40B4-BE49-F238E27FC236}">
                  <a16:creationId xmlns:a16="http://schemas.microsoft.com/office/drawing/2014/main" id="{193766D1-8C5F-202C-C7CE-441F719E59F0}"/>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0" name="Google Shape;12317;p81">
              <a:extLst>
                <a:ext uri="{FF2B5EF4-FFF2-40B4-BE49-F238E27FC236}">
                  <a16:creationId xmlns:a16="http://schemas.microsoft.com/office/drawing/2014/main" id="{B037FBD7-171D-72E6-78AF-A4A03932CB75}"/>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1" name="Google Shape;12318;p81">
              <a:extLst>
                <a:ext uri="{FF2B5EF4-FFF2-40B4-BE49-F238E27FC236}">
                  <a16:creationId xmlns:a16="http://schemas.microsoft.com/office/drawing/2014/main" id="{2C0EF055-F6B0-568F-DEBC-E6982BAB3BE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2" name="Google Shape;12319;p81">
              <a:extLst>
                <a:ext uri="{FF2B5EF4-FFF2-40B4-BE49-F238E27FC236}">
                  <a16:creationId xmlns:a16="http://schemas.microsoft.com/office/drawing/2014/main" id="{10E585AE-DE38-488F-7253-1549B7D15459}"/>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3" name="Google Shape;12320;p81">
              <a:extLst>
                <a:ext uri="{FF2B5EF4-FFF2-40B4-BE49-F238E27FC236}">
                  <a16:creationId xmlns:a16="http://schemas.microsoft.com/office/drawing/2014/main" id="{E40B3AF6-72B4-8659-ECFA-FD0775A37357}"/>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4" name="Google Shape;12321;p81">
              <a:extLst>
                <a:ext uri="{FF2B5EF4-FFF2-40B4-BE49-F238E27FC236}">
                  <a16:creationId xmlns:a16="http://schemas.microsoft.com/office/drawing/2014/main" id="{A4463AA2-C7A8-86E3-5700-CB39EA45FCDD}"/>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5" name="Google Shape;12322;p81">
              <a:extLst>
                <a:ext uri="{FF2B5EF4-FFF2-40B4-BE49-F238E27FC236}">
                  <a16:creationId xmlns:a16="http://schemas.microsoft.com/office/drawing/2014/main" id="{6C870723-65B9-363F-84D5-D2137093591F}"/>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6" name="Google Shape;12323;p81">
              <a:extLst>
                <a:ext uri="{FF2B5EF4-FFF2-40B4-BE49-F238E27FC236}">
                  <a16:creationId xmlns:a16="http://schemas.microsoft.com/office/drawing/2014/main" id="{5FF9646A-248E-37D0-05BB-E11A9ADACA26}"/>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7" name="Google Shape;12324;p81">
              <a:extLst>
                <a:ext uri="{FF2B5EF4-FFF2-40B4-BE49-F238E27FC236}">
                  <a16:creationId xmlns:a16="http://schemas.microsoft.com/office/drawing/2014/main" id="{9449898D-E0A8-3CAE-41B9-255C68B80080}"/>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8" name="Google Shape;12325;p81">
              <a:extLst>
                <a:ext uri="{FF2B5EF4-FFF2-40B4-BE49-F238E27FC236}">
                  <a16:creationId xmlns:a16="http://schemas.microsoft.com/office/drawing/2014/main" id="{855D7D8D-5708-201E-C933-E1A405FB67D1}"/>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9" name="Google Shape;12326;p81">
              <a:extLst>
                <a:ext uri="{FF2B5EF4-FFF2-40B4-BE49-F238E27FC236}">
                  <a16:creationId xmlns:a16="http://schemas.microsoft.com/office/drawing/2014/main" id="{17B2A023-76FA-A3A3-CEA5-77E29345ABBA}"/>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0" name="Google Shape;12327;p81">
              <a:extLst>
                <a:ext uri="{FF2B5EF4-FFF2-40B4-BE49-F238E27FC236}">
                  <a16:creationId xmlns:a16="http://schemas.microsoft.com/office/drawing/2014/main" id="{281963C8-13B6-0922-7DD0-408DD88ACE07}"/>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1" name="Google Shape;12328;p81">
              <a:extLst>
                <a:ext uri="{FF2B5EF4-FFF2-40B4-BE49-F238E27FC236}">
                  <a16:creationId xmlns:a16="http://schemas.microsoft.com/office/drawing/2014/main" id="{4F7A53EE-DD00-6808-356F-428A0834FFB0}"/>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2" name="Google Shape;12329;p81">
              <a:extLst>
                <a:ext uri="{FF2B5EF4-FFF2-40B4-BE49-F238E27FC236}">
                  <a16:creationId xmlns:a16="http://schemas.microsoft.com/office/drawing/2014/main" id="{B5DC7D1C-5679-FD97-C053-04B1EA98CD70}"/>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3" name="Google Shape;12330;p81">
              <a:extLst>
                <a:ext uri="{FF2B5EF4-FFF2-40B4-BE49-F238E27FC236}">
                  <a16:creationId xmlns:a16="http://schemas.microsoft.com/office/drawing/2014/main" id="{7EE9A606-BDB1-160D-60B5-B289CBB62088}"/>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4" name="Google Shape;12331;p81">
              <a:extLst>
                <a:ext uri="{FF2B5EF4-FFF2-40B4-BE49-F238E27FC236}">
                  <a16:creationId xmlns:a16="http://schemas.microsoft.com/office/drawing/2014/main" id="{BC5924A2-F73F-E7BB-88B1-007C724FFCDA}"/>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5" name="Google Shape;12332;p81">
              <a:extLst>
                <a:ext uri="{FF2B5EF4-FFF2-40B4-BE49-F238E27FC236}">
                  <a16:creationId xmlns:a16="http://schemas.microsoft.com/office/drawing/2014/main" id="{72D9EEB1-A7B2-FB64-DC0A-6811DE79A2ED}"/>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6" name="Google Shape;12333;p81">
              <a:extLst>
                <a:ext uri="{FF2B5EF4-FFF2-40B4-BE49-F238E27FC236}">
                  <a16:creationId xmlns:a16="http://schemas.microsoft.com/office/drawing/2014/main" id="{334E6DB6-8BB3-51D9-E664-663773B9C2AD}"/>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7" name="Google Shape;12334;p81">
              <a:extLst>
                <a:ext uri="{FF2B5EF4-FFF2-40B4-BE49-F238E27FC236}">
                  <a16:creationId xmlns:a16="http://schemas.microsoft.com/office/drawing/2014/main" id="{C8DBBD24-8555-D5D6-20B1-15D2D8E0A70E}"/>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8" name="Google Shape;12335;p81">
              <a:extLst>
                <a:ext uri="{FF2B5EF4-FFF2-40B4-BE49-F238E27FC236}">
                  <a16:creationId xmlns:a16="http://schemas.microsoft.com/office/drawing/2014/main" id="{B5DD1B28-CB8E-6D6E-A1C7-007F614634F4}"/>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9" name="Google Shape;12336;p81">
              <a:extLst>
                <a:ext uri="{FF2B5EF4-FFF2-40B4-BE49-F238E27FC236}">
                  <a16:creationId xmlns:a16="http://schemas.microsoft.com/office/drawing/2014/main" id="{FE593048-69FC-9875-7476-99A6A4495A00}"/>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0" name="Google Shape;12337;p81">
              <a:extLst>
                <a:ext uri="{FF2B5EF4-FFF2-40B4-BE49-F238E27FC236}">
                  <a16:creationId xmlns:a16="http://schemas.microsoft.com/office/drawing/2014/main" id="{BBD63238-C956-9CFE-9D18-ACFEF741FE1F}"/>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1" name="Google Shape;12338;p81">
              <a:extLst>
                <a:ext uri="{FF2B5EF4-FFF2-40B4-BE49-F238E27FC236}">
                  <a16:creationId xmlns:a16="http://schemas.microsoft.com/office/drawing/2014/main" id="{C9ED4BF2-7265-106A-CDBF-5272AB17E4C6}"/>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2" name="Google Shape;12339;p81">
              <a:extLst>
                <a:ext uri="{FF2B5EF4-FFF2-40B4-BE49-F238E27FC236}">
                  <a16:creationId xmlns:a16="http://schemas.microsoft.com/office/drawing/2014/main" id="{2FFAF42B-5167-C05A-A442-09B61868B93A}"/>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3" name="Google Shape;12340;p81">
              <a:extLst>
                <a:ext uri="{FF2B5EF4-FFF2-40B4-BE49-F238E27FC236}">
                  <a16:creationId xmlns:a16="http://schemas.microsoft.com/office/drawing/2014/main" id="{F2810B15-2FD7-60AB-7310-A244BA72F77B}"/>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4" name="Google Shape;12341;p81">
              <a:extLst>
                <a:ext uri="{FF2B5EF4-FFF2-40B4-BE49-F238E27FC236}">
                  <a16:creationId xmlns:a16="http://schemas.microsoft.com/office/drawing/2014/main" id="{74045D4F-D8BF-A0C0-D0A2-C6E3E8541B4B}"/>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5" name="Google Shape;12342;p81">
              <a:extLst>
                <a:ext uri="{FF2B5EF4-FFF2-40B4-BE49-F238E27FC236}">
                  <a16:creationId xmlns:a16="http://schemas.microsoft.com/office/drawing/2014/main" id="{A61FA304-ADF3-C5FF-D739-65BA707CBF4E}"/>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6" name="Google Shape;12343;p81">
              <a:extLst>
                <a:ext uri="{FF2B5EF4-FFF2-40B4-BE49-F238E27FC236}">
                  <a16:creationId xmlns:a16="http://schemas.microsoft.com/office/drawing/2014/main" id="{C72605F5-0F72-7D7F-4B66-7F3BD8092258}"/>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7" name="Google Shape;12344;p81">
              <a:extLst>
                <a:ext uri="{FF2B5EF4-FFF2-40B4-BE49-F238E27FC236}">
                  <a16:creationId xmlns:a16="http://schemas.microsoft.com/office/drawing/2014/main" id="{CE9D2415-B628-9AE7-0118-271DCA6B129D}"/>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8" name="Google Shape;12345;p81">
              <a:extLst>
                <a:ext uri="{FF2B5EF4-FFF2-40B4-BE49-F238E27FC236}">
                  <a16:creationId xmlns:a16="http://schemas.microsoft.com/office/drawing/2014/main" id="{4DE9006B-D92C-DA10-D9B4-795F563E8884}"/>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9" name="Google Shape;12346;p81">
              <a:extLst>
                <a:ext uri="{FF2B5EF4-FFF2-40B4-BE49-F238E27FC236}">
                  <a16:creationId xmlns:a16="http://schemas.microsoft.com/office/drawing/2014/main" id="{C2876859-6CBB-BC6A-B5FD-97C4A6E0FA18}"/>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0" name="Google Shape;12347;p81">
              <a:extLst>
                <a:ext uri="{FF2B5EF4-FFF2-40B4-BE49-F238E27FC236}">
                  <a16:creationId xmlns:a16="http://schemas.microsoft.com/office/drawing/2014/main" id="{89BB5DDE-4E17-7516-786E-59EC7256C046}"/>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1" name="Google Shape;12348;p81">
              <a:extLst>
                <a:ext uri="{FF2B5EF4-FFF2-40B4-BE49-F238E27FC236}">
                  <a16:creationId xmlns:a16="http://schemas.microsoft.com/office/drawing/2014/main" id="{32349E33-A99C-47DC-0384-689A454214B1}"/>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2" name="Google Shape;12349;p81">
              <a:extLst>
                <a:ext uri="{FF2B5EF4-FFF2-40B4-BE49-F238E27FC236}">
                  <a16:creationId xmlns:a16="http://schemas.microsoft.com/office/drawing/2014/main" id="{7F2DE40E-DF3C-C9FA-12C2-7638C72491F1}"/>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3" name="Google Shape;12350;p81">
              <a:extLst>
                <a:ext uri="{FF2B5EF4-FFF2-40B4-BE49-F238E27FC236}">
                  <a16:creationId xmlns:a16="http://schemas.microsoft.com/office/drawing/2014/main" id="{64CDEB91-8F4E-E6FD-C8DC-7C42E1F9E187}"/>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4" name="Google Shape;12351;p81">
              <a:extLst>
                <a:ext uri="{FF2B5EF4-FFF2-40B4-BE49-F238E27FC236}">
                  <a16:creationId xmlns:a16="http://schemas.microsoft.com/office/drawing/2014/main" id="{D3705BD5-30EA-2101-C806-8525DEA42B12}"/>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5" name="Google Shape;12352;p81">
              <a:extLst>
                <a:ext uri="{FF2B5EF4-FFF2-40B4-BE49-F238E27FC236}">
                  <a16:creationId xmlns:a16="http://schemas.microsoft.com/office/drawing/2014/main" id="{B5E2E856-F2DC-78E3-2DD5-0B8CCC0F83E5}"/>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6" name="Google Shape;12353;p81">
              <a:extLst>
                <a:ext uri="{FF2B5EF4-FFF2-40B4-BE49-F238E27FC236}">
                  <a16:creationId xmlns:a16="http://schemas.microsoft.com/office/drawing/2014/main" id="{A843289C-68DD-405B-0EC7-92F888AE6EF2}"/>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7" name="Google Shape;12354;p81">
              <a:extLst>
                <a:ext uri="{FF2B5EF4-FFF2-40B4-BE49-F238E27FC236}">
                  <a16:creationId xmlns:a16="http://schemas.microsoft.com/office/drawing/2014/main" id="{5B33AE5E-1AB6-8B32-E164-5D6FF99EE097}"/>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8" name="Google Shape;12355;p81">
              <a:extLst>
                <a:ext uri="{FF2B5EF4-FFF2-40B4-BE49-F238E27FC236}">
                  <a16:creationId xmlns:a16="http://schemas.microsoft.com/office/drawing/2014/main" id="{6D6ABB08-43B6-A220-5780-9ADE34F4A21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9" name="Google Shape;12356;p81">
              <a:extLst>
                <a:ext uri="{FF2B5EF4-FFF2-40B4-BE49-F238E27FC236}">
                  <a16:creationId xmlns:a16="http://schemas.microsoft.com/office/drawing/2014/main" id="{19BE1CA4-5FD2-26A1-81D4-80F5E8B31BEA}"/>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0" name="Google Shape;12357;p81">
              <a:extLst>
                <a:ext uri="{FF2B5EF4-FFF2-40B4-BE49-F238E27FC236}">
                  <a16:creationId xmlns:a16="http://schemas.microsoft.com/office/drawing/2014/main" id="{A0A02ECF-AF01-A176-5228-103B934D4B79}"/>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1" name="Google Shape;12358;p81">
              <a:extLst>
                <a:ext uri="{FF2B5EF4-FFF2-40B4-BE49-F238E27FC236}">
                  <a16:creationId xmlns:a16="http://schemas.microsoft.com/office/drawing/2014/main" id="{28D4AB24-90F3-6EAB-151F-9D30E6EC3FDB}"/>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2" name="Google Shape;12359;p81">
              <a:extLst>
                <a:ext uri="{FF2B5EF4-FFF2-40B4-BE49-F238E27FC236}">
                  <a16:creationId xmlns:a16="http://schemas.microsoft.com/office/drawing/2014/main" id="{C87BCD50-9432-81E6-EF75-5CE29FB668E4}"/>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3" name="Google Shape;12360;p81">
              <a:extLst>
                <a:ext uri="{FF2B5EF4-FFF2-40B4-BE49-F238E27FC236}">
                  <a16:creationId xmlns:a16="http://schemas.microsoft.com/office/drawing/2014/main" id="{90B12D54-72E0-E84A-1BCA-D282F0C1D405}"/>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4" name="Google Shape;12361;p81">
              <a:extLst>
                <a:ext uri="{FF2B5EF4-FFF2-40B4-BE49-F238E27FC236}">
                  <a16:creationId xmlns:a16="http://schemas.microsoft.com/office/drawing/2014/main" id="{0553A48B-608F-1CB8-0E9B-10D0223DD2FE}"/>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5" name="Google Shape;12362;p81">
              <a:extLst>
                <a:ext uri="{FF2B5EF4-FFF2-40B4-BE49-F238E27FC236}">
                  <a16:creationId xmlns:a16="http://schemas.microsoft.com/office/drawing/2014/main" id="{34D1FA98-0801-6463-7049-063F24F501A6}"/>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6" name="Google Shape;12363;p81">
              <a:extLst>
                <a:ext uri="{FF2B5EF4-FFF2-40B4-BE49-F238E27FC236}">
                  <a16:creationId xmlns:a16="http://schemas.microsoft.com/office/drawing/2014/main" id="{2BC6339B-DE63-41D3-2464-ADCBFAFC41BB}"/>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7" name="Google Shape;12364;p81">
              <a:extLst>
                <a:ext uri="{FF2B5EF4-FFF2-40B4-BE49-F238E27FC236}">
                  <a16:creationId xmlns:a16="http://schemas.microsoft.com/office/drawing/2014/main" id="{CE252F47-DAAE-3CD0-31E6-595654723201}"/>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8" name="Google Shape;12365;p81">
              <a:extLst>
                <a:ext uri="{FF2B5EF4-FFF2-40B4-BE49-F238E27FC236}">
                  <a16:creationId xmlns:a16="http://schemas.microsoft.com/office/drawing/2014/main" id="{1781B84F-F4FB-58AF-A9FA-40879B997202}"/>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9" name="Google Shape;12366;p81">
              <a:extLst>
                <a:ext uri="{FF2B5EF4-FFF2-40B4-BE49-F238E27FC236}">
                  <a16:creationId xmlns:a16="http://schemas.microsoft.com/office/drawing/2014/main" id="{82734879-605A-025F-2C51-68F7DBAA86C9}"/>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0" name="Google Shape;12367;p81">
              <a:extLst>
                <a:ext uri="{FF2B5EF4-FFF2-40B4-BE49-F238E27FC236}">
                  <a16:creationId xmlns:a16="http://schemas.microsoft.com/office/drawing/2014/main" id="{88E13970-06DB-98FD-C075-B2C2063A39A7}"/>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1" name="Google Shape;12368;p81">
              <a:extLst>
                <a:ext uri="{FF2B5EF4-FFF2-40B4-BE49-F238E27FC236}">
                  <a16:creationId xmlns:a16="http://schemas.microsoft.com/office/drawing/2014/main" id="{447DDF35-C7E3-7D39-871F-3B75918A4E89}"/>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2" name="Google Shape;12369;p81">
              <a:extLst>
                <a:ext uri="{FF2B5EF4-FFF2-40B4-BE49-F238E27FC236}">
                  <a16:creationId xmlns:a16="http://schemas.microsoft.com/office/drawing/2014/main" id="{59C6777E-8D3E-EC7A-27E7-FED3839D575C}"/>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3" name="Google Shape;12370;p81">
              <a:extLst>
                <a:ext uri="{FF2B5EF4-FFF2-40B4-BE49-F238E27FC236}">
                  <a16:creationId xmlns:a16="http://schemas.microsoft.com/office/drawing/2014/main" id="{708EB1A7-F615-8358-A444-EE746069F0E3}"/>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4" name="Google Shape;12371;p81">
              <a:extLst>
                <a:ext uri="{FF2B5EF4-FFF2-40B4-BE49-F238E27FC236}">
                  <a16:creationId xmlns:a16="http://schemas.microsoft.com/office/drawing/2014/main" id="{1DB76922-4B87-CDC0-4ADC-E76523C326BF}"/>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5" name="Google Shape;12372;p81">
              <a:extLst>
                <a:ext uri="{FF2B5EF4-FFF2-40B4-BE49-F238E27FC236}">
                  <a16:creationId xmlns:a16="http://schemas.microsoft.com/office/drawing/2014/main" id="{1758F7CF-8A25-B18C-C9CA-21824AE2091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6" name="Google Shape;12373;p81">
              <a:extLst>
                <a:ext uri="{FF2B5EF4-FFF2-40B4-BE49-F238E27FC236}">
                  <a16:creationId xmlns:a16="http://schemas.microsoft.com/office/drawing/2014/main" id="{4A757B4D-3700-CE64-C6AD-D9D12B4FEFE1}"/>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7" name="Google Shape;12374;p81">
              <a:extLst>
                <a:ext uri="{FF2B5EF4-FFF2-40B4-BE49-F238E27FC236}">
                  <a16:creationId xmlns:a16="http://schemas.microsoft.com/office/drawing/2014/main" id="{2BB92047-22DC-383D-4080-C155E3009FF3}"/>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8" name="Google Shape;12375;p81">
              <a:extLst>
                <a:ext uri="{FF2B5EF4-FFF2-40B4-BE49-F238E27FC236}">
                  <a16:creationId xmlns:a16="http://schemas.microsoft.com/office/drawing/2014/main" id="{AA79CD21-8E61-75DC-1B1B-7DA7BB3B073D}"/>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9" name="Google Shape;12376;p81">
              <a:extLst>
                <a:ext uri="{FF2B5EF4-FFF2-40B4-BE49-F238E27FC236}">
                  <a16:creationId xmlns:a16="http://schemas.microsoft.com/office/drawing/2014/main" id="{1CE75A60-B85D-56CA-3DA2-A0F8333E6B35}"/>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0" name="Google Shape;12377;p81">
              <a:extLst>
                <a:ext uri="{FF2B5EF4-FFF2-40B4-BE49-F238E27FC236}">
                  <a16:creationId xmlns:a16="http://schemas.microsoft.com/office/drawing/2014/main" id="{1593CD69-B73C-2696-230A-A399BE03C821}"/>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1" name="Google Shape;12378;p81">
              <a:extLst>
                <a:ext uri="{FF2B5EF4-FFF2-40B4-BE49-F238E27FC236}">
                  <a16:creationId xmlns:a16="http://schemas.microsoft.com/office/drawing/2014/main" id="{93A23EC3-4DBD-427C-A16C-3DD960F6EA4F}"/>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2" name="Google Shape;12379;p81">
              <a:extLst>
                <a:ext uri="{FF2B5EF4-FFF2-40B4-BE49-F238E27FC236}">
                  <a16:creationId xmlns:a16="http://schemas.microsoft.com/office/drawing/2014/main" id="{79ECCF70-A295-E5D7-7023-1F52125D296E}"/>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3" name="Google Shape;12380;p81">
              <a:extLst>
                <a:ext uri="{FF2B5EF4-FFF2-40B4-BE49-F238E27FC236}">
                  <a16:creationId xmlns:a16="http://schemas.microsoft.com/office/drawing/2014/main" id="{20AC04F5-397B-1CC1-7235-76EFEAD79BC2}"/>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4" name="Google Shape;12381;p81">
              <a:extLst>
                <a:ext uri="{FF2B5EF4-FFF2-40B4-BE49-F238E27FC236}">
                  <a16:creationId xmlns:a16="http://schemas.microsoft.com/office/drawing/2014/main" id="{366AA192-1DF2-D9A1-0D00-816CABE8E30A}"/>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5" name="Google Shape;12382;p81">
              <a:extLst>
                <a:ext uri="{FF2B5EF4-FFF2-40B4-BE49-F238E27FC236}">
                  <a16:creationId xmlns:a16="http://schemas.microsoft.com/office/drawing/2014/main" id="{9157D834-68A5-4D76-28F8-57726CC14AAB}"/>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6" name="Google Shape;12383;p81">
              <a:extLst>
                <a:ext uri="{FF2B5EF4-FFF2-40B4-BE49-F238E27FC236}">
                  <a16:creationId xmlns:a16="http://schemas.microsoft.com/office/drawing/2014/main" id="{22D2DF4D-BDE3-4C0A-F4E0-1CDD00A75F7C}"/>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7" name="Google Shape;12384;p81">
              <a:extLst>
                <a:ext uri="{FF2B5EF4-FFF2-40B4-BE49-F238E27FC236}">
                  <a16:creationId xmlns:a16="http://schemas.microsoft.com/office/drawing/2014/main" id="{82CBD236-AC87-D936-D7BB-522CF06522E2}"/>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8" name="Google Shape;12385;p81">
              <a:extLst>
                <a:ext uri="{FF2B5EF4-FFF2-40B4-BE49-F238E27FC236}">
                  <a16:creationId xmlns:a16="http://schemas.microsoft.com/office/drawing/2014/main" id="{2CAFFAA6-13D0-8CCF-7957-0659224C5C10}"/>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9" name="Google Shape;12386;p81">
              <a:extLst>
                <a:ext uri="{FF2B5EF4-FFF2-40B4-BE49-F238E27FC236}">
                  <a16:creationId xmlns:a16="http://schemas.microsoft.com/office/drawing/2014/main" id="{06D0B74E-E212-BB16-DA6C-ECF10BC4FFF6}"/>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0" name="Google Shape;12387;p81">
              <a:extLst>
                <a:ext uri="{FF2B5EF4-FFF2-40B4-BE49-F238E27FC236}">
                  <a16:creationId xmlns:a16="http://schemas.microsoft.com/office/drawing/2014/main" id="{48DF2AC3-D139-12E1-CAC1-0FE451E4BBDC}"/>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1" name="Google Shape;12388;p81">
              <a:extLst>
                <a:ext uri="{FF2B5EF4-FFF2-40B4-BE49-F238E27FC236}">
                  <a16:creationId xmlns:a16="http://schemas.microsoft.com/office/drawing/2014/main" id="{DDB281DE-0770-3DDA-9857-FA856A8A1AA6}"/>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2" name="Google Shape;12389;p81">
              <a:extLst>
                <a:ext uri="{FF2B5EF4-FFF2-40B4-BE49-F238E27FC236}">
                  <a16:creationId xmlns:a16="http://schemas.microsoft.com/office/drawing/2014/main" id="{5528F197-C38D-C79B-C7CB-43D5E43F1866}"/>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3" name="Google Shape;12390;p81">
              <a:extLst>
                <a:ext uri="{FF2B5EF4-FFF2-40B4-BE49-F238E27FC236}">
                  <a16:creationId xmlns:a16="http://schemas.microsoft.com/office/drawing/2014/main" id="{5B91FCB2-E458-400B-44DE-EACF06D32F8A}"/>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4" name="Google Shape;12391;p81">
              <a:extLst>
                <a:ext uri="{FF2B5EF4-FFF2-40B4-BE49-F238E27FC236}">
                  <a16:creationId xmlns:a16="http://schemas.microsoft.com/office/drawing/2014/main" id="{D5375E65-C7B2-FCF9-9410-C229829F5D9C}"/>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5" name="Google Shape;12392;p81">
              <a:extLst>
                <a:ext uri="{FF2B5EF4-FFF2-40B4-BE49-F238E27FC236}">
                  <a16:creationId xmlns:a16="http://schemas.microsoft.com/office/drawing/2014/main" id="{75149D42-3B04-0693-473D-EE6A5F2AD278}"/>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6" name="Google Shape;12393;p81">
              <a:extLst>
                <a:ext uri="{FF2B5EF4-FFF2-40B4-BE49-F238E27FC236}">
                  <a16:creationId xmlns:a16="http://schemas.microsoft.com/office/drawing/2014/main" id="{A11AC19D-6107-BE4A-3A86-3325DEE3F9D4}"/>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7" name="Google Shape;12394;p81">
              <a:extLst>
                <a:ext uri="{FF2B5EF4-FFF2-40B4-BE49-F238E27FC236}">
                  <a16:creationId xmlns:a16="http://schemas.microsoft.com/office/drawing/2014/main" id="{C6084E73-D042-2531-7047-73EF6DD88428}"/>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8" name="Google Shape;12395;p81">
              <a:extLst>
                <a:ext uri="{FF2B5EF4-FFF2-40B4-BE49-F238E27FC236}">
                  <a16:creationId xmlns:a16="http://schemas.microsoft.com/office/drawing/2014/main" id="{CC9C1419-A492-F4DE-222E-C65597B18285}"/>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9" name="Google Shape;12396;p81">
              <a:extLst>
                <a:ext uri="{FF2B5EF4-FFF2-40B4-BE49-F238E27FC236}">
                  <a16:creationId xmlns:a16="http://schemas.microsoft.com/office/drawing/2014/main" id="{A8751FA4-8979-B7D3-0B0F-7E60B5AD690F}"/>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0" name="Google Shape;12397;p81">
              <a:extLst>
                <a:ext uri="{FF2B5EF4-FFF2-40B4-BE49-F238E27FC236}">
                  <a16:creationId xmlns:a16="http://schemas.microsoft.com/office/drawing/2014/main" id="{9598B4A5-0877-1938-C340-4B68204B26BD}"/>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1" name="Google Shape;12398;p81">
              <a:extLst>
                <a:ext uri="{FF2B5EF4-FFF2-40B4-BE49-F238E27FC236}">
                  <a16:creationId xmlns:a16="http://schemas.microsoft.com/office/drawing/2014/main" id="{DEEF1E65-5912-8EAF-64D3-63C77EC022F2}"/>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2" name="Google Shape;12399;p81">
              <a:extLst>
                <a:ext uri="{FF2B5EF4-FFF2-40B4-BE49-F238E27FC236}">
                  <a16:creationId xmlns:a16="http://schemas.microsoft.com/office/drawing/2014/main" id="{932E3BCE-7657-5A3D-3A59-6CA7A231108A}"/>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3" name="Google Shape;12400;p81">
              <a:extLst>
                <a:ext uri="{FF2B5EF4-FFF2-40B4-BE49-F238E27FC236}">
                  <a16:creationId xmlns:a16="http://schemas.microsoft.com/office/drawing/2014/main" id="{BBD15C57-7945-9EE8-0EEC-6FAD4BB0FF91}"/>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4" name="Google Shape;12401;p81">
              <a:extLst>
                <a:ext uri="{FF2B5EF4-FFF2-40B4-BE49-F238E27FC236}">
                  <a16:creationId xmlns:a16="http://schemas.microsoft.com/office/drawing/2014/main" id="{DFC19EAA-6309-8C6A-40FC-D4AA451BF0B5}"/>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5" name="Google Shape;12402;p81">
              <a:extLst>
                <a:ext uri="{FF2B5EF4-FFF2-40B4-BE49-F238E27FC236}">
                  <a16:creationId xmlns:a16="http://schemas.microsoft.com/office/drawing/2014/main" id="{10EF0E43-9AD8-B3BD-5789-484BF9A4C928}"/>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6" name="Google Shape;12403;p81">
              <a:extLst>
                <a:ext uri="{FF2B5EF4-FFF2-40B4-BE49-F238E27FC236}">
                  <a16:creationId xmlns:a16="http://schemas.microsoft.com/office/drawing/2014/main" id="{C6F43309-87BA-6E29-B0BD-E3E24592F1AC}"/>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7" name="Google Shape;12404;p81">
              <a:extLst>
                <a:ext uri="{FF2B5EF4-FFF2-40B4-BE49-F238E27FC236}">
                  <a16:creationId xmlns:a16="http://schemas.microsoft.com/office/drawing/2014/main" id="{2925CF4C-489D-4D55-228D-A64B2C2F8624}"/>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8" name="Google Shape;12405;p81">
              <a:extLst>
                <a:ext uri="{FF2B5EF4-FFF2-40B4-BE49-F238E27FC236}">
                  <a16:creationId xmlns:a16="http://schemas.microsoft.com/office/drawing/2014/main" id="{16E02AFE-EFFF-06A6-801E-83BA640443E5}"/>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9" name="Google Shape;12406;p81">
              <a:extLst>
                <a:ext uri="{FF2B5EF4-FFF2-40B4-BE49-F238E27FC236}">
                  <a16:creationId xmlns:a16="http://schemas.microsoft.com/office/drawing/2014/main" id="{C4989CFF-4C52-C7DC-660A-FDCA0C3F22F6}"/>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0" name="Google Shape;12407;p81">
              <a:extLst>
                <a:ext uri="{FF2B5EF4-FFF2-40B4-BE49-F238E27FC236}">
                  <a16:creationId xmlns:a16="http://schemas.microsoft.com/office/drawing/2014/main" id="{2581EDF0-78DE-9BD6-197C-998F96F05C42}"/>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1" name="Google Shape;12408;p81">
              <a:extLst>
                <a:ext uri="{FF2B5EF4-FFF2-40B4-BE49-F238E27FC236}">
                  <a16:creationId xmlns:a16="http://schemas.microsoft.com/office/drawing/2014/main" id="{E15E515D-AACD-7E7A-A42A-29C373CCBF23}"/>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2" name="Google Shape;12409;p81">
              <a:extLst>
                <a:ext uri="{FF2B5EF4-FFF2-40B4-BE49-F238E27FC236}">
                  <a16:creationId xmlns:a16="http://schemas.microsoft.com/office/drawing/2014/main" id="{22EC5D19-0D6E-F960-2712-C59CB3AF706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3" name="Google Shape;12410;p81">
              <a:extLst>
                <a:ext uri="{FF2B5EF4-FFF2-40B4-BE49-F238E27FC236}">
                  <a16:creationId xmlns:a16="http://schemas.microsoft.com/office/drawing/2014/main" id="{E239C57F-AB96-B9EE-E764-C6357341DCC3}"/>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4" name="Google Shape;12411;p81">
              <a:extLst>
                <a:ext uri="{FF2B5EF4-FFF2-40B4-BE49-F238E27FC236}">
                  <a16:creationId xmlns:a16="http://schemas.microsoft.com/office/drawing/2014/main" id="{1C5D43FB-A5F4-72C8-8505-6E2AD87FA522}"/>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5" name="Google Shape;12412;p81">
              <a:extLst>
                <a:ext uri="{FF2B5EF4-FFF2-40B4-BE49-F238E27FC236}">
                  <a16:creationId xmlns:a16="http://schemas.microsoft.com/office/drawing/2014/main" id="{32109BA3-D3F5-35A7-675D-8A717D14D15B}"/>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6" name="Google Shape;12413;p81">
              <a:extLst>
                <a:ext uri="{FF2B5EF4-FFF2-40B4-BE49-F238E27FC236}">
                  <a16:creationId xmlns:a16="http://schemas.microsoft.com/office/drawing/2014/main" id="{81D7F658-FF3E-0535-1128-23DFBEE1721A}"/>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7" name="Google Shape;12414;p81">
              <a:extLst>
                <a:ext uri="{FF2B5EF4-FFF2-40B4-BE49-F238E27FC236}">
                  <a16:creationId xmlns:a16="http://schemas.microsoft.com/office/drawing/2014/main" id="{4EE05B67-0EF8-DF65-541C-E6763A6BC0EE}"/>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8" name="Google Shape;12415;p81">
              <a:extLst>
                <a:ext uri="{FF2B5EF4-FFF2-40B4-BE49-F238E27FC236}">
                  <a16:creationId xmlns:a16="http://schemas.microsoft.com/office/drawing/2014/main" id="{DC9F6335-B4E9-799A-6C6F-154B437236A9}"/>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9" name="Google Shape;12416;p81">
              <a:extLst>
                <a:ext uri="{FF2B5EF4-FFF2-40B4-BE49-F238E27FC236}">
                  <a16:creationId xmlns:a16="http://schemas.microsoft.com/office/drawing/2014/main" id="{7B3CDB34-C622-0925-BC45-30F415F8D500}"/>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0" name="Google Shape;12417;p81">
              <a:extLst>
                <a:ext uri="{FF2B5EF4-FFF2-40B4-BE49-F238E27FC236}">
                  <a16:creationId xmlns:a16="http://schemas.microsoft.com/office/drawing/2014/main" id="{2730E9A8-81C2-CD48-447E-D4A2D4427CA6}"/>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1" name="Google Shape;12418;p81">
              <a:extLst>
                <a:ext uri="{FF2B5EF4-FFF2-40B4-BE49-F238E27FC236}">
                  <a16:creationId xmlns:a16="http://schemas.microsoft.com/office/drawing/2014/main" id="{403F32E2-AD25-0B25-5E67-0E8E5E58152F}"/>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2" name="Google Shape;12419;p81">
              <a:extLst>
                <a:ext uri="{FF2B5EF4-FFF2-40B4-BE49-F238E27FC236}">
                  <a16:creationId xmlns:a16="http://schemas.microsoft.com/office/drawing/2014/main" id="{1FACF78D-BDB1-D1E9-A11F-4603D8CF6F98}"/>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3" name="Google Shape;12420;p81">
              <a:extLst>
                <a:ext uri="{FF2B5EF4-FFF2-40B4-BE49-F238E27FC236}">
                  <a16:creationId xmlns:a16="http://schemas.microsoft.com/office/drawing/2014/main" id="{8FEE09C2-DBC1-FA32-A7B6-2A71C3292C0D}"/>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4" name="Google Shape;12421;p81">
              <a:extLst>
                <a:ext uri="{FF2B5EF4-FFF2-40B4-BE49-F238E27FC236}">
                  <a16:creationId xmlns:a16="http://schemas.microsoft.com/office/drawing/2014/main" id="{BC403D70-0791-6D93-5BAF-B64974B9CC30}"/>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5" name="Google Shape;12422;p81">
              <a:extLst>
                <a:ext uri="{FF2B5EF4-FFF2-40B4-BE49-F238E27FC236}">
                  <a16:creationId xmlns:a16="http://schemas.microsoft.com/office/drawing/2014/main" id="{3F8EF795-93E2-D038-294B-986A2C737E00}"/>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6" name="Google Shape;12423;p81">
              <a:extLst>
                <a:ext uri="{FF2B5EF4-FFF2-40B4-BE49-F238E27FC236}">
                  <a16:creationId xmlns:a16="http://schemas.microsoft.com/office/drawing/2014/main" id="{1AD06349-099C-AFFC-61CB-961136E3A014}"/>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7" name="Google Shape;12424;p81">
              <a:extLst>
                <a:ext uri="{FF2B5EF4-FFF2-40B4-BE49-F238E27FC236}">
                  <a16:creationId xmlns:a16="http://schemas.microsoft.com/office/drawing/2014/main" id="{A18A6A6A-DDC7-44B7-44CD-6894BA0D6046}"/>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8" name="Google Shape;12425;p81">
              <a:extLst>
                <a:ext uri="{FF2B5EF4-FFF2-40B4-BE49-F238E27FC236}">
                  <a16:creationId xmlns:a16="http://schemas.microsoft.com/office/drawing/2014/main" id="{31BD914A-EA40-A295-BEBE-3A5C25AC0C8D}"/>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9" name="Google Shape;12426;p81">
              <a:extLst>
                <a:ext uri="{FF2B5EF4-FFF2-40B4-BE49-F238E27FC236}">
                  <a16:creationId xmlns:a16="http://schemas.microsoft.com/office/drawing/2014/main" id="{95A7C0B0-E05C-4118-F7E8-8E4C866AABA7}"/>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0" name="Google Shape;12427;p81">
              <a:extLst>
                <a:ext uri="{FF2B5EF4-FFF2-40B4-BE49-F238E27FC236}">
                  <a16:creationId xmlns:a16="http://schemas.microsoft.com/office/drawing/2014/main" id="{8A3104B2-5618-8564-94CD-3F4D7B0608B4}"/>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1" name="Google Shape;12428;p81">
              <a:extLst>
                <a:ext uri="{FF2B5EF4-FFF2-40B4-BE49-F238E27FC236}">
                  <a16:creationId xmlns:a16="http://schemas.microsoft.com/office/drawing/2014/main" id="{BDD86CA1-4D36-5988-5712-E40DD17E9EF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2" name="Google Shape;12429;p81">
              <a:extLst>
                <a:ext uri="{FF2B5EF4-FFF2-40B4-BE49-F238E27FC236}">
                  <a16:creationId xmlns:a16="http://schemas.microsoft.com/office/drawing/2014/main" id="{0143C64D-8F38-7817-14B3-E413D1B0F1E0}"/>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3" name="Google Shape;12430;p81">
              <a:extLst>
                <a:ext uri="{FF2B5EF4-FFF2-40B4-BE49-F238E27FC236}">
                  <a16:creationId xmlns:a16="http://schemas.microsoft.com/office/drawing/2014/main" id="{90948A81-2597-B915-4804-A7B7E0385A50}"/>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4" name="Google Shape;12431;p81">
              <a:extLst>
                <a:ext uri="{FF2B5EF4-FFF2-40B4-BE49-F238E27FC236}">
                  <a16:creationId xmlns:a16="http://schemas.microsoft.com/office/drawing/2014/main" id="{9479B497-54D1-DDC6-577C-E5E50A727B1C}"/>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5" name="Google Shape;12432;p81">
              <a:extLst>
                <a:ext uri="{FF2B5EF4-FFF2-40B4-BE49-F238E27FC236}">
                  <a16:creationId xmlns:a16="http://schemas.microsoft.com/office/drawing/2014/main" id="{7C26D0EA-7134-628A-B95B-496979F165E3}"/>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6" name="Google Shape;12433;p81">
              <a:extLst>
                <a:ext uri="{FF2B5EF4-FFF2-40B4-BE49-F238E27FC236}">
                  <a16:creationId xmlns:a16="http://schemas.microsoft.com/office/drawing/2014/main" id="{9F3CC36F-DF5B-0516-2601-1AFBD79F8221}"/>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7" name="Google Shape;12434;p81">
              <a:extLst>
                <a:ext uri="{FF2B5EF4-FFF2-40B4-BE49-F238E27FC236}">
                  <a16:creationId xmlns:a16="http://schemas.microsoft.com/office/drawing/2014/main" id="{0B85C8CE-6474-7E33-1BDD-07F84F2BD899}"/>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8" name="Google Shape;12435;p81">
              <a:extLst>
                <a:ext uri="{FF2B5EF4-FFF2-40B4-BE49-F238E27FC236}">
                  <a16:creationId xmlns:a16="http://schemas.microsoft.com/office/drawing/2014/main" id="{04B41A25-507E-FC12-54EB-739C4183403A}"/>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9" name="Google Shape;12436;p81">
              <a:extLst>
                <a:ext uri="{FF2B5EF4-FFF2-40B4-BE49-F238E27FC236}">
                  <a16:creationId xmlns:a16="http://schemas.microsoft.com/office/drawing/2014/main" id="{AE02BABF-9168-C14F-E037-A69D72867EC7}"/>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0" name="Google Shape;12437;p81">
              <a:extLst>
                <a:ext uri="{FF2B5EF4-FFF2-40B4-BE49-F238E27FC236}">
                  <a16:creationId xmlns:a16="http://schemas.microsoft.com/office/drawing/2014/main" id="{14169F8F-C97E-38F5-A6E2-ED5B2C2464AE}"/>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1" name="Google Shape;12438;p81">
              <a:extLst>
                <a:ext uri="{FF2B5EF4-FFF2-40B4-BE49-F238E27FC236}">
                  <a16:creationId xmlns:a16="http://schemas.microsoft.com/office/drawing/2014/main" id="{731603A9-617B-33BA-2655-4EE003018875}"/>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2" name="Google Shape;12439;p81">
              <a:extLst>
                <a:ext uri="{FF2B5EF4-FFF2-40B4-BE49-F238E27FC236}">
                  <a16:creationId xmlns:a16="http://schemas.microsoft.com/office/drawing/2014/main" id="{29B607EF-2FD6-BB9B-ECA1-F2D59707B213}"/>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3" name="Google Shape;12440;p81">
              <a:extLst>
                <a:ext uri="{FF2B5EF4-FFF2-40B4-BE49-F238E27FC236}">
                  <a16:creationId xmlns:a16="http://schemas.microsoft.com/office/drawing/2014/main" id="{9723D984-978B-6F6F-0BC8-E029BF2B8BDF}"/>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4" name="Google Shape;12441;p81">
              <a:extLst>
                <a:ext uri="{FF2B5EF4-FFF2-40B4-BE49-F238E27FC236}">
                  <a16:creationId xmlns:a16="http://schemas.microsoft.com/office/drawing/2014/main" id="{836018CC-5B28-7EC0-5E36-FA7FB77DFC65}"/>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5" name="Google Shape;12442;p81">
              <a:extLst>
                <a:ext uri="{FF2B5EF4-FFF2-40B4-BE49-F238E27FC236}">
                  <a16:creationId xmlns:a16="http://schemas.microsoft.com/office/drawing/2014/main" id="{DEAEA009-0277-F2DA-7DEC-4801BC773D78}"/>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6" name="Google Shape;12443;p81">
              <a:extLst>
                <a:ext uri="{FF2B5EF4-FFF2-40B4-BE49-F238E27FC236}">
                  <a16:creationId xmlns:a16="http://schemas.microsoft.com/office/drawing/2014/main" id="{88CA9C4A-5E07-6E7C-A5AC-D43CDE5F2BE4}"/>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7" name="Google Shape;12444;p81">
              <a:extLst>
                <a:ext uri="{FF2B5EF4-FFF2-40B4-BE49-F238E27FC236}">
                  <a16:creationId xmlns:a16="http://schemas.microsoft.com/office/drawing/2014/main" id="{8D124882-83E0-4E65-A66E-CC6337D62F08}"/>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8" name="Google Shape;12445;p81">
              <a:extLst>
                <a:ext uri="{FF2B5EF4-FFF2-40B4-BE49-F238E27FC236}">
                  <a16:creationId xmlns:a16="http://schemas.microsoft.com/office/drawing/2014/main" id="{A1F26C03-26DD-947E-83EE-C1F3CFFAD3BC}"/>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9" name="Google Shape;12446;p81">
              <a:extLst>
                <a:ext uri="{FF2B5EF4-FFF2-40B4-BE49-F238E27FC236}">
                  <a16:creationId xmlns:a16="http://schemas.microsoft.com/office/drawing/2014/main" id="{0135FF06-7A32-DDAE-C936-8E1C150D4375}"/>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0" name="Google Shape;12447;p81">
              <a:extLst>
                <a:ext uri="{FF2B5EF4-FFF2-40B4-BE49-F238E27FC236}">
                  <a16:creationId xmlns:a16="http://schemas.microsoft.com/office/drawing/2014/main" id="{969D3AEC-5B64-09B6-653C-9E861A467956}"/>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1" name="Google Shape;12448;p81">
              <a:extLst>
                <a:ext uri="{FF2B5EF4-FFF2-40B4-BE49-F238E27FC236}">
                  <a16:creationId xmlns:a16="http://schemas.microsoft.com/office/drawing/2014/main" id="{11C7F109-8325-281B-6D3F-DFE52D444FC1}"/>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2" name="Google Shape;12449;p81">
              <a:extLst>
                <a:ext uri="{FF2B5EF4-FFF2-40B4-BE49-F238E27FC236}">
                  <a16:creationId xmlns:a16="http://schemas.microsoft.com/office/drawing/2014/main" id="{BE76B13F-68A9-4F19-2755-2F075776A7D6}"/>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3" name="Google Shape;12450;p81">
              <a:extLst>
                <a:ext uri="{FF2B5EF4-FFF2-40B4-BE49-F238E27FC236}">
                  <a16:creationId xmlns:a16="http://schemas.microsoft.com/office/drawing/2014/main" id="{0AE65851-9F3F-40DB-7D12-F3CC5A08C71B}"/>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4" name="Google Shape;12451;p81">
              <a:extLst>
                <a:ext uri="{FF2B5EF4-FFF2-40B4-BE49-F238E27FC236}">
                  <a16:creationId xmlns:a16="http://schemas.microsoft.com/office/drawing/2014/main" id="{2CC79B1A-7B5E-4930-EEE6-4B1147FF4103}"/>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5" name="Google Shape;12452;p81">
              <a:extLst>
                <a:ext uri="{FF2B5EF4-FFF2-40B4-BE49-F238E27FC236}">
                  <a16:creationId xmlns:a16="http://schemas.microsoft.com/office/drawing/2014/main" id="{C000089E-000B-E2EB-82E9-0869DDA3DC5A}"/>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6" name="Google Shape;12453;p81">
              <a:extLst>
                <a:ext uri="{FF2B5EF4-FFF2-40B4-BE49-F238E27FC236}">
                  <a16:creationId xmlns:a16="http://schemas.microsoft.com/office/drawing/2014/main" id="{E0147A48-26E8-4094-0FA8-BAD26B60C27C}"/>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7" name="Google Shape;12454;p81">
              <a:extLst>
                <a:ext uri="{FF2B5EF4-FFF2-40B4-BE49-F238E27FC236}">
                  <a16:creationId xmlns:a16="http://schemas.microsoft.com/office/drawing/2014/main" id="{66F1F570-AFBE-67F1-B960-838397C99208}"/>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8" name="Google Shape;12455;p81">
              <a:extLst>
                <a:ext uri="{FF2B5EF4-FFF2-40B4-BE49-F238E27FC236}">
                  <a16:creationId xmlns:a16="http://schemas.microsoft.com/office/drawing/2014/main" id="{682D6E71-A9F9-916E-621F-305ECEAC64F4}"/>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9" name="Google Shape;12456;p81">
              <a:extLst>
                <a:ext uri="{FF2B5EF4-FFF2-40B4-BE49-F238E27FC236}">
                  <a16:creationId xmlns:a16="http://schemas.microsoft.com/office/drawing/2014/main" id="{EA8FBA03-9CD9-8738-F673-B96534CDD2BD}"/>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0" name="Google Shape;12457;p81">
              <a:extLst>
                <a:ext uri="{FF2B5EF4-FFF2-40B4-BE49-F238E27FC236}">
                  <a16:creationId xmlns:a16="http://schemas.microsoft.com/office/drawing/2014/main" id="{ABD97F74-54BC-3CB9-E44A-1030ECF64AF8}"/>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1" name="Google Shape;12458;p81">
              <a:extLst>
                <a:ext uri="{FF2B5EF4-FFF2-40B4-BE49-F238E27FC236}">
                  <a16:creationId xmlns:a16="http://schemas.microsoft.com/office/drawing/2014/main" id="{5A4E7F55-1ACD-671F-389F-270B168122C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2" name="Google Shape;12459;p81">
              <a:extLst>
                <a:ext uri="{FF2B5EF4-FFF2-40B4-BE49-F238E27FC236}">
                  <a16:creationId xmlns:a16="http://schemas.microsoft.com/office/drawing/2014/main" id="{3C1CE49B-2E52-C1F4-D49F-38FB9269091B}"/>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3" name="Google Shape;12460;p81">
              <a:extLst>
                <a:ext uri="{FF2B5EF4-FFF2-40B4-BE49-F238E27FC236}">
                  <a16:creationId xmlns:a16="http://schemas.microsoft.com/office/drawing/2014/main" id="{0CCCF6E5-6578-4BB1-7D04-F88EE57B1C0B}"/>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4" name="Google Shape;12461;p81">
              <a:extLst>
                <a:ext uri="{FF2B5EF4-FFF2-40B4-BE49-F238E27FC236}">
                  <a16:creationId xmlns:a16="http://schemas.microsoft.com/office/drawing/2014/main" id="{004ED7B0-4DC3-3CEC-B038-A35190C30163}"/>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5" name="Google Shape;12462;p81">
              <a:extLst>
                <a:ext uri="{FF2B5EF4-FFF2-40B4-BE49-F238E27FC236}">
                  <a16:creationId xmlns:a16="http://schemas.microsoft.com/office/drawing/2014/main" id="{D5EE46BA-D186-7E8B-AE43-0ABE50DF2AD4}"/>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6" name="Google Shape;12463;p81">
              <a:extLst>
                <a:ext uri="{FF2B5EF4-FFF2-40B4-BE49-F238E27FC236}">
                  <a16:creationId xmlns:a16="http://schemas.microsoft.com/office/drawing/2014/main" id="{F34F313F-6F3B-A4D4-CF24-D9E43C71399B}"/>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7" name="Google Shape;12464;p81">
              <a:extLst>
                <a:ext uri="{FF2B5EF4-FFF2-40B4-BE49-F238E27FC236}">
                  <a16:creationId xmlns:a16="http://schemas.microsoft.com/office/drawing/2014/main" id="{8D468970-2456-AD21-A5F1-83A792A07EDA}"/>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8" name="Google Shape;12465;p81">
              <a:extLst>
                <a:ext uri="{FF2B5EF4-FFF2-40B4-BE49-F238E27FC236}">
                  <a16:creationId xmlns:a16="http://schemas.microsoft.com/office/drawing/2014/main" id="{55EAB4B4-B0DF-42E0-4A8C-41DED999C34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9" name="Google Shape;12466;p81">
              <a:extLst>
                <a:ext uri="{FF2B5EF4-FFF2-40B4-BE49-F238E27FC236}">
                  <a16:creationId xmlns:a16="http://schemas.microsoft.com/office/drawing/2014/main" id="{FF9EF812-F601-4C91-E83A-A72F448F9FF8}"/>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0" name="Google Shape;12467;p81">
              <a:extLst>
                <a:ext uri="{FF2B5EF4-FFF2-40B4-BE49-F238E27FC236}">
                  <a16:creationId xmlns:a16="http://schemas.microsoft.com/office/drawing/2014/main" id="{5E7AD260-888F-5C15-907A-3B23B366BEAC}"/>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1" name="Google Shape;12468;p81">
              <a:extLst>
                <a:ext uri="{FF2B5EF4-FFF2-40B4-BE49-F238E27FC236}">
                  <a16:creationId xmlns:a16="http://schemas.microsoft.com/office/drawing/2014/main" id="{B3125F5C-1B00-02A8-46EC-506444FA365B}"/>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2" name="Google Shape;12469;p81">
              <a:extLst>
                <a:ext uri="{FF2B5EF4-FFF2-40B4-BE49-F238E27FC236}">
                  <a16:creationId xmlns:a16="http://schemas.microsoft.com/office/drawing/2014/main" id="{939EE809-355E-BD0B-1C84-5D8921C0B92B}"/>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3" name="Google Shape;12470;p81">
              <a:extLst>
                <a:ext uri="{FF2B5EF4-FFF2-40B4-BE49-F238E27FC236}">
                  <a16:creationId xmlns:a16="http://schemas.microsoft.com/office/drawing/2014/main" id="{C981E731-4FC3-BE3E-F37A-68A6A8AC4F9B}"/>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4" name="Google Shape;12471;p81">
              <a:extLst>
                <a:ext uri="{FF2B5EF4-FFF2-40B4-BE49-F238E27FC236}">
                  <a16:creationId xmlns:a16="http://schemas.microsoft.com/office/drawing/2014/main" id="{B96E0E4C-F5A2-4CA8-10DC-5989191C8557}"/>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5" name="Google Shape;12472;p81">
              <a:extLst>
                <a:ext uri="{FF2B5EF4-FFF2-40B4-BE49-F238E27FC236}">
                  <a16:creationId xmlns:a16="http://schemas.microsoft.com/office/drawing/2014/main" id="{53F2E7FD-70E6-5068-91AA-ED5426BC28E4}"/>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6" name="Google Shape;12473;p81">
              <a:extLst>
                <a:ext uri="{FF2B5EF4-FFF2-40B4-BE49-F238E27FC236}">
                  <a16:creationId xmlns:a16="http://schemas.microsoft.com/office/drawing/2014/main" id="{5E0C0F2B-BFE6-B4C0-812A-78F4AD335498}"/>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7" name="Google Shape;12474;p81">
              <a:extLst>
                <a:ext uri="{FF2B5EF4-FFF2-40B4-BE49-F238E27FC236}">
                  <a16:creationId xmlns:a16="http://schemas.microsoft.com/office/drawing/2014/main" id="{0E079C20-29E4-9F57-6F72-9620946536F7}"/>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8" name="Google Shape;12475;p81">
              <a:extLst>
                <a:ext uri="{FF2B5EF4-FFF2-40B4-BE49-F238E27FC236}">
                  <a16:creationId xmlns:a16="http://schemas.microsoft.com/office/drawing/2014/main" id="{FBBC6B18-9B7A-F641-A389-327429824AF1}"/>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9" name="Google Shape;12476;p81">
              <a:extLst>
                <a:ext uri="{FF2B5EF4-FFF2-40B4-BE49-F238E27FC236}">
                  <a16:creationId xmlns:a16="http://schemas.microsoft.com/office/drawing/2014/main" id="{F8489102-9871-35A7-2946-C257D423C6A7}"/>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0" name="Google Shape;12477;p81">
              <a:extLst>
                <a:ext uri="{FF2B5EF4-FFF2-40B4-BE49-F238E27FC236}">
                  <a16:creationId xmlns:a16="http://schemas.microsoft.com/office/drawing/2014/main" id="{345A3592-408C-2717-7D25-62073A7B41ED}"/>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1" name="Google Shape;12478;p81">
              <a:extLst>
                <a:ext uri="{FF2B5EF4-FFF2-40B4-BE49-F238E27FC236}">
                  <a16:creationId xmlns:a16="http://schemas.microsoft.com/office/drawing/2014/main" id="{56537A6C-B9BD-4F23-1676-0D84CB837380}"/>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2" name="Google Shape;12479;p81">
              <a:extLst>
                <a:ext uri="{FF2B5EF4-FFF2-40B4-BE49-F238E27FC236}">
                  <a16:creationId xmlns:a16="http://schemas.microsoft.com/office/drawing/2014/main" id="{19257E2A-3004-F6A6-5D12-EF01F4E1FD07}"/>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3" name="Google Shape;12480;p81">
              <a:extLst>
                <a:ext uri="{FF2B5EF4-FFF2-40B4-BE49-F238E27FC236}">
                  <a16:creationId xmlns:a16="http://schemas.microsoft.com/office/drawing/2014/main" id="{04A0A47E-83EA-8FF0-6F1E-171F3BA8890A}"/>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4" name="Google Shape;12481;p81">
              <a:extLst>
                <a:ext uri="{FF2B5EF4-FFF2-40B4-BE49-F238E27FC236}">
                  <a16:creationId xmlns:a16="http://schemas.microsoft.com/office/drawing/2014/main" id="{853A40B3-827B-EE22-262F-F3E451A657C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5" name="Google Shape;12482;p81">
              <a:extLst>
                <a:ext uri="{FF2B5EF4-FFF2-40B4-BE49-F238E27FC236}">
                  <a16:creationId xmlns:a16="http://schemas.microsoft.com/office/drawing/2014/main" id="{3D4DFB70-68D8-DE54-5AB2-BF7A90549516}"/>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6" name="Google Shape;12483;p81">
              <a:extLst>
                <a:ext uri="{FF2B5EF4-FFF2-40B4-BE49-F238E27FC236}">
                  <a16:creationId xmlns:a16="http://schemas.microsoft.com/office/drawing/2014/main" id="{507105F7-21DC-6CDD-E831-0C03469C9626}"/>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7" name="Google Shape;12484;p81">
              <a:extLst>
                <a:ext uri="{FF2B5EF4-FFF2-40B4-BE49-F238E27FC236}">
                  <a16:creationId xmlns:a16="http://schemas.microsoft.com/office/drawing/2014/main" id="{D72432CE-FB1F-DAA5-61A9-5E056157F09A}"/>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8" name="Google Shape;12485;p81">
              <a:extLst>
                <a:ext uri="{FF2B5EF4-FFF2-40B4-BE49-F238E27FC236}">
                  <a16:creationId xmlns:a16="http://schemas.microsoft.com/office/drawing/2014/main" id="{EB48DC45-A7F0-B52F-4B5E-6F2604C1ED90}"/>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9" name="Google Shape;12486;p81">
              <a:extLst>
                <a:ext uri="{FF2B5EF4-FFF2-40B4-BE49-F238E27FC236}">
                  <a16:creationId xmlns:a16="http://schemas.microsoft.com/office/drawing/2014/main" id="{87A7703D-CCC0-771B-72D1-5F7A07CA7C1A}"/>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0" name="Google Shape;12487;p81">
              <a:extLst>
                <a:ext uri="{FF2B5EF4-FFF2-40B4-BE49-F238E27FC236}">
                  <a16:creationId xmlns:a16="http://schemas.microsoft.com/office/drawing/2014/main" id="{346497F8-C9AB-5DE6-79D8-C28DDF9D5D22}"/>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1" name="Google Shape;12488;p81">
              <a:extLst>
                <a:ext uri="{FF2B5EF4-FFF2-40B4-BE49-F238E27FC236}">
                  <a16:creationId xmlns:a16="http://schemas.microsoft.com/office/drawing/2014/main" id="{4CF36130-2A0F-CC4C-E80B-CED98D6C0DE3}"/>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2" name="Google Shape;12489;p81">
              <a:extLst>
                <a:ext uri="{FF2B5EF4-FFF2-40B4-BE49-F238E27FC236}">
                  <a16:creationId xmlns:a16="http://schemas.microsoft.com/office/drawing/2014/main" id="{104B4C8E-3144-BB61-7BF2-1CA5AADA42B7}"/>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3" name="Google Shape;12490;p81">
              <a:extLst>
                <a:ext uri="{FF2B5EF4-FFF2-40B4-BE49-F238E27FC236}">
                  <a16:creationId xmlns:a16="http://schemas.microsoft.com/office/drawing/2014/main" id="{3C9A4F1F-E6C7-C937-5496-9A7E446039A7}"/>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4" name="Google Shape;12491;p81">
              <a:extLst>
                <a:ext uri="{FF2B5EF4-FFF2-40B4-BE49-F238E27FC236}">
                  <a16:creationId xmlns:a16="http://schemas.microsoft.com/office/drawing/2014/main" id="{B82A7F51-D62F-0E66-0F68-B9A80C21B00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5" name="Google Shape;12492;p81">
              <a:extLst>
                <a:ext uri="{FF2B5EF4-FFF2-40B4-BE49-F238E27FC236}">
                  <a16:creationId xmlns:a16="http://schemas.microsoft.com/office/drawing/2014/main" id="{E6BAC08B-A9AD-DF5C-2B33-2387651E6DAD}"/>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6" name="Google Shape;12493;p81">
              <a:extLst>
                <a:ext uri="{FF2B5EF4-FFF2-40B4-BE49-F238E27FC236}">
                  <a16:creationId xmlns:a16="http://schemas.microsoft.com/office/drawing/2014/main" id="{CFA378AC-6658-2795-3C44-4677E869C109}"/>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7" name="Google Shape;12494;p81">
              <a:extLst>
                <a:ext uri="{FF2B5EF4-FFF2-40B4-BE49-F238E27FC236}">
                  <a16:creationId xmlns:a16="http://schemas.microsoft.com/office/drawing/2014/main" id="{BFE67259-142D-5BEF-71C2-9329C503B8CA}"/>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8" name="Google Shape;12495;p81">
              <a:extLst>
                <a:ext uri="{FF2B5EF4-FFF2-40B4-BE49-F238E27FC236}">
                  <a16:creationId xmlns:a16="http://schemas.microsoft.com/office/drawing/2014/main" id="{C8FFD570-DB3F-6DBB-4F2E-F5316E40D951}"/>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9" name="Google Shape;12496;p81">
              <a:extLst>
                <a:ext uri="{FF2B5EF4-FFF2-40B4-BE49-F238E27FC236}">
                  <a16:creationId xmlns:a16="http://schemas.microsoft.com/office/drawing/2014/main" id="{94B882AA-B251-F7FD-C12A-C6FE372FA791}"/>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0" name="Google Shape;12497;p81">
              <a:extLst>
                <a:ext uri="{FF2B5EF4-FFF2-40B4-BE49-F238E27FC236}">
                  <a16:creationId xmlns:a16="http://schemas.microsoft.com/office/drawing/2014/main" id="{3744D7D5-BADD-84B9-B437-2EA0B2426948}"/>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1" name="Google Shape;12498;p81">
              <a:extLst>
                <a:ext uri="{FF2B5EF4-FFF2-40B4-BE49-F238E27FC236}">
                  <a16:creationId xmlns:a16="http://schemas.microsoft.com/office/drawing/2014/main" id="{CDF3CE36-3CB2-EF23-2509-046C5532DB73}"/>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2" name="Google Shape;12499;p81">
              <a:extLst>
                <a:ext uri="{FF2B5EF4-FFF2-40B4-BE49-F238E27FC236}">
                  <a16:creationId xmlns:a16="http://schemas.microsoft.com/office/drawing/2014/main" id="{0ED55DCC-7753-2ABA-7ACF-290CEFE2568C}"/>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3" name="Google Shape;12500;p81">
              <a:extLst>
                <a:ext uri="{FF2B5EF4-FFF2-40B4-BE49-F238E27FC236}">
                  <a16:creationId xmlns:a16="http://schemas.microsoft.com/office/drawing/2014/main" id="{65150548-5591-CD3D-BF76-26FE5DDB05B1}"/>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4" name="Google Shape;12501;p81">
              <a:extLst>
                <a:ext uri="{FF2B5EF4-FFF2-40B4-BE49-F238E27FC236}">
                  <a16:creationId xmlns:a16="http://schemas.microsoft.com/office/drawing/2014/main" id="{6AB48527-08F8-595D-4D52-B6ED50811370}"/>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5" name="Google Shape;12502;p81">
              <a:extLst>
                <a:ext uri="{FF2B5EF4-FFF2-40B4-BE49-F238E27FC236}">
                  <a16:creationId xmlns:a16="http://schemas.microsoft.com/office/drawing/2014/main" id="{FC383380-E51C-FF9B-3557-60E9598B2899}"/>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6" name="Google Shape;12503;p81">
              <a:extLst>
                <a:ext uri="{FF2B5EF4-FFF2-40B4-BE49-F238E27FC236}">
                  <a16:creationId xmlns:a16="http://schemas.microsoft.com/office/drawing/2014/main" id="{F30A7CEF-C2C2-798D-249F-A63C509AC15A}"/>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7" name="Google Shape;12504;p81">
              <a:extLst>
                <a:ext uri="{FF2B5EF4-FFF2-40B4-BE49-F238E27FC236}">
                  <a16:creationId xmlns:a16="http://schemas.microsoft.com/office/drawing/2014/main" id="{475F00EC-B99C-F002-A40E-37387648C4F4}"/>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8" name="Google Shape;12505;p81">
              <a:extLst>
                <a:ext uri="{FF2B5EF4-FFF2-40B4-BE49-F238E27FC236}">
                  <a16:creationId xmlns:a16="http://schemas.microsoft.com/office/drawing/2014/main" id="{A29811F2-44DC-1C2B-45DC-B8CC5817D482}"/>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9" name="Google Shape;12506;p81">
              <a:extLst>
                <a:ext uri="{FF2B5EF4-FFF2-40B4-BE49-F238E27FC236}">
                  <a16:creationId xmlns:a16="http://schemas.microsoft.com/office/drawing/2014/main" id="{CB3A10AA-38FC-26A5-B56B-F3D371C5AF47}"/>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0" name="Google Shape;12507;p81">
              <a:extLst>
                <a:ext uri="{FF2B5EF4-FFF2-40B4-BE49-F238E27FC236}">
                  <a16:creationId xmlns:a16="http://schemas.microsoft.com/office/drawing/2014/main" id="{4590F05D-FEFB-08B6-09F8-EBF67F7E9871}"/>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1" name="Google Shape;12508;p81">
              <a:extLst>
                <a:ext uri="{FF2B5EF4-FFF2-40B4-BE49-F238E27FC236}">
                  <a16:creationId xmlns:a16="http://schemas.microsoft.com/office/drawing/2014/main" id="{B6F35106-C5CE-1853-6101-DB978CF37C1D}"/>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2" name="Google Shape;12509;p81">
              <a:extLst>
                <a:ext uri="{FF2B5EF4-FFF2-40B4-BE49-F238E27FC236}">
                  <a16:creationId xmlns:a16="http://schemas.microsoft.com/office/drawing/2014/main" id="{49C719F8-C8FD-B69E-4BBA-A20F0606542E}"/>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3" name="Google Shape;12510;p81">
              <a:extLst>
                <a:ext uri="{FF2B5EF4-FFF2-40B4-BE49-F238E27FC236}">
                  <a16:creationId xmlns:a16="http://schemas.microsoft.com/office/drawing/2014/main" id="{15F7BCD9-22E3-CFB2-5EF4-C86F6E2EDAC5}"/>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4" name="Google Shape;12511;p81">
              <a:extLst>
                <a:ext uri="{FF2B5EF4-FFF2-40B4-BE49-F238E27FC236}">
                  <a16:creationId xmlns:a16="http://schemas.microsoft.com/office/drawing/2014/main" id="{DB1C8819-971A-1878-3DD4-4B14EE7D0061}"/>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5" name="Google Shape;12512;p81">
              <a:extLst>
                <a:ext uri="{FF2B5EF4-FFF2-40B4-BE49-F238E27FC236}">
                  <a16:creationId xmlns:a16="http://schemas.microsoft.com/office/drawing/2014/main" id="{3885310D-8C29-EA2A-AF39-73769CA88AF6}"/>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6" name="Google Shape;12513;p81">
              <a:extLst>
                <a:ext uri="{FF2B5EF4-FFF2-40B4-BE49-F238E27FC236}">
                  <a16:creationId xmlns:a16="http://schemas.microsoft.com/office/drawing/2014/main" id="{4DF98458-A1F9-8A1C-D10E-4472265A12B1}"/>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7" name="Google Shape;12514;p81">
              <a:extLst>
                <a:ext uri="{FF2B5EF4-FFF2-40B4-BE49-F238E27FC236}">
                  <a16:creationId xmlns:a16="http://schemas.microsoft.com/office/drawing/2014/main" id="{636D46FE-516D-2066-5E48-C16BA3D7B39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8" name="Google Shape;12515;p81">
              <a:extLst>
                <a:ext uri="{FF2B5EF4-FFF2-40B4-BE49-F238E27FC236}">
                  <a16:creationId xmlns:a16="http://schemas.microsoft.com/office/drawing/2014/main" id="{71F7C8C0-04E9-5E2E-5186-15372D089D6E}"/>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9" name="Google Shape;12516;p81">
              <a:extLst>
                <a:ext uri="{FF2B5EF4-FFF2-40B4-BE49-F238E27FC236}">
                  <a16:creationId xmlns:a16="http://schemas.microsoft.com/office/drawing/2014/main" id="{EC916F27-8686-B1FA-199D-6FAAF3B10AA5}"/>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0" name="Google Shape;12517;p81">
              <a:extLst>
                <a:ext uri="{FF2B5EF4-FFF2-40B4-BE49-F238E27FC236}">
                  <a16:creationId xmlns:a16="http://schemas.microsoft.com/office/drawing/2014/main" id="{62816F48-B5F4-F859-DBE5-1489401842A7}"/>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1" name="Google Shape;12518;p81">
              <a:extLst>
                <a:ext uri="{FF2B5EF4-FFF2-40B4-BE49-F238E27FC236}">
                  <a16:creationId xmlns:a16="http://schemas.microsoft.com/office/drawing/2014/main" id="{E59BACB0-0CED-4B57-7332-5C5E7651B3C1}"/>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2" name="Google Shape;12519;p81">
              <a:extLst>
                <a:ext uri="{FF2B5EF4-FFF2-40B4-BE49-F238E27FC236}">
                  <a16:creationId xmlns:a16="http://schemas.microsoft.com/office/drawing/2014/main" id="{2FB43EB1-D3C4-6E02-5CA9-27B03E944D4E}"/>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3" name="Google Shape;12520;p81">
              <a:extLst>
                <a:ext uri="{FF2B5EF4-FFF2-40B4-BE49-F238E27FC236}">
                  <a16:creationId xmlns:a16="http://schemas.microsoft.com/office/drawing/2014/main" id="{82C96047-3131-1DC8-19CC-172DD4A89F40}"/>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4" name="Google Shape;12521;p81">
              <a:extLst>
                <a:ext uri="{FF2B5EF4-FFF2-40B4-BE49-F238E27FC236}">
                  <a16:creationId xmlns:a16="http://schemas.microsoft.com/office/drawing/2014/main" id="{FF97BA2F-C03D-5C06-88F4-20A77A02719A}"/>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5" name="Google Shape;12522;p81">
              <a:extLst>
                <a:ext uri="{FF2B5EF4-FFF2-40B4-BE49-F238E27FC236}">
                  <a16:creationId xmlns:a16="http://schemas.microsoft.com/office/drawing/2014/main" id="{07EDC4D1-1F62-9E12-DF6F-42446AE1BAB3}"/>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6" name="Google Shape;12523;p81">
              <a:extLst>
                <a:ext uri="{FF2B5EF4-FFF2-40B4-BE49-F238E27FC236}">
                  <a16:creationId xmlns:a16="http://schemas.microsoft.com/office/drawing/2014/main" id="{BC445E70-1FD2-5BF4-3F4D-BA8CA477AF01}"/>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7" name="Google Shape;12524;p81">
              <a:extLst>
                <a:ext uri="{FF2B5EF4-FFF2-40B4-BE49-F238E27FC236}">
                  <a16:creationId xmlns:a16="http://schemas.microsoft.com/office/drawing/2014/main" id="{A5334453-6D75-F983-4FB8-615479D7B90C}"/>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8" name="Google Shape;12525;p81">
              <a:extLst>
                <a:ext uri="{FF2B5EF4-FFF2-40B4-BE49-F238E27FC236}">
                  <a16:creationId xmlns:a16="http://schemas.microsoft.com/office/drawing/2014/main" id="{13B36EBD-B315-7D3E-A0BE-244E96A48535}"/>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9" name="Google Shape;12526;p81">
              <a:extLst>
                <a:ext uri="{FF2B5EF4-FFF2-40B4-BE49-F238E27FC236}">
                  <a16:creationId xmlns:a16="http://schemas.microsoft.com/office/drawing/2014/main" id="{BAFC5AB5-AE16-27A1-01A9-52D23FC4F83D}"/>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0" name="Google Shape;12527;p81">
              <a:extLst>
                <a:ext uri="{FF2B5EF4-FFF2-40B4-BE49-F238E27FC236}">
                  <a16:creationId xmlns:a16="http://schemas.microsoft.com/office/drawing/2014/main" id="{C697FBCD-FC94-25C7-EB76-E7542EB94E07}"/>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1" name="Google Shape;12528;p81">
              <a:extLst>
                <a:ext uri="{FF2B5EF4-FFF2-40B4-BE49-F238E27FC236}">
                  <a16:creationId xmlns:a16="http://schemas.microsoft.com/office/drawing/2014/main" id="{03687CE6-B06D-943C-4631-E445DE84B6A5}"/>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2" name="Google Shape;12529;p81">
              <a:extLst>
                <a:ext uri="{FF2B5EF4-FFF2-40B4-BE49-F238E27FC236}">
                  <a16:creationId xmlns:a16="http://schemas.microsoft.com/office/drawing/2014/main" id="{BE871B75-2EC6-5B02-E316-10045D0485F9}"/>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3" name="Google Shape;12530;p81">
              <a:extLst>
                <a:ext uri="{FF2B5EF4-FFF2-40B4-BE49-F238E27FC236}">
                  <a16:creationId xmlns:a16="http://schemas.microsoft.com/office/drawing/2014/main" id="{B7000F4A-F8A4-81A4-6412-9F06DAF25F1C}"/>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4" name="Google Shape;12531;p81">
              <a:extLst>
                <a:ext uri="{FF2B5EF4-FFF2-40B4-BE49-F238E27FC236}">
                  <a16:creationId xmlns:a16="http://schemas.microsoft.com/office/drawing/2014/main" id="{83E797E2-813D-E912-27E3-43150BA8BB44}"/>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5" name="Google Shape;12532;p81">
              <a:extLst>
                <a:ext uri="{FF2B5EF4-FFF2-40B4-BE49-F238E27FC236}">
                  <a16:creationId xmlns:a16="http://schemas.microsoft.com/office/drawing/2014/main" id="{468B32B8-F48C-E6AD-9E4E-2882423DB5B5}"/>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6" name="Google Shape;12533;p81">
              <a:extLst>
                <a:ext uri="{FF2B5EF4-FFF2-40B4-BE49-F238E27FC236}">
                  <a16:creationId xmlns:a16="http://schemas.microsoft.com/office/drawing/2014/main" id="{BBDB6B1A-9F0C-FB58-3EEC-21962ED43980}"/>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7" name="Google Shape;12534;p81">
              <a:extLst>
                <a:ext uri="{FF2B5EF4-FFF2-40B4-BE49-F238E27FC236}">
                  <a16:creationId xmlns:a16="http://schemas.microsoft.com/office/drawing/2014/main" id="{6F76FEAD-5B4E-EAC5-B9B8-DEA7C149EDB0}"/>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8" name="Google Shape;12535;p81">
              <a:extLst>
                <a:ext uri="{FF2B5EF4-FFF2-40B4-BE49-F238E27FC236}">
                  <a16:creationId xmlns:a16="http://schemas.microsoft.com/office/drawing/2014/main" id="{D2E82943-E870-E509-92B4-C41D78222F78}"/>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9" name="Google Shape;12536;p81">
              <a:extLst>
                <a:ext uri="{FF2B5EF4-FFF2-40B4-BE49-F238E27FC236}">
                  <a16:creationId xmlns:a16="http://schemas.microsoft.com/office/drawing/2014/main" id="{27F67F2C-E8C8-4734-EF34-C5C340385539}"/>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0" name="Google Shape;12537;p81">
              <a:extLst>
                <a:ext uri="{FF2B5EF4-FFF2-40B4-BE49-F238E27FC236}">
                  <a16:creationId xmlns:a16="http://schemas.microsoft.com/office/drawing/2014/main" id="{D49FFE2D-4364-4DBF-723E-78B35F3C2A16}"/>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1" name="Google Shape;12538;p81">
              <a:extLst>
                <a:ext uri="{FF2B5EF4-FFF2-40B4-BE49-F238E27FC236}">
                  <a16:creationId xmlns:a16="http://schemas.microsoft.com/office/drawing/2014/main" id="{9D6BDFB2-7F3A-4552-8D3A-5D8505437279}"/>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2" name="Google Shape;12539;p81">
              <a:extLst>
                <a:ext uri="{FF2B5EF4-FFF2-40B4-BE49-F238E27FC236}">
                  <a16:creationId xmlns:a16="http://schemas.microsoft.com/office/drawing/2014/main" id="{535AB4DC-F314-E5CA-24BC-A5EB32A42F2E}"/>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3" name="Google Shape;12540;p81">
              <a:extLst>
                <a:ext uri="{FF2B5EF4-FFF2-40B4-BE49-F238E27FC236}">
                  <a16:creationId xmlns:a16="http://schemas.microsoft.com/office/drawing/2014/main" id="{C1C211B1-8917-723C-4D66-D05A338B4660}"/>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4" name="Google Shape;12541;p81">
              <a:extLst>
                <a:ext uri="{FF2B5EF4-FFF2-40B4-BE49-F238E27FC236}">
                  <a16:creationId xmlns:a16="http://schemas.microsoft.com/office/drawing/2014/main" id="{AD5C553A-8EC8-695A-5E46-D8093B531C6F}"/>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5" name="Google Shape;12542;p81">
              <a:extLst>
                <a:ext uri="{FF2B5EF4-FFF2-40B4-BE49-F238E27FC236}">
                  <a16:creationId xmlns:a16="http://schemas.microsoft.com/office/drawing/2014/main" id="{4659C411-E565-0393-77A4-653A87B7B266}"/>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6" name="Google Shape;12543;p81">
              <a:extLst>
                <a:ext uri="{FF2B5EF4-FFF2-40B4-BE49-F238E27FC236}">
                  <a16:creationId xmlns:a16="http://schemas.microsoft.com/office/drawing/2014/main" id="{D519E3C8-188C-3195-FB09-006D5FB2635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7" name="Google Shape;12544;p81">
              <a:extLst>
                <a:ext uri="{FF2B5EF4-FFF2-40B4-BE49-F238E27FC236}">
                  <a16:creationId xmlns:a16="http://schemas.microsoft.com/office/drawing/2014/main" id="{564C6E3B-C06F-4A6B-5DA8-F40D146E5326}"/>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8" name="Google Shape;12545;p81">
              <a:extLst>
                <a:ext uri="{FF2B5EF4-FFF2-40B4-BE49-F238E27FC236}">
                  <a16:creationId xmlns:a16="http://schemas.microsoft.com/office/drawing/2014/main" id="{01EF5C2C-3E6B-B880-0A6C-96CD9D17B387}"/>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9" name="Google Shape;12546;p81">
              <a:extLst>
                <a:ext uri="{FF2B5EF4-FFF2-40B4-BE49-F238E27FC236}">
                  <a16:creationId xmlns:a16="http://schemas.microsoft.com/office/drawing/2014/main" id="{4E1D0A29-1EF7-8629-7221-1ADFF09BBDAC}"/>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0" name="Google Shape;12547;p81">
              <a:extLst>
                <a:ext uri="{FF2B5EF4-FFF2-40B4-BE49-F238E27FC236}">
                  <a16:creationId xmlns:a16="http://schemas.microsoft.com/office/drawing/2014/main" id="{3A440EAF-8B75-6F73-CBFA-D8CF565859D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1" name="Google Shape;12548;p81">
              <a:extLst>
                <a:ext uri="{FF2B5EF4-FFF2-40B4-BE49-F238E27FC236}">
                  <a16:creationId xmlns:a16="http://schemas.microsoft.com/office/drawing/2014/main" id="{A573CBB8-D5D7-5776-BF86-566FFEED9A6F}"/>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2" name="Google Shape;12549;p81">
              <a:extLst>
                <a:ext uri="{FF2B5EF4-FFF2-40B4-BE49-F238E27FC236}">
                  <a16:creationId xmlns:a16="http://schemas.microsoft.com/office/drawing/2014/main" id="{CACB10E2-28DA-7D37-5E86-0E00C9765B33}"/>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3" name="Google Shape;12550;p81">
              <a:extLst>
                <a:ext uri="{FF2B5EF4-FFF2-40B4-BE49-F238E27FC236}">
                  <a16:creationId xmlns:a16="http://schemas.microsoft.com/office/drawing/2014/main" id="{973589A3-D00D-B997-8EC5-A57256961840}"/>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4" name="Google Shape;12551;p81">
              <a:extLst>
                <a:ext uri="{FF2B5EF4-FFF2-40B4-BE49-F238E27FC236}">
                  <a16:creationId xmlns:a16="http://schemas.microsoft.com/office/drawing/2014/main" id="{8A611E77-7B7F-589C-EEF8-95A04F5659AD}"/>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5" name="Google Shape;12552;p81">
              <a:extLst>
                <a:ext uri="{FF2B5EF4-FFF2-40B4-BE49-F238E27FC236}">
                  <a16:creationId xmlns:a16="http://schemas.microsoft.com/office/drawing/2014/main" id="{AE2D1038-D05A-4415-5E98-70BB3049A00E}"/>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6" name="Google Shape;12553;p81">
              <a:extLst>
                <a:ext uri="{FF2B5EF4-FFF2-40B4-BE49-F238E27FC236}">
                  <a16:creationId xmlns:a16="http://schemas.microsoft.com/office/drawing/2014/main" id="{3C01872C-065D-98B6-ED6B-D6EA2583313A}"/>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7" name="Google Shape;12554;p81">
              <a:extLst>
                <a:ext uri="{FF2B5EF4-FFF2-40B4-BE49-F238E27FC236}">
                  <a16:creationId xmlns:a16="http://schemas.microsoft.com/office/drawing/2014/main" id="{916E66F5-448B-09B7-5AE5-EBD1F7AB8E3F}"/>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8" name="Google Shape;12555;p81">
              <a:extLst>
                <a:ext uri="{FF2B5EF4-FFF2-40B4-BE49-F238E27FC236}">
                  <a16:creationId xmlns:a16="http://schemas.microsoft.com/office/drawing/2014/main" id="{560FE679-B133-E08B-E555-0573ADCF87A3}"/>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9" name="Google Shape;12556;p81">
              <a:extLst>
                <a:ext uri="{FF2B5EF4-FFF2-40B4-BE49-F238E27FC236}">
                  <a16:creationId xmlns:a16="http://schemas.microsoft.com/office/drawing/2014/main" id="{7603A11E-2AF0-132B-F5A7-E902933EFD4C}"/>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0" name="Google Shape;12557;p81">
              <a:extLst>
                <a:ext uri="{FF2B5EF4-FFF2-40B4-BE49-F238E27FC236}">
                  <a16:creationId xmlns:a16="http://schemas.microsoft.com/office/drawing/2014/main" id="{C3BA0F2A-7693-CC30-A415-AC4BD4CBFC9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1" name="Google Shape;12558;p81">
              <a:extLst>
                <a:ext uri="{FF2B5EF4-FFF2-40B4-BE49-F238E27FC236}">
                  <a16:creationId xmlns:a16="http://schemas.microsoft.com/office/drawing/2014/main" id="{86BA3436-EF23-CE3F-8B87-4EA623F630CD}"/>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2" name="Google Shape;12559;p81">
              <a:extLst>
                <a:ext uri="{FF2B5EF4-FFF2-40B4-BE49-F238E27FC236}">
                  <a16:creationId xmlns:a16="http://schemas.microsoft.com/office/drawing/2014/main" id="{706636AA-9381-23C9-AD11-E30839D0E601}"/>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3" name="Google Shape;12560;p81">
              <a:extLst>
                <a:ext uri="{FF2B5EF4-FFF2-40B4-BE49-F238E27FC236}">
                  <a16:creationId xmlns:a16="http://schemas.microsoft.com/office/drawing/2014/main" id="{D4923785-5B57-7181-719B-38E1038966AA}"/>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4" name="Google Shape;12561;p81">
              <a:extLst>
                <a:ext uri="{FF2B5EF4-FFF2-40B4-BE49-F238E27FC236}">
                  <a16:creationId xmlns:a16="http://schemas.microsoft.com/office/drawing/2014/main" id="{A1D372A5-A8ED-21F6-4355-2D999754E73B}"/>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5" name="Google Shape;12562;p81">
              <a:extLst>
                <a:ext uri="{FF2B5EF4-FFF2-40B4-BE49-F238E27FC236}">
                  <a16:creationId xmlns:a16="http://schemas.microsoft.com/office/drawing/2014/main" id="{9BEE04C8-C1A5-45F5-9DA8-087CDDB3D734}"/>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6" name="Google Shape;12563;p81">
              <a:extLst>
                <a:ext uri="{FF2B5EF4-FFF2-40B4-BE49-F238E27FC236}">
                  <a16:creationId xmlns:a16="http://schemas.microsoft.com/office/drawing/2014/main" id="{4490B6C6-D75D-E54A-2F99-AFB88B4DB86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7" name="Google Shape;12564;p81">
              <a:extLst>
                <a:ext uri="{FF2B5EF4-FFF2-40B4-BE49-F238E27FC236}">
                  <a16:creationId xmlns:a16="http://schemas.microsoft.com/office/drawing/2014/main" id="{3DEC61F0-7BC0-1483-68B2-838D056F1E36}"/>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8" name="Google Shape;12565;p81">
              <a:extLst>
                <a:ext uri="{FF2B5EF4-FFF2-40B4-BE49-F238E27FC236}">
                  <a16:creationId xmlns:a16="http://schemas.microsoft.com/office/drawing/2014/main" id="{97D78DA0-889F-850B-9409-16134517183E}"/>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9" name="Google Shape;12566;p81">
              <a:extLst>
                <a:ext uri="{FF2B5EF4-FFF2-40B4-BE49-F238E27FC236}">
                  <a16:creationId xmlns:a16="http://schemas.microsoft.com/office/drawing/2014/main" id="{A611945B-2369-0486-4303-D1C5AF713EA7}"/>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0" name="Google Shape;12567;p81">
              <a:extLst>
                <a:ext uri="{FF2B5EF4-FFF2-40B4-BE49-F238E27FC236}">
                  <a16:creationId xmlns:a16="http://schemas.microsoft.com/office/drawing/2014/main" id="{E0571117-FC72-3269-622A-4C3CB10AAA53}"/>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1" name="Google Shape;12568;p81">
              <a:extLst>
                <a:ext uri="{FF2B5EF4-FFF2-40B4-BE49-F238E27FC236}">
                  <a16:creationId xmlns:a16="http://schemas.microsoft.com/office/drawing/2014/main" id="{834919A3-6A2F-5E85-BAEE-0C3C62D5ABB2}"/>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2" name="Google Shape;12569;p81">
              <a:extLst>
                <a:ext uri="{FF2B5EF4-FFF2-40B4-BE49-F238E27FC236}">
                  <a16:creationId xmlns:a16="http://schemas.microsoft.com/office/drawing/2014/main" id="{BBC35EAF-06BD-8742-BB87-08C6534896A5}"/>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3" name="Google Shape;12570;p81">
              <a:extLst>
                <a:ext uri="{FF2B5EF4-FFF2-40B4-BE49-F238E27FC236}">
                  <a16:creationId xmlns:a16="http://schemas.microsoft.com/office/drawing/2014/main" id="{727D63B6-6E54-DD65-B916-AFEBF31C1E9F}"/>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4" name="Google Shape;12571;p81">
              <a:extLst>
                <a:ext uri="{FF2B5EF4-FFF2-40B4-BE49-F238E27FC236}">
                  <a16:creationId xmlns:a16="http://schemas.microsoft.com/office/drawing/2014/main" id="{0BF0E56E-A0D7-D4E7-ADEB-3E124DAD87A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5" name="Google Shape;12572;p81">
              <a:extLst>
                <a:ext uri="{FF2B5EF4-FFF2-40B4-BE49-F238E27FC236}">
                  <a16:creationId xmlns:a16="http://schemas.microsoft.com/office/drawing/2014/main" id="{52842D6D-5CB8-710C-8F95-B175916E66F7}"/>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6" name="Google Shape;12573;p81">
              <a:extLst>
                <a:ext uri="{FF2B5EF4-FFF2-40B4-BE49-F238E27FC236}">
                  <a16:creationId xmlns:a16="http://schemas.microsoft.com/office/drawing/2014/main" id="{80FB914A-9A4D-D9F0-9930-5CA84469847B}"/>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7" name="Google Shape;12574;p81">
              <a:extLst>
                <a:ext uri="{FF2B5EF4-FFF2-40B4-BE49-F238E27FC236}">
                  <a16:creationId xmlns:a16="http://schemas.microsoft.com/office/drawing/2014/main" id="{A637837C-C087-20F8-D5EA-83068599E599}"/>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8" name="Google Shape;12575;p81">
              <a:extLst>
                <a:ext uri="{FF2B5EF4-FFF2-40B4-BE49-F238E27FC236}">
                  <a16:creationId xmlns:a16="http://schemas.microsoft.com/office/drawing/2014/main" id="{C31156D7-86C4-7009-71F9-3F82EF237517}"/>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9" name="Google Shape;12576;p81">
              <a:extLst>
                <a:ext uri="{FF2B5EF4-FFF2-40B4-BE49-F238E27FC236}">
                  <a16:creationId xmlns:a16="http://schemas.microsoft.com/office/drawing/2014/main" id="{692A0623-FC23-74A0-E72B-26185A011EB2}"/>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0" name="Google Shape;12577;p81">
              <a:extLst>
                <a:ext uri="{FF2B5EF4-FFF2-40B4-BE49-F238E27FC236}">
                  <a16:creationId xmlns:a16="http://schemas.microsoft.com/office/drawing/2014/main" id="{923DE14C-F5B4-F542-6DD6-9B03BE4C11F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1" name="Google Shape;12578;p81">
              <a:extLst>
                <a:ext uri="{FF2B5EF4-FFF2-40B4-BE49-F238E27FC236}">
                  <a16:creationId xmlns:a16="http://schemas.microsoft.com/office/drawing/2014/main" id="{E27E50C1-EE9D-D7F2-5903-29FFF14574F8}"/>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2" name="Google Shape;12579;p81">
              <a:extLst>
                <a:ext uri="{FF2B5EF4-FFF2-40B4-BE49-F238E27FC236}">
                  <a16:creationId xmlns:a16="http://schemas.microsoft.com/office/drawing/2014/main" id="{B10C1150-83FC-BFEC-311A-AFC65557DD21}"/>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3" name="Google Shape;12580;p81">
              <a:extLst>
                <a:ext uri="{FF2B5EF4-FFF2-40B4-BE49-F238E27FC236}">
                  <a16:creationId xmlns:a16="http://schemas.microsoft.com/office/drawing/2014/main" id="{0200EBF9-0DA1-3F8E-5DE4-711748D83721}"/>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4" name="Google Shape;12581;p81">
              <a:extLst>
                <a:ext uri="{FF2B5EF4-FFF2-40B4-BE49-F238E27FC236}">
                  <a16:creationId xmlns:a16="http://schemas.microsoft.com/office/drawing/2014/main" id="{0DF67888-039B-C62F-498A-CFFFFB8C4658}"/>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5" name="Google Shape;12582;p81">
              <a:extLst>
                <a:ext uri="{FF2B5EF4-FFF2-40B4-BE49-F238E27FC236}">
                  <a16:creationId xmlns:a16="http://schemas.microsoft.com/office/drawing/2014/main" id="{E2B33C5F-981D-9E7B-E242-53BB1BBFE02A}"/>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6" name="Google Shape;12583;p81">
              <a:extLst>
                <a:ext uri="{FF2B5EF4-FFF2-40B4-BE49-F238E27FC236}">
                  <a16:creationId xmlns:a16="http://schemas.microsoft.com/office/drawing/2014/main" id="{DD88D0D8-7AF3-6DCA-8DBF-4C9C5BC730CF}"/>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7" name="Google Shape;12584;p81">
              <a:extLst>
                <a:ext uri="{FF2B5EF4-FFF2-40B4-BE49-F238E27FC236}">
                  <a16:creationId xmlns:a16="http://schemas.microsoft.com/office/drawing/2014/main" id="{64D68982-AB22-72B4-99D5-8B7258CA6253}"/>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8" name="Google Shape;12585;p81">
              <a:extLst>
                <a:ext uri="{FF2B5EF4-FFF2-40B4-BE49-F238E27FC236}">
                  <a16:creationId xmlns:a16="http://schemas.microsoft.com/office/drawing/2014/main" id="{E734F966-8158-F3C8-F100-D97534401F04}"/>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9" name="Google Shape;12586;p81">
              <a:extLst>
                <a:ext uri="{FF2B5EF4-FFF2-40B4-BE49-F238E27FC236}">
                  <a16:creationId xmlns:a16="http://schemas.microsoft.com/office/drawing/2014/main" id="{DAA80390-FB11-0409-0C13-01C6C2A289EE}"/>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0" name="Google Shape;12587;p81">
              <a:extLst>
                <a:ext uri="{FF2B5EF4-FFF2-40B4-BE49-F238E27FC236}">
                  <a16:creationId xmlns:a16="http://schemas.microsoft.com/office/drawing/2014/main" id="{81DA46AF-6C62-FB3D-5A98-F98AE7D5D8C7}"/>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1" name="Google Shape;12588;p81">
              <a:extLst>
                <a:ext uri="{FF2B5EF4-FFF2-40B4-BE49-F238E27FC236}">
                  <a16:creationId xmlns:a16="http://schemas.microsoft.com/office/drawing/2014/main" id="{370D6D53-33E3-EE6D-91C0-33E79D93D597}"/>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2" name="Google Shape;12589;p81">
              <a:extLst>
                <a:ext uri="{FF2B5EF4-FFF2-40B4-BE49-F238E27FC236}">
                  <a16:creationId xmlns:a16="http://schemas.microsoft.com/office/drawing/2014/main" id="{4AE447F0-5F2D-987F-20AF-05FC4744E7E4}"/>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3" name="Google Shape;12590;p81">
              <a:extLst>
                <a:ext uri="{FF2B5EF4-FFF2-40B4-BE49-F238E27FC236}">
                  <a16:creationId xmlns:a16="http://schemas.microsoft.com/office/drawing/2014/main" id="{19C97257-215C-945A-E3AD-1E3299F1912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4" name="Google Shape;12591;p81">
              <a:extLst>
                <a:ext uri="{FF2B5EF4-FFF2-40B4-BE49-F238E27FC236}">
                  <a16:creationId xmlns:a16="http://schemas.microsoft.com/office/drawing/2014/main" id="{8ED837FA-085E-9056-70F7-DE5540B5F6F2}"/>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5" name="Google Shape;12592;p81">
              <a:extLst>
                <a:ext uri="{FF2B5EF4-FFF2-40B4-BE49-F238E27FC236}">
                  <a16:creationId xmlns:a16="http://schemas.microsoft.com/office/drawing/2014/main" id="{9465F3A8-D290-10E1-0CC1-04714CDC4B65}"/>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6" name="Google Shape;12593;p81">
              <a:extLst>
                <a:ext uri="{FF2B5EF4-FFF2-40B4-BE49-F238E27FC236}">
                  <a16:creationId xmlns:a16="http://schemas.microsoft.com/office/drawing/2014/main" id="{0574073C-2BDD-CF03-506E-02B712B7F7A0}"/>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7" name="Google Shape;12594;p81">
              <a:extLst>
                <a:ext uri="{FF2B5EF4-FFF2-40B4-BE49-F238E27FC236}">
                  <a16:creationId xmlns:a16="http://schemas.microsoft.com/office/drawing/2014/main" id="{D587EFEB-81C2-7CE4-9FE7-16764E5B99FC}"/>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8" name="Google Shape;12595;p81">
              <a:extLst>
                <a:ext uri="{FF2B5EF4-FFF2-40B4-BE49-F238E27FC236}">
                  <a16:creationId xmlns:a16="http://schemas.microsoft.com/office/drawing/2014/main" id="{64403A37-B777-2CD4-CA3D-229431605F0E}"/>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9" name="Google Shape;12596;p81">
              <a:extLst>
                <a:ext uri="{FF2B5EF4-FFF2-40B4-BE49-F238E27FC236}">
                  <a16:creationId xmlns:a16="http://schemas.microsoft.com/office/drawing/2014/main" id="{C4C24928-590A-DE44-D143-A1E8ACD4F05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0" name="Google Shape;12597;p81">
              <a:extLst>
                <a:ext uri="{FF2B5EF4-FFF2-40B4-BE49-F238E27FC236}">
                  <a16:creationId xmlns:a16="http://schemas.microsoft.com/office/drawing/2014/main" id="{298720CC-CF0F-FA9A-BEFA-6E04DB0FD198}"/>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1" name="Google Shape;12598;p81">
              <a:extLst>
                <a:ext uri="{FF2B5EF4-FFF2-40B4-BE49-F238E27FC236}">
                  <a16:creationId xmlns:a16="http://schemas.microsoft.com/office/drawing/2014/main" id="{C59F9BAB-02BC-8C0C-320A-1AFD53059AB4}"/>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2" name="Google Shape;12599;p81">
              <a:extLst>
                <a:ext uri="{FF2B5EF4-FFF2-40B4-BE49-F238E27FC236}">
                  <a16:creationId xmlns:a16="http://schemas.microsoft.com/office/drawing/2014/main" id="{59867740-0B36-3398-0F68-4ACEAD914C85}"/>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3" name="Google Shape;12600;p81">
              <a:extLst>
                <a:ext uri="{FF2B5EF4-FFF2-40B4-BE49-F238E27FC236}">
                  <a16:creationId xmlns:a16="http://schemas.microsoft.com/office/drawing/2014/main" id="{5FF241E2-B301-0586-1C52-C9760BA79294}"/>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4" name="Google Shape;12601;p81">
              <a:extLst>
                <a:ext uri="{FF2B5EF4-FFF2-40B4-BE49-F238E27FC236}">
                  <a16:creationId xmlns:a16="http://schemas.microsoft.com/office/drawing/2014/main" id="{415602FF-F00A-D726-0383-65AEC4C414B3}"/>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5" name="Google Shape;12602;p81">
              <a:extLst>
                <a:ext uri="{FF2B5EF4-FFF2-40B4-BE49-F238E27FC236}">
                  <a16:creationId xmlns:a16="http://schemas.microsoft.com/office/drawing/2014/main" id="{AA674121-B152-4F75-F2F5-C69BACC0F347}"/>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6" name="Google Shape;12603;p81">
              <a:extLst>
                <a:ext uri="{FF2B5EF4-FFF2-40B4-BE49-F238E27FC236}">
                  <a16:creationId xmlns:a16="http://schemas.microsoft.com/office/drawing/2014/main" id="{E8C30758-F179-8486-EBD2-BC76C36A9F4F}"/>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7" name="Google Shape;12604;p81">
              <a:extLst>
                <a:ext uri="{FF2B5EF4-FFF2-40B4-BE49-F238E27FC236}">
                  <a16:creationId xmlns:a16="http://schemas.microsoft.com/office/drawing/2014/main" id="{E3C85899-E7DF-17D2-F331-940769D5C82E}"/>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8" name="Google Shape;12605;p81">
              <a:extLst>
                <a:ext uri="{FF2B5EF4-FFF2-40B4-BE49-F238E27FC236}">
                  <a16:creationId xmlns:a16="http://schemas.microsoft.com/office/drawing/2014/main" id="{9DA1E7B3-0C9A-8198-EA9D-B1FD8012FDC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9" name="Google Shape;12606;p81">
              <a:extLst>
                <a:ext uri="{FF2B5EF4-FFF2-40B4-BE49-F238E27FC236}">
                  <a16:creationId xmlns:a16="http://schemas.microsoft.com/office/drawing/2014/main" id="{58EB6CAC-6276-E788-9AC0-72F295C6FA12}"/>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0" name="Google Shape;12607;p81">
              <a:extLst>
                <a:ext uri="{FF2B5EF4-FFF2-40B4-BE49-F238E27FC236}">
                  <a16:creationId xmlns:a16="http://schemas.microsoft.com/office/drawing/2014/main" id="{86691728-4069-B78F-2857-EDA9C67CDA17}"/>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1" name="Google Shape;12608;p81">
              <a:extLst>
                <a:ext uri="{FF2B5EF4-FFF2-40B4-BE49-F238E27FC236}">
                  <a16:creationId xmlns:a16="http://schemas.microsoft.com/office/drawing/2014/main" id="{3158E991-7F51-7D83-4FE2-0E41D0BB266E}"/>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2" name="Google Shape;12609;p81">
              <a:extLst>
                <a:ext uri="{FF2B5EF4-FFF2-40B4-BE49-F238E27FC236}">
                  <a16:creationId xmlns:a16="http://schemas.microsoft.com/office/drawing/2014/main" id="{C73D8B1A-509E-C659-3861-C652006C178F}"/>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3" name="Google Shape;12610;p81">
              <a:extLst>
                <a:ext uri="{FF2B5EF4-FFF2-40B4-BE49-F238E27FC236}">
                  <a16:creationId xmlns:a16="http://schemas.microsoft.com/office/drawing/2014/main" id="{960C3B73-C3E8-CEB2-1472-34233E0568A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4" name="Google Shape;12611;p81">
              <a:extLst>
                <a:ext uri="{FF2B5EF4-FFF2-40B4-BE49-F238E27FC236}">
                  <a16:creationId xmlns:a16="http://schemas.microsoft.com/office/drawing/2014/main" id="{5428551D-E690-8DD1-F969-9BF00C42C06E}"/>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5" name="Google Shape;12612;p81">
              <a:extLst>
                <a:ext uri="{FF2B5EF4-FFF2-40B4-BE49-F238E27FC236}">
                  <a16:creationId xmlns:a16="http://schemas.microsoft.com/office/drawing/2014/main" id="{28BF303F-287F-7B20-8A2E-C1E13041CE8E}"/>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6" name="Google Shape;12613;p81">
              <a:extLst>
                <a:ext uri="{FF2B5EF4-FFF2-40B4-BE49-F238E27FC236}">
                  <a16:creationId xmlns:a16="http://schemas.microsoft.com/office/drawing/2014/main" id="{B73313FB-E402-2FE1-7EE0-7A58BB8A407D}"/>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7" name="Google Shape;12614;p81">
              <a:extLst>
                <a:ext uri="{FF2B5EF4-FFF2-40B4-BE49-F238E27FC236}">
                  <a16:creationId xmlns:a16="http://schemas.microsoft.com/office/drawing/2014/main" id="{7A0A3651-B6CB-6375-2925-017E2CEE3E88}"/>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8" name="Google Shape;12615;p81">
              <a:extLst>
                <a:ext uri="{FF2B5EF4-FFF2-40B4-BE49-F238E27FC236}">
                  <a16:creationId xmlns:a16="http://schemas.microsoft.com/office/drawing/2014/main" id="{C1B9523B-D6CE-883E-66D8-DB630ED1EA45}"/>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9" name="Google Shape;12616;p81">
              <a:extLst>
                <a:ext uri="{FF2B5EF4-FFF2-40B4-BE49-F238E27FC236}">
                  <a16:creationId xmlns:a16="http://schemas.microsoft.com/office/drawing/2014/main" id="{7C0B0F8B-3CE6-8264-1387-FAD63FF18B92}"/>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0" name="Google Shape;12617;p81">
              <a:extLst>
                <a:ext uri="{FF2B5EF4-FFF2-40B4-BE49-F238E27FC236}">
                  <a16:creationId xmlns:a16="http://schemas.microsoft.com/office/drawing/2014/main" id="{153ED2CE-E5E7-7549-DC66-BADABD93AD64}"/>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1" name="Google Shape;12618;p81">
              <a:extLst>
                <a:ext uri="{FF2B5EF4-FFF2-40B4-BE49-F238E27FC236}">
                  <a16:creationId xmlns:a16="http://schemas.microsoft.com/office/drawing/2014/main" id="{32A013E1-4A6E-1162-2583-8D280C89E786}"/>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2" name="Google Shape;12619;p81">
              <a:extLst>
                <a:ext uri="{FF2B5EF4-FFF2-40B4-BE49-F238E27FC236}">
                  <a16:creationId xmlns:a16="http://schemas.microsoft.com/office/drawing/2014/main" id="{BD92CCA0-68CC-604D-3609-3C272813FD79}"/>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3" name="Google Shape;12620;p81">
              <a:extLst>
                <a:ext uri="{FF2B5EF4-FFF2-40B4-BE49-F238E27FC236}">
                  <a16:creationId xmlns:a16="http://schemas.microsoft.com/office/drawing/2014/main" id="{F8B9A3E1-319F-49C3-274B-E9F58BEA8AF5}"/>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4" name="Google Shape;12621;p81">
              <a:extLst>
                <a:ext uri="{FF2B5EF4-FFF2-40B4-BE49-F238E27FC236}">
                  <a16:creationId xmlns:a16="http://schemas.microsoft.com/office/drawing/2014/main" id="{4A64508C-3D3F-75C2-2BBE-B59ACB37263A}"/>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5" name="Google Shape;12622;p81">
              <a:extLst>
                <a:ext uri="{FF2B5EF4-FFF2-40B4-BE49-F238E27FC236}">
                  <a16:creationId xmlns:a16="http://schemas.microsoft.com/office/drawing/2014/main" id="{028093E3-0346-27BE-3A0A-E4935F26E486}"/>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6" name="Google Shape;12623;p81">
              <a:extLst>
                <a:ext uri="{FF2B5EF4-FFF2-40B4-BE49-F238E27FC236}">
                  <a16:creationId xmlns:a16="http://schemas.microsoft.com/office/drawing/2014/main" id="{BBDD9252-2DAB-2292-3DD5-B956A005B6EC}"/>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7" name="Google Shape;12624;p81">
              <a:extLst>
                <a:ext uri="{FF2B5EF4-FFF2-40B4-BE49-F238E27FC236}">
                  <a16:creationId xmlns:a16="http://schemas.microsoft.com/office/drawing/2014/main" id="{5491D397-E972-E543-EBAB-DF8A8DBDCFBE}"/>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8" name="Google Shape;12625;p81">
              <a:extLst>
                <a:ext uri="{FF2B5EF4-FFF2-40B4-BE49-F238E27FC236}">
                  <a16:creationId xmlns:a16="http://schemas.microsoft.com/office/drawing/2014/main" id="{8490AFB2-E29E-1196-F202-68564381DEEF}"/>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9" name="Google Shape;12626;p81">
              <a:extLst>
                <a:ext uri="{FF2B5EF4-FFF2-40B4-BE49-F238E27FC236}">
                  <a16:creationId xmlns:a16="http://schemas.microsoft.com/office/drawing/2014/main" id="{397C156C-9360-01EB-12A0-CD17A5E7F01D}"/>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0" name="Google Shape;12627;p81">
              <a:extLst>
                <a:ext uri="{FF2B5EF4-FFF2-40B4-BE49-F238E27FC236}">
                  <a16:creationId xmlns:a16="http://schemas.microsoft.com/office/drawing/2014/main" id="{87F6BCCA-B08A-30A6-B1AD-4B64C4F99BE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1" name="Google Shape;12628;p81">
              <a:extLst>
                <a:ext uri="{FF2B5EF4-FFF2-40B4-BE49-F238E27FC236}">
                  <a16:creationId xmlns:a16="http://schemas.microsoft.com/office/drawing/2014/main" id="{94B37633-4211-2B19-3A18-37D7E80CF7E9}"/>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2" name="Google Shape;12629;p81">
              <a:extLst>
                <a:ext uri="{FF2B5EF4-FFF2-40B4-BE49-F238E27FC236}">
                  <a16:creationId xmlns:a16="http://schemas.microsoft.com/office/drawing/2014/main" id="{41C8EE28-6971-0AF3-49AD-4BC84972AA2C}"/>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3" name="Google Shape;12630;p81">
              <a:extLst>
                <a:ext uri="{FF2B5EF4-FFF2-40B4-BE49-F238E27FC236}">
                  <a16:creationId xmlns:a16="http://schemas.microsoft.com/office/drawing/2014/main" id="{7D3D7B98-88C5-1F42-10E2-4FC8728FFBC2}"/>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4" name="Google Shape;12631;p81">
              <a:extLst>
                <a:ext uri="{FF2B5EF4-FFF2-40B4-BE49-F238E27FC236}">
                  <a16:creationId xmlns:a16="http://schemas.microsoft.com/office/drawing/2014/main" id="{77EE4C28-4F39-4B5B-03DA-46771E61F639}"/>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5" name="Google Shape;12632;p81">
              <a:extLst>
                <a:ext uri="{FF2B5EF4-FFF2-40B4-BE49-F238E27FC236}">
                  <a16:creationId xmlns:a16="http://schemas.microsoft.com/office/drawing/2014/main" id="{CEDDF536-698C-9F95-B8FC-527CC4662E0A}"/>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6" name="Google Shape;12633;p81">
              <a:extLst>
                <a:ext uri="{FF2B5EF4-FFF2-40B4-BE49-F238E27FC236}">
                  <a16:creationId xmlns:a16="http://schemas.microsoft.com/office/drawing/2014/main" id="{4E97387F-D2B7-F8E9-C4BE-25C30D908638}"/>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7" name="Google Shape;12634;p81">
              <a:extLst>
                <a:ext uri="{FF2B5EF4-FFF2-40B4-BE49-F238E27FC236}">
                  <a16:creationId xmlns:a16="http://schemas.microsoft.com/office/drawing/2014/main" id="{C2F422B4-4D19-64C0-9FCA-24E4FEF86E47}"/>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8" name="Google Shape;12635;p81">
              <a:extLst>
                <a:ext uri="{FF2B5EF4-FFF2-40B4-BE49-F238E27FC236}">
                  <a16:creationId xmlns:a16="http://schemas.microsoft.com/office/drawing/2014/main" id="{C9734598-2A32-28FC-CC1A-E0B8BFED377D}"/>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9" name="Google Shape;12636;p81">
              <a:extLst>
                <a:ext uri="{FF2B5EF4-FFF2-40B4-BE49-F238E27FC236}">
                  <a16:creationId xmlns:a16="http://schemas.microsoft.com/office/drawing/2014/main" id="{BAC2EBF9-0BBE-C350-4E4A-B2D5BEAC39C6}"/>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0" name="Google Shape;12637;p81">
              <a:extLst>
                <a:ext uri="{FF2B5EF4-FFF2-40B4-BE49-F238E27FC236}">
                  <a16:creationId xmlns:a16="http://schemas.microsoft.com/office/drawing/2014/main" id="{0C2AD2F9-9ED4-A47D-F7DB-36A57F7A1017}"/>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1" name="Google Shape;12638;p81">
              <a:extLst>
                <a:ext uri="{FF2B5EF4-FFF2-40B4-BE49-F238E27FC236}">
                  <a16:creationId xmlns:a16="http://schemas.microsoft.com/office/drawing/2014/main" id="{4032D6E6-B8F2-1AFE-C559-A8416EF21807}"/>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2" name="Google Shape;12639;p81">
              <a:extLst>
                <a:ext uri="{FF2B5EF4-FFF2-40B4-BE49-F238E27FC236}">
                  <a16:creationId xmlns:a16="http://schemas.microsoft.com/office/drawing/2014/main" id="{636AAB8F-B9E1-A8DA-99D2-203034807A4C}"/>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3" name="Google Shape;12640;p81">
              <a:extLst>
                <a:ext uri="{FF2B5EF4-FFF2-40B4-BE49-F238E27FC236}">
                  <a16:creationId xmlns:a16="http://schemas.microsoft.com/office/drawing/2014/main" id="{11E3E2D3-FA6E-A9F3-380D-45D7A1B9679D}"/>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4" name="Google Shape;12641;p81">
              <a:extLst>
                <a:ext uri="{FF2B5EF4-FFF2-40B4-BE49-F238E27FC236}">
                  <a16:creationId xmlns:a16="http://schemas.microsoft.com/office/drawing/2014/main" id="{0721F0BD-C421-2C0F-82B5-FB4ED30BF660}"/>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5" name="Google Shape;12642;p81">
              <a:extLst>
                <a:ext uri="{FF2B5EF4-FFF2-40B4-BE49-F238E27FC236}">
                  <a16:creationId xmlns:a16="http://schemas.microsoft.com/office/drawing/2014/main" id="{33A1B820-D3A0-D365-7BC0-EAFD8AA84D3F}"/>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6" name="Google Shape;12643;p81">
              <a:extLst>
                <a:ext uri="{FF2B5EF4-FFF2-40B4-BE49-F238E27FC236}">
                  <a16:creationId xmlns:a16="http://schemas.microsoft.com/office/drawing/2014/main" id="{993D6100-F121-5014-6546-F0949C54E02F}"/>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7" name="Google Shape;12644;p81">
              <a:extLst>
                <a:ext uri="{FF2B5EF4-FFF2-40B4-BE49-F238E27FC236}">
                  <a16:creationId xmlns:a16="http://schemas.microsoft.com/office/drawing/2014/main" id="{5B7E6613-921F-939C-466A-72EB0B75C653}"/>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8" name="Google Shape;12645;p81">
              <a:extLst>
                <a:ext uri="{FF2B5EF4-FFF2-40B4-BE49-F238E27FC236}">
                  <a16:creationId xmlns:a16="http://schemas.microsoft.com/office/drawing/2014/main" id="{EE4BA960-83FF-0DBC-221B-8CF789CA3F8A}"/>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9" name="Google Shape;12646;p81">
              <a:extLst>
                <a:ext uri="{FF2B5EF4-FFF2-40B4-BE49-F238E27FC236}">
                  <a16:creationId xmlns:a16="http://schemas.microsoft.com/office/drawing/2014/main" id="{10696B11-8446-8DF2-1163-0316E5C191D8}"/>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0" name="Google Shape;12647;p81">
              <a:extLst>
                <a:ext uri="{FF2B5EF4-FFF2-40B4-BE49-F238E27FC236}">
                  <a16:creationId xmlns:a16="http://schemas.microsoft.com/office/drawing/2014/main" id="{E9F5EE1A-26AE-E056-CA4F-252E99F95155}"/>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1" name="Google Shape;12648;p81">
              <a:extLst>
                <a:ext uri="{FF2B5EF4-FFF2-40B4-BE49-F238E27FC236}">
                  <a16:creationId xmlns:a16="http://schemas.microsoft.com/office/drawing/2014/main" id="{A7B4DEDF-2D4E-24BE-72AE-FBC8BC1C4283}"/>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2" name="Google Shape;12649;p81">
              <a:extLst>
                <a:ext uri="{FF2B5EF4-FFF2-40B4-BE49-F238E27FC236}">
                  <a16:creationId xmlns:a16="http://schemas.microsoft.com/office/drawing/2014/main" id="{22D29C50-4181-7E73-E5AE-D1B686ED40C0}"/>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3" name="Google Shape;12650;p81">
              <a:extLst>
                <a:ext uri="{FF2B5EF4-FFF2-40B4-BE49-F238E27FC236}">
                  <a16:creationId xmlns:a16="http://schemas.microsoft.com/office/drawing/2014/main" id="{AD8FD65F-08DE-B605-00C1-248FF2E94589}"/>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4" name="Google Shape;12651;p81">
              <a:extLst>
                <a:ext uri="{FF2B5EF4-FFF2-40B4-BE49-F238E27FC236}">
                  <a16:creationId xmlns:a16="http://schemas.microsoft.com/office/drawing/2014/main" id="{C182F725-B5E6-15EE-9335-4E5167867C0A}"/>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5" name="Google Shape;12652;p81">
              <a:extLst>
                <a:ext uri="{FF2B5EF4-FFF2-40B4-BE49-F238E27FC236}">
                  <a16:creationId xmlns:a16="http://schemas.microsoft.com/office/drawing/2014/main" id="{9CCA1D3A-AF56-1531-F5E3-6E7FD8390076}"/>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6" name="Google Shape;12653;p81">
              <a:extLst>
                <a:ext uri="{FF2B5EF4-FFF2-40B4-BE49-F238E27FC236}">
                  <a16:creationId xmlns:a16="http://schemas.microsoft.com/office/drawing/2014/main" id="{E23A6677-02E3-E1F1-BCCC-8D269711A74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7" name="Google Shape;12654;p81">
              <a:extLst>
                <a:ext uri="{FF2B5EF4-FFF2-40B4-BE49-F238E27FC236}">
                  <a16:creationId xmlns:a16="http://schemas.microsoft.com/office/drawing/2014/main" id="{F571B75C-88ED-7FC1-73CF-F650B19294D1}"/>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8" name="Google Shape;12655;p81">
              <a:extLst>
                <a:ext uri="{FF2B5EF4-FFF2-40B4-BE49-F238E27FC236}">
                  <a16:creationId xmlns:a16="http://schemas.microsoft.com/office/drawing/2014/main" id="{1E2346FC-8EFB-562D-7E16-BA23AAB34DC0}"/>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9" name="Google Shape;12656;p81">
              <a:extLst>
                <a:ext uri="{FF2B5EF4-FFF2-40B4-BE49-F238E27FC236}">
                  <a16:creationId xmlns:a16="http://schemas.microsoft.com/office/drawing/2014/main" id="{1A4F8C5B-CEB1-C158-D1BF-02AAAE4510E1}"/>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0" name="Google Shape;12657;p81">
              <a:extLst>
                <a:ext uri="{FF2B5EF4-FFF2-40B4-BE49-F238E27FC236}">
                  <a16:creationId xmlns:a16="http://schemas.microsoft.com/office/drawing/2014/main" id="{106B0AE8-B69D-8BF3-E41F-2C663B53C153}"/>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1" name="Google Shape;12658;p81">
              <a:extLst>
                <a:ext uri="{FF2B5EF4-FFF2-40B4-BE49-F238E27FC236}">
                  <a16:creationId xmlns:a16="http://schemas.microsoft.com/office/drawing/2014/main" id="{B8373158-5DB6-5B91-499F-C5FF0D981486}"/>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2" name="Google Shape;12659;p81">
              <a:extLst>
                <a:ext uri="{FF2B5EF4-FFF2-40B4-BE49-F238E27FC236}">
                  <a16:creationId xmlns:a16="http://schemas.microsoft.com/office/drawing/2014/main" id="{150A5DB2-C7D8-B6C6-A632-7291D10DF16A}"/>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3" name="Google Shape;12660;p81">
              <a:extLst>
                <a:ext uri="{FF2B5EF4-FFF2-40B4-BE49-F238E27FC236}">
                  <a16:creationId xmlns:a16="http://schemas.microsoft.com/office/drawing/2014/main" id="{C02E3369-CEF7-55DB-DA5B-AFED904329D0}"/>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4" name="Google Shape;12661;p81">
              <a:extLst>
                <a:ext uri="{FF2B5EF4-FFF2-40B4-BE49-F238E27FC236}">
                  <a16:creationId xmlns:a16="http://schemas.microsoft.com/office/drawing/2014/main" id="{5CE995F9-EE33-9EFF-89AF-F4C4E5879FB9}"/>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5" name="Google Shape;12662;p81">
              <a:extLst>
                <a:ext uri="{FF2B5EF4-FFF2-40B4-BE49-F238E27FC236}">
                  <a16:creationId xmlns:a16="http://schemas.microsoft.com/office/drawing/2014/main" id="{DA4BD4F3-C106-FDC3-6CEA-A7274DDD5972}"/>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6" name="Google Shape;12663;p81">
              <a:extLst>
                <a:ext uri="{FF2B5EF4-FFF2-40B4-BE49-F238E27FC236}">
                  <a16:creationId xmlns:a16="http://schemas.microsoft.com/office/drawing/2014/main" id="{82CB64B1-3DBB-0FC3-C4C5-4BEC49911FD0}"/>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7" name="Google Shape;12664;p81">
              <a:extLst>
                <a:ext uri="{FF2B5EF4-FFF2-40B4-BE49-F238E27FC236}">
                  <a16:creationId xmlns:a16="http://schemas.microsoft.com/office/drawing/2014/main" id="{0140D8B1-6022-3954-06DC-2B4005FD25C3}"/>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8" name="Google Shape;12665;p81">
              <a:extLst>
                <a:ext uri="{FF2B5EF4-FFF2-40B4-BE49-F238E27FC236}">
                  <a16:creationId xmlns:a16="http://schemas.microsoft.com/office/drawing/2014/main" id="{B5189199-7E60-06CD-9A2E-03DAD651EE41}"/>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9" name="Google Shape;12666;p81">
              <a:extLst>
                <a:ext uri="{FF2B5EF4-FFF2-40B4-BE49-F238E27FC236}">
                  <a16:creationId xmlns:a16="http://schemas.microsoft.com/office/drawing/2014/main" id="{FDDC6431-487F-F714-8C34-D3239C282262}"/>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0" name="Google Shape;12667;p81">
              <a:extLst>
                <a:ext uri="{FF2B5EF4-FFF2-40B4-BE49-F238E27FC236}">
                  <a16:creationId xmlns:a16="http://schemas.microsoft.com/office/drawing/2014/main" id="{8ED592E1-EFE8-1B60-7C98-B7B3E0D8FD13}"/>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1" name="Google Shape;12668;p81">
              <a:extLst>
                <a:ext uri="{FF2B5EF4-FFF2-40B4-BE49-F238E27FC236}">
                  <a16:creationId xmlns:a16="http://schemas.microsoft.com/office/drawing/2014/main" id="{49D2FEFB-0CBD-7147-805C-75FD5A8E5D31}"/>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2" name="Google Shape;12669;p81">
              <a:extLst>
                <a:ext uri="{FF2B5EF4-FFF2-40B4-BE49-F238E27FC236}">
                  <a16:creationId xmlns:a16="http://schemas.microsoft.com/office/drawing/2014/main" id="{4B098C5E-A9D6-12A2-F3E1-C9B7D62EB10E}"/>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3" name="Google Shape;12670;p81">
              <a:extLst>
                <a:ext uri="{FF2B5EF4-FFF2-40B4-BE49-F238E27FC236}">
                  <a16:creationId xmlns:a16="http://schemas.microsoft.com/office/drawing/2014/main" id="{423153D3-3711-B0D7-66CB-699DE947B031}"/>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4" name="Google Shape;12671;p81">
              <a:extLst>
                <a:ext uri="{FF2B5EF4-FFF2-40B4-BE49-F238E27FC236}">
                  <a16:creationId xmlns:a16="http://schemas.microsoft.com/office/drawing/2014/main" id="{2B0F0C2E-904E-D1C3-34F9-8AF961DAC75F}"/>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5" name="Google Shape;12672;p81">
              <a:extLst>
                <a:ext uri="{FF2B5EF4-FFF2-40B4-BE49-F238E27FC236}">
                  <a16:creationId xmlns:a16="http://schemas.microsoft.com/office/drawing/2014/main" id="{1A4D6F45-1447-5721-80F5-733E73F530CE}"/>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6" name="Google Shape;12673;p81">
              <a:extLst>
                <a:ext uri="{FF2B5EF4-FFF2-40B4-BE49-F238E27FC236}">
                  <a16:creationId xmlns:a16="http://schemas.microsoft.com/office/drawing/2014/main" id="{F226B05E-0F68-DA42-4024-D7B4F0CE9C61}"/>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7" name="Google Shape;12674;p81">
              <a:extLst>
                <a:ext uri="{FF2B5EF4-FFF2-40B4-BE49-F238E27FC236}">
                  <a16:creationId xmlns:a16="http://schemas.microsoft.com/office/drawing/2014/main" id="{D19D1644-0548-20C8-558C-4F741CAFF13A}"/>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8" name="Google Shape;12675;p81">
              <a:extLst>
                <a:ext uri="{FF2B5EF4-FFF2-40B4-BE49-F238E27FC236}">
                  <a16:creationId xmlns:a16="http://schemas.microsoft.com/office/drawing/2014/main" id="{81D12295-CEED-F646-81D7-62E51FBD5993}"/>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9" name="Google Shape;12676;p81">
              <a:extLst>
                <a:ext uri="{FF2B5EF4-FFF2-40B4-BE49-F238E27FC236}">
                  <a16:creationId xmlns:a16="http://schemas.microsoft.com/office/drawing/2014/main" id="{EDA96F1B-6B2F-C4C9-6297-4DAC26D52A49}"/>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0" name="Google Shape;12677;p81">
              <a:extLst>
                <a:ext uri="{FF2B5EF4-FFF2-40B4-BE49-F238E27FC236}">
                  <a16:creationId xmlns:a16="http://schemas.microsoft.com/office/drawing/2014/main" id="{EFFD1A24-0A71-2D96-16E5-BDA8B5756D6A}"/>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1" name="Google Shape;12678;p81">
              <a:extLst>
                <a:ext uri="{FF2B5EF4-FFF2-40B4-BE49-F238E27FC236}">
                  <a16:creationId xmlns:a16="http://schemas.microsoft.com/office/drawing/2014/main" id="{F1420D45-1A56-8CF0-33AE-7D15F2E71C9F}"/>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2" name="Google Shape;12679;p81">
              <a:extLst>
                <a:ext uri="{FF2B5EF4-FFF2-40B4-BE49-F238E27FC236}">
                  <a16:creationId xmlns:a16="http://schemas.microsoft.com/office/drawing/2014/main" id="{14EB8279-0418-51C5-B43E-57BA1D02DA71}"/>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3" name="Google Shape;12680;p81">
              <a:extLst>
                <a:ext uri="{FF2B5EF4-FFF2-40B4-BE49-F238E27FC236}">
                  <a16:creationId xmlns:a16="http://schemas.microsoft.com/office/drawing/2014/main" id="{D0008378-670E-F2A0-3BC3-38693F5D78F9}"/>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4" name="Google Shape;12681;p81">
              <a:extLst>
                <a:ext uri="{FF2B5EF4-FFF2-40B4-BE49-F238E27FC236}">
                  <a16:creationId xmlns:a16="http://schemas.microsoft.com/office/drawing/2014/main" id="{46579BEA-8243-F15F-74DE-DF5341C2E4D6}"/>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5" name="Google Shape;12682;p81">
              <a:extLst>
                <a:ext uri="{FF2B5EF4-FFF2-40B4-BE49-F238E27FC236}">
                  <a16:creationId xmlns:a16="http://schemas.microsoft.com/office/drawing/2014/main" id="{8F8D0F6A-3709-FBE3-5000-CEE12AC72A0A}"/>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6" name="Google Shape;12683;p81">
              <a:extLst>
                <a:ext uri="{FF2B5EF4-FFF2-40B4-BE49-F238E27FC236}">
                  <a16:creationId xmlns:a16="http://schemas.microsoft.com/office/drawing/2014/main" id="{59027DDF-5D58-FEA0-C5C1-2F71E9B07EAE}"/>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7" name="Google Shape;12684;p81">
              <a:extLst>
                <a:ext uri="{FF2B5EF4-FFF2-40B4-BE49-F238E27FC236}">
                  <a16:creationId xmlns:a16="http://schemas.microsoft.com/office/drawing/2014/main" id="{A5B54089-1CF1-97F7-5798-710B863DF4BF}"/>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8" name="Google Shape;12685;p81">
              <a:extLst>
                <a:ext uri="{FF2B5EF4-FFF2-40B4-BE49-F238E27FC236}">
                  <a16:creationId xmlns:a16="http://schemas.microsoft.com/office/drawing/2014/main" id="{41F376A5-8A67-32A5-F3D8-346F8E13D489}"/>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9" name="Google Shape;12686;p81">
              <a:extLst>
                <a:ext uri="{FF2B5EF4-FFF2-40B4-BE49-F238E27FC236}">
                  <a16:creationId xmlns:a16="http://schemas.microsoft.com/office/drawing/2014/main" id="{FC2F2D6E-2D44-A27D-D549-B70BB2F4177A}"/>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0" name="Google Shape;12687;p81">
              <a:extLst>
                <a:ext uri="{FF2B5EF4-FFF2-40B4-BE49-F238E27FC236}">
                  <a16:creationId xmlns:a16="http://schemas.microsoft.com/office/drawing/2014/main" id="{80B5897A-9DFF-37B3-FF4A-F6A2C19C6266}"/>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1" name="Google Shape;12688;p81">
              <a:extLst>
                <a:ext uri="{FF2B5EF4-FFF2-40B4-BE49-F238E27FC236}">
                  <a16:creationId xmlns:a16="http://schemas.microsoft.com/office/drawing/2014/main" id="{C856AF2C-CF58-5069-C9DC-8FC93B3E4CD1}"/>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2" name="Google Shape;12689;p81">
              <a:extLst>
                <a:ext uri="{FF2B5EF4-FFF2-40B4-BE49-F238E27FC236}">
                  <a16:creationId xmlns:a16="http://schemas.microsoft.com/office/drawing/2014/main" id="{8642269D-2B86-44D7-D476-71F740F4FB2F}"/>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3" name="Google Shape;12690;p81">
              <a:extLst>
                <a:ext uri="{FF2B5EF4-FFF2-40B4-BE49-F238E27FC236}">
                  <a16:creationId xmlns:a16="http://schemas.microsoft.com/office/drawing/2014/main" id="{FCA167EA-ACF9-8D3A-F794-F1FB151A7CD1}"/>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4" name="Google Shape;12691;p81">
              <a:extLst>
                <a:ext uri="{FF2B5EF4-FFF2-40B4-BE49-F238E27FC236}">
                  <a16:creationId xmlns:a16="http://schemas.microsoft.com/office/drawing/2014/main" id="{FB0CFDCF-BD4F-2716-1CCC-7139366CBA18}"/>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5" name="Google Shape;12692;p81">
              <a:extLst>
                <a:ext uri="{FF2B5EF4-FFF2-40B4-BE49-F238E27FC236}">
                  <a16:creationId xmlns:a16="http://schemas.microsoft.com/office/drawing/2014/main" id="{53C4CF5B-A5F7-C854-6439-3F7BCF78BD5E}"/>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6" name="Google Shape;12693;p81">
              <a:extLst>
                <a:ext uri="{FF2B5EF4-FFF2-40B4-BE49-F238E27FC236}">
                  <a16:creationId xmlns:a16="http://schemas.microsoft.com/office/drawing/2014/main" id="{FDEFBE71-EF13-1BA1-A1A6-FBE6EADE197E}"/>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7" name="Google Shape;12694;p81">
              <a:extLst>
                <a:ext uri="{FF2B5EF4-FFF2-40B4-BE49-F238E27FC236}">
                  <a16:creationId xmlns:a16="http://schemas.microsoft.com/office/drawing/2014/main" id="{F6CB9FC9-4789-0A73-761D-7AD9DD866BE0}"/>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8" name="Google Shape;12695;p81">
              <a:extLst>
                <a:ext uri="{FF2B5EF4-FFF2-40B4-BE49-F238E27FC236}">
                  <a16:creationId xmlns:a16="http://schemas.microsoft.com/office/drawing/2014/main" id="{34C57219-156C-68F8-1F09-264B19F2156D}"/>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9" name="Google Shape;12696;p81">
              <a:extLst>
                <a:ext uri="{FF2B5EF4-FFF2-40B4-BE49-F238E27FC236}">
                  <a16:creationId xmlns:a16="http://schemas.microsoft.com/office/drawing/2014/main" id="{D8130DB4-25F3-4806-BBEF-4B21A971B301}"/>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0" name="Google Shape;12697;p81">
              <a:extLst>
                <a:ext uri="{FF2B5EF4-FFF2-40B4-BE49-F238E27FC236}">
                  <a16:creationId xmlns:a16="http://schemas.microsoft.com/office/drawing/2014/main" id="{13BEF729-4CA5-C8D9-29CC-7FB92780FB84}"/>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1" name="Google Shape;12698;p81">
              <a:extLst>
                <a:ext uri="{FF2B5EF4-FFF2-40B4-BE49-F238E27FC236}">
                  <a16:creationId xmlns:a16="http://schemas.microsoft.com/office/drawing/2014/main" id="{605A970A-17FC-C8CB-CAE6-C7C00821E66B}"/>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2" name="Google Shape;12699;p81">
              <a:extLst>
                <a:ext uri="{FF2B5EF4-FFF2-40B4-BE49-F238E27FC236}">
                  <a16:creationId xmlns:a16="http://schemas.microsoft.com/office/drawing/2014/main" id="{E4817358-7369-999D-FB70-B022C2D3A23C}"/>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3" name="Google Shape;12700;p81">
              <a:extLst>
                <a:ext uri="{FF2B5EF4-FFF2-40B4-BE49-F238E27FC236}">
                  <a16:creationId xmlns:a16="http://schemas.microsoft.com/office/drawing/2014/main" id="{59F02A57-352E-1012-A771-9D9EE2C91440}"/>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4" name="Google Shape;12701;p81">
              <a:extLst>
                <a:ext uri="{FF2B5EF4-FFF2-40B4-BE49-F238E27FC236}">
                  <a16:creationId xmlns:a16="http://schemas.microsoft.com/office/drawing/2014/main" id="{9B052BB1-3B3D-3267-A4F1-3738E69310AB}"/>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5" name="Google Shape;12702;p81">
              <a:extLst>
                <a:ext uri="{FF2B5EF4-FFF2-40B4-BE49-F238E27FC236}">
                  <a16:creationId xmlns:a16="http://schemas.microsoft.com/office/drawing/2014/main" id="{07F0BB20-6EA0-A7D1-430F-610F37C17E09}"/>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6" name="Google Shape;12703;p81">
              <a:extLst>
                <a:ext uri="{FF2B5EF4-FFF2-40B4-BE49-F238E27FC236}">
                  <a16:creationId xmlns:a16="http://schemas.microsoft.com/office/drawing/2014/main" id="{740BEBD9-345B-A3B1-3690-1A4A29B36991}"/>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7" name="Google Shape;12704;p81">
              <a:extLst>
                <a:ext uri="{FF2B5EF4-FFF2-40B4-BE49-F238E27FC236}">
                  <a16:creationId xmlns:a16="http://schemas.microsoft.com/office/drawing/2014/main" id="{665E77F6-D4F8-A48D-0190-420A51213EA7}"/>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8" name="Google Shape;12705;p81">
              <a:extLst>
                <a:ext uri="{FF2B5EF4-FFF2-40B4-BE49-F238E27FC236}">
                  <a16:creationId xmlns:a16="http://schemas.microsoft.com/office/drawing/2014/main" id="{8ED9B2F2-E9E1-E294-0F56-553D0F026638}"/>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9" name="Google Shape;12706;p81">
              <a:extLst>
                <a:ext uri="{FF2B5EF4-FFF2-40B4-BE49-F238E27FC236}">
                  <a16:creationId xmlns:a16="http://schemas.microsoft.com/office/drawing/2014/main" id="{3D5F635B-DAB4-6AD4-3F52-DD898E9E58A1}"/>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0" name="Google Shape;12707;p81">
              <a:extLst>
                <a:ext uri="{FF2B5EF4-FFF2-40B4-BE49-F238E27FC236}">
                  <a16:creationId xmlns:a16="http://schemas.microsoft.com/office/drawing/2014/main" id="{73991C53-F2F3-0712-AA7E-96CDC228F18A}"/>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1" name="Google Shape;12708;p81">
              <a:extLst>
                <a:ext uri="{FF2B5EF4-FFF2-40B4-BE49-F238E27FC236}">
                  <a16:creationId xmlns:a16="http://schemas.microsoft.com/office/drawing/2014/main" id="{773C05FF-04C5-8696-276A-33F4E775E42D}"/>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2" name="Google Shape;12709;p81">
              <a:extLst>
                <a:ext uri="{FF2B5EF4-FFF2-40B4-BE49-F238E27FC236}">
                  <a16:creationId xmlns:a16="http://schemas.microsoft.com/office/drawing/2014/main" id="{69189282-2386-461D-92DE-E1AC8634A85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3" name="Google Shape;12710;p81">
              <a:extLst>
                <a:ext uri="{FF2B5EF4-FFF2-40B4-BE49-F238E27FC236}">
                  <a16:creationId xmlns:a16="http://schemas.microsoft.com/office/drawing/2014/main" id="{F78C9F47-B4D2-F280-D372-C3B0220BC7F1}"/>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4" name="Google Shape;12711;p81">
              <a:extLst>
                <a:ext uri="{FF2B5EF4-FFF2-40B4-BE49-F238E27FC236}">
                  <a16:creationId xmlns:a16="http://schemas.microsoft.com/office/drawing/2014/main" id="{DC6311CB-527F-4C9B-F310-F359A9F7A7BB}"/>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5" name="Google Shape;12712;p81">
              <a:extLst>
                <a:ext uri="{FF2B5EF4-FFF2-40B4-BE49-F238E27FC236}">
                  <a16:creationId xmlns:a16="http://schemas.microsoft.com/office/drawing/2014/main" id="{A83EC353-8D00-D7CC-DE75-44A218CC0AAA}"/>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6" name="Google Shape;12713;p81">
              <a:extLst>
                <a:ext uri="{FF2B5EF4-FFF2-40B4-BE49-F238E27FC236}">
                  <a16:creationId xmlns:a16="http://schemas.microsoft.com/office/drawing/2014/main" id="{6A91FEC3-B88E-EF3B-97A0-3367EBCC436E}"/>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7" name="Google Shape;12714;p81">
              <a:extLst>
                <a:ext uri="{FF2B5EF4-FFF2-40B4-BE49-F238E27FC236}">
                  <a16:creationId xmlns:a16="http://schemas.microsoft.com/office/drawing/2014/main" id="{D3EDF7E3-76FC-36D4-0001-8D0A231040E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8" name="Google Shape;12715;p81">
              <a:extLst>
                <a:ext uri="{FF2B5EF4-FFF2-40B4-BE49-F238E27FC236}">
                  <a16:creationId xmlns:a16="http://schemas.microsoft.com/office/drawing/2014/main" id="{E93CC640-8EF2-F1EA-8A72-52B047C447CD}"/>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9" name="Google Shape;12716;p81">
              <a:extLst>
                <a:ext uri="{FF2B5EF4-FFF2-40B4-BE49-F238E27FC236}">
                  <a16:creationId xmlns:a16="http://schemas.microsoft.com/office/drawing/2014/main" id="{13736711-BFAB-1CD5-4DEF-12B530EDF414}"/>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0" name="Google Shape;12717;p81">
              <a:extLst>
                <a:ext uri="{FF2B5EF4-FFF2-40B4-BE49-F238E27FC236}">
                  <a16:creationId xmlns:a16="http://schemas.microsoft.com/office/drawing/2014/main" id="{EF9DA919-C69C-6F6C-DA23-CF8CAB968E8B}"/>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1" name="Google Shape;12718;p81">
              <a:extLst>
                <a:ext uri="{FF2B5EF4-FFF2-40B4-BE49-F238E27FC236}">
                  <a16:creationId xmlns:a16="http://schemas.microsoft.com/office/drawing/2014/main" id="{A5C228CD-5CF5-3899-6524-CA19E47BB487}"/>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2" name="Google Shape;12719;p81">
              <a:extLst>
                <a:ext uri="{FF2B5EF4-FFF2-40B4-BE49-F238E27FC236}">
                  <a16:creationId xmlns:a16="http://schemas.microsoft.com/office/drawing/2014/main" id="{F63E0363-3EF5-2D6D-B74D-DED47A5778D4}"/>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3" name="Google Shape;12720;p81">
              <a:extLst>
                <a:ext uri="{FF2B5EF4-FFF2-40B4-BE49-F238E27FC236}">
                  <a16:creationId xmlns:a16="http://schemas.microsoft.com/office/drawing/2014/main" id="{9DAA3CE6-5E17-E548-18E9-259FF2E08A55}"/>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4" name="Google Shape;12721;p81">
              <a:extLst>
                <a:ext uri="{FF2B5EF4-FFF2-40B4-BE49-F238E27FC236}">
                  <a16:creationId xmlns:a16="http://schemas.microsoft.com/office/drawing/2014/main" id="{A85549EB-74CA-515D-9464-743F2D97FA8F}"/>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5" name="Google Shape;12722;p81">
              <a:extLst>
                <a:ext uri="{FF2B5EF4-FFF2-40B4-BE49-F238E27FC236}">
                  <a16:creationId xmlns:a16="http://schemas.microsoft.com/office/drawing/2014/main" id="{665C5CFD-31B6-8094-5AA0-A35211638456}"/>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6" name="Google Shape;12723;p81">
              <a:extLst>
                <a:ext uri="{FF2B5EF4-FFF2-40B4-BE49-F238E27FC236}">
                  <a16:creationId xmlns:a16="http://schemas.microsoft.com/office/drawing/2014/main" id="{E34A3EBF-07E9-9CF8-493A-8B4738E2DFEB}"/>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7" name="Google Shape;12724;p81">
              <a:extLst>
                <a:ext uri="{FF2B5EF4-FFF2-40B4-BE49-F238E27FC236}">
                  <a16:creationId xmlns:a16="http://schemas.microsoft.com/office/drawing/2014/main" id="{2A2FC0FF-2A52-FB98-427C-453E4E923AC4}"/>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8" name="Google Shape;12725;p81">
              <a:extLst>
                <a:ext uri="{FF2B5EF4-FFF2-40B4-BE49-F238E27FC236}">
                  <a16:creationId xmlns:a16="http://schemas.microsoft.com/office/drawing/2014/main" id="{8825DAD7-636B-06C1-FDF0-860D6A5D82FC}"/>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9" name="Google Shape;12726;p81">
              <a:extLst>
                <a:ext uri="{FF2B5EF4-FFF2-40B4-BE49-F238E27FC236}">
                  <a16:creationId xmlns:a16="http://schemas.microsoft.com/office/drawing/2014/main" id="{B91C9B09-E79F-5700-70C4-490F47CAC3C0}"/>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0" name="Google Shape;12727;p81">
              <a:extLst>
                <a:ext uri="{FF2B5EF4-FFF2-40B4-BE49-F238E27FC236}">
                  <a16:creationId xmlns:a16="http://schemas.microsoft.com/office/drawing/2014/main" id="{258E0519-C387-D653-1E7A-5573E47CD884}"/>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1" name="Google Shape;12728;p81">
              <a:extLst>
                <a:ext uri="{FF2B5EF4-FFF2-40B4-BE49-F238E27FC236}">
                  <a16:creationId xmlns:a16="http://schemas.microsoft.com/office/drawing/2014/main" id="{6C34997D-2FBC-6C01-E040-57D1397E1C53}"/>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2" name="Google Shape;12729;p81">
              <a:extLst>
                <a:ext uri="{FF2B5EF4-FFF2-40B4-BE49-F238E27FC236}">
                  <a16:creationId xmlns:a16="http://schemas.microsoft.com/office/drawing/2014/main" id="{72A93DC5-845B-C9B6-995B-FE71CF25B7DC}"/>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3" name="Google Shape;12730;p81">
              <a:extLst>
                <a:ext uri="{FF2B5EF4-FFF2-40B4-BE49-F238E27FC236}">
                  <a16:creationId xmlns:a16="http://schemas.microsoft.com/office/drawing/2014/main" id="{288CB3B0-0FAA-D91E-4035-CE2DA51049DF}"/>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4" name="Google Shape;12731;p81">
              <a:extLst>
                <a:ext uri="{FF2B5EF4-FFF2-40B4-BE49-F238E27FC236}">
                  <a16:creationId xmlns:a16="http://schemas.microsoft.com/office/drawing/2014/main" id="{AD493256-B712-D7D6-4403-36DCE47B7DA6}"/>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5" name="Google Shape;12732;p81">
              <a:extLst>
                <a:ext uri="{FF2B5EF4-FFF2-40B4-BE49-F238E27FC236}">
                  <a16:creationId xmlns:a16="http://schemas.microsoft.com/office/drawing/2014/main" id="{35128EF8-B0C5-407B-94F9-A20DA4F9D038}"/>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6" name="Google Shape;12733;p81">
              <a:extLst>
                <a:ext uri="{FF2B5EF4-FFF2-40B4-BE49-F238E27FC236}">
                  <a16:creationId xmlns:a16="http://schemas.microsoft.com/office/drawing/2014/main" id="{D86FB17E-E5CE-13C8-FAC1-D2EEBF2AFF4B}"/>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7" name="Google Shape;12734;p81">
              <a:extLst>
                <a:ext uri="{FF2B5EF4-FFF2-40B4-BE49-F238E27FC236}">
                  <a16:creationId xmlns:a16="http://schemas.microsoft.com/office/drawing/2014/main" id="{39327B8D-FE9B-6F42-2C8B-E7B28D59CC4B}"/>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8" name="Google Shape;12735;p81">
              <a:extLst>
                <a:ext uri="{FF2B5EF4-FFF2-40B4-BE49-F238E27FC236}">
                  <a16:creationId xmlns:a16="http://schemas.microsoft.com/office/drawing/2014/main" id="{5766D58E-A6F4-5A2F-C99B-2107224AFEC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9" name="Google Shape;12736;p81">
              <a:extLst>
                <a:ext uri="{FF2B5EF4-FFF2-40B4-BE49-F238E27FC236}">
                  <a16:creationId xmlns:a16="http://schemas.microsoft.com/office/drawing/2014/main" id="{56B6063D-FC9D-96A2-6F55-16D621A5DEB4}"/>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0" name="Google Shape;12737;p81">
              <a:extLst>
                <a:ext uri="{FF2B5EF4-FFF2-40B4-BE49-F238E27FC236}">
                  <a16:creationId xmlns:a16="http://schemas.microsoft.com/office/drawing/2014/main" id="{E2C4DFB0-8F98-EC08-2B9E-0873410D3E8E}"/>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1" name="Google Shape;12738;p81">
              <a:extLst>
                <a:ext uri="{FF2B5EF4-FFF2-40B4-BE49-F238E27FC236}">
                  <a16:creationId xmlns:a16="http://schemas.microsoft.com/office/drawing/2014/main" id="{4E8CABDC-37A7-3839-3976-FFE7001E8FEA}"/>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2" name="Google Shape;12739;p81">
              <a:extLst>
                <a:ext uri="{FF2B5EF4-FFF2-40B4-BE49-F238E27FC236}">
                  <a16:creationId xmlns:a16="http://schemas.microsoft.com/office/drawing/2014/main" id="{D0853F42-ED3B-40BE-0831-288F5CA73BB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3" name="Google Shape;12740;p81">
              <a:extLst>
                <a:ext uri="{FF2B5EF4-FFF2-40B4-BE49-F238E27FC236}">
                  <a16:creationId xmlns:a16="http://schemas.microsoft.com/office/drawing/2014/main" id="{DCD363FD-0A66-50F0-DAE7-6C5113BFCF89}"/>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4" name="Google Shape;12741;p81">
              <a:extLst>
                <a:ext uri="{FF2B5EF4-FFF2-40B4-BE49-F238E27FC236}">
                  <a16:creationId xmlns:a16="http://schemas.microsoft.com/office/drawing/2014/main" id="{CA316465-8FBD-A8D9-8980-3624EDAD066D}"/>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5" name="Google Shape;12742;p81">
              <a:extLst>
                <a:ext uri="{FF2B5EF4-FFF2-40B4-BE49-F238E27FC236}">
                  <a16:creationId xmlns:a16="http://schemas.microsoft.com/office/drawing/2014/main" id="{6EA8FAE6-1658-1E6A-9135-DF5EBA117783}"/>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6" name="Google Shape;12743;p81">
              <a:extLst>
                <a:ext uri="{FF2B5EF4-FFF2-40B4-BE49-F238E27FC236}">
                  <a16:creationId xmlns:a16="http://schemas.microsoft.com/office/drawing/2014/main" id="{301FEE3F-9612-427E-3546-9FCF896D4A67}"/>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7" name="Google Shape;12744;p81">
              <a:extLst>
                <a:ext uri="{FF2B5EF4-FFF2-40B4-BE49-F238E27FC236}">
                  <a16:creationId xmlns:a16="http://schemas.microsoft.com/office/drawing/2014/main" id="{06391D1F-E643-C873-EA46-69C94F349F3F}"/>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8" name="Google Shape;12745;p81">
              <a:extLst>
                <a:ext uri="{FF2B5EF4-FFF2-40B4-BE49-F238E27FC236}">
                  <a16:creationId xmlns:a16="http://schemas.microsoft.com/office/drawing/2014/main" id="{515F65A5-5FD3-559D-311E-1A2DA4AF5B25}"/>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9" name="Google Shape;12746;p81">
              <a:extLst>
                <a:ext uri="{FF2B5EF4-FFF2-40B4-BE49-F238E27FC236}">
                  <a16:creationId xmlns:a16="http://schemas.microsoft.com/office/drawing/2014/main" id="{0EA07C71-423C-C40B-4DE7-3A6F3A3D14A0}"/>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0" name="Google Shape;12747;p81">
              <a:extLst>
                <a:ext uri="{FF2B5EF4-FFF2-40B4-BE49-F238E27FC236}">
                  <a16:creationId xmlns:a16="http://schemas.microsoft.com/office/drawing/2014/main" id="{ED7C4D08-60D7-C212-F5F9-E0C9D96531EE}"/>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1" name="Google Shape;12748;p81">
              <a:extLst>
                <a:ext uri="{FF2B5EF4-FFF2-40B4-BE49-F238E27FC236}">
                  <a16:creationId xmlns:a16="http://schemas.microsoft.com/office/drawing/2014/main" id="{2099D4DB-3BF2-C4D1-D26B-B60322AFD903}"/>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2" name="Google Shape;12749;p81">
              <a:extLst>
                <a:ext uri="{FF2B5EF4-FFF2-40B4-BE49-F238E27FC236}">
                  <a16:creationId xmlns:a16="http://schemas.microsoft.com/office/drawing/2014/main" id="{69E90801-6F5C-A517-2E7C-DA4F2F2D99A7}"/>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3" name="Google Shape;12750;p81">
              <a:extLst>
                <a:ext uri="{FF2B5EF4-FFF2-40B4-BE49-F238E27FC236}">
                  <a16:creationId xmlns:a16="http://schemas.microsoft.com/office/drawing/2014/main" id="{F72C51ED-3EAC-D3C0-69F9-17652A78D934}"/>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4" name="Google Shape;12751;p81">
              <a:extLst>
                <a:ext uri="{FF2B5EF4-FFF2-40B4-BE49-F238E27FC236}">
                  <a16:creationId xmlns:a16="http://schemas.microsoft.com/office/drawing/2014/main" id="{68673998-1374-EA28-0155-299D8F4253D0}"/>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5" name="Google Shape;12752;p81">
              <a:extLst>
                <a:ext uri="{FF2B5EF4-FFF2-40B4-BE49-F238E27FC236}">
                  <a16:creationId xmlns:a16="http://schemas.microsoft.com/office/drawing/2014/main" id="{A41B3EC8-DE1E-38EA-A939-0AEAE90DDF56}"/>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6" name="Google Shape;12753;p81">
              <a:extLst>
                <a:ext uri="{FF2B5EF4-FFF2-40B4-BE49-F238E27FC236}">
                  <a16:creationId xmlns:a16="http://schemas.microsoft.com/office/drawing/2014/main" id="{0CD6C8C3-7414-27CD-FC82-06E6EB8A4AF4}"/>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7" name="Google Shape;12754;p81">
              <a:extLst>
                <a:ext uri="{FF2B5EF4-FFF2-40B4-BE49-F238E27FC236}">
                  <a16:creationId xmlns:a16="http://schemas.microsoft.com/office/drawing/2014/main" id="{001688CB-903E-9870-0F86-56849129A035}"/>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8" name="Google Shape;12755;p81">
              <a:extLst>
                <a:ext uri="{FF2B5EF4-FFF2-40B4-BE49-F238E27FC236}">
                  <a16:creationId xmlns:a16="http://schemas.microsoft.com/office/drawing/2014/main" id="{339C0CED-844D-00F9-1168-EF3AC2693A36}"/>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9" name="Google Shape;12756;p81">
              <a:extLst>
                <a:ext uri="{FF2B5EF4-FFF2-40B4-BE49-F238E27FC236}">
                  <a16:creationId xmlns:a16="http://schemas.microsoft.com/office/drawing/2014/main" id="{0610C79F-101B-5B35-D1E0-C7F3CE1AEFF9}"/>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0" name="Google Shape;12757;p81">
              <a:extLst>
                <a:ext uri="{FF2B5EF4-FFF2-40B4-BE49-F238E27FC236}">
                  <a16:creationId xmlns:a16="http://schemas.microsoft.com/office/drawing/2014/main" id="{FE384502-0C22-BC17-E35B-246333597586}"/>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1" name="Google Shape;12758;p81">
              <a:extLst>
                <a:ext uri="{FF2B5EF4-FFF2-40B4-BE49-F238E27FC236}">
                  <a16:creationId xmlns:a16="http://schemas.microsoft.com/office/drawing/2014/main" id="{CD64B5E8-1F43-8323-B252-8826FFE38C59}"/>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2" name="Google Shape;12759;p81">
              <a:extLst>
                <a:ext uri="{FF2B5EF4-FFF2-40B4-BE49-F238E27FC236}">
                  <a16:creationId xmlns:a16="http://schemas.microsoft.com/office/drawing/2014/main" id="{8C61435A-AA8B-60B9-BCCD-BAF5EAC4201E}"/>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3" name="Google Shape;12760;p81">
              <a:extLst>
                <a:ext uri="{FF2B5EF4-FFF2-40B4-BE49-F238E27FC236}">
                  <a16:creationId xmlns:a16="http://schemas.microsoft.com/office/drawing/2014/main" id="{E08CA15E-7E13-2FFE-6DFE-24796F207516}"/>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4" name="Google Shape;12761;p81">
              <a:extLst>
                <a:ext uri="{FF2B5EF4-FFF2-40B4-BE49-F238E27FC236}">
                  <a16:creationId xmlns:a16="http://schemas.microsoft.com/office/drawing/2014/main" id="{717155E4-59CB-7DD0-716B-B7605FAB027A}"/>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5" name="Google Shape;12762;p81">
              <a:extLst>
                <a:ext uri="{FF2B5EF4-FFF2-40B4-BE49-F238E27FC236}">
                  <a16:creationId xmlns:a16="http://schemas.microsoft.com/office/drawing/2014/main" id="{5FA6F4EF-6732-F4FB-E209-EA3C16EAB249}"/>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6" name="Google Shape;12763;p81">
              <a:extLst>
                <a:ext uri="{FF2B5EF4-FFF2-40B4-BE49-F238E27FC236}">
                  <a16:creationId xmlns:a16="http://schemas.microsoft.com/office/drawing/2014/main" id="{FF1AA94C-C085-761E-38E5-54C23553A2F6}"/>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7" name="Google Shape;12764;p81">
              <a:extLst>
                <a:ext uri="{FF2B5EF4-FFF2-40B4-BE49-F238E27FC236}">
                  <a16:creationId xmlns:a16="http://schemas.microsoft.com/office/drawing/2014/main" id="{9970C63B-797C-CA9F-3D54-2D54E4014025}"/>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8" name="Google Shape;12765;p81">
              <a:extLst>
                <a:ext uri="{FF2B5EF4-FFF2-40B4-BE49-F238E27FC236}">
                  <a16:creationId xmlns:a16="http://schemas.microsoft.com/office/drawing/2014/main" id="{4C0895F8-A99B-1979-E150-006A9A76B425}"/>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9" name="Google Shape;12766;p81">
              <a:extLst>
                <a:ext uri="{FF2B5EF4-FFF2-40B4-BE49-F238E27FC236}">
                  <a16:creationId xmlns:a16="http://schemas.microsoft.com/office/drawing/2014/main" id="{7C469A53-42BF-BB34-0017-C2B7CFF5D5DA}"/>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0" name="Google Shape;12767;p81">
              <a:extLst>
                <a:ext uri="{FF2B5EF4-FFF2-40B4-BE49-F238E27FC236}">
                  <a16:creationId xmlns:a16="http://schemas.microsoft.com/office/drawing/2014/main" id="{765A4591-685C-D83F-23BB-53C824A37374}"/>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1" name="Google Shape;12768;p81">
              <a:extLst>
                <a:ext uri="{FF2B5EF4-FFF2-40B4-BE49-F238E27FC236}">
                  <a16:creationId xmlns:a16="http://schemas.microsoft.com/office/drawing/2014/main" id="{39D71020-9AEB-1A8B-42B9-70E497AEF481}"/>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2" name="Google Shape;12769;p81">
              <a:extLst>
                <a:ext uri="{FF2B5EF4-FFF2-40B4-BE49-F238E27FC236}">
                  <a16:creationId xmlns:a16="http://schemas.microsoft.com/office/drawing/2014/main" id="{BB59BDCE-D24F-3A5E-79BE-37855A9D7BE0}"/>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3" name="Google Shape;12770;p81">
              <a:extLst>
                <a:ext uri="{FF2B5EF4-FFF2-40B4-BE49-F238E27FC236}">
                  <a16:creationId xmlns:a16="http://schemas.microsoft.com/office/drawing/2014/main" id="{BFE3FAE4-238B-993D-EFE4-330BA2915DCE}"/>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4" name="Google Shape;12771;p81">
              <a:extLst>
                <a:ext uri="{FF2B5EF4-FFF2-40B4-BE49-F238E27FC236}">
                  <a16:creationId xmlns:a16="http://schemas.microsoft.com/office/drawing/2014/main" id="{94EDFE81-12E4-2F0D-8603-C818796E2733}"/>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5" name="Google Shape;12772;p81">
              <a:extLst>
                <a:ext uri="{FF2B5EF4-FFF2-40B4-BE49-F238E27FC236}">
                  <a16:creationId xmlns:a16="http://schemas.microsoft.com/office/drawing/2014/main" id="{095C7B17-0CA6-0274-E92B-907592DF04C1}"/>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6" name="Google Shape;12773;p81">
              <a:extLst>
                <a:ext uri="{FF2B5EF4-FFF2-40B4-BE49-F238E27FC236}">
                  <a16:creationId xmlns:a16="http://schemas.microsoft.com/office/drawing/2014/main" id="{6D841C16-BB61-5D1B-13CC-DB28931FACA8}"/>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7" name="Google Shape;12774;p81">
              <a:extLst>
                <a:ext uri="{FF2B5EF4-FFF2-40B4-BE49-F238E27FC236}">
                  <a16:creationId xmlns:a16="http://schemas.microsoft.com/office/drawing/2014/main" id="{A4CF1064-81F7-BBA0-DF9E-4C4BA2B64F39}"/>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8" name="Google Shape;12775;p81">
              <a:extLst>
                <a:ext uri="{FF2B5EF4-FFF2-40B4-BE49-F238E27FC236}">
                  <a16:creationId xmlns:a16="http://schemas.microsoft.com/office/drawing/2014/main" id="{D82D4DFD-1C10-12C9-303A-A9B62E234EF6}"/>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9" name="Google Shape;12776;p81">
              <a:extLst>
                <a:ext uri="{FF2B5EF4-FFF2-40B4-BE49-F238E27FC236}">
                  <a16:creationId xmlns:a16="http://schemas.microsoft.com/office/drawing/2014/main" id="{F2C3EC04-2652-3D5B-1A3C-103D71C8890A}"/>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0" name="Google Shape;12777;p81">
              <a:extLst>
                <a:ext uri="{FF2B5EF4-FFF2-40B4-BE49-F238E27FC236}">
                  <a16:creationId xmlns:a16="http://schemas.microsoft.com/office/drawing/2014/main" id="{FB629016-ECCF-4114-D69A-BE3DDBE645E5}"/>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1" name="Google Shape;12778;p81">
              <a:extLst>
                <a:ext uri="{FF2B5EF4-FFF2-40B4-BE49-F238E27FC236}">
                  <a16:creationId xmlns:a16="http://schemas.microsoft.com/office/drawing/2014/main" id="{3015A8F3-40FA-003B-BF39-512597BE0443}"/>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2" name="Google Shape;12779;p81">
              <a:extLst>
                <a:ext uri="{FF2B5EF4-FFF2-40B4-BE49-F238E27FC236}">
                  <a16:creationId xmlns:a16="http://schemas.microsoft.com/office/drawing/2014/main" id="{8E248D16-417D-3456-0CDE-3B458309B75A}"/>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3" name="Google Shape;12780;p81">
              <a:extLst>
                <a:ext uri="{FF2B5EF4-FFF2-40B4-BE49-F238E27FC236}">
                  <a16:creationId xmlns:a16="http://schemas.microsoft.com/office/drawing/2014/main" id="{D2DCD3F8-ED01-662F-D4AD-7157C737AD04}"/>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4" name="Google Shape;12781;p81">
              <a:extLst>
                <a:ext uri="{FF2B5EF4-FFF2-40B4-BE49-F238E27FC236}">
                  <a16:creationId xmlns:a16="http://schemas.microsoft.com/office/drawing/2014/main" id="{18909144-A1FD-FE89-A66C-94E71CFD691F}"/>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5" name="Google Shape;12782;p81">
              <a:extLst>
                <a:ext uri="{FF2B5EF4-FFF2-40B4-BE49-F238E27FC236}">
                  <a16:creationId xmlns:a16="http://schemas.microsoft.com/office/drawing/2014/main" id="{85FC4AA0-C742-7FAC-EBD3-334101C8660E}"/>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6" name="Google Shape;12783;p81">
              <a:extLst>
                <a:ext uri="{FF2B5EF4-FFF2-40B4-BE49-F238E27FC236}">
                  <a16:creationId xmlns:a16="http://schemas.microsoft.com/office/drawing/2014/main" id="{89F59EF5-858F-B98F-5E9D-2FD97B2E6B95}"/>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7" name="Google Shape;12784;p81">
              <a:extLst>
                <a:ext uri="{FF2B5EF4-FFF2-40B4-BE49-F238E27FC236}">
                  <a16:creationId xmlns:a16="http://schemas.microsoft.com/office/drawing/2014/main" id="{332459E6-A63B-708A-FB0D-C3FF61897841}"/>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8" name="Google Shape;12785;p81">
              <a:extLst>
                <a:ext uri="{FF2B5EF4-FFF2-40B4-BE49-F238E27FC236}">
                  <a16:creationId xmlns:a16="http://schemas.microsoft.com/office/drawing/2014/main" id="{7DCD1C98-1AB8-780D-1189-B815C41B70C0}"/>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9" name="Google Shape;12786;p81">
              <a:extLst>
                <a:ext uri="{FF2B5EF4-FFF2-40B4-BE49-F238E27FC236}">
                  <a16:creationId xmlns:a16="http://schemas.microsoft.com/office/drawing/2014/main" id="{339683CD-B8EA-F016-EE85-A74987449CBA}"/>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0" name="Google Shape;12787;p81">
              <a:extLst>
                <a:ext uri="{FF2B5EF4-FFF2-40B4-BE49-F238E27FC236}">
                  <a16:creationId xmlns:a16="http://schemas.microsoft.com/office/drawing/2014/main" id="{59B8851A-42E9-D43B-04A3-68DA4F9FCAC3}"/>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1" name="Google Shape;12788;p81">
              <a:extLst>
                <a:ext uri="{FF2B5EF4-FFF2-40B4-BE49-F238E27FC236}">
                  <a16:creationId xmlns:a16="http://schemas.microsoft.com/office/drawing/2014/main" id="{312B0728-1417-C167-A8B6-7BBFC211BE46}"/>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2" name="Google Shape;12789;p81">
              <a:extLst>
                <a:ext uri="{FF2B5EF4-FFF2-40B4-BE49-F238E27FC236}">
                  <a16:creationId xmlns:a16="http://schemas.microsoft.com/office/drawing/2014/main" id="{13F5BEF2-AA30-5025-38A0-4F6458D34514}"/>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3" name="Google Shape;12790;p81">
              <a:extLst>
                <a:ext uri="{FF2B5EF4-FFF2-40B4-BE49-F238E27FC236}">
                  <a16:creationId xmlns:a16="http://schemas.microsoft.com/office/drawing/2014/main" id="{02BC4D54-085D-6A54-9CCE-0CB0FFB6D2EE}"/>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4" name="Google Shape;12791;p81">
              <a:extLst>
                <a:ext uri="{FF2B5EF4-FFF2-40B4-BE49-F238E27FC236}">
                  <a16:creationId xmlns:a16="http://schemas.microsoft.com/office/drawing/2014/main" id="{C1FD7B0A-DD9A-A68F-E0A9-183C0205B1C2}"/>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5" name="Google Shape;12792;p81">
              <a:extLst>
                <a:ext uri="{FF2B5EF4-FFF2-40B4-BE49-F238E27FC236}">
                  <a16:creationId xmlns:a16="http://schemas.microsoft.com/office/drawing/2014/main" id="{7ED12B30-7DBA-F33E-5487-9F032D7C6CCC}"/>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6" name="Google Shape;12793;p81">
              <a:extLst>
                <a:ext uri="{FF2B5EF4-FFF2-40B4-BE49-F238E27FC236}">
                  <a16:creationId xmlns:a16="http://schemas.microsoft.com/office/drawing/2014/main" id="{0B35FA84-BD4B-B317-864D-1C93A02A73F8}"/>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7" name="Google Shape;12794;p81">
              <a:extLst>
                <a:ext uri="{FF2B5EF4-FFF2-40B4-BE49-F238E27FC236}">
                  <a16:creationId xmlns:a16="http://schemas.microsoft.com/office/drawing/2014/main" id="{03712243-A081-1693-89AA-DED0602C61A0}"/>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8" name="Google Shape;12795;p81">
              <a:extLst>
                <a:ext uri="{FF2B5EF4-FFF2-40B4-BE49-F238E27FC236}">
                  <a16:creationId xmlns:a16="http://schemas.microsoft.com/office/drawing/2014/main" id="{653A243A-22E3-8C47-9E32-65956F850656}"/>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9" name="Google Shape;12796;p81">
              <a:extLst>
                <a:ext uri="{FF2B5EF4-FFF2-40B4-BE49-F238E27FC236}">
                  <a16:creationId xmlns:a16="http://schemas.microsoft.com/office/drawing/2014/main" id="{5D057488-F3EF-AA95-5F32-E3C426DF1641}"/>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0" name="Google Shape;12797;p81">
              <a:extLst>
                <a:ext uri="{FF2B5EF4-FFF2-40B4-BE49-F238E27FC236}">
                  <a16:creationId xmlns:a16="http://schemas.microsoft.com/office/drawing/2014/main" id="{2CD5762B-A05B-36FF-D291-102DE419D2CA}"/>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1" name="Google Shape;12798;p81">
              <a:extLst>
                <a:ext uri="{FF2B5EF4-FFF2-40B4-BE49-F238E27FC236}">
                  <a16:creationId xmlns:a16="http://schemas.microsoft.com/office/drawing/2014/main" id="{C4365B63-AC93-BC89-A0E9-4C4CF70AC394}"/>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2" name="Google Shape;12799;p81">
              <a:extLst>
                <a:ext uri="{FF2B5EF4-FFF2-40B4-BE49-F238E27FC236}">
                  <a16:creationId xmlns:a16="http://schemas.microsoft.com/office/drawing/2014/main" id="{AB905175-EF4D-C7FA-4B86-D64ED2CA481B}"/>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3" name="Google Shape;12800;p81">
              <a:extLst>
                <a:ext uri="{FF2B5EF4-FFF2-40B4-BE49-F238E27FC236}">
                  <a16:creationId xmlns:a16="http://schemas.microsoft.com/office/drawing/2014/main" id="{4375EB09-FCD5-67A2-2D11-ED60CABD3225}"/>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4" name="Google Shape;12801;p81">
              <a:extLst>
                <a:ext uri="{FF2B5EF4-FFF2-40B4-BE49-F238E27FC236}">
                  <a16:creationId xmlns:a16="http://schemas.microsoft.com/office/drawing/2014/main" id="{3F5E72C4-DC9F-B3BD-4A1C-07DCF3EBA44D}"/>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5" name="Google Shape;12802;p81">
              <a:extLst>
                <a:ext uri="{FF2B5EF4-FFF2-40B4-BE49-F238E27FC236}">
                  <a16:creationId xmlns:a16="http://schemas.microsoft.com/office/drawing/2014/main" id="{86257B85-D547-036D-B1AF-7552E76507B2}"/>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6" name="Google Shape;12803;p81">
              <a:extLst>
                <a:ext uri="{FF2B5EF4-FFF2-40B4-BE49-F238E27FC236}">
                  <a16:creationId xmlns:a16="http://schemas.microsoft.com/office/drawing/2014/main" id="{DC949802-045F-23E2-E71D-3DB15D220F79}"/>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7" name="Google Shape;12804;p81">
              <a:extLst>
                <a:ext uri="{FF2B5EF4-FFF2-40B4-BE49-F238E27FC236}">
                  <a16:creationId xmlns:a16="http://schemas.microsoft.com/office/drawing/2014/main" id="{EF90D517-87B9-5293-1386-B0823221F67A}"/>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8" name="Google Shape;12805;p81">
              <a:extLst>
                <a:ext uri="{FF2B5EF4-FFF2-40B4-BE49-F238E27FC236}">
                  <a16:creationId xmlns:a16="http://schemas.microsoft.com/office/drawing/2014/main" id="{E20F46C0-A237-5D4A-1CD9-40B71AB7DF22}"/>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9" name="Google Shape;12806;p81">
              <a:extLst>
                <a:ext uri="{FF2B5EF4-FFF2-40B4-BE49-F238E27FC236}">
                  <a16:creationId xmlns:a16="http://schemas.microsoft.com/office/drawing/2014/main" id="{F0C3BBC6-B47B-39E8-D405-BF30865FD832}"/>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0" name="Google Shape;12807;p81">
              <a:extLst>
                <a:ext uri="{FF2B5EF4-FFF2-40B4-BE49-F238E27FC236}">
                  <a16:creationId xmlns:a16="http://schemas.microsoft.com/office/drawing/2014/main" id="{E95BBD72-6EB7-4978-F97B-C6D66ECAACC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1" name="Google Shape;12808;p81">
              <a:extLst>
                <a:ext uri="{FF2B5EF4-FFF2-40B4-BE49-F238E27FC236}">
                  <a16:creationId xmlns:a16="http://schemas.microsoft.com/office/drawing/2014/main" id="{5E1229CA-65CE-5722-8828-D209551B5210}"/>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2" name="Google Shape;12809;p81">
              <a:extLst>
                <a:ext uri="{FF2B5EF4-FFF2-40B4-BE49-F238E27FC236}">
                  <a16:creationId xmlns:a16="http://schemas.microsoft.com/office/drawing/2014/main" id="{AADCFCA7-F2E8-E6BE-C7DC-D2785DC29A68}"/>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3" name="Google Shape;12810;p81">
              <a:extLst>
                <a:ext uri="{FF2B5EF4-FFF2-40B4-BE49-F238E27FC236}">
                  <a16:creationId xmlns:a16="http://schemas.microsoft.com/office/drawing/2014/main" id="{3769EEB7-F754-FB1C-3EDD-42471E0632E9}"/>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4" name="Google Shape;12811;p81">
              <a:extLst>
                <a:ext uri="{FF2B5EF4-FFF2-40B4-BE49-F238E27FC236}">
                  <a16:creationId xmlns:a16="http://schemas.microsoft.com/office/drawing/2014/main" id="{63027E7B-93A2-921A-0A14-8E0D5266EA01}"/>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5" name="Google Shape;12812;p81">
              <a:extLst>
                <a:ext uri="{FF2B5EF4-FFF2-40B4-BE49-F238E27FC236}">
                  <a16:creationId xmlns:a16="http://schemas.microsoft.com/office/drawing/2014/main" id="{4BFCC64B-E4DE-BC8F-E8DE-2E5A64A1C1AA}"/>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6" name="Google Shape;12813;p81">
              <a:extLst>
                <a:ext uri="{FF2B5EF4-FFF2-40B4-BE49-F238E27FC236}">
                  <a16:creationId xmlns:a16="http://schemas.microsoft.com/office/drawing/2014/main" id="{B64DE250-06A1-2D48-C117-D0FED5DADE3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7" name="Google Shape;12814;p81">
              <a:extLst>
                <a:ext uri="{FF2B5EF4-FFF2-40B4-BE49-F238E27FC236}">
                  <a16:creationId xmlns:a16="http://schemas.microsoft.com/office/drawing/2014/main" id="{AE8AE8CF-2228-DF5C-42BB-ECABAE5790F3}"/>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8" name="Google Shape;12815;p81">
              <a:extLst>
                <a:ext uri="{FF2B5EF4-FFF2-40B4-BE49-F238E27FC236}">
                  <a16:creationId xmlns:a16="http://schemas.microsoft.com/office/drawing/2014/main" id="{84719E15-CD09-7054-B768-FAC606835AA2}"/>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9" name="Google Shape;12816;p81">
              <a:extLst>
                <a:ext uri="{FF2B5EF4-FFF2-40B4-BE49-F238E27FC236}">
                  <a16:creationId xmlns:a16="http://schemas.microsoft.com/office/drawing/2014/main" id="{0D80D7E1-F2B3-A5D0-3CDB-0B174B6CB865}"/>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0" name="Google Shape;12817;p81">
              <a:extLst>
                <a:ext uri="{FF2B5EF4-FFF2-40B4-BE49-F238E27FC236}">
                  <a16:creationId xmlns:a16="http://schemas.microsoft.com/office/drawing/2014/main" id="{F9AEC3D0-A630-0F56-E018-21BDFE964F45}"/>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1" name="Google Shape;12818;p81">
              <a:extLst>
                <a:ext uri="{FF2B5EF4-FFF2-40B4-BE49-F238E27FC236}">
                  <a16:creationId xmlns:a16="http://schemas.microsoft.com/office/drawing/2014/main" id="{116423A7-92A2-DD82-D043-17B8300F5189}"/>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2" name="Google Shape;12819;p81">
              <a:extLst>
                <a:ext uri="{FF2B5EF4-FFF2-40B4-BE49-F238E27FC236}">
                  <a16:creationId xmlns:a16="http://schemas.microsoft.com/office/drawing/2014/main" id="{4D2C82BF-BFFF-FB69-0303-74D0685DFEE4}"/>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3" name="Google Shape;12820;p81">
              <a:extLst>
                <a:ext uri="{FF2B5EF4-FFF2-40B4-BE49-F238E27FC236}">
                  <a16:creationId xmlns:a16="http://schemas.microsoft.com/office/drawing/2014/main" id="{B3EC211B-2EDB-B76B-1C35-C956FABC4EE2}"/>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4" name="Google Shape;12821;p81">
              <a:extLst>
                <a:ext uri="{FF2B5EF4-FFF2-40B4-BE49-F238E27FC236}">
                  <a16:creationId xmlns:a16="http://schemas.microsoft.com/office/drawing/2014/main" id="{4D5458B5-8BB0-93BF-1907-A042D7DB4619}"/>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5" name="Google Shape;12822;p81">
              <a:extLst>
                <a:ext uri="{FF2B5EF4-FFF2-40B4-BE49-F238E27FC236}">
                  <a16:creationId xmlns:a16="http://schemas.microsoft.com/office/drawing/2014/main" id="{DEECFD79-99F3-D242-A855-8580FF3839D5}"/>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6" name="Google Shape;12823;p81">
              <a:extLst>
                <a:ext uri="{FF2B5EF4-FFF2-40B4-BE49-F238E27FC236}">
                  <a16:creationId xmlns:a16="http://schemas.microsoft.com/office/drawing/2014/main" id="{095B2C8B-D6C3-770A-1FE6-9CBA47978E94}"/>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7" name="Google Shape;12824;p81">
              <a:extLst>
                <a:ext uri="{FF2B5EF4-FFF2-40B4-BE49-F238E27FC236}">
                  <a16:creationId xmlns:a16="http://schemas.microsoft.com/office/drawing/2014/main" id="{D93B9FAA-883F-F8DD-8DEC-DB5358A0409F}"/>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8" name="Google Shape;12825;p81">
              <a:extLst>
                <a:ext uri="{FF2B5EF4-FFF2-40B4-BE49-F238E27FC236}">
                  <a16:creationId xmlns:a16="http://schemas.microsoft.com/office/drawing/2014/main" id="{D6D0FA5D-7618-2B34-E680-97813F0A87B3}"/>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9" name="Google Shape;12826;p81">
              <a:extLst>
                <a:ext uri="{FF2B5EF4-FFF2-40B4-BE49-F238E27FC236}">
                  <a16:creationId xmlns:a16="http://schemas.microsoft.com/office/drawing/2014/main" id="{1490C238-0CA8-C183-2276-9B5219577E7F}"/>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0" name="Google Shape;12827;p81">
              <a:extLst>
                <a:ext uri="{FF2B5EF4-FFF2-40B4-BE49-F238E27FC236}">
                  <a16:creationId xmlns:a16="http://schemas.microsoft.com/office/drawing/2014/main" id="{53D088DD-C1E6-579D-2F66-535A320AF8DB}"/>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1" name="Google Shape;12828;p81">
              <a:extLst>
                <a:ext uri="{FF2B5EF4-FFF2-40B4-BE49-F238E27FC236}">
                  <a16:creationId xmlns:a16="http://schemas.microsoft.com/office/drawing/2014/main" id="{7A2B159C-9506-13CC-5C79-B2581ABF3C85}"/>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2" name="Google Shape;12829;p81">
              <a:extLst>
                <a:ext uri="{FF2B5EF4-FFF2-40B4-BE49-F238E27FC236}">
                  <a16:creationId xmlns:a16="http://schemas.microsoft.com/office/drawing/2014/main" id="{6151DD40-C3F7-1E74-5C17-F400BA2D6DA7}"/>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3" name="Google Shape;12830;p81">
              <a:extLst>
                <a:ext uri="{FF2B5EF4-FFF2-40B4-BE49-F238E27FC236}">
                  <a16:creationId xmlns:a16="http://schemas.microsoft.com/office/drawing/2014/main" id="{23242E94-B7BC-B193-20E7-F3C7A4473364}"/>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4" name="Google Shape;12831;p81">
              <a:extLst>
                <a:ext uri="{FF2B5EF4-FFF2-40B4-BE49-F238E27FC236}">
                  <a16:creationId xmlns:a16="http://schemas.microsoft.com/office/drawing/2014/main" id="{10E1D864-EC38-9AEC-0603-38DD2E5CB78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5" name="Google Shape;12832;p81">
              <a:extLst>
                <a:ext uri="{FF2B5EF4-FFF2-40B4-BE49-F238E27FC236}">
                  <a16:creationId xmlns:a16="http://schemas.microsoft.com/office/drawing/2014/main" id="{29CEC8F4-9B41-7218-3835-2E0DD20DE6EE}"/>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6" name="Google Shape;12833;p81">
              <a:extLst>
                <a:ext uri="{FF2B5EF4-FFF2-40B4-BE49-F238E27FC236}">
                  <a16:creationId xmlns:a16="http://schemas.microsoft.com/office/drawing/2014/main" id="{BCF54235-8822-8B2B-AEC7-0B594BD93B73}"/>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7" name="Google Shape;12834;p81">
              <a:extLst>
                <a:ext uri="{FF2B5EF4-FFF2-40B4-BE49-F238E27FC236}">
                  <a16:creationId xmlns:a16="http://schemas.microsoft.com/office/drawing/2014/main" id="{9EE4B4D8-1618-90E6-CC2A-7184D5A01078}"/>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8" name="Google Shape;12835;p81">
              <a:extLst>
                <a:ext uri="{FF2B5EF4-FFF2-40B4-BE49-F238E27FC236}">
                  <a16:creationId xmlns:a16="http://schemas.microsoft.com/office/drawing/2014/main" id="{0A460FA1-905B-8CAF-E6E3-DBB7E6ED6E82}"/>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9" name="Google Shape;12836;p81">
              <a:extLst>
                <a:ext uri="{FF2B5EF4-FFF2-40B4-BE49-F238E27FC236}">
                  <a16:creationId xmlns:a16="http://schemas.microsoft.com/office/drawing/2014/main" id="{565DFBBD-A187-2ADD-6881-B058D251AAEF}"/>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0" name="Google Shape;12837;p81">
              <a:extLst>
                <a:ext uri="{FF2B5EF4-FFF2-40B4-BE49-F238E27FC236}">
                  <a16:creationId xmlns:a16="http://schemas.microsoft.com/office/drawing/2014/main" id="{D9C0EF30-4B02-03A6-0906-B964E79984ED}"/>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1" name="Google Shape;12838;p81">
              <a:extLst>
                <a:ext uri="{FF2B5EF4-FFF2-40B4-BE49-F238E27FC236}">
                  <a16:creationId xmlns:a16="http://schemas.microsoft.com/office/drawing/2014/main" id="{86CBD53E-1EA7-56E4-4BB8-2E36947AFF5D}"/>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2" name="Google Shape;12839;p81">
              <a:extLst>
                <a:ext uri="{FF2B5EF4-FFF2-40B4-BE49-F238E27FC236}">
                  <a16:creationId xmlns:a16="http://schemas.microsoft.com/office/drawing/2014/main" id="{04E5D6E0-AB6E-0514-46CD-D9B39A793BD5}"/>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3" name="Google Shape;12840;p81">
              <a:extLst>
                <a:ext uri="{FF2B5EF4-FFF2-40B4-BE49-F238E27FC236}">
                  <a16:creationId xmlns:a16="http://schemas.microsoft.com/office/drawing/2014/main" id="{B8B7148D-3E82-B1D7-352D-483383775A1C}"/>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4" name="Google Shape;12841;p81">
              <a:extLst>
                <a:ext uri="{FF2B5EF4-FFF2-40B4-BE49-F238E27FC236}">
                  <a16:creationId xmlns:a16="http://schemas.microsoft.com/office/drawing/2014/main" id="{C1332ED2-A7F7-8491-EB61-EC452B8A0162}"/>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5" name="Google Shape;12842;p81">
              <a:extLst>
                <a:ext uri="{FF2B5EF4-FFF2-40B4-BE49-F238E27FC236}">
                  <a16:creationId xmlns:a16="http://schemas.microsoft.com/office/drawing/2014/main" id="{8BFF1CC2-AEDD-639D-E762-9D9426A31EFA}"/>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6" name="Google Shape;12843;p81">
              <a:extLst>
                <a:ext uri="{FF2B5EF4-FFF2-40B4-BE49-F238E27FC236}">
                  <a16:creationId xmlns:a16="http://schemas.microsoft.com/office/drawing/2014/main" id="{5ED64750-A47E-F592-7F2A-80184334DFB6}"/>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7" name="Google Shape;12844;p81">
              <a:extLst>
                <a:ext uri="{FF2B5EF4-FFF2-40B4-BE49-F238E27FC236}">
                  <a16:creationId xmlns:a16="http://schemas.microsoft.com/office/drawing/2014/main" id="{B4A0F899-03D0-EAB8-2D4E-DA904407D45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8" name="Google Shape;12845;p81">
              <a:extLst>
                <a:ext uri="{FF2B5EF4-FFF2-40B4-BE49-F238E27FC236}">
                  <a16:creationId xmlns:a16="http://schemas.microsoft.com/office/drawing/2014/main" id="{87C026BF-3B66-9224-DB45-E3B0904C5705}"/>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9" name="Google Shape;12846;p81">
              <a:extLst>
                <a:ext uri="{FF2B5EF4-FFF2-40B4-BE49-F238E27FC236}">
                  <a16:creationId xmlns:a16="http://schemas.microsoft.com/office/drawing/2014/main" id="{016384CA-0D50-6741-3D67-76828D796736}"/>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0" name="Google Shape;12847;p81">
              <a:extLst>
                <a:ext uri="{FF2B5EF4-FFF2-40B4-BE49-F238E27FC236}">
                  <a16:creationId xmlns:a16="http://schemas.microsoft.com/office/drawing/2014/main" id="{8917DF1B-D271-55A8-67A4-4DF0BB1AFA48}"/>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1" name="Google Shape;12848;p81">
              <a:extLst>
                <a:ext uri="{FF2B5EF4-FFF2-40B4-BE49-F238E27FC236}">
                  <a16:creationId xmlns:a16="http://schemas.microsoft.com/office/drawing/2014/main" id="{521ECBA1-D049-7618-572D-B88DDE209E04}"/>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2" name="Google Shape;12849;p81">
              <a:extLst>
                <a:ext uri="{FF2B5EF4-FFF2-40B4-BE49-F238E27FC236}">
                  <a16:creationId xmlns:a16="http://schemas.microsoft.com/office/drawing/2014/main" id="{143F708B-9222-7A8E-F710-A1F9B5F6CCE8}"/>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3" name="Google Shape;12850;p81">
              <a:extLst>
                <a:ext uri="{FF2B5EF4-FFF2-40B4-BE49-F238E27FC236}">
                  <a16:creationId xmlns:a16="http://schemas.microsoft.com/office/drawing/2014/main" id="{B2F45B60-FFF5-FD52-BB5B-5EF744E4B7C3}"/>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4" name="Google Shape;12851;p81">
              <a:extLst>
                <a:ext uri="{FF2B5EF4-FFF2-40B4-BE49-F238E27FC236}">
                  <a16:creationId xmlns:a16="http://schemas.microsoft.com/office/drawing/2014/main" id="{0226234B-9CBD-DF40-E967-80696503C845}"/>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5" name="Google Shape;12852;p81">
              <a:extLst>
                <a:ext uri="{FF2B5EF4-FFF2-40B4-BE49-F238E27FC236}">
                  <a16:creationId xmlns:a16="http://schemas.microsoft.com/office/drawing/2014/main" id="{A0CCD03D-8A97-6424-8666-A6DD013D86FF}"/>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6" name="Google Shape;12853;p81">
              <a:extLst>
                <a:ext uri="{FF2B5EF4-FFF2-40B4-BE49-F238E27FC236}">
                  <a16:creationId xmlns:a16="http://schemas.microsoft.com/office/drawing/2014/main" id="{B698F604-CCFB-0AC9-7D31-3554DB0F1288}"/>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7" name="Google Shape;12854;p81">
              <a:extLst>
                <a:ext uri="{FF2B5EF4-FFF2-40B4-BE49-F238E27FC236}">
                  <a16:creationId xmlns:a16="http://schemas.microsoft.com/office/drawing/2014/main" id="{9E8FA27D-8DBE-ECFE-9442-07904E9836DA}"/>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8" name="Google Shape;12855;p81">
              <a:extLst>
                <a:ext uri="{FF2B5EF4-FFF2-40B4-BE49-F238E27FC236}">
                  <a16:creationId xmlns:a16="http://schemas.microsoft.com/office/drawing/2014/main" id="{BD8CC873-A5DD-95F4-0411-9FB27A6D6D60}"/>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9" name="Google Shape;12856;p81">
              <a:extLst>
                <a:ext uri="{FF2B5EF4-FFF2-40B4-BE49-F238E27FC236}">
                  <a16:creationId xmlns:a16="http://schemas.microsoft.com/office/drawing/2014/main" id="{B5FC8D61-0E5A-67AB-CA61-97EA38DD9234}"/>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0" name="Google Shape;12857;p81">
              <a:extLst>
                <a:ext uri="{FF2B5EF4-FFF2-40B4-BE49-F238E27FC236}">
                  <a16:creationId xmlns:a16="http://schemas.microsoft.com/office/drawing/2014/main" id="{8C40720F-F7A0-6DB7-0E17-58D348905ECB}"/>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1" name="Google Shape;12858;p81">
              <a:extLst>
                <a:ext uri="{FF2B5EF4-FFF2-40B4-BE49-F238E27FC236}">
                  <a16:creationId xmlns:a16="http://schemas.microsoft.com/office/drawing/2014/main" id="{B938EB6A-8C36-C272-63CA-8B5535B70BEC}"/>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2" name="Google Shape;12859;p81">
              <a:extLst>
                <a:ext uri="{FF2B5EF4-FFF2-40B4-BE49-F238E27FC236}">
                  <a16:creationId xmlns:a16="http://schemas.microsoft.com/office/drawing/2014/main" id="{A17164E4-88E9-B3C5-0A44-6F735765C2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3" name="Google Shape;12860;p81">
              <a:extLst>
                <a:ext uri="{FF2B5EF4-FFF2-40B4-BE49-F238E27FC236}">
                  <a16:creationId xmlns:a16="http://schemas.microsoft.com/office/drawing/2014/main" id="{0560D5B5-0733-6AA0-0E6E-FED6E55A26CE}"/>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4" name="Google Shape;12861;p81">
              <a:extLst>
                <a:ext uri="{FF2B5EF4-FFF2-40B4-BE49-F238E27FC236}">
                  <a16:creationId xmlns:a16="http://schemas.microsoft.com/office/drawing/2014/main" id="{600F61AB-A16E-7CA2-B17B-7CBFE098B0E4}"/>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5" name="Google Shape;12862;p81">
              <a:extLst>
                <a:ext uri="{FF2B5EF4-FFF2-40B4-BE49-F238E27FC236}">
                  <a16:creationId xmlns:a16="http://schemas.microsoft.com/office/drawing/2014/main" id="{462D8F73-EBA8-926D-FFDF-DBFC56E3CD74}"/>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6" name="Google Shape;12863;p81">
              <a:extLst>
                <a:ext uri="{FF2B5EF4-FFF2-40B4-BE49-F238E27FC236}">
                  <a16:creationId xmlns:a16="http://schemas.microsoft.com/office/drawing/2014/main" id="{C963F65F-05F7-AD6F-9A0B-3476B07FC16C}"/>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7" name="Google Shape;12864;p81">
              <a:extLst>
                <a:ext uri="{FF2B5EF4-FFF2-40B4-BE49-F238E27FC236}">
                  <a16:creationId xmlns:a16="http://schemas.microsoft.com/office/drawing/2014/main" id="{7475671F-4E2C-D061-59A4-AE7E6F882555}"/>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8" name="Google Shape;12865;p81">
              <a:extLst>
                <a:ext uri="{FF2B5EF4-FFF2-40B4-BE49-F238E27FC236}">
                  <a16:creationId xmlns:a16="http://schemas.microsoft.com/office/drawing/2014/main" id="{C73CF3F9-BF39-D819-87E1-746E6B3EE509}"/>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9" name="Google Shape;12866;p81">
              <a:extLst>
                <a:ext uri="{FF2B5EF4-FFF2-40B4-BE49-F238E27FC236}">
                  <a16:creationId xmlns:a16="http://schemas.microsoft.com/office/drawing/2014/main" id="{682F80FF-4B8A-7F3C-4898-7D6CF14B3F38}"/>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0" name="Google Shape;12867;p81">
              <a:extLst>
                <a:ext uri="{FF2B5EF4-FFF2-40B4-BE49-F238E27FC236}">
                  <a16:creationId xmlns:a16="http://schemas.microsoft.com/office/drawing/2014/main" id="{ED219A06-55CE-D2E5-C86E-3605F8978265}"/>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1" name="Google Shape;12868;p81">
              <a:extLst>
                <a:ext uri="{FF2B5EF4-FFF2-40B4-BE49-F238E27FC236}">
                  <a16:creationId xmlns:a16="http://schemas.microsoft.com/office/drawing/2014/main" id="{03418164-F033-EF20-34F2-11C569BBC33A}"/>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2" name="Google Shape;12869;p81">
              <a:extLst>
                <a:ext uri="{FF2B5EF4-FFF2-40B4-BE49-F238E27FC236}">
                  <a16:creationId xmlns:a16="http://schemas.microsoft.com/office/drawing/2014/main" id="{63468D74-0EF7-475A-413A-A9D02B65FFE4}"/>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3" name="Google Shape;12870;p81">
              <a:extLst>
                <a:ext uri="{FF2B5EF4-FFF2-40B4-BE49-F238E27FC236}">
                  <a16:creationId xmlns:a16="http://schemas.microsoft.com/office/drawing/2014/main" id="{F83DDB4D-0908-E4F5-CD97-BF213DB6F92A}"/>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4" name="Google Shape;12871;p81">
              <a:extLst>
                <a:ext uri="{FF2B5EF4-FFF2-40B4-BE49-F238E27FC236}">
                  <a16:creationId xmlns:a16="http://schemas.microsoft.com/office/drawing/2014/main" id="{35AAC150-7D37-488B-CDB6-C94AAC37E969}"/>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5" name="Google Shape;12872;p81">
              <a:extLst>
                <a:ext uri="{FF2B5EF4-FFF2-40B4-BE49-F238E27FC236}">
                  <a16:creationId xmlns:a16="http://schemas.microsoft.com/office/drawing/2014/main" id="{91A51ECE-F2A3-90CC-29EE-329F61008F21}"/>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6" name="Google Shape;12873;p81">
              <a:extLst>
                <a:ext uri="{FF2B5EF4-FFF2-40B4-BE49-F238E27FC236}">
                  <a16:creationId xmlns:a16="http://schemas.microsoft.com/office/drawing/2014/main" id="{B7DA34DD-409F-0234-2AFC-4B23CB7E778F}"/>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7" name="Google Shape;12874;p81">
              <a:extLst>
                <a:ext uri="{FF2B5EF4-FFF2-40B4-BE49-F238E27FC236}">
                  <a16:creationId xmlns:a16="http://schemas.microsoft.com/office/drawing/2014/main" id="{14538B4D-A9A4-39D9-EBA1-1BB2327639D7}"/>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8" name="Google Shape;12875;p81">
              <a:extLst>
                <a:ext uri="{FF2B5EF4-FFF2-40B4-BE49-F238E27FC236}">
                  <a16:creationId xmlns:a16="http://schemas.microsoft.com/office/drawing/2014/main" id="{C7A10120-6F86-C707-6E51-E4AAE933200F}"/>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9" name="Google Shape;12876;p81">
              <a:extLst>
                <a:ext uri="{FF2B5EF4-FFF2-40B4-BE49-F238E27FC236}">
                  <a16:creationId xmlns:a16="http://schemas.microsoft.com/office/drawing/2014/main" id="{B0B04B97-4883-30B6-99F1-06768E76CED3}"/>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0" name="Google Shape;12877;p81">
              <a:extLst>
                <a:ext uri="{FF2B5EF4-FFF2-40B4-BE49-F238E27FC236}">
                  <a16:creationId xmlns:a16="http://schemas.microsoft.com/office/drawing/2014/main" id="{248478C2-EF19-ED3C-FEAF-A8B8E51D97DD}"/>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1" name="Google Shape;12878;p81">
              <a:extLst>
                <a:ext uri="{FF2B5EF4-FFF2-40B4-BE49-F238E27FC236}">
                  <a16:creationId xmlns:a16="http://schemas.microsoft.com/office/drawing/2014/main" id="{7CAF0D53-1922-0A4C-1595-E884E941482D}"/>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2" name="Google Shape;12879;p81">
              <a:extLst>
                <a:ext uri="{FF2B5EF4-FFF2-40B4-BE49-F238E27FC236}">
                  <a16:creationId xmlns:a16="http://schemas.microsoft.com/office/drawing/2014/main" id="{453EEF35-13DD-8C91-5A5E-27D25AB27F6E}"/>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3" name="Google Shape;12880;p81">
              <a:extLst>
                <a:ext uri="{FF2B5EF4-FFF2-40B4-BE49-F238E27FC236}">
                  <a16:creationId xmlns:a16="http://schemas.microsoft.com/office/drawing/2014/main" id="{C5DA4D0B-2CB1-C1E1-0C8F-CC23476CDDF0}"/>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4" name="Google Shape;12881;p81">
              <a:extLst>
                <a:ext uri="{FF2B5EF4-FFF2-40B4-BE49-F238E27FC236}">
                  <a16:creationId xmlns:a16="http://schemas.microsoft.com/office/drawing/2014/main" id="{C7A9F7C9-C289-559E-DAE9-6AF8AD4035B3}"/>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5" name="Google Shape;12882;p81">
              <a:extLst>
                <a:ext uri="{FF2B5EF4-FFF2-40B4-BE49-F238E27FC236}">
                  <a16:creationId xmlns:a16="http://schemas.microsoft.com/office/drawing/2014/main" id="{959C6878-1E68-5B3B-1E27-1B8CA973494C}"/>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6" name="Google Shape;12883;p81">
              <a:extLst>
                <a:ext uri="{FF2B5EF4-FFF2-40B4-BE49-F238E27FC236}">
                  <a16:creationId xmlns:a16="http://schemas.microsoft.com/office/drawing/2014/main" id="{8EB68943-70C2-7DED-4B92-8B8D882E8ECC}"/>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7" name="Google Shape;12884;p81">
              <a:extLst>
                <a:ext uri="{FF2B5EF4-FFF2-40B4-BE49-F238E27FC236}">
                  <a16:creationId xmlns:a16="http://schemas.microsoft.com/office/drawing/2014/main" id="{CB84FBB2-0191-5B94-74B6-29F1C1892E92}"/>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8" name="Google Shape;12885;p81">
              <a:extLst>
                <a:ext uri="{FF2B5EF4-FFF2-40B4-BE49-F238E27FC236}">
                  <a16:creationId xmlns:a16="http://schemas.microsoft.com/office/drawing/2014/main" id="{DDD25C28-58BF-AAAA-2C3C-CD6FA8698FF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9" name="Google Shape;12886;p81">
              <a:extLst>
                <a:ext uri="{FF2B5EF4-FFF2-40B4-BE49-F238E27FC236}">
                  <a16:creationId xmlns:a16="http://schemas.microsoft.com/office/drawing/2014/main" id="{C787F913-59DD-2BB4-23B3-818D0E8532BA}"/>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0" name="Google Shape;12887;p81">
              <a:extLst>
                <a:ext uri="{FF2B5EF4-FFF2-40B4-BE49-F238E27FC236}">
                  <a16:creationId xmlns:a16="http://schemas.microsoft.com/office/drawing/2014/main" id="{6E29DFA4-79FF-9EB8-D394-78C4A30A2241}"/>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1" name="Google Shape;12888;p81">
              <a:extLst>
                <a:ext uri="{FF2B5EF4-FFF2-40B4-BE49-F238E27FC236}">
                  <a16:creationId xmlns:a16="http://schemas.microsoft.com/office/drawing/2014/main" id="{9DFB2DC2-C110-3892-D3DC-8C96E088B361}"/>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2" name="Google Shape;12889;p81">
              <a:extLst>
                <a:ext uri="{FF2B5EF4-FFF2-40B4-BE49-F238E27FC236}">
                  <a16:creationId xmlns:a16="http://schemas.microsoft.com/office/drawing/2014/main" id="{74F6384E-8335-C173-65BE-EBA87297AA43}"/>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3" name="Google Shape;12890;p81">
              <a:extLst>
                <a:ext uri="{FF2B5EF4-FFF2-40B4-BE49-F238E27FC236}">
                  <a16:creationId xmlns:a16="http://schemas.microsoft.com/office/drawing/2014/main" id="{0B297CCE-E1AD-F558-2AF1-7B1D495B657B}"/>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4" name="Google Shape;12891;p81">
              <a:extLst>
                <a:ext uri="{FF2B5EF4-FFF2-40B4-BE49-F238E27FC236}">
                  <a16:creationId xmlns:a16="http://schemas.microsoft.com/office/drawing/2014/main" id="{F39000F4-2374-2995-459D-411883DA6C4F}"/>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5" name="Google Shape;12892;p81">
              <a:extLst>
                <a:ext uri="{FF2B5EF4-FFF2-40B4-BE49-F238E27FC236}">
                  <a16:creationId xmlns:a16="http://schemas.microsoft.com/office/drawing/2014/main" id="{718FE730-C931-FA53-227F-707472B6E0A0}"/>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6" name="Google Shape;12893;p81">
              <a:extLst>
                <a:ext uri="{FF2B5EF4-FFF2-40B4-BE49-F238E27FC236}">
                  <a16:creationId xmlns:a16="http://schemas.microsoft.com/office/drawing/2014/main" id="{328E3225-F073-F5D9-3AF3-F417043CDDB5}"/>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7" name="Google Shape;12894;p81">
              <a:extLst>
                <a:ext uri="{FF2B5EF4-FFF2-40B4-BE49-F238E27FC236}">
                  <a16:creationId xmlns:a16="http://schemas.microsoft.com/office/drawing/2014/main" id="{2C39CC16-531A-DB55-C82E-5AC1BE875378}"/>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8" name="Google Shape;12895;p81">
              <a:extLst>
                <a:ext uri="{FF2B5EF4-FFF2-40B4-BE49-F238E27FC236}">
                  <a16:creationId xmlns:a16="http://schemas.microsoft.com/office/drawing/2014/main" id="{732FFE2E-6337-487C-3FF2-D1A8CA866E7A}"/>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9" name="Google Shape;12896;p81">
              <a:extLst>
                <a:ext uri="{FF2B5EF4-FFF2-40B4-BE49-F238E27FC236}">
                  <a16:creationId xmlns:a16="http://schemas.microsoft.com/office/drawing/2014/main" id="{C9F423CE-60A4-19AA-1499-21FC6C35896F}"/>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0" name="Google Shape;12897;p81">
              <a:extLst>
                <a:ext uri="{FF2B5EF4-FFF2-40B4-BE49-F238E27FC236}">
                  <a16:creationId xmlns:a16="http://schemas.microsoft.com/office/drawing/2014/main" id="{C79780C9-2AEC-C693-2E3A-C2AF678CD6D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1" name="Google Shape;12898;p81">
              <a:extLst>
                <a:ext uri="{FF2B5EF4-FFF2-40B4-BE49-F238E27FC236}">
                  <a16:creationId xmlns:a16="http://schemas.microsoft.com/office/drawing/2014/main" id="{A85CA5E8-F793-AC69-286E-02E9C9A6D8CC}"/>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2" name="Google Shape;12899;p81">
              <a:extLst>
                <a:ext uri="{FF2B5EF4-FFF2-40B4-BE49-F238E27FC236}">
                  <a16:creationId xmlns:a16="http://schemas.microsoft.com/office/drawing/2014/main" id="{9E88577B-5B68-154F-8055-8B98AC34CF3B}"/>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3" name="Google Shape;12900;p81">
              <a:extLst>
                <a:ext uri="{FF2B5EF4-FFF2-40B4-BE49-F238E27FC236}">
                  <a16:creationId xmlns:a16="http://schemas.microsoft.com/office/drawing/2014/main" id="{CE56EA63-D789-6380-A507-1847B5FB69EB}"/>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4" name="Google Shape;12901;p81">
              <a:extLst>
                <a:ext uri="{FF2B5EF4-FFF2-40B4-BE49-F238E27FC236}">
                  <a16:creationId xmlns:a16="http://schemas.microsoft.com/office/drawing/2014/main" id="{14AEC4A3-E341-CD45-E912-00811F51DB24}"/>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5" name="Google Shape;12902;p81">
              <a:extLst>
                <a:ext uri="{FF2B5EF4-FFF2-40B4-BE49-F238E27FC236}">
                  <a16:creationId xmlns:a16="http://schemas.microsoft.com/office/drawing/2014/main" id="{F8E521FE-A91E-DF94-FF6B-3BB6D61B021A}"/>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6" name="Google Shape;12903;p81">
              <a:extLst>
                <a:ext uri="{FF2B5EF4-FFF2-40B4-BE49-F238E27FC236}">
                  <a16:creationId xmlns:a16="http://schemas.microsoft.com/office/drawing/2014/main" id="{957E68AC-D223-5382-497A-8EBB53E891B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7" name="Google Shape;12904;p81">
              <a:extLst>
                <a:ext uri="{FF2B5EF4-FFF2-40B4-BE49-F238E27FC236}">
                  <a16:creationId xmlns:a16="http://schemas.microsoft.com/office/drawing/2014/main" id="{68A574AD-6ADD-6327-4D8A-F065E41B3124}"/>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8" name="Google Shape;12905;p81">
              <a:extLst>
                <a:ext uri="{FF2B5EF4-FFF2-40B4-BE49-F238E27FC236}">
                  <a16:creationId xmlns:a16="http://schemas.microsoft.com/office/drawing/2014/main" id="{21844205-6233-A80B-8211-D4A8A1107F6D}"/>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9" name="Google Shape;12906;p81">
              <a:extLst>
                <a:ext uri="{FF2B5EF4-FFF2-40B4-BE49-F238E27FC236}">
                  <a16:creationId xmlns:a16="http://schemas.microsoft.com/office/drawing/2014/main" id="{B0C9A6AA-16F6-7C4D-3D6F-574EAC0F945D}"/>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0" name="Google Shape;12907;p81">
              <a:extLst>
                <a:ext uri="{FF2B5EF4-FFF2-40B4-BE49-F238E27FC236}">
                  <a16:creationId xmlns:a16="http://schemas.microsoft.com/office/drawing/2014/main" id="{7E4F3DB5-3235-7926-98F4-940BE934A3EE}"/>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1" name="Google Shape;12908;p81">
              <a:extLst>
                <a:ext uri="{FF2B5EF4-FFF2-40B4-BE49-F238E27FC236}">
                  <a16:creationId xmlns:a16="http://schemas.microsoft.com/office/drawing/2014/main" id="{F4514EB1-988B-7EF0-46B1-156424392DBE}"/>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2" name="Google Shape;12909;p81">
              <a:extLst>
                <a:ext uri="{FF2B5EF4-FFF2-40B4-BE49-F238E27FC236}">
                  <a16:creationId xmlns:a16="http://schemas.microsoft.com/office/drawing/2014/main" id="{7071743E-CAA0-D03F-8194-A7D50C444945}"/>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3" name="Google Shape;12910;p81">
              <a:extLst>
                <a:ext uri="{FF2B5EF4-FFF2-40B4-BE49-F238E27FC236}">
                  <a16:creationId xmlns:a16="http://schemas.microsoft.com/office/drawing/2014/main" id="{B6DE79EB-F8FC-D878-9951-27E615E86474}"/>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4" name="Google Shape;12911;p81">
              <a:extLst>
                <a:ext uri="{FF2B5EF4-FFF2-40B4-BE49-F238E27FC236}">
                  <a16:creationId xmlns:a16="http://schemas.microsoft.com/office/drawing/2014/main" id="{8CE59A43-24BF-127E-1028-E04E34217BA7}"/>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5" name="Google Shape;12912;p81">
              <a:extLst>
                <a:ext uri="{FF2B5EF4-FFF2-40B4-BE49-F238E27FC236}">
                  <a16:creationId xmlns:a16="http://schemas.microsoft.com/office/drawing/2014/main" id="{0C733F03-02EC-4B86-AE74-649F4D6825EB}"/>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6" name="Google Shape;12913;p81">
              <a:extLst>
                <a:ext uri="{FF2B5EF4-FFF2-40B4-BE49-F238E27FC236}">
                  <a16:creationId xmlns:a16="http://schemas.microsoft.com/office/drawing/2014/main" id="{759E973F-DEC0-919A-EE6A-4A5033D9D641}"/>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7" name="Google Shape;12914;p81">
              <a:extLst>
                <a:ext uri="{FF2B5EF4-FFF2-40B4-BE49-F238E27FC236}">
                  <a16:creationId xmlns:a16="http://schemas.microsoft.com/office/drawing/2014/main" id="{819B5DCB-5DCE-0E31-DB0C-ABCFDF155BB0}"/>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8" name="Google Shape;12915;p81">
              <a:extLst>
                <a:ext uri="{FF2B5EF4-FFF2-40B4-BE49-F238E27FC236}">
                  <a16:creationId xmlns:a16="http://schemas.microsoft.com/office/drawing/2014/main" id="{C40A1001-DB09-1BEE-CEBD-3772BCF2E84C}"/>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9" name="Google Shape;12916;p81">
              <a:extLst>
                <a:ext uri="{FF2B5EF4-FFF2-40B4-BE49-F238E27FC236}">
                  <a16:creationId xmlns:a16="http://schemas.microsoft.com/office/drawing/2014/main" id="{ED6E754E-FBF5-AC4A-006C-CB5808B913F9}"/>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0" name="Google Shape;12917;p81">
              <a:extLst>
                <a:ext uri="{FF2B5EF4-FFF2-40B4-BE49-F238E27FC236}">
                  <a16:creationId xmlns:a16="http://schemas.microsoft.com/office/drawing/2014/main" id="{3696EB5E-8408-2F17-D14B-BC3A6007E575}"/>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1" name="Google Shape;12918;p81">
              <a:extLst>
                <a:ext uri="{FF2B5EF4-FFF2-40B4-BE49-F238E27FC236}">
                  <a16:creationId xmlns:a16="http://schemas.microsoft.com/office/drawing/2014/main" id="{2D88F5F5-43B3-A318-0BFE-12DBAF14C5B9}"/>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2" name="Google Shape;12919;p81">
              <a:extLst>
                <a:ext uri="{FF2B5EF4-FFF2-40B4-BE49-F238E27FC236}">
                  <a16:creationId xmlns:a16="http://schemas.microsoft.com/office/drawing/2014/main" id="{3C81FDA3-A311-6ADB-46F6-A8CA8A73815B}"/>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3" name="Google Shape;12920;p81">
              <a:extLst>
                <a:ext uri="{FF2B5EF4-FFF2-40B4-BE49-F238E27FC236}">
                  <a16:creationId xmlns:a16="http://schemas.microsoft.com/office/drawing/2014/main" id="{27E00150-A29C-2774-A99F-6F0FFD68BBCD}"/>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4" name="Google Shape;12921;p81">
              <a:extLst>
                <a:ext uri="{FF2B5EF4-FFF2-40B4-BE49-F238E27FC236}">
                  <a16:creationId xmlns:a16="http://schemas.microsoft.com/office/drawing/2014/main" id="{3A0BF153-A6B5-4EDC-1179-6718777506AD}"/>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5" name="Google Shape;12922;p81">
              <a:extLst>
                <a:ext uri="{FF2B5EF4-FFF2-40B4-BE49-F238E27FC236}">
                  <a16:creationId xmlns:a16="http://schemas.microsoft.com/office/drawing/2014/main" id="{06890B45-1DCF-1263-F476-0C973AECBABF}"/>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6" name="Google Shape;12923;p81">
              <a:extLst>
                <a:ext uri="{FF2B5EF4-FFF2-40B4-BE49-F238E27FC236}">
                  <a16:creationId xmlns:a16="http://schemas.microsoft.com/office/drawing/2014/main" id="{2BE87816-632B-78A1-81C3-CF060AF450EC}"/>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7" name="Google Shape;12924;p81">
              <a:extLst>
                <a:ext uri="{FF2B5EF4-FFF2-40B4-BE49-F238E27FC236}">
                  <a16:creationId xmlns:a16="http://schemas.microsoft.com/office/drawing/2014/main" id="{18092302-739A-9F05-BDB7-D49D9B294924}"/>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8" name="Google Shape;12925;p81">
              <a:extLst>
                <a:ext uri="{FF2B5EF4-FFF2-40B4-BE49-F238E27FC236}">
                  <a16:creationId xmlns:a16="http://schemas.microsoft.com/office/drawing/2014/main" id="{35832F71-9497-A4EB-1DDA-C1AB48A50B04}"/>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9" name="Google Shape;12926;p81">
              <a:extLst>
                <a:ext uri="{FF2B5EF4-FFF2-40B4-BE49-F238E27FC236}">
                  <a16:creationId xmlns:a16="http://schemas.microsoft.com/office/drawing/2014/main" id="{135093C1-9657-8768-D9B5-C3D96FF8A955}"/>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0" name="Google Shape;12927;p81">
              <a:extLst>
                <a:ext uri="{FF2B5EF4-FFF2-40B4-BE49-F238E27FC236}">
                  <a16:creationId xmlns:a16="http://schemas.microsoft.com/office/drawing/2014/main" id="{4870A2E6-C078-60C1-667A-7F61A693741D}"/>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1" name="Google Shape;12928;p81">
              <a:extLst>
                <a:ext uri="{FF2B5EF4-FFF2-40B4-BE49-F238E27FC236}">
                  <a16:creationId xmlns:a16="http://schemas.microsoft.com/office/drawing/2014/main" id="{520885B8-B320-7618-C2CB-26A2483CE153}"/>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2" name="Google Shape;12929;p81">
              <a:extLst>
                <a:ext uri="{FF2B5EF4-FFF2-40B4-BE49-F238E27FC236}">
                  <a16:creationId xmlns:a16="http://schemas.microsoft.com/office/drawing/2014/main" id="{FF61F8ED-19B9-0A8D-9E36-93939D338AB4}"/>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3" name="Google Shape;12930;p81">
              <a:extLst>
                <a:ext uri="{FF2B5EF4-FFF2-40B4-BE49-F238E27FC236}">
                  <a16:creationId xmlns:a16="http://schemas.microsoft.com/office/drawing/2014/main" id="{26A1CBC1-0FCF-760D-02C5-97B8F0261CC3}"/>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4" name="Google Shape;12931;p81">
              <a:extLst>
                <a:ext uri="{FF2B5EF4-FFF2-40B4-BE49-F238E27FC236}">
                  <a16:creationId xmlns:a16="http://schemas.microsoft.com/office/drawing/2014/main" id="{2E274BEA-D33A-17E6-3B22-23208A5F41D5}"/>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5" name="Google Shape;12932;p81">
              <a:extLst>
                <a:ext uri="{FF2B5EF4-FFF2-40B4-BE49-F238E27FC236}">
                  <a16:creationId xmlns:a16="http://schemas.microsoft.com/office/drawing/2014/main" id="{09CE54D6-33EE-9918-6AB4-F962E24872F4}"/>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6" name="Google Shape;12933;p81">
              <a:extLst>
                <a:ext uri="{FF2B5EF4-FFF2-40B4-BE49-F238E27FC236}">
                  <a16:creationId xmlns:a16="http://schemas.microsoft.com/office/drawing/2014/main" id="{6D06F248-3989-1857-209E-29FBAA45C888}"/>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7" name="Google Shape;12934;p81">
              <a:extLst>
                <a:ext uri="{FF2B5EF4-FFF2-40B4-BE49-F238E27FC236}">
                  <a16:creationId xmlns:a16="http://schemas.microsoft.com/office/drawing/2014/main" id="{8DC00D8B-76AD-8488-5178-F7DB9438D942}"/>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8" name="Google Shape;12935;p81">
              <a:extLst>
                <a:ext uri="{FF2B5EF4-FFF2-40B4-BE49-F238E27FC236}">
                  <a16:creationId xmlns:a16="http://schemas.microsoft.com/office/drawing/2014/main" id="{D6B64CC1-8449-D5E5-493A-A2303121080A}"/>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9" name="Google Shape;12936;p81">
              <a:extLst>
                <a:ext uri="{FF2B5EF4-FFF2-40B4-BE49-F238E27FC236}">
                  <a16:creationId xmlns:a16="http://schemas.microsoft.com/office/drawing/2014/main" id="{786F74EE-09B7-6BD1-A263-1F4D81734CAE}"/>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0" name="Google Shape;12937;p81">
              <a:extLst>
                <a:ext uri="{FF2B5EF4-FFF2-40B4-BE49-F238E27FC236}">
                  <a16:creationId xmlns:a16="http://schemas.microsoft.com/office/drawing/2014/main" id="{0FCCF755-C657-42C1-FBD3-73BF4945FAB3}"/>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1" name="Google Shape;12938;p81">
              <a:extLst>
                <a:ext uri="{FF2B5EF4-FFF2-40B4-BE49-F238E27FC236}">
                  <a16:creationId xmlns:a16="http://schemas.microsoft.com/office/drawing/2014/main" id="{122EA636-B643-733D-0C38-E96253E9E77C}"/>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2" name="Google Shape;12939;p81">
              <a:extLst>
                <a:ext uri="{FF2B5EF4-FFF2-40B4-BE49-F238E27FC236}">
                  <a16:creationId xmlns:a16="http://schemas.microsoft.com/office/drawing/2014/main" id="{9A5E06D3-F9CD-82CE-CBF1-B433457E6071}"/>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3" name="Google Shape;12940;p81">
              <a:extLst>
                <a:ext uri="{FF2B5EF4-FFF2-40B4-BE49-F238E27FC236}">
                  <a16:creationId xmlns:a16="http://schemas.microsoft.com/office/drawing/2014/main" id="{42AD7FD6-F0CF-DACA-A8B7-216E4DE9BACA}"/>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4" name="Google Shape;12941;p81">
              <a:extLst>
                <a:ext uri="{FF2B5EF4-FFF2-40B4-BE49-F238E27FC236}">
                  <a16:creationId xmlns:a16="http://schemas.microsoft.com/office/drawing/2014/main" id="{E9644750-BFB0-F933-FA41-83B7DA2EE0BF}"/>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5" name="Google Shape;12942;p81">
              <a:extLst>
                <a:ext uri="{FF2B5EF4-FFF2-40B4-BE49-F238E27FC236}">
                  <a16:creationId xmlns:a16="http://schemas.microsoft.com/office/drawing/2014/main" id="{FF3D6115-1B8A-0247-6047-87493F437468}"/>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6" name="Google Shape;12943;p81">
              <a:extLst>
                <a:ext uri="{FF2B5EF4-FFF2-40B4-BE49-F238E27FC236}">
                  <a16:creationId xmlns:a16="http://schemas.microsoft.com/office/drawing/2014/main" id="{E7586E46-6977-7015-C713-4790C6F1A46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7" name="Google Shape;12944;p81">
              <a:extLst>
                <a:ext uri="{FF2B5EF4-FFF2-40B4-BE49-F238E27FC236}">
                  <a16:creationId xmlns:a16="http://schemas.microsoft.com/office/drawing/2014/main" id="{A04D2A99-4337-74AB-232F-B0A27AB9F493}"/>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8" name="Google Shape;12945;p81">
              <a:extLst>
                <a:ext uri="{FF2B5EF4-FFF2-40B4-BE49-F238E27FC236}">
                  <a16:creationId xmlns:a16="http://schemas.microsoft.com/office/drawing/2014/main" id="{0D383034-69DA-8A4A-3948-B1D5F41C15A1}"/>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9" name="Google Shape;12946;p81">
              <a:extLst>
                <a:ext uri="{FF2B5EF4-FFF2-40B4-BE49-F238E27FC236}">
                  <a16:creationId xmlns:a16="http://schemas.microsoft.com/office/drawing/2014/main" id="{3AA08DB9-374F-4DA4-FF97-6ED6ABEFB7E4}"/>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0" name="Google Shape;12947;p81">
              <a:extLst>
                <a:ext uri="{FF2B5EF4-FFF2-40B4-BE49-F238E27FC236}">
                  <a16:creationId xmlns:a16="http://schemas.microsoft.com/office/drawing/2014/main" id="{405F04FB-A31D-7D46-725D-561FFCE11E80}"/>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1" name="Google Shape;12948;p81">
              <a:extLst>
                <a:ext uri="{FF2B5EF4-FFF2-40B4-BE49-F238E27FC236}">
                  <a16:creationId xmlns:a16="http://schemas.microsoft.com/office/drawing/2014/main" id="{CD23DE0C-C6E2-7F6A-89D0-DBC0F9EF6512}"/>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2" name="Google Shape;12949;p81">
              <a:extLst>
                <a:ext uri="{FF2B5EF4-FFF2-40B4-BE49-F238E27FC236}">
                  <a16:creationId xmlns:a16="http://schemas.microsoft.com/office/drawing/2014/main" id="{4CB26FEA-DA31-9D9B-E32F-A088C30772B2}"/>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3" name="Google Shape;12950;p81">
              <a:extLst>
                <a:ext uri="{FF2B5EF4-FFF2-40B4-BE49-F238E27FC236}">
                  <a16:creationId xmlns:a16="http://schemas.microsoft.com/office/drawing/2014/main" id="{B3B7EF6F-36A4-7641-71C3-16C9EC24429A}"/>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4" name="Google Shape;12951;p81">
              <a:extLst>
                <a:ext uri="{FF2B5EF4-FFF2-40B4-BE49-F238E27FC236}">
                  <a16:creationId xmlns:a16="http://schemas.microsoft.com/office/drawing/2014/main" id="{42F152F8-4569-55A1-257A-6285BC77A13E}"/>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5" name="Google Shape;12952;p81">
              <a:extLst>
                <a:ext uri="{FF2B5EF4-FFF2-40B4-BE49-F238E27FC236}">
                  <a16:creationId xmlns:a16="http://schemas.microsoft.com/office/drawing/2014/main" id="{DD61314D-5807-4C76-DF64-9DCD8C599D4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6" name="Google Shape;12953;p81">
              <a:extLst>
                <a:ext uri="{FF2B5EF4-FFF2-40B4-BE49-F238E27FC236}">
                  <a16:creationId xmlns:a16="http://schemas.microsoft.com/office/drawing/2014/main" id="{0E0DABD5-5951-78B8-996D-EE1E113A1426}"/>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7" name="Google Shape;12954;p81">
              <a:extLst>
                <a:ext uri="{FF2B5EF4-FFF2-40B4-BE49-F238E27FC236}">
                  <a16:creationId xmlns:a16="http://schemas.microsoft.com/office/drawing/2014/main" id="{74482DDC-C309-897E-3613-76540C592AF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8" name="Google Shape;12955;p81">
              <a:extLst>
                <a:ext uri="{FF2B5EF4-FFF2-40B4-BE49-F238E27FC236}">
                  <a16:creationId xmlns:a16="http://schemas.microsoft.com/office/drawing/2014/main" id="{93E90894-52FF-761A-D55E-44CEC106D66B}"/>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9" name="Google Shape;12956;p81">
              <a:extLst>
                <a:ext uri="{FF2B5EF4-FFF2-40B4-BE49-F238E27FC236}">
                  <a16:creationId xmlns:a16="http://schemas.microsoft.com/office/drawing/2014/main" id="{B416FF2C-835C-A840-BE2C-2184CAC3055F}"/>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0" name="Google Shape;12957;p81">
              <a:extLst>
                <a:ext uri="{FF2B5EF4-FFF2-40B4-BE49-F238E27FC236}">
                  <a16:creationId xmlns:a16="http://schemas.microsoft.com/office/drawing/2014/main" id="{09BA317E-3553-E391-58C8-251C03A14EB4}"/>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1" name="Google Shape;12958;p81">
              <a:extLst>
                <a:ext uri="{FF2B5EF4-FFF2-40B4-BE49-F238E27FC236}">
                  <a16:creationId xmlns:a16="http://schemas.microsoft.com/office/drawing/2014/main" id="{9DB9D313-297A-4992-E9BB-F98843B86A69}"/>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2" name="Google Shape;12959;p81">
              <a:extLst>
                <a:ext uri="{FF2B5EF4-FFF2-40B4-BE49-F238E27FC236}">
                  <a16:creationId xmlns:a16="http://schemas.microsoft.com/office/drawing/2014/main" id="{964ECF46-F354-0FDA-675E-864EC11ACB05}"/>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3" name="Google Shape;12960;p81">
              <a:extLst>
                <a:ext uri="{FF2B5EF4-FFF2-40B4-BE49-F238E27FC236}">
                  <a16:creationId xmlns:a16="http://schemas.microsoft.com/office/drawing/2014/main" id="{CF9660D1-DFC8-3B9E-CD93-5FEC4BE1CEB0}"/>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4" name="Google Shape;12961;p81">
              <a:extLst>
                <a:ext uri="{FF2B5EF4-FFF2-40B4-BE49-F238E27FC236}">
                  <a16:creationId xmlns:a16="http://schemas.microsoft.com/office/drawing/2014/main" id="{54EDBCF3-B252-105D-AD4D-8C8A09EA8615}"/>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5" name="Google Shape;12962;p81">
              <a:extLst>
                <a:ext uri="{FF2B5EF4-FFF2-40B4-BE49-F238E27FC236}">
                  <a16:creationId xmlns:a16="http://schemas.microsoft.com/office/drawing/2014/main" id="{A2D2379D-0EC2-FC39-BBB9-055D6113D5D9}"/>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6" name="Google Shape;12963;p81">
              <a:extLst>
                <a:ext uri="{FF2B5EF4-FFF2-40B4-BE49-F238E27FC236}">
                  <a16:creationId xmlns:a16="http://schemas.microsoft.com/office/drawing/2014/main" id="{4EF66A75-3054-519C-3928-F8C748849165}"/>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7" name="Google Shape;12964;p81">
              <a:extLst>
                <a:ext uri="{FF2B5EF4-FFF2-40B4-BE49-F238E27FC236}">
                  <a16:creationId xmlns:a16="http://schemas.microsoft.com/office/drawing/2014/main" id="{E19C543F-A29B-4645-76A2-BC597BC56E5E}"/>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8" name="Google Shape;12965;p81">
              <a:extLst>
                <a:ext uri="{FF2B5EF4-FFF2-40B4-BE49-F238E27FC236}">
                  <a16:creationId xmlns:a16="http://schemas.microsoft.com/office/drawing/2014/main" id="{AEEE1725-CC26-1A50-FED1-F529D376CE84}"/>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9" name="Google Shape;12966;p81">
              <a:extLst>
                <a:ext uri="{FF2B5EF4-FFF2-40B4-BE49-F238E27FC236}">
                  <a16:creationId xmlns:a16="http://schemas.microsoft.com/office/drawing/2014/main" id="{CEDB7F31-E1E2-36F5-2680-84BFF4EA26D5}"/>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0" name="Google Shape;12967;p81">
              <a:extLst>
                <a:ext uri="{FF2B5EF4-FFF2-40B4-BE49-F238E27FC236}">
                  <a16:creationId xmlns:a16="http://schemas.microsoft.com/office/drawing/2014/main" id="{0F9CF412-BD8F-50E2-8FF7-8BDC107FD9C4}"/>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1" name="Google Shape;12968;p81">
              <a:extLst>
                <a:ext uri="{FF2B5EF4-FFF2-40B4-BE49-F238E27FC236}">
                  <a16:creationId xmlns:a16="http://schemas.microsoft.com/office/drawing/2014/main" id="{A25D5018-9A7B-368D-810B-410BA9C140AA}"/>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2" name="Google Shape;12969;p81">
              <a:extLst>
                <a:ext uri="{FF2B5EF4-FFF2-40B4-BE49-F238E27FC236}">
                  <a16:creationId xmlns:a16="http://schemas.microsoft.com/office/drawing/2014/main" id="{D99D5435-645E-69A5-B1C3-BC32543EF550}"/>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3" name="Google Shape;12970;p81">
              <a:extLst>
                <a:ext uri="{FF2B5EF4-FFF2-40B4-BE49-F238E27FC236}">
                  <a16:creationId xmlns:a16="http://schemas.microsoft.com/office/drawing/2014/main" id="{548AE529-4416-16F5-978F-FB491B8227B1}"/>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4" name="Google Shape;12971;p81">
              <a:extLst>
                <a:ext uri="{FF2B5EF4-FFF2-40B4-BE49-F238E27FC236}">
                  <a16:creationId xmlns:a16="http://schemas.microsoft.com/office/drawing/2014/main" id="{191650B7-CBB7-A76A-AF39-A2D47434C6BD}"/>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5" name="Google Shape;12972;p81">
              <a:extLst>
                <a:ext uri="{FF2B5EF4-FFF2-40B4-BE49-F238E27FC236}">
                  <a16:creationId xmlns:a16="http://schemas.microsoft.com/office/drawing/2014/main" id="{A6DB6553-1795-2F09-E64B-08D7071A4C0F}"/>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6" name="Google Shape;12973;p81">
              <a:extLst>
                <a:ext uri="{FF2B5EF4-FFF2-40B4-BE49-F238E27FC236}">
                  <a16:creationId xmlns:a16="http://schemas.microsoft.com/office/drawing/2014/main" id="{153F06E0-AF26-6F34-5A34-367DF324D6C0}"/>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7" name="Google Shape;12974;p81">
              <a:extLst>
                <a:ext uri="{FF2B5EF4-FFF2-40B4-BE49-F238E27FC236}">
                  <a16:creationId xmlns:a16="http://schemas.microsoft.com/office/drawing/2014/main" id="{B3CA5C41-2575-F3E2-0806-CD44E866BBEA}"/>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8" name="Google Shape;12975;p81">
              <a:extLst>
                <a:ext uri="{FF2B5EF4-FFF2-40B4-BE49-F238E27FC236}">
                  <a16:creationId xmlns:a16="http://schemas.microsoft.com/office/drawing/2014/main" id="{A9374A89-2EF4-387D-E44B-4595D6C45CED}"/>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9" name="Google Shape;12976;p81">
              <a:extLst>
                <a:ext uri="{FF2B5EF4-FFF2-40B4-BE49-F238E27FC236}">
                  <a16:creationId xmlns:a16="http://schemas.microsoft.com/office/drawing/2014/main" id="{56422990-2B21-6CE1-ECD2-81E46E6FD667}"/>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0" name="Google Shape;12977;p81">
              <a:extLst>
                <a:ext uri="{FF2B5EF4-FFF2-40B4-BE49-F238E27FC236}">
                  <a16:creationId xmlns:a16="http://schemas.microsoft.com/office/drawing/2014/main" id="{424986A0-093C-D3D1-2FA5-A2EA75BA1AD6}"/>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1" name="Google Shape;12978;p81">
              <a:extLst>
                <a:ext uri="{FF2B5EF4-FFF2-40B4-BE49-F238E27FC236}">
                  <a16:creationId xmlns:a16="http://schemas.microsoft.com/office/drawing/2014/main" id="{3D59CCC5-F9D4-89A0-0025-53D973292387}"/>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2" name="Google Shape;12979;p81">
              <a:extLst>
                <a:ext uri="{FF2B5EF4-FFF2-40B4-BE49-F238E27FC236}">
                  <a16:creationId xmlns:a16="http://schemas.microsoft.com/office/drawing/2014/main" id="{E5F97D51-523A-0E78-DBBB-5521E3FD3CCF}"/>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3" name="Google Shape;12980;p81">
              <a:extLst>
                <a:ext uri="{FF2B5EF4-FFF2-40B4-BE49-F238E27FC236}">
                  <a16:creationId xmlns:a16="http://schemas.microsoft.com/office/drawing/2014/main" id="{7965EE5A-1E3A-C769-5097-68C227D7FF46}"/>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4" name="Google Shape;12981;p81">
              <a:extLst>
                <a:ext uri="{FF2B5EF4-FFF2-40B4-BE49-F238E27FC236}">
                  <a16:creationId xmlns:a16="http://schemas.microsoft.com/office/drawing/2014/main" id="{BF0F80D2-BA16-258A-40EE-2C1812C76D6E}"/>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5" name="Google Shape;12982;p81">
              <a:extLst>
                <a:ext uri="{FF2B5EF4-FFF2-40B4-BE49-F238E27FC236}">
                  <a16:creationId xmlns:a16="http://schemas.microsoft.com/office/drawing/2014/main" id="{C97D839B-5000-085D-A029-47F417DF8BB3}"/>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6" name="Google Shape;12983;p81">
              <a:extLst>
                <a:ext uri="{FF2B5EF4-FFF2-40B4-BE49-F238E27FC236}">
                  <a16:creationId xmlns:a16="http://schemas.microsoft.com/office/drawing/2014/main" id="{EC957600-80AD-571C-57C2-9946E245611E}"/>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7" name="Google Shape;12984;p81">
              <a:extLst>
                <a:ext uri="{FF2B5EF4-FFF2-40B4-BE49-F238E27FC236}">
                  <a16:creationId xmlns:a16="http://schemas.microsoft.com/office/drawing/2014/main" id="{6040E90C-7324-8FB4-E0B8-4443B1832CFE}"/>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8" name="Google Shape;12985;p81">
              <a:extLst>
                <a:ext uri="{FF2B5EF4-FFF2-40B4-BE49-F238E27FC236}">
                  <a16:creationId xmlns:a16="http://schemas.microsoft.com/office/drawing/2014/main" id="{187F3213-C811-DE6D-A662-B138F1E8A4C1}"/>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9" name="Google Shape;12986;p81">
              <a:extLst>
                <a:ext uri="{FF2B5EF4-FFF2-40B4-BE49-F238E27FC236}">
                  <a16:creationId xmlns:a16="http://schemas.microsoft.com/office/drawing/2014/main" id="{66FBA730-C6A1-20A0-4281-AD7E1BD1C4F5}"/>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0" name="Google Shape;12987;p81">
              <a:extLst>
                <a:ext uri="{FF2B5EF4-FFF2-40B4-BE49-F238E27FC236}">
                  <a16:creationId xmlns:a16="http://schemas.microsoft.com/office/drawing/2014/main" id="{0E4141FA-CA04-8EC5-7984-EF23DCA0BD74}"/>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1" name="Google Shape;12988;p81">
              <a:extLst>
                <a:ext uri="{FF2B5EF4-FFF2-40B4-BE49-F238E27FC236}">
                  <a16:creationId xmlns:a16="http://schemas.microsoft.com/office/drawing/2014/main" id="{AB2C2E8C-C7C0-38AB-0BE9-F232985257C7}"/>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2" name="Google Shape;12989;p81">
              <a:extLst>
                <a:ext uri="{FF2B5EF4-FFF2-40B4-BE49-F238E27FC236}">
                  <a16:creationId xmlns:a16="http://schemas.microsoft.com/office/drawing/2014/main" id="{D5CBE7CC-6272-495B-0568-77DD1A5EAB45}"/>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3" name="Google Shape;12990;p81">
              <a:extLst>
                <a:ext uri="{FF2B5EF4-FFF2-40B4-BE49-F238E27FC236}">
                  <a16:creationId xmlns:a16="http://schemas.microsoft.com/office/drawing/2014/main" id="{8BDA3D64-4CA5-EA7F-7C24-473D1A2C0B2E}"/>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4" name="Google Shape;12991;p81">
              <a:extLst>
                <a:ext uri="{FF2B5EF4-FFF2-40B4-BE49-F238E27FC236}">
                  <a16:creationId xmlns:a16="http://schemas.microsoft.com/office/drawing/2014/main" id="{110D830E-43C8-70CD-377E-3D5CD66BAB1F}"/>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5" name="Google Shape;12992;p81">
              <a:extLst>
                <a:ext uri="{FF2B5EF4-FFF2-40B4-BE49-F238E27FC236}">
                  <a16:creationId xmlns:a16="http://schemas.microsoft.com/office/drawing/2014/main" id="{3F6982A0-BE5E-AB99-1EFF-663CC5C4AFBB}"/>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6" name="Google Shape;12993;p81">
              <a:extLst>
                <a:ext uri="{FF2B5EF4-FFF2-40B4-BE49-F238E27FC236}">
                  <a16:creationId xmlns:a16="http://schemas.microsoft.com/office/drawing/2014/main" id="{BF67CB6E-B89D-99CD-7619-3ED609F0B82A}"/>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7" name="Google Shape;12994;p81">
              <a:extLst>
                <a:ext uri="{FF2B5EF4-FFF2-40B4-BE49-F238E27FC236}">
                  <a16:creationId xmlns:a16="http://schemas.microsoft.com/office/drawing/2014/main" id="{3AF1434E-B15F-AC37-7069-F68C15528B2E}"/>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8" name="Google Shape;12995;p81">
              <a:extLst>
                <a:ext uri="{FF2B5EF4-FFF2-40B4-BE49-F238E27FC236}">
                  <a16:creationId xmlns:a16="http://schemas.microsoft.com/office/drawing/2014/main" id="{39E8AC2A-463C-F084-68C0-B8C031D8D76F}"/>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9" name="Google Shape;12996;p81">
              <a:extLst>
                <a:ext uri="{FF2B5EF4-FFF2-40B4-BE49-F238E27FC236}">
                  <a16:creationId xmlns:a16="http://schemas.microsoft.com/office/drawing/2014/main" id="{A3DDBB14-249B-46F0-F081-B66B25FD71A3}"/>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0" name="Google Shape;12997;p81">
              <a:extLst>
                <a:ext uri="{FF2B5EF4-FFF2-40B4-BE49-F238E27FC236}">
                  <a16:creationId xmlns:a16="http://schemas.microsoft.com/office/drawing/2014/main" id="{04FD81FB-9F18-70F2-EE20-8387BD7DE553}"/>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1" name="Google Shape;12998;p81">
              <a:extLst>
                <a:ext uri="{FF2B5EF4-FFF2-40B4-BE49-F238E27FC236}">
                  <a16:creationId xmlns:a16="http://schemas.microsoft.com/office/drawing/2014/main" id="{C5AC70F8-A335-B690-BA49-8BD8891D4F0C}"/>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2" name="Google Shape;12999;p81">
              <a:extLst>
                <a:ext uri="{FF2B5EF4-FFF2-40B4-BE49-F238E27FC236}">
                  <a16:creationId xmlns:a16="http://schemas.microsoft.com/office/drawing/2014/main" id="{B5AF2A10-287A-30A8-B8BA-6C4ECD062DE3}"/>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3" name="Google Shape;13000;p81">
              <a:extLst>
                <a:ext uri="{FF2B5EF4-FFF2-40B4-BE49-F238E27FC236}">
                  <a16:creationId xmlns:a16="http://schemas.microsoft.com/office/drawing/2014/main" id="{5D293E0D-E56E-B805-05CE-6FB13FC37D4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4" name="Google Shape;13001;p81">
              <a:extLst>
                <a:ext uri="{FF2B5EF4-FFF2-40B4-BE49-F238E27FC236}">
                  <a16:creationId xmlns:a16="http://schemas.microsoft.com/office/drawing/2014/main" id="{116CE252-609B-CB18-5547-02106563B44B}"/>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5" name="Google Shape;13002;p81">
              <a:extLst>
                <a:ext uri="{FF2B5EF4-FFF2-40B4-BE49-F238E27FC236}">
                  <a16:creationId xmlns:a16="http://schemas.microsoft.com/office/drawing/2014/main" id="{E1FBE894-4A2D-8EC1-4649-88B42A17E48B}"/>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6" name="Google Shape;13003;p81">
              <a:extLst>
                <a:ext uri="{FF2B5EF4-FFF2-40B4-BE49-F238E27FC236}">
                  <a16:creationId xmlns:a16="http://schemas.microsoft.com/office/drawing/2014/main" id="{89F8E515-4BA1-83A9-D637-6CF0C5B71DCA}"/>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7" name="Google Shape;13004;p81">
              <a:extLst>
                <a:ext uri="{FF2B5EF4-FFF2-40B4-BE49-F238E27FC236}">
                  <a16:creationId xmlns:a16="http://schemas.microsoft.com/office/drawing/2014/main" id="{DB954BEB-0C4E-EDD8-7BD9-01D158834CEA}"/>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8" name="Google Shape;13005;p81">
              <a:extLst>
                <a:ext uri="{FF2B5EF4-FFF2-40B4-BE49-F238E27FC236}">
                  <a16:creationId xmlns:a16="http://schemas.microsoft.com/office/drawing/2014/main" id="{E37D5870-6E3C-9C09-26C7-DA49028E41FA}"/>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9" name="Google Shape;13006;p81">
              <a:extLst>
                <a:ext uri="{FF2B5EF4-FFF2-40B4-BE49-F238E27FC236}">
                  <a16:creationId xmlns:a16="http://schemas.microsoft.com/office/drawing/2014/main" id="{A1627F75-BB7F-F768-B39A-477765232FE3}"/>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0" name="Google Shape;13007;p81">
              <a:extLst>
                <a:ext uri="{FF2B5EF4-FFF2-40B4-BE49-F238E27FC236}">
                  <a16:creationId xmlns:a16="http://schemas.microsoft.com/office/drawing/2014/main" id="{67299E64-F107-3639-67AB-CDC72D0ACFA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1" name="Google Shape;13008;p81">
              <a:extLst>
                <a:ext uri="{FF2B5EF4-FFF2-40B4-BE49-F238E27FC236}">
                  <a16:creationId xmlns:a16="http://schemas.microsoft.com/office/drawing/2014/main" id="{F00567CB-AA66-21F7-7574-E978986D11F2}"/>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2" name="Google Shape;13009;p81">
              <a:extLst>
                <a:ext uri="{FF2B5EF4-FFF2-40B4-BE49-F238E27FC236}">
                  <a16:creationId xmlns:a16="http://schemas.microsoft.com/office/drawing/2014/main" id="{6EC7926D-751F-AD48-87A1-800073275C76}"/>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3" name="Google Shape;13010;p81">
              <a:extLst>
                <a:ext uri="{FF2B5EF4-FFF2-40B4-BE49-F238E27FC236}">
                  <a16:creationId xmlns:a16="http://schemas.microsoft.com/office/drawing/2014/main" id="{DDB90681-BDEB-3B1F-34B5-FD5CA840163E}"/>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4" name="Google Shape;13011;p81">
              <a:extLst>
                <a:ext uri="{FF2B5EF4-FFF2-40B4-BE49-F238E27FC236}">
                  <a16:creationId xmlns:a16="http://schemas.microsoft.com/office/drawing/2014/main" id="{503D2947-F566-CC79-3047-5504190FDC03}"/>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5" name="Google Shape;13012;p81">
              <a:extLst>
                <a:ext uri="{FF2B5EF4-FFF2-40B4-BE49-F238E27FC236}">
                  <a16:creationId xmlns:a16="http://schemas.microsoft.com/office/drawing/2014/main" id="{9CD9385A-242F-63AA-6E9C-836FA8F4AFA8}"/>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6" name="Google Shape;13013;p81">
              <a:extLst>
                <a:ext uri="{FF2B5EF4-FFF2-40B4-BE49-F238E27FC236}">
                  <a16:creationId xmlns:a16="http://schemas.microsoft.com/office/drawing/2014/main" id="{FE84E68F-149B-0F03-1E0E-D2DA85853777}"/>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7" name="Google Shape;13014;p81">
              <a:extLst>
                <a:ext uri="{FF2B5EF4-FFF2-40B4-BE49-F238E27FC236}">
                  <a16:creationId xmlns:a16="http://schemas.microsoft.com/office/drawing/2014/main" id="{5E1EC289-3D3D-688A-4070-5E5786B400B3}"/>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8" name="Google Shape;13015;p81">
              <a:extLst>
                <a:ext uri="{FF2B5EF4-FFF2-40B4-BE49-F238E27FC236}">
                  <a16:creationId xmlns:a16="http://schemas.microsoft.com/office/drawing/2014/main" id="{BE08A6E9-F902-FC7B-858A-999AC2032A35}"/>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9" name="Google Shape;13016;p81">
              <a:extLst>
                <a:ext uri="{FF2B5EF4-FFF2-40B4-BE49-F238E27FC236}">
                  <a16:creationId xmlns:a16="http://schemas.microsoft.com/office/drawing/2014/main" id="{80BCDEE3-E99E-B59E-CF27-64B642C9414F}"/>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0" name="Google Shape;13017;p81">
              <a:extLst>
                <a:ext uri="{FF2B5EF4-FFF2-40B4-BE49-F238E27FC236}">
                  <a16:creationId xmlns:a16="http://schemas.microsoft.com/office/drawing/2014/main" id="{D3C8C7BB-4AB0-A1DB-6DBC-98CA225749B6}"/>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1" name="Google Shape;13018;p81">
              <a:extLst>
                <a:ext uri="{FF2B5EF4-FFF2-40B4-BE49-F238E27FC236}">
                  <a16:creationId xmlns:a16="http://schemas.microsoft.com/office/drawing/2014/main" id="{5E239639-8810-1E87-1809-CC6C1B97814E}"/>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2" name="Google Shape;13019;p81">
              <a:extLst>
                <a:ext uri="{FF2B5EF4-FFF2-40B4-BE49-F238E27FC236}">
                  <a16:creationId xmlns:a16="http://schemas.microsoft.com/office/drawing/2014/main" id="{724A01A1-3B59-1747-D511-512766720695}"/>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3" name="Google Shape;13020;p81">
              <a:extLst>
                <a:ext uri="{FF2B5EF4-FFF2-40B4-BE49-F238E27FC236}">
                  <a16:creationId xmlns:a16="http://schemas.microsoft.com/office/drawing/2014/main" id="{706FB176-4CAE-3A8B-2CF0-7CD0C370DBE2}"/>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4" name="Google Shape;13021;p81">
              <a:extLst>
                <a:ext uri="{FF2B5EF4-FFF2-40B4-BE49-F238E27FC236}">
                  <a16:creationId xmlns:a16="http://schemas.microsoft.com/office/drawing/2014/main" id="{9E465284-E7F0-549B-A98B-15D2DE796F64}"/>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5" name="Google Shape;13022;p81">
              <a:extLst>
                <a:ext uri="{FF2B5EF4-FFF2-40B4-BE49-F238E27FC236}">
                  <a16:creationId xmlns:a16="http://schemas.microsoft.com/office/drawing/2014/main" id="{B2CB61B7-9028-1D30-4214-AF1EDD04FD44}"/>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6" name="Google Shape;13023;p81">
              <a:extLst>
                <a:ext uri="{FF2B5EF4-FFF2-40B4-BE49-F238E27FC236}">
                  <a16:creationId xmlns:a16="http://schemas.microsoft.com/office/drawing/2014/main" id="{90EC0E68-5A5D-F15D-9490-241F2BD1AD73}"/>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7" name="Google Shape;13024;p81">
              <a:extLst>
                <a:ext uri="{FF2B5EF4-FFF2-40B4-BE49-F238E27FC236}">
                  <a16:creationId xmlns:a16="http://schemas.microsoft.com/office/drawing/2014/main" id="{E984EB61-1662-8B62-994D-9B29B90C02E7}"/>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8" name="Google Shape;13025;p81">
              <a:extLst>
                <a:ext uri="{FF2B5EF4-FFF2-40B4-BE49-F238E27FC236}">
                  <a16:creationId xmlns:a16="http://schemas.microsoft.com/office/drawing/2014/main" id="{AFA05ADB-BD11-25C5-C926-5AFBC2F85604}"/>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9" name="Google Shape;13026;p81">
              <a:extLst>
                <a:ext uri="{FF2B5EF4-FFF2-40B4-BE49-F238E27FC236}">
                  <a16:creationId xmlns:a16="http://schemas.microsoft.com/office/drawing/2014/main" id="{A110569E-9371-8B0A-516E-4A8A7327688A}"/>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0" name="Google Shape;13027;p81">
              <a:extLst>
                <a:ext uri="{FF2B5EF4-FFF2-40B4-BE49-F238E27FC236}">
                  <a16:creationId xmlns:a16="http://schemas.microsoft.com/office/drawing/2014/main" id="{175F2E17-9CBC-ECF1-788D-228A6E7CE111}"/>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1" name="Google Shape;13028;p81">
              <a:extLst>
                <a:ext uri="{FF2B5EF4-FFF2-40B4-BE49-F238E27FC236}">
                  <a16:creationId xmlns:a16="http://schemas.microsoft.com/office/drawing/2014/main" id="{104C4E44-B59B-4AA9-2C89-94FBC6C439C5}"/>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2" name="Google Shape;13029;p81">
              <a:extLst>
                <a:ext uri="{FF2B5EF4-FFF2-40B4-BE49-F238E27FC236}">
                  <a16:creationId xmlns:a16="http://schemas.microsoft.com/office/drawing/2014/main" id="{3AE2859B-C6B4-F453-E0F3-AA1D79E87C7B}"/>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3" name="Google Shape;13030;p81">
              <a:extLst>
                <a:ext uri="{FF2B5EF4-FFF2-40B4-BE49-F238E27FC236}">
                  <a16:creationId xmlns:a16="http://schemas.microsoft.com/office/drawing/2014/main" id="{4B7E7463-78CE-6B72-888D-46C722A2A255}"/>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4" name="Google Shape;13031;p81">
              <a:extLst>
                <a:ext uri="{FF2B5EF4-FFF2-40B4-BE49-F238E27FC236}">
                  <a16:creationId xmlns:a16="http://schemas.microsoft.com/office/drawing/2014/main" id="{EEBE859F-7AB3-FC2F-35EF-904B2C2E3BD6}"/>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5" name="Google Shape;13032;p81">
              <a:extLst>
                <a:ext uri="{FF2B5EF4-FFF2-40B4-BE49-F238E27FC236}">
                  <a16:creationId xmlns:a16="http://schemas.microsoft.com/office/drawing/2014/main" id="{C1F89500-1481-B706-3D69-27F76C107AB4}"/>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6" name="Google Shape;13033;p81">
              <a:extLst>
                <a:ext uri="{FF2B5EF4-FFF2-40B4-BE49-F238E27FC236}">
                  <a16:creationId xmlns:a16="http://schemas.microsoft.com/office/drawing/2014/main" id="{A3B20627-F62F-9DF4-F49F-FD1EFDF75AAF}"/>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7" name="Google Shape;13034;p81">
              <a:extLst>
                <a:ext uri="{FF2B5EF4-FFF2-40B4-BE49-F238E27FC236}">
                  <a16:creationId xmlns:a16="http://schemas.microsoft.com/office/drawing/2014/main" id="{FDA0829B-464C-1F8B-D3F9-DDFFE7E3C5DF}"/>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8" name="Google Shape;13035;p81">
              <a:extLst>
                <a:ext uri="{FF2B5EF4-FFF2-40B4-BE49-F238E27FC236}">
                  <a16:creationId xmlns:a16="http://schemas.microsoft.com/office/drawing/2014/main" id="{86E31C9B-DAB0-3907-8A99-24E1F8F86851}"/>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9" name="Google Shape;13036;p81">
              <a:extLst>
                <a:ext uri="{FF2B5EF4-FFF2-40B4-BE49-F238E27FC236}">
                  <a16:creationId xmlns:a16="http://schemas.microsoft.com/office/drawing/2014/main" id="{88200D4B-CBB0-0839-ABB4-203E4C7B92DE}"/>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0" name="Google Shape;13037;p81">
              <a:extLst>
                <a:ext uri="{FF2B5EF4-FFF2-40B4-BE49-F238E27FC236}">
                  <a16:creationId xmlns:a16="http://schemas.microsoft.com/office/drawing/2014/main" id="{2569EC48-EA4B-BD84-7A6B-A0AD79FAB564}"/>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1" name="Google Shape;13038;p81">
              <a:extLst>
                <a:ext uri="{FF2B5EF4-FFF2-40B4-BE49-F238E27FC236}">
                  <a16:creationId xmlns:a16="http://schemas.microsoft.com/office/drawing/2014/main" id="{3ADADA37-68E5-11B4-A6BD-7AA121B6BB50}"/>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2" name="Google Shape;13039;p81">
              <a:extLst>
                <a:ext uri="{FF2B5EF4-FFF2-40B4-BE49-F238E27FC236}">
                  <a16:creationId xmlns:a16="http://schemas.microsoft.com/office/drawing/2014/main" id="{C9F5FDDC-6C87-E9A5-69C4-7D0BB9AF423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3" name="Google Shape;13040;p81">
              <a:extLst>
                <a:ext uri="{FF2B5EF4-FFF2-40B4-BE49-F238E27FC236}">
                  <a16:creationId xmlns:a16="http://schemas.microsoft.com/office/drawing/2014/main" id="{4EE40C33-91D8-20CC-6AB9-32ACA869F1BB}"/>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4" name="Google Shape;13041;p81">
              <a:extLst>
                <a:ext uri="{FF2B5EF4-FFF2-40B4-BE49-F238E27FC236}">
                  <a16:creationId xmlns:a16="http://schemas.microsoft.com/office/drawing/2014/main" id="{FA1E9988-28DD-4037-8124-EA6438689B80}"/>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5" name="Google Shape;13042;p81">
              <a:extLst>
                <a:ext uri="{FF2B5EF4-FFF2-40B4-BE49-F238E27FC236}">
                  <a16:creationId xmlns:a16="http://schemas.microsoft.com/office/drawing/2014/main" id="{04D89FD9-7A3E-DA2E-21DB-12CB4030C4A2}"/>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6" name="Google Shape;13043;p81">
              <a:extLst>
                <a:ext uri="{FF2B5EF4-FFF2-40B4-BE49-F238E27FC236}">
                  <a16:creationId xmlns:a16="http://schemas.microsoft.com/office/drawing/2014/main" id="{03BE9AF7-17F8-7640-3525-938CBE1B34EB}"/>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7" name="Google Shape;13044;p81">
              <a:extLst>
                <a:ext uri="{FF2B5EF4-FFF2-40B4-BE49-F238E27FC236}">
                  <a16:creationId xmlns:a16="http://schemas.microsoft.com/office/drawing/2014/main" id="{B2E8561B-95E8-C99C-786A-AD6C4494C089}"/>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8" name="Google Shape;13045;p81">
              <a:extLst>
                <a:ext uri="{FF2B5EF4-FFF2-40B4-BE49-F238E27FC236}">
                  <a16:creationId xmlns:a16="http://schemas.microsoft.com/office/drawing/2014/main" id="{AC74EDC4-92F4-F136-F1AB-3A2420B472F7}"/>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9" name="Google Shape;13046;p81">
              <a:extLst>
                <a:ext uri="{FF2B5EF4-FFF2-40B4-BE49-F238E27FC236}">
                  <a16:creationId xmlns:a16="http://schemas.microsoft.com/office/drawing/2014/main" id="{C6CE2866-BFDB-2EFB-C187-AAC50B0F2FA1}"/>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0" name="Google Shape;13047;p81">
              <a:extLst>
                <a:ext uri="{FF2B5EF4-FFF2-40B4-BE49-F238E27FC236}">
                  <a16:creationId xmlns:a16="http://schemas.microsoft.com/office/drawing/2014/main" id="{27357BE3-4852-897F-AA59-5E90F7F02A05}"/>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1" name="Google Shape;13048;p81">
              <a:extLst>
                <a:ext uri="{FF2B5EF4-FFF2-40B4-BE49-F238E27FC236}">
                  <a16:creationId xmlns:a16="http://schemas.microsoft.com/office/drawing/2014/main" id="{0B0E2877-6D51-0AE8-E080-790BD238519F}"/>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2" name="Google Shape;13049;p81">
              <a:extLst>
                <a:ext uri="{FF2B5EF4-FFF2-40B4-BE49-F238E27FC236}">
                  <a16:creationId xmlns:a16="http://schemas.microsoft.com/office/drawing/2014/main" id="{758ED67E-792F-0AE6-FDFA-5336109F4A79}"/>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3" name="Google Shape;13050;p81">
              <a:extLst>
                <a:ext uri="{FF2B5EF4-FFF2-40B4-BE49-F238E27FC236}">
                  <a16:creationId xmlns:a16="http://schemas.microsoft.com/office/drawing/2014/main" id="{959EB966-45A0-610E-6CC9-DF499EA3AFC6}"/>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4" name="Google Shape;13051;p81">
              <a:extLst>
                <a:ext uri="{FF2B5EF4-FFF2-40B4-BE49-F238E27FC236}">
                  <a16:creationId xmlns:a16="http://schemas.microsoft.com/office/drawing/2014/main" id="{C14B474F-CC26-4256-5E14-9D50DDC9C221}"/>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5" name="Google Shape;13052;p81">
              <a:extLst>
                <a:ext uri="{FF2B5EF4-FFF2-40B4-BE49-F238E27FC236}">
                  <a16:creationId xmlns:a16="http://schemas.microsoft.com/office/drawing/2014/main" id="{001B8061-1FE8-B1D6-0A9C-CC3C6011E810}"/>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6" name="Google Shape;13053;p81">
              <a:extLst>
                <a:ext uri="{FF2B5EF4-FFF2-40B4-BE49-F238E27FC236}">
                  <a16:creationId xmlns:a16="http://schemas.microsoft.com/office/drawing/2014/main" id="{395B910B-C5BD-FD97-5D1B-383745DA37F3}"/>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7" name="Google Shape;13054;p81">
              <a:extLst>
                <a:ext uri="{FF2B5EF4-FFF2-40B4-BE49-F238E27FC236}">
                  <a16:creationId xmlns:a16="http://schemas.microsoft.com/office/drawing/2014/main" id="{96B15AD7-52F2-058C-48DF-2DCC63AD70BF}"/>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8" name="Google Shape;13055;p81">
              <a:extLst>
                <a:ext uri="{FF2B5EF4-FFF2-40B4-BE49-F238E27FC236}">
                  <a16:creationId xmlns:a16="http://schemas.microsoft.com/office/drawing/2014/main" id="{3FDC1FAF-6DE6-59D7-5432-C19359EE7AD1}"/>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9" name="Google Shape;13056;p81">
              <a:extLst>
                <a:ext uri="{FF2B5EF4-FFF2-40B4-BE49-F238E27FC236}">
                  <a16:creationId xmlns:a16="http://schemas.microsoft.com/office/drawing/2014/main" id="{87EEACAF-2F4F-88EC-8866-FABB2B77CD23}"/>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0" name="Google Shape;13057;p81">
              <a:extLst>
                <a:ext uri="{FF2B5EF4-FFF2-40B4-BE49-F238E27FC236}">
                  <a16:creationId xmlns:a16="http://schemas.microsoft.com/office/drawing/2014/main" id="{D50DFE88-E148-1EF9-6F2C-DD580A230C00}"/>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1" name="Google Shape;13058;p81">
              <a:extLst>
                <a:ext uri="{FF2B5EF4-FFF2-40B4-BE49-F238E27FC236}">
                  <a16:creationId xmlns:a16="http://schemas.microsoft.com/office/drawing/2014/main" id="{D4EB77C6-7781-D29D-BDED-DAC27E65FB58}"/>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2" name="Google Shape;13059;p81">
              <a:extLst>
                <a:ext uri="{FF2B5EF4-FFF2-40B4-BE49-F238E27FC236}">
                  <a16:creationId xmlns:a16="http://schemas.microsoft.com/office/drawing/2014/main" id="{2030A319-1C9A-CAE0-1881-48D80FDFCD6E}"/>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3" name="Google Shape;13060;p81">
              <a:extLst>
                <a:ext uri="{FF2B5EF4-FFF2-40B4-BE49-F238E27FC236}">
                  <a16:creationId xmlns:a16="http://schemas.microsoft.com/office/drawing/2014/main" id="{F0FE5819-B459-38BD-8787-D5EA2035EEA3}"/>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4" name="Google Shape;13061;p81">
              <a:extLst>
                <a:ext uri="{FF2B5EF4-FFF2-40B4-BE49-F238E27FC236}">
                  <a16:creationId xmlns:a16="http://schemas.microsoft.com/office/drawing/2014/main" id="{73F41161-B88F-E707-592D-DF637C07A057}"/>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5" name="Google Shape;13062;p81">
              <a:extLst>
                <a:ext uri="{FF2B5EF4-FFF2-40B4-BE49-F238E27FC236}">
                  <a16:creationId xmlns:a16="http://schemas.microsoft.com/office/drawing/2014/main" id="{F427FD93-58D0-9105-B5DD-ADF239E9C653}"/>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6" name="Google Shape;13063;p81">
              <a:extLst>
                <a:ext uri="{FF2B5EF4-FFF2-40B4-BE49-F238E27FC236}">
                  <a16:creationId xmlns:a16="http://schemas.microsoft.com/office/drawing/2014/main" id="{BED8E114-6DCE-E336-8E42-2859BEC92C01}"/>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7" name="Google Shape;13064;p81">
              <a:extLst>
                <a:ext uri="{FF2B5EF4-FFF2-40B4-BE49-F238E27FC236}">
                  <a16:creationId xmlns:a16="http://schemas.microsoft.com/office/drawing/2014/main" id="{CA81CB33-BA48-1A89-BE09-486703D212A0}"/>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8" name="Google Shape;13065;p81">
              <a:extLst>
                <a:ext uri="{FF2B5EF4-FFF2-40B4-BE49-F238E27FC236}">
                  <a16:creationId xmlns:a16="http://schemas.microsoft.com/office/drawing/2014/main" id="{AFCC72CD-4B7E-C44F-A092-E699CB7DD6D7}"/>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9" name="Google Shape;13066;p81">
              <a:extLst>
                <a:ext uri="{FF2B5EF4-FFF2-40B4-BE49-F238E27FC236}">
                  <a16:creationId xmlns:a16="http://schemas.microsoft.com/office/drawing/2014/main" id="{78C49817-BBA9-018D-A5C2-3BD3BFD14D7D}"/>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0" name="Google Shape;13067;p81">
              <a:extLst>
                <a:ext uri="{FF2B5EF4-FFF2-40B4-BE49-F238E27FC236}">
                  <a16:creationId xmlns:a16="http://schemas.microsoft.com/office/drawing/2014/main" id="{B7F2F795-AC03-A893-6FAC-4EE46DFBF53E}"/>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1" name="Google Shape;13068;p81">
              <a:extLst>
                <a:ext uri="{FF2B5EF4-FFF2-40B4-BE49-F238E27FC236}">
                  <a16:creationId xmlns:a16="http://schemas.microsoft.com/office/drawing/2014/main" id="{DF13D539-39E5-0844-9F82-83D62C9DB920}"/>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2" name="Google Shape;13069;p81">
              <a:extLst>
                <a:ext uri="{FF2B5EF4-FFF2-40B4-BE49-F238E27FC236}">
                  <a16:creationId xmlns:a16="http://schemas.microsoft.com/office/drawing/2014/main" id="{76A786E3-0437-08C9-11F9-D114BE48A058}"/>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3" name="Google Shape;13070;p81">
              <a:extLst>
                <a:ext uri="{FF2B5EF4-FFF2-40B4-BE49-F238E27FC236}">
                  <a16:creationId xmlns:a16="http://schemas.microsoft.com/office/drawing/2014/main" id="{0D745ACE-D5EF-55F3-36AD-B71694D45138}"/>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4" name="Google Shape;13071;p81">
              <a:extLst>
                <a:ext uri="{FF2B5EF4-FFF2-40B4-BE49-F238E27FC236}">
                  <a16:creationId xmlns:a16="http://schemas.microsoft.com/office/drawing/2014/main" id="{5719F233-F42D-29A8-D1BE-58AD7412954C}"/>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5" name="Google Shape;13072;p81">
              <a:extLst>
                <a:ext uri="{FF2B5EF4-FFF2-40B4-BE49-F238E27FC236}">
                  <a16:creationId xmlns:a16="http://schemas.microsoft.com/office/drawing/2014/main" id="{C818EAE5-951D-6716-2E1B-5F43D176CAFD}"/>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6" name="Google Shape;13073;p81">
              <a:extLst>
                <a:ext uri="{FF2B5EF4-FFF2-40B4-BE49-F238E27FC236}">
                  <a16:creationId xmlns:a16="http://schemas.microsoft.com/office/drawing/2014/main" id="{84ED3A0F-C1E1-1C98-9380-83C774D1A1C1}"/>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7" name="Google Shape;13074;p81">
              <a:extLst>
                <a:ext uri="{FF2B5EF4-FFF2-40B4-BE49-F238E27FC236}">
                  <a16:creationId xmlns:a16="http://schemas.microsoft.com/office/drawing/2014/main" id="{AF381D3A-CEE9-6E59-26EF-150D0C6DC922}"/>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8" name="Google Shape;13075;p81">
              <a:extLst>
                <a:ext uri="{FF2B5EF4-FFF2-40B4-BE49-F238E27FC236}">
                  <a16:creationId xmlns:a16="http://schemas.microsoft.com/office/drawing/2014/main" id="{58EF2AB8-961F-1CA4-9F97-DE6C4E781A7B}"/>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9" name="Google Shape;13076;p81">
              <a:extLst>
                <a:ext uri="{FF2B5EF4-FFF2-40B4-BE49-F238E27FC236}">
                  <a16:creationId xmlns:a16="http://schemas.microsoft.com/office/drawing/2014/main" id="{183B2BC3-7BE5-AB83-77E0-0EC995A96215}"/>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0" name="Google Shape;13077;p81">
              <a:extLst>
                <a:ext uri="{FF2B5EF4-FFF2-40B4-BE49-F238E27FC236}">
                  <a16:creationId xmlns:a16="http://schemas.microsoft.com/office/drawing/2014/main" id="{025FB4E4-8965-380A-6BE2-B11F7F099408}"/>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1" name="Google Shape;13078;p81">
              <a:extLst>
                <a:ext uri="{FF2B5EF4-FFF2-40B4-BE49-F238E27FC236}">
                  <a16:creationId xmlns:a16="http://schemas.microsoft.com/office/drawing/2014/main" id="{D8F9FDF8-4B4F-956D-7D8C-9EFE8D859751}"/>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2" name="Google Shape;13079;p81">
              <a:extLst>
                <a:ext uri="{FF2B5EF4-FFF2-40B4-BE49-F238E27FC236}">
                  <a16:creationId xmlns:a16="http://schemas.microsoft.com/office/drawing/2014/main" id="{38E43278-62D2-949C-18DA-B59A8A6B2AC5}"/>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3" name="Google Shape;13080;p81">
              <a:extLst>
                <a:ext uri="{FF2B5EF4-FFF2-40B4-BE49-F238E27FC236}">
                  <a16:creationId xmlns:a16="http://schemas.microsoft.com/office/drawing/2014/main" id="{39FD4755-168B-EF6F-59E3-630BB983746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4" name="Google Shape;13081;p81">
              <a:extLst>
                <a:ext uri="{FF2B5EF4-FFF2-40B4-BE49-F238E27FC236}">
                  <a16:creationId xmlns:a16="http://schemas.microsoft.com/office/drawing/2014/main" id="{FE15A16F-485C-3742-AE13-B136D03DC079}"/>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5" name="Google Shape;13082;p81">
              <a:extLst>
                <a:ext uri="{FF2B5EF4-FFF2-40B4-BE49-F238E27FC236}">
                  <a16:creationId xmlns:a16="http://schemas.microsoft.com/office/drawing/2014/main" id="{721932B2-DF22-1914-60CA-6AD5E9DC2DC4}"/>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6" name="Google Shape;13083;p81">
              <a:extLst>
                <a:ext uri="{FF2B5EF4-FFF2-40B4-BE49-F238E27FC236}">
                  <a16:creationId xmlns:a16="http://schemas.microsoft.com/office/drawing/2014/main" id="{D1CE7AC1-98D5-B7E7-840C-25877EEB77E2}"/>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7" name="Google Shape;13084;p81">
              <a:extLst>
                <a:ext uri="{FF2B5EF4-FFF2-40B4-BE49-F238E27FC236}">
                  <a16:creationId xmlns:a16="http://schemas.microsoft.com/office/drawing/2014/main" id="{D53A546F-15CA-AFD4-30D7-0C7867DF6FF2}"/>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8" name="Google Shape;13085;p81">
              <a:extLst>
                <a:ext uri="{FF2B5EF4-FFF2-40B4-BE49-F238E27FC236}">
                  <a16:creationId xmlns:a16="http://schemas.microsoft.com/office/drawing/2014/main" id="{4042107A-BAA5-84C3-9242-582576399A1F}"/>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9" name="Google Shape;13086;p81">
              <a:extLst>
                <a:ext uri="{FF2B5EF4-FFF2-40B4-BE49-F238E27FC236}">
                  <a16:creationId xmlns:a16="http://schemas.microsoft.com/office/drawing/2014/main" id="{18CC6C2C-D164-F5BF-D3FE-03B80DD068E1}"/>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0" name="Google Shape;13087;p81">
              <a:extLst>
                <a:ext uri="{FF2B5EF4-FFF2-40B4-BE49-F238E27FC236}">
                  <a16:creationId xmlns:a16="http://schemas.microsoft.com/office/drawing/2014/main" id="{FAD12652-566A-40E0-0056-CA341003BD57}"/>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1" name="Google Shape;13088;p81">
              <a:extLst>
                <a:ext uri="{FF2B5EF4-FFF2-40B4-BE49-F238E27FC236}">
                  <a16:creationId xmlns:a16="http://schemas.microsoft.com/office/drawing/2014/main" id="{9D442E24-5615-CDCF-8C1E-36A7F27CF73F}"/>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2" name="Google Shape;13089;p81">
              <a:extLst>
                <a:ext uri="{FF2B5EF4-FFF2-40B4-BE49-F238E27FC236}">
                  <a16:creationId xmlns:a16="http://schemas.microsoft.com/office/drawing/2014/main" id="{6D5D7026-21AA-1C45-2146-02102D0AF88C}"/>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3" name="Google Shape;13090;p81">
              <a:extLst>
                <a:ext uri="{FF2B5EF4-FFF2-40B4-BE49-F238E27FC236}">
                  <a16:creationId xmlns:a16="http://schemas.microsoft.com/office/drawing/2014/main" id="{5BB91783-6F47-E421-AFCE-0C761C82C0CB}"/>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4" name="Google Shape;13091;p81">
              <a:extLst>
                <a:ext uri="{FF2B5EF4-FFF2-40B4-BE49-F238E27FC236}">
                  <a16:creationId xmlns:a16="http://schemas.microsoft.com/office/drawing/2014/main" id="{EBBAEC74-24DF-BFE3-516E-40BC7559B1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5" name="Google Shape;13092;p81">
              <a:extLst>
                <a:ext uri="{FF2B5EF4-FFF2-40B4-BE49-F238E27FC236}">
                  <a16:creationId xmlns:a16="http://schemas.microsoft.com/office/drawing/2014/main" id="{42AC225A-F9A6-C12C-E03E-337092B37220}"/>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6" name="Google Shape;13093;p81">
              <a:extLst>
                <a:ext uri="{FF2B5EF4-FFF2-40B4-BE49-F238E27FC236}">
                  <a16:creationId xmlns:a16="http://schemas.microsoft.com/office/drawing/2014/main" id="{233168D2-0EFA-BD04-CDBF-360BB6DB4D10}"/>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7" name="Google Shape;13094;p81">
              <a:extLst>
                <a:ext uri="{FF2B5EF4-FFF2-40B4-BE49-F238E27FC236}">
                  <a16:creationId xmlns:a16="http://schemas.microsoft.com/office/drawing/2014/main" id="{F9710BFF-2FDA-CB4F-8194-0FA03457A659}"/>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8" name="Google Shape;13095;p81">
              <a:extLst>
                <a:ext uri="{FF2B5EF4-FFF2-40B4-BE49-F238E27FC236}">
                  <a16:creationId xmlns:a16="http://schemas.microsoft.com/office/drawing/2014/main" id="{FA5352AB-7E06-A6E7-16CC-CD5905064E9C}"/>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9" name="Google Shape;13096;p81">
              <a:extLst>
                <a:ext uri="{FF2B5EF4-FFF2-40B4-BE49-F238E27FC236}">
                  <a16:creationId xmlns:a16="http://schemas.microsoft.com/office/drawing/2014/main" id="{FF9660EA-375D-A150-4595-D9370B8FBF89}"/>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0" name="Google Shape;13097;p81">
              <a:extLst>
                <a:ext uri="{FF2B5EF4-FFF2-40B4-BE49-F238E27FC236}">
                  <a16:creationId xmlns:a16="http://schemas.microsoft.com/office/drawing/2014/main" id="{50903FFB-53A4-9D87-9CB7-6B55B667D314}"/>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1" name="Google Shape;13098;p81">
              <a:extLst>
                <a:ext uri="{FF2B5EF4-FFF2-40B4-BE49-F238E27FC236}">
                  <a16:creationId xmlns:a16="http://schemas.microsoft.com/office/drawing/2014/main" id="{FE9A3F04-4711-B15A-E230-A864B982AFC0}"/>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2" name="Google Shape;13099;p81">
              <a:extLst>
                <a:ext uri="{FF2B5EF4-FFF2-40B4-BE49-F238E27FC236}">
                  <a16:creationId xmlns:a16="http://schemas.microsoft.com/office/drawing/2014/main" id="{074ED23F-72D5-F547-13D0-8B9220DFCC37}"/>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3" name="Google Shape;13100;p81">
              <a:extLst>
                <a:ext uri="{FF2B5EF4-FFF2-40B4-BE49-F238E27FC236}">
                  <a16:creationId xmlns:a16="http://schemas.microsoft.com/office/drawing/2014/main" id="{BAA676D2-7420-6839-0666-7EC267924245}"/>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4" name="Google Shape;13101;p81">
              <a:extLst>
                <a:ext uri="{FF2B5EF4-FFF2-40B4-BE49-F238E27FC236}">
                  <a16:creationId xmlns:a16="http://schemas.microsoft.com/office/drawing/2014/main" id="{7AC7B8F6-3132-7D4C-6CBC-B87D04E0E786}"/>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5" name="Google Shape;13102;p81">
              <a:extLst>
                <a:ext uri="{FF2B5EF4-FFF2-40B4-BE49-F238E27FC236}">
                  <a16:creationId xmlns:a16="http://schemas.microsoft.com/office/drawing/2014/main" id="{D9A0A9F1-F650-6641-D398-AE0DC4A9E364}"/>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6" name="Google Shape;13103;p81">
              <a:extLst>
                <a:ext uri="{FF2B5EF4-FFF2-40B4-BE49-F238E27FC236}">
                  <a16:creationId xmlns:a16="http://schemas.microsoft.com/office/drawing/2014/main" id="{8872B3D8-CA16-325E-B530-80B8CC44AD62}"/>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7" name="Google Shape;13104;p81">
              <a:extLst>
                <a:ext uri="{FF2B5EF4-FFF2-40B4-BE49-F238E27FC236}">
                  <a16:creationId xmlns:a16="http://schemas.microsoft.com/office/drawing/2014/main" id="{5B2FFF54-7CFD-034F-2A56-C8E3217BA3F0}"/>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8" name="Google Shape;13105;p81">
              <a:extLst>
                <a:ext uri="{FF2B5EF4-FFF2-40B4-BE49-F238E27FC236}">
                  <a16:creationId xmlns:a16="http://schemas.microsoft.com/office/drawing/2014/main" id="{86C030B8-9903-0CDF-6E47-0A1B331673CC}"/>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9" name="Google Shape;13106;p81">
              <a:extLst>
                <a:ext uri="{FF2B5EF4-FFF2-40B4-BE49-F238E27FC236}">
                  <a16:creationId xmlns:a16="http://schemas.microsoft.com/office/drawing/2014/main" id="{A2BE1174-8B85-03EE-1B38-069A93619779}"/>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0" name="Google Shape;13107;p81">
              <a:extLst>
                <a:ext uri="{FF2B5EF4-FFF2-40B4-BE49-F238E27FC236}">
                  <a16:creationId xmlns:a16="http://schemas.microsoft.com/office/drawing/2014/main" id="{0BEC4C8B-6342-1CE2-1AAA-EB1881E12B0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1" name="Google Shape;13108;p81">
              <a:extLst>
                <a:ext uri="{FF2B5EF4-FFF2-40B4-BE49-F238E27FC236}">
                  <a16:creationId xmlns:a16="http://schemas.microsoft.com/office/drawing/2014/main" id="{C2C15BE9-ECA3-D85C-6DF5-E64DA7E5EB74}"/>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2" name="Google Shape;13109;p81">
              <a:extLst>
                <a:ext uri="{FF2B5EF4-FFF2-40B4-BE49-F238E27FC236}">
                  <a16:creationId xmlns:a16="http://schemas.microsoft.com/office/drawing/2014/main" id="{6D7ED3B7-A084-C3E3-D2B2-37BB6C042511}"/>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3" name="Google Shape;13110;p81">
              <a:extLst>
                <a:ext uri="{FF2B5EF4-FFF2-40B4-BE49-F238E27FC236}">
                  <a16:creationId xmlns:a16="http://schemas.microsoft.com/office/drawing/2014/main" id="{92992382-FD65-8693-CABF-8B1676151035}"/>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4" name="Google Shape;13111;p81">
              <a:extLst>
                <a:ext uri="{FF2B5EF4-FFF2-40B4-BE49-F238E27FC236}">
                  <a16:creationId xmlns:a16="http://schemas.microsoft.com/office/drawing/2014/main" id="{7327743B-ADDE-7892-9596-CF1051EDD2CF}"/>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5" name="Google Shape;13112;p81">
              <a:extLst>
                <a:ext uri="{FF2B5EF4-FFF2-40B4-BE49-F238E27FC236}">
                  <a16:creationId xmlns:a16="http://schemas.microsoft.com/office/drawing/2014/main" id="{624C5E1F-039C-9057-5B56-E407874C8F20}"/>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6" name="Google Shape;13113;p81">
              <a:extLst>
                <a:ext uri="{FF2B5EF4-FFF2-40B4-BE49-F238E27FC236}">
                  <a16:creationId xmlns:a16="http://schemas.microsoft.com/office/drawing/2014/main" id="{3C9708FE-FE48-5D8B-FF7E-9DE1C8613D76}"/>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7" name="Google Shape;13114;p81">
              <a:extLst>
                <a:ext uri="{FF2B5EF4-FFF2-40B4-BE49-F238E27FC236}">
                  <a16:creationId xmlns:a16="http://schemas.microsoft.com/office/drawing/2014/main" id="{7460ECDD-01F7-97A3-C709-72F82EFB0DBD}"/>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8" name="Google Shape;13115;p81">
              <a:extLst>
                <a:ext uri="{FF2B5EF4-FFF2-40B4-BE49-F238E27FC236}">
                  <a16:creationId xmlns:a16="http://schemas.microsoft.com/office/drawing/2014/main" id="{E4345B1A-D113-CF8B-5537-F0AD5D9EFE27}"/>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9" name="Google Shape;13116;p81">
              <a:extLst>
                <a:ext uri="{FF2B5EF4-FFF2-40B4-BE49-F238E27FC236}">
                  <a16:creationId xmlns:a16="http://schemas.microsoft.com/office/drawing/2014/main" id="{E562B9E4-CD02-5D0A-9292-63F074828D25}"/>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0" name="Google Shape;13117;p81">
              <a:extLst>
                <a:ext uri="{FF2B5EF4-FFF2-40B4-BE49-F238E27FC236}">
                  <a16:creationId xmlns:a16="http://schemas.microsoft.com/office/drawing/2014/main" id="{53272AC2-6E36-ACB9-91FF-B04539A12EF1}"/>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1" name="Google Shape;13118;p81">
              <a:extLst>
                <a:ext uri="{FF2B5EF4-FFF2-40B4-BE49-F238E27FC236}">
                  <a16:creationId xmlns:a16="http://schemas.microsoft.com/office/drawing/2014/main" id="{CA9CECDC-78FE-0A05-0135-AA3AAD45D42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2" name="Google Shape;13119;p81">
              <a:extLst>
                <a:ext uri="{FF2B5EF4-FFF2-40B4-BE49-F238E27FC236}">
                  <a16:creationId xmlns:a16="http://schemas.microsoft.com/office/drawing/2014/main" id="{736AD983-CA4E-B1A6-615D-6A6AFBA4F19C}"/>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3" name="Google Shape;13120;p81">
              <a:extLst>
                <a:ext uri="{FF2B5EF4-FFF2-40B4-BE49-F238E27FC236}">
                  <a16:creationId xmlns:a16="http://schemas.microsoft.com/office/drawing/2014/main" id="{CD58534D-6829-1CC9-E5F4-11D0D9CB9598}"/>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4" name="Google Shape;13121;p81">
              <a:extLst>
                <a:ext uri="{FF2B5EF4-FFF2-40B4-BE49-F238E27FC236}">
                  <a16:creationId xmlns:a16="http://schemas.microsoft.com/office/drawing/2014/main" id="{D717E8A5-B62D-6DE1-D16A-1F6686865714}"/>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5" name="Google Shape;13122;p81">
              <a:extLst>
                <a:ext uri="{FF2B5EF4-FFF2-40B4-BE49-F238E27FC236}">
                  <a16:creationId xmlns:a16="http://schemas.microsoft.com/office/drawing/2014/main" id="{80EAFC2A-D680-6C7D-2534-186668AC982C}"/>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6" name="Google Shape;13123;p81">
              <a:extLst>
                <a:ext uri="{FF2B5EF4-FFF2-40B4-BE49-F238E27FC236}">
                  <a16:creationId xmlns:a16="http://schemas.microsoft.com/office/drawing/2014/main" id="{B6030720-1D8E-41D8-792B-1E64138DC138}"/>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7" name="Google Shape;13124;p81">
              <a:extLst>
                <a:ext uri="{FF2B5EF4-FFF2-40B4-BE49-F238E27FC236}">
                  <a16:creationId xmlns:a16="http://schemas.microsoft.com/office/drawing/2014/main" id="{640FD6A9-3DFF-040D-B662-363692E84814}"/>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8" name="Google Shape;13125;p81">
              <a:extLst>
                <a:ext uri="{FF2B5EF4-FFF2-40B4-BE49-F238E27FC236}">
                  <a16:creationId xmlns:a16="http://schemas.microsoft.com/office/drawing/2014/main" id="{483B637C-9F3F-3AC2-60A3-42350DDB5AC2}"/>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9" name="Google Shape;13126;p81">
              <a:extLst>
                <a:ext uri="{FF2B5EF4-FFF2-40B4-BE49-F238E27FC236}">
                  <a16:creationId xmlns:a16="http://schemas.microsoft.com/office/drawing/2014/main" id="{CD71D6A4-C98D-1A0F-05B3-5FDCCC647AEF}"/>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0" name="Google Shape;13127;p81">
              <a:extLst>
                <a:ext uri="{FF2B5EF4-FFF2-40B4-BE49-F238E27FC236}">
                  <a16:creationId xmlns:a16="http://schemas.microsoft.com/office/drawing/2014/main" id="{2D80289F-4E56-6FC8-6BA7-D73C5069BEE9}"/>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1" name="Google Shape;13128;p81">
              <a:extLst>
                <a:ext uri="{FF2B5EF4-FFF2-40B4-BE49-F238E27FC236}">
                  <a16:creationId xmlns:a16="http://schemas.microsoft.com/office/drawing/2014/main" id="{FD0CE93D-31F5-6F41-3F4B-C557F0B620D3}"/>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2" name="Google Shape;13129;p81">
              <a:extLst>
                <a:ext uri="{FF2B5EF4-FFF2-40B4-BE49-F238E27FC236}">
                  <a16:creationId xmlns:a16="http://schemas.microsoft.com/office/drawing/2014/main" id="{BFD268C0-9A2A-D81A-9C9C-A0C1D18D0203}"/>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3" name="Google Shape;13130;p81">
              <a:extLst>
                <a:ext uri="{FF2B5EF4-FFF2-40B4-BE49-F238E27FC236}">
                  <a16:creationId xmlns:a16="http://schemas.microsoft.com/office/drawing/2014/main" id="{7A2187FE-92EB-727B-D15C-0A2E7C7CC56B}"/>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4" name="Google Shape;13131;p81">
              <a:extLst>
                <a:ext uri="{FF2B5EF4-FFF2-40B4-BE49-F238E27FC236}">
                  <a16:creationId xmlns:a16="http://schemas.microsoft.com/office/drawing/2014/main" id="{4CB65511-230F-0F86-7F3F-D4B6104BFC07}"/>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5" name="Google Shape;13132;p81">
              <a:extLst>
                <a:ext uri="{FF2B5EF4-FFF2-40B4-BE49-F238E27FC236}">
                  <a16:creationId xmlns:a16="http://schemas.microsoft.com/office/drawing/2014/main" id="{62272C63-091C-2585-6B67-3A3F6A93A865}"/>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6" name="Google Shape;13133;p81">
              <a:extLst>
                <a:ext uri="{FF2B5EF4-FFF2-40B4-BE49-F238E27FC236}">
                  <a16:creationId xmlns:a16="http://schemas.microsoft.com/office/drawing/2014/main" id="{AC10B9F9-2E46-7836-452E-8BA20809551C}"/>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7" name="Google Shape;13134;p81">
              <a:extLst>
                <a:ext uri="{FF2B5EF4-FFF2-40B4-BE49-F238E27FC236}">
                  <a16:creationId xmlns:a16="http://schemas.microsoft.com/office/drawing/2014/main" id="{151D4702-24E6-E135-6E8E-F83FBF9E4069}"/>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8" name="Google Shape;13135;p81">
              <a:extLst>
                <a:ext uri="{FF2B5EF4-FFF2-40B4-BE49-F238E27FC236}">
                  <a16:creationId xmlns:a16="http://schemas.microsoft.com/office/drawing/2014/main" id="{88F40DAB-C336-7CAE-2FB4-C7DF43F3A54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9" name="Google Shape;13136;p81">
              <a:extLst>
                <a:ext uri="{FF2B5EF4-FFF2-40B4-BE49-F238E27FC236}">
                  <a16:creationId xmlns:a16="http://schemas.microsoft.com/office/drawing/2014/main" id="{6D943927-91C6-3FB3-6A97-97FAE9B1628A}"/>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0" name="Google Shape;13137;p81">
              <a:extLst>
                <a:ext uri="{FF2B5EF4-FFF2-40B4-BE49-F238E27FC236}">
                  <a16:creationId xmlns:a16="http://schemas.microsoft.com/office/drawing/2014/main" id="{8BE1EBE3-288F-219B-1A7B-BFA85AEDAA00}"/>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1" name="Google Shape;13138;p81">
              <a:extLst>
                <a:ext uri="{FF2B5EF4-FFF2-40B4-BE49-F238E27FC236}">
                  <a16:creationId xmlns:a16="http://schemas.microsoft.com/office/drawing/2014/main" id="{66CD8F7C-A8EE-B592-2B8C-6EFDF65D37A6}"/>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2" name="Google Shape;13139;p81">
              <a:extLst>
                <a:ext uri="{FF2B5EF4-FFF2-40B4-BE49-F238E27FC236}">
                  <a16:creationId xmlns:a16="http://schemas.microsoft.com/office/drawing/2014/main" id="{A1AB9CAB-2D7F-F9FA-1820-5B9DC86889C6}"/>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3" name="Google Shape;13140;p81">
              <a:extLst>
                <a:ext uri="{FF2B5EF4-FFF2-40B4-BE49-F238E27FC236}">
                  <a16:creationId xmlns:a16="http://schemas.microsoft.com/office/drawing/2014/main" id="{FEB02BBA-CFE2-4548-19AE-A0C997C1E91D}"/>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4" name="Google Shape;13141;p81">
              <a:extLst>
                <a:ext uri="{FF2B5EF4-FFF2-40B4-BE49-F238E27FC236}">
                  <a16:creationId xmlns:a16="http://schemas.microsoft.com/office/drawing/2014/main" id="{B7E5D1D4-9378-9A92-EFED-03EF5AF076F2}"/>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5" name="Google Shape;13142;p81">
              <a:extLst>
                <a:ext uri="{FF2B5EF4-FFF2-40B4-BE49-F238E27FC236}">
                  <a16:creationId xmlns:a16="http://schemas.microsoft.com/office/drawing/2014/main" id="{CF3595EC-6E98-E1AB-A0E3-3312ADAF1956}"/>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6" name="Google Shape;13143;p81">
              <a:extLst>
                <a:ext uri="{FF2B5EF4-FFF2-40B4-BE49-F238E27FC236}">
                  <a16:creationId xmlns:a16="http://schemas.microsoft.com/office/drawing/2014/main" id="{49E07A99-606F-845D-AFEF-3B1B22D653DB}"/>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7" name="Google Shape;13144;p81">
              <a:extLst>
                <a:ext uri="{FF2B5EF4-FFF2-40B4-BE49-F238E27FC236}">
                  <a16:creationId xmlns:a16="http://schemas.microsoft.com/office/drawing/2014/main" id="{D0E8DD39-A159-F629-2A87-BD6936952E73}"/>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8" name="Google Shape;13145;p81">
              <a:extLst>
                <a:ext uri="{FF2B5EF4-FFF2-40B4-BE49-F238E27FC236}">
                  <a16:creationId xmlns:a16="http://schemas.microsoft.com/office/drawing/2014/main" id="{B388F8AF-160A-DA84-5C13-E101531DE683}"/>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9" name="Google Shape;13146;p81">
              <a:extLst>
                <a:ext uri="{FF2B5EF4-FFF2-40B4-BE49-F238E27FC236}">
                  <a16:creationId xmlns:a16="http://schemas.microsoft.com/office/drawing/2014/main" id="{E82363C0-A8D3-D3CD-3A39-F587A8AA6F9A}"/>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0" name="Google Shape;13147;p81">
              <a:extLst>
                <a:ext uri="{FF2B5EF4-FFF2-40B4-BE49-F238E27FC236}">
                  <a16:creationId xmlns:a16="http://schemas.microsoft.com/office/drawing/2014/main" id="{5E3646B4-99FE-C21E-DA38-4B179BE69325}"/>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1" name="Google Shape;13148;p81">
              <a:extLst>
                <a:ext uri="{FF2B5EF4-FFF2-40B4-BE49-F238E27FC236}">
                  <a16:creationId xmlns:a16="http://schemas.microsoft.com/office/drawing/2014/main" id="{06256F67-F8CC-1AF7-6930-9CD799204E0E}"/>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2" name="Google Shape;13149;p81">
              <a:extLst>
                <a:ext uri="{FF2B5EF4-FFF2-40B4-BE49-F238E27FC236}">
                  <a16:creationId xmlns:a16="http://schemas.microsoft.com/office/drawing/2014/main" id="{D352382C-5D69-CB56-C09A-72E75EAAE0E8}"/>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3" name="Google Shape;13150;p81">
              <a:extLst>
                <a:ext uri="{FF2B5EF4-FFF2-40B4-BE49-F238E27FC236}">
                  <a16:creationId xmlns:a16="http://schemas.microsoft.com/office/drawing/2014/main" id="{9A5747A7-0607-E697-8C81-E974F40B115F}"/>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4" name="Google Shape;13151;p81">
              <a:extLst>
                <a:ext uri="{FF2B5EF4-FFF2-40B4-BE49-F238E27FC236}">
                  <a16:creationId xmlns:a16="http://schemas.microsoft.com/office/drawing/2014/main" id="{0477F061-F910-8331-76ED-BDAE411DF1C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5" name="Google Shape;13152;p81">
              <a:extLst>
                <a:ext uri="{FF2B5EF4-FFF2-40B4-BE49-F238E27FC236}">
                  <a16:creationId xmlns:a16="http://schemas.microsoft.com/office/drawing/2014/main" id="{7FC7D6A8-04CE-26B4-39A4-1ED3D829D2F5}"/>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6" name="Google Shape;13153;p81">
              <a:extLst>
                <a:ext uri="{FF2B5EF4-FFF2-40B4-BE49-F238E27FC236}">
                  <a16:creationId xmlns:a16="http://schemas.microsoft.com/office/drawing/2014/main" id="{36BF863A-A67C-7073-6A31-639B2E742805}"/>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7" name="Google Shape;13154;p81">
              <a:extLst>
                <a:ext uri="{FF2B5EF4-FFF2-40B4-BE49-F238E27FC236}">
                  <a16:creationId xmlns:a16="http://schemas.microsoft.com/office/drawing/2014/main" id="{B910C2C2-996E-D210-BC2E-53B472AD5635}"/>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8" name="Google Shape;13155;p81">
              <a:extLst>
                <a:ext uri="{FF2B5EF4-FFF2-40B4-BE49-F238E27FC236}">
                  <a16:creationId xmlns:a16="http://schemas.microsoft.com/office/drawing/2014/main" id="{7CB15543-F642-313D-FB1D-7144DBDD2250}"/>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9" name="Google Shape;13156;p81">
              <a:extLst>
                <a:ext uri="{FF2B5EF4-FFF2-40B4-BE49-F238E27FC236}">
                  <a16:creationId xmlns:a16="http://schemas.microsoft.com/office/drawing/2014/main" id="{850FD8DD-28A9-39AF-E32B-0B62C97290C0}"/>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grpSp>
      <p:sp>
        <p:nvSpPr>
          <p:cNvPr id="1622" name="Title 55">
            <a:extLst>
              <a:ext uri="{FF2B5EF4-FFF2-40B4-BE49-F238E27FC236}">
                <a16:creationId xmlns:a16="http://schemas.microsoft.com/office/drawing/2014/main" id="{6464AB8C-E043-F0DF-2466-DF7BC0EAE9D0}"/>
              </a:ext>
            </a:extLst>
          </p:cNvPr>
          <p:cNvSpPr txBox="1">
            <a:spLocks/>
          </p:cNvSpPr>
          <p:nvPr/>
        </p:nvSpPr>
        <p:spPr>
          <a:xfrm>
            <a:off x="793102" y="243823"/>
            <a:ext cx="10515600" cy="670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Regional Differences - EDA</a:t>
            </a:r>
          </a:p>
        </p:txBody>
      </p:sp>
    </p:spTree>
    <p:extLst>
      <p:ext uri="{BB962C8B-B14F-4D97-AF65-F5344CB8AC3E}">
        <p14:creationId xmlns:p14="http://schemas.microsoft.com/office/powerpoint/2010/main" val="132162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5">
            <a:extLst>
              <a:ext uri="{FF2B5EF4-FFF2-40B4-BE49-F238E27FC236}">
                <a16:creationId xmlns:a16="http://schemas.microsoft.com/office/drawing/2014/main" id="{E9EFB6BF-8E11-25A9-D979-B765272EABE8}"/>
              </a:ext>
            </a:extLst>
          </p:cNvPr>
          <p:cNvSpPr txBox="1">
            <a:spLocks/>
          </p:cNvSpPr>
          <p:nvPr/>
        </p:nvSpPr>
        <p:spPr>
          <a:xfrm>
            <a:off x="793102" y="411777"/>
            <a:ext cx="10515600" cy="670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Assumptions Exploration</a:t>
            </a:r>
          </a:p>
        </p:txBody>
      </p:sp>
    </p:spTree>
    <p:extLst>
      <p:ext uri="{BB962C8B-B14F-4D97-AF65-F5344CB8AC3E}">
        <p14:creationId xmlns:p14="http://schemas.microsoft.com/office/powerpoint/2010/main" val="143675974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52832D6E-80FC-A134-8DC3-BBA4CFAC82C4}"/>
              </a:ext>
            </a:extLst>
          </p:cNvPr>
          <p:cNvSpPr>
            <a:spLocks/>
          </p:cNvSpPr>
          <p:nvPr/>
        </p:nvSpPr>
        <p:spPr>
          <a:xfrm>
            <a:off x="717077" y="2996607"/>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8FE0FB5-0036-6919-6E1E-81120AEF2539}"/>
              </a:ext>
            </a:extLst>
          </p:cNvPr>
          <p:cNvSpPr>
            <a:spLocks/>
          </p:cNvSpPr>
          <p:nvPr/>
        </p:nvSpPr>
        <p:spPr>
          <a:xfrm>
            <a:off x="717078" y="3876232"/>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8B8392F-1261-2E1D-9B95-6A6BD8ED5753}"/>
              </a:ext>
            </a:extLst>
          </p:cNvPr>
          <p:cNvPicPr>
            <a:picLocks noChangeAspect="1"/>
          </p:cNvPicPr>
          <p:nvPr/>
        </p:nvPicPr>
        <p:blipFill>
          <a:blip r:embed="rId3"/>
          <a:stretch>
            <a:fillRect/>
          </a:stretch>
        </p:blipFill>
        <p:spPr>
          <a:xfrm>
            <a:off x="1527177" y="1612665"/>
            <a:ext cx="6667500" cy="4114800"/>
          </a:xfrm>
          <a:prstGeom prst="rect">
            <a:avLst/>
          </a:prstGeom>
        </p:spPr>
      </p:pic>
      <p:sp>
        <p:nvSpPr>
          <p:cNvPr id="3" name="Oval 2">
            <a:extLst>
              <a:ext uri="{FF2B5EF4-FFF2-40B4-BE49-F238E27FC236}">
                <a16:creationId xmlns:a16="http://schemas.microsoft.com/office/drawing/2014/main" id="{6C474B62-44F8-5784-FD7A-429780ACA3FA}"/>
              </a:ext>
            </a:extLst>
          </p:cNvPr>
          <p:cNvSpPr>
            <a:spLocks/>
          </p:cNvSpPr>
          <p:nvPr/>
        </p:nvSpPr>
        <p:spPr>
          <a:xfrm>
            <a:off x="717076" y="2116982"/>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 name="Google Shape;15595;p87">
            <a:extLst>
              <a:ext uri="{FF2B5EF4-FFF2-40B4-BE49-F238E27FC236}">
                <a16:creationId xmlns:a16="http://schemas.microsoft.com/office/drawing/2014/main" id="{A4BDD6B9-55B7-A010-763E-FCB1F162F91B}"/>
              </a:ext>
            </a:extLst>
          </p:cNvPr>
          <p:cNvGrpSpPr/>
          <p:nvPr/>
        </p:nvGrpSpPr>
        <p:grpSpPr>
          <a:xfrm>
            <a:off x="906642" y="3972205"/>
            <a:ext cx="381517" cy="500210"/>
            <a:chOff x="-27313750" y="3545275"/>
            <a:chExt cx="226050" cy="296375"/>
          </a:xfrm>
          <a:solidFill>
            <a:schemeClr val="tx1"/>
          </a:solidFill>
        </p:grpSpPr>
        <p:sp>
          <p:nvSpPr>
            <p:cNvPr id="6" name="Google Shape;15596;p87">
              <a:extLst>
                <a:ext uri="{FF2B5EF4-FFF2-40B4-BE49-F238E27FC236}">
                  <a16:creationId xmlns:a16="http://schemas.microsoft.com/office/drawing/2014/main" id="{CCDA1A0A-BDA7-005E-F522-07038BAF9FFD}"/>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7" name="Google Shape;15597;p87">
              <a:extLst>
                <a:ext uri="{FF2B5EF4-FFF2-40B4-BE49-F238E27FC236}">
                  <a16:creationId xmlns:a16="http://schemas.microsoft.com/office/drawing/2014/main" id="{FD86F3D5-A25D-1ABC-167E-DC956C88A72D}"/>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8" name="Google Shape;15598;p87">
              <a:extLst>
                <a:ext uri="{FF2B5EF4-FFF2-40B4-BE49-F238E27FC236}">
                  <a16:creationId xmlns:a16="http://schemas.microsoft.com/office/drawing/2014/main" id="{2DDDB7C9-047F-9F6A-4E37-E8BD179BD44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9" name="Google Shape;15642;p87">
            <a:extLst>
              <a:ext uri="{FF2B5EF4-FFF2-40B4-BE49-F238E27FC236}">
                <a16:creationId xmlns:a16="http://schemas.microsoft.com/office/drawing/2014/main" id="{CA50C77A-E28F-2D5C-6C73-5776C613EC80}"/>
              </a:ext>
            </a:extLst>
          </p:cNvPr>
          <p:cNvSpPr/>
          <p:nvPr/>
        </p:nvSpPr>
        <p:spPr>
          <a:xfrm>
            <a:off x="858610" y="2347882"/>
            <a:ext cx="477582" cy="327378"/>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11" name="Google Shape;15628;p87">
            <a:extLst>
              <a:ext uri="{FF2B5EF4-FFF2-40B4-BE49-F238E27FC236}">
                <a16:creationId xmlns:a16="http://schemas.microsoft.com/office/drawing/2014/main" id="{31FEEB13-DC9C-E8DB-115A-6E90FA0E5230}"/>
              </a:ext>
            </a:extLst>
          </p:cNvPr>
          <p:cNvGrpSpPr/>
          <p:nvPr/>
        </p:nvGrpSpPr>
        <p:grpSpPr>
          <a:xfrm>
            <a:off x="858609" y="3154455"/>
            <a:ext cx="534705" cy="438065"/>
            <a:chOff x="-26981375" y="3951875"/>
            <a:chExt cx="296150" cy="242625"/>
          </a:xfrm>
          <a:solidFill>
            <a:schemeClr val="tx1"/>
          </a:solidFill>
        </p:grpSpPr>
        <p:sp>
          <p:nvSpPr>
            <p:cNvPr id="12" name="Google Shape;15629;p87">
              <a:extLst>
                <a:ext uri="{FF2B5EF4-FFF2-40B4-BE49-F238E27FC236}">
                  <a16:creationId xmlns:a16="http://schemas.microsoft.com/office/drawing/2014/main" id="{3B7F4969-8DA8-3472-AE8A-E5C1A07BAD22}"/>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30;p87">
              <a:extLst>
                <a:ext uri="{FF2B5EF4-FFF2-40B4-BE49-F238E27FC236}">
                  <a16:creationId xmlns:a16="http://schemas.microsoft.com/office/drawing/2014/main" id="{FC2AA30F-FECE-8DFC-C01A-89D509ACAF8C}"/>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31;p87">
              <a:extLst>
                <a:ext uri="{FF2B5EF4-FFF2-40B4-BE49-F238E27FC236}">
                  <a16:creationId xmlns:a16="http://schemas.microsoft.com/office/drawing/2014/main" id="{EBDE1A95-CC47-E769-0CA9-088CB372A7FF}"/>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21" name="Oval 20">
            <a:extLst>
              <a:ext uri="{FF2B5EF4-FFF2-40B4-BE49-F238E27FC236}">
                <a16:creationId xmlns:a16="http://schemas.microsoft.com/office/drawing/2014/main" id="{BBD89831-FEAA-4534-57D1-AA254B15734E}"/>
              </a:ext>
            </a:extLst>
          </p:cNvPr>
          <p:cNvSpPr>
            <a:spLocks/>
          </p:cNvSpPr>
          <p:nvPr/>
        </p:nvSpPr>
        <p:spPr>
          <a:xfrm>
            <a:off x="717076" y="4755857"/>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EBFA574F-7E4A-75F1-E373-26716F6A5F86}"/>
              </a:ext>
            </a:extLst>
          </p:cNvPr>
          <p:cNvGrpSpPr/>
          <p:nvPr/>
        </p:nvGrpSpPr>
        <p:grpSpPr>
          <a:xfrm>
            <a:off x="874230" y="4885162"/>
            <a:ext cx="460542" cy="459297"/>
            <a:chOff x="-23599325" y="1971025"/>
            <a:chExt cx="296175" cy="295375"/>
          </a:xfrm>
          <a:solidFill>
            <a:schemeClr val="tx1"/>
          </a:solidFill>
        </p:grpSpPr>
        <p:sp>
          <p:nvSpPr>
            <p:cNvPr id="19" name="Google Shape;6703;p54">
              <a:extLst>
                <a:ext uri="{FF2B5EF4-FFF2-40B4-BE49-F238E27FC236}">
                  <a16:creationId xmlns:a16="http://schemas.microsoft.com/office/drawing/2014/main" id="{A9D0E8C7-5D20-BC52-5861-D485A8A0EA7C}"/>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7E3B96C9-DD73-6FBD-23D9-B45AC459DE6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528F761E-879A-EE34-647E-A4940ECF849A}"/>
              </a:ext>
            </a:extLst>
          </p:cNvPr>
          <p:cNvSpPr txBox="1"/>
          <p:nvPr/>
        </p:nvSpPr>
        <p:spPr>
          <a:xfrm>
            <a:off x="717076" y="778708"/>
            <a:ext cx="8598374" cy="584775"/>
          </a:xfrm>
          <a:prstGeom prst="rect">
            <a:avLst/>
          </a:prstGeom>
          <a:noFill/>
        </p:spPr>
        <p:txBody>
          <a:bodyPr wrap="square" rtlCol="0">
            <a:spAutoFit/>
          </a:bodyPr>
          <a:lstStyle/>
          <a:p>
            <a:r>
              <a:rPr lang="en-US" sz="3200" dirty="0">
                <a:latin typeface="+mj-lt"/>
              </a:rPr>
              <a:t>Correlation Matrix with potential Multicollinearity </a:t>
            </a:r>
          </a:p>
        </p:txBody>
      </p:sp>
    </p:spTree>
    <p:extLst>
      <p:ext uri="{BB962C8B-B14F-4D97-AF65-F5344CB8AC3E}">
        <p14:creationId xmlns:p14="http://schemas.microsoft.com/office/powerpoint/2010/main" val="752774598"/>
      </p:ext>
    </p:extLst>
  </p:cSld>
  <p:clrMapOvr>
    <a:masterClrMapping/>
  </p:clrMapOvr>
</p:sld>
</file>

<file path=ppt/theme/theme1.xml><?xml version="1.0" encoding="utf-8"?>
<a:theme xmlns:a="http://schemas.openxmlformats.org/drawingml/2006/main" name="Office Theme">
  <a:themeElements>
    <a:clrScheme name="Custom 1">
      <a:dk1>
        <a:srgbClr val="E8E8E8"/>
      </a:dk1>
      <a:lt1>
        <a:srgbClr val="0E2841"/>
      </a:lt1>
      <a:dk2>
        <a:srgbClr val="609175"/>
      </a:dk2>
      <a:lt2>
        <a:srgbClr val="1B3B6F"/>
      </a:lt2>
      <a:accent1>
        <a:srgbClr val="609175"/>
      </a:accent1>
      <a:accent2>
        <a:srgbClr val="21295C"/>
      </a:accent2>
      <a:accent3>
        <a:srgbClr val="1B3B6F"/>
      </a:accent3>
      <a:accent4>
        <a:srgbClr val="6F7273"/>
      </a:accent4>
      <a:accent5>
        <a:srgbClr val="DCEDFF"/>
      </a:accent5>
      <a:accent6>
        <a:srgbClr val="85BFFF"/>
      </a:accent6>
      <a:hlink>
        <a:srgbClr val="609175"/>
      </a:hlink>
      <a:folHlink>
        <a:srgbClr val="E27396"/>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2102</TotalTime>
  <Words>1873</Words>
  <Application>Microsoft Office PowerPoint</Application>
  <PresentationFormat>Widescreen</PresentationFormat>
  <Paragraphs>213</Paragraphs>
  <Slides>24</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Calibri</vt:lpstr>
      <vt:lpstr>Segoe UI</vt:lpstr>
      <vt:lpstr>Office Theme</vt:lpstr>
      <vt:lpstr>Long Term Hospitalizations Analysis Based on Potential Nosocomial Infections and Other Risk Factors </vt:lpstr>
      <vt:lpstr>EDA and Summary Information</vt:lpstr>
      <vt:lpstr>Define variables </vt:lpstr>
      <vt:lpstr>Define variables </vt:lpstr>
      <vt:lpstr>EDA and Summary Information</vt:lpstr>
      <vt:lpstr>EDA and Summary Information</vt:lpstr>
      <vt:lpstr>PowerPoint Presentation</vt:lpstr>
      <vt:lpstr>PowerPoint Presentation</vt:lpstr>
      <vt:lpstr>PowerPoint Presentation</vt:lpstr>
      <vt:lpstr>PowerPoint Presentation</vt:lpstr>
      <vt:lpstr>Objective One</vt:lpstr>
      <vt:lpstr>Objective 1 Summary Table</vt:lpstr>
      <vt:lpstr>PowerPoint Presentation</vt:lpstr>
      <vt:lpstr>Assumptions</vt:lpstr>
      <vt:lpstr>Objective One -Conclusion</vt:lpstr>
      <vt:lpstr>Objective 2 </vt:lpstr>
      <vt:lpstr>Objective 2 – Complexity </vt:lpstr>
      <vt:lpstr>Model Building</vt:lpstr>
      <vt:lpstr>Objective 2 </vt:lpstr>
      <vt:lpstr>Objective 2 - KNN</vt:lpstr>
      <vt:lpstr>Objective Two - conclusions</vt:lpstr>
      <vt:lpstr>Instructions for use</vt:lpstr>
      <vt:lpstr>Instructions for use (premium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Payden bullis</dc:creator>
  <cp:lastModifiedBy>Payden bullis</cp:lastModifiedBy>
  <cp:revision>16</cp:revision>
  <dcterms:created xsi:type="dcterms:W3CDTF">2025-01-30T03:09:00Z</dcterms:created>
  <dcterms:modified xsi:type="dcterms:W3CDTF">2025-02-08T20:00:59Z</dcterms:modified>
</cp:coreProperties>
</file>