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4625-4EF5-4857-A30E-4080667D1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CB7C9-DC47-43AB-AE78-DEBAB4A9D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3C09-FDBA-4DAF-9CBF-F007D373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7DA6D-C219-4952-9F58-02C4A2B7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5395-F329-411C-A198-51FA06ED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ED23-441F-4854-B44D-375A370C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88A4E-9C0D-4DEB-A591-101948E39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3401-AC69-421D-94D0-7D214D1D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2C86-8A81-4E45-BADA-09CEA1E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6910-88F3-4135-9C19-A7D52E08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3A9ED-A719-48A0-B342-E4E1BB6C4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7DA6-82D2-4F65-8F9A-753D4457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06FA-BBAD-4259-9878-35ECD6C1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79FB-0DA1-4402-8CB6-F1785D4D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BD61-BC29-4F67-9A45-C0688ED0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7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59F4-AE8E-45EA-97D5-6339DB9C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5A1E-BD35-4F7E-864E-5B948627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F3D4-96BF-4195-BE4E-EF8AF73B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672C-BC9E-48D6-98F3-F3EEE09E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0CDD-4F69-43C7-8E09-92141165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4DE3-3758-42A6-8995-BC3287CD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A6592-AFF8-4913-96B1-37607826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C06F-8D1E-4DBE-B7CD-5C01E224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8C79-F0CB-4F33-983E-584F61A0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2DC4-1209-4291-BC1F-361F4B7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2408-8D02-40FB-B277-746275B6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9AB7-2B93-4E78-8E64-4E99F858B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0AD3E-0B52-4D2C-B171-0E06BB38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971A-6E34-4F86-8DE2-FE2FDC35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EBB49-FE36-46E5-84B1-19BD381C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3DFB8-2C1E-4B00-8E9E-F2AA9FAC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B529-4C02-4514-BDB6-AF26ADD4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5B7DE-C0D6-4785-9389-5196B864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D4CE4-EEE4-484F-A6F1-BC5DE3EAF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EB3CC-6FE0-4E11-AF6E-AF3C5B07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B21AA-F762-4D13-B3C1-C5F98953D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E530B-AE89-4571-8B44-466F8313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2264E-8449-47ED-AB40-38B5E966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68F04-6A3E-4CE3-961B-A4F930C4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4470-8761-4A8D-A8BA-2C8056D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5656A-9A4B-4D53-99AD-2DC38EFD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01BD7-479A-4B63-9AC0-064F8213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93657-2971-4F3C-A23F-F421569A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950A8-1983-495C-BDAA-5B5252AC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1FA90-B89B-4008-9702-4211FA3C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54F9-F01D-4815-B539-B03F1190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5B11-52D1-4912-AFA4-6E5FBA5B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CF81-E9AE-4179-A7BB-2E9C39F8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721E-091B-41C1-B032-A6332DC3C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2122-7DF7-4035-8EA6-E3CD7689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6F40-4A8D-48B3-9401-345AA891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6F6E-828C-4611-B619-C1F2DB28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8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8A02-32C0-49CC-9A7A-573709BF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AE4A7-740B-4DDB-B1CF-837696CE6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657D0-33A8-41B0-849B-45A67B068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74DD-9C1D-47A7-8216-3F338687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38F67-1017-4D63-9275-AF3520D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CA67-11BA-46C4-A058-8F55EB76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5F7EF-77BA-4770-A999-74A87C22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ACBF6-5BEB-4C0E-9B8C-27F61D50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E0A6-88DD-4BA4-A801-A095BB79E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ABB3-1963-466F-8288-E89C7A8CF9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A0AE-2AE8-46CF-8A24-FF026B3FA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D7D0-47D4-46C5-AA83-412EC2641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8FBF-6D94-4AAF-96C7-FBBDC8EB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2EC83-ED92-43D1-A010-8687BBF03D91}"/>
              </a:ext>
            </a:extLst>
          </p:cNvPr>
          <p:cNvSpPr/>
          <p:nvPr/>
        </p:nvSpPr>
        <p:spPr>
          <a:xfrm>
            <a:off x="863600" y="609600"/>
            <a:ext cx="1960880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Contact_book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53F63-BDEB-4BD8-9D38-BCE2CF4627D2}"/>
              </a:ext>
            </a:extLst>
          </p:cNvPr>
          <p:cNvSpPr/>
          <p:nvPr/>
        </p:nvSpPr>
        <p:spPr>
          <a:xfrm>
            <a:off x="2367280" y="2011680"/>
            <a:ext cx="1960880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Add_book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8D015-6C45-462A-A53C-DC7DA250AEF9}"/>
              </a:ext>
            </a:extLst>
          </p:cNvPr>
          <p:cNvSpPr/>
          <p:nvPr/>
        </p:nvSpPr>
        <p:spPr>
          <a:xfrm>
            <a:off x="3708400" y="3429000"/>
            <a:ext cx="2204720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Save_all_book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634E4-759A-42DD-B740-58610E21EF8E}"/>
              </a:ext>
            </a:extLst>
          </p:cNvPr>
          <p:cNvSpPr/>
          <p:nvPr/>
        </p:nvSpPr>
        <p:spPr>
          <a:xfrm>
            <a:off x="5394960" y="4785360"/>
            <a:ext cx="2204720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View_all_book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4D2AEE-2AC8-44D0-846B-AC10F9A0EB0C}"/>
              </a:ext>
            </a:extLst>
          </p:cNvPr>
          <p:cNvSpPr/>
          <p:nvPr/>
        </p:nvSpPr>
        <p:spPr>
          <a:xfrm>
            <a:off x="8128000" y="3429000"/>
            <a:ext cx="2367280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Search_book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0D784-10DB-40CD-BA70-6F4C8B634721}"/>
              </a:ext>
            </a:extLst>
          </p:cNvPr>
          <p:cNvSpPr/>
          <p:nvPr/>
        </p:nvSpPr>
        <p:spPr>
          <a:xfrm>
            <a:off x="8910320" y="1811020"/>
            <a:ext cx="2499360" cy="955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Remove_book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CEA841-1F26-4300-9876-109FF6AE3FB5}"/>
              </a:ext>
            </a:extLst>
          </p:cNvPr>
          <p:cNvCxnSpPr>
            <a:cxnSpLocks/>
          </p:cNvCxnSpPr>
          <p:nvPr/>
        </p:nvCxnSpPr>
        <p:spPr>
          <a:xfrm>
            <a:off x="2672080" y="1564640"/>
            <a:ext cx="0" cy="3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AE7528-7F6A-4CEA-A388-C4BFE4E7C15D}"/>
              </a:ext>
            </a:extLst>
          </p:cNvPr>
          <p:cNvCxnSpPr/>
          <p:nvPr/>
        </p:nvCxnSpPr>
        <p:spPr>
          <a:xfrm>
            <a:off x="4053840" y="2966720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1BC88-E2D2-46D5-9101-512917DEE0E8}"/>
              </a:ext>
            </a:extLst>
          </p:cNvPr>
          <p:cNvCxnSpPr/>
          <p:nvPr/>
        </p:nvCxnSpPr>
        <p:spPr>
          <a:xfrm>
            <a:off x="5648960" y="4384040"/>
            <a:ext cx="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24C1D1-51F7-425A-A934-4FFEDEE91C18}"/>
              </a:ext>
            </a:extLst>
          </p:cNvPr>
          <p:cNvCxnSpPr>
            <a:stCxn id="7" idx="3"/>
          </p:cNvCxnSpPr>
          <p:nvPr/>
        </p:nvCxnSpPr>
        <p:spPr>
          <a:xfrm flipV="1">
            <a:off x="7599680" y="4523740"/>
            <a:ext cx="67056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3305EE-DBDF-43A8-AC27-31CE30F472DE}"/>
              </a:ext>
            </a:extLst>
          </p:cNvPr>
          <p:cNvCxnSpPr/>
          <p:nvPr/>
        </p:nvCxnSpPr>
        <p:spPr>
          <a:xfrm flipV="1">
            <a:off x="9916160" y="2966720"/>
            <a:ext cx="0" cy="46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5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 GADGET</dc:creator>
  <cp:lastModifiedBy>LAPTOP GADGET</cp:lastModifiedBy>
  <cp:revision>2</cp:revision>
  <dcterms:created xsi:type="dcterms:W3CDTF">2024-12-05T15:11:00Z</dcterms:created>
  <dcterms:modified xsi:type="dcterms:W3CDTF">2024-12-05T15:20:02Z</dcterms:modified>
</cp:coreProperties>
</file>