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0" r:id="rId5"/>
    <p:sldMasterId id="2147483653" r:id="rId6"/>
    <p:sldMasterId id="2147483662" r:id="rId7"/>
  </p:sldMasterIdLst>
  <p:notesMasterIdLst>
    <p:notesMasterId r:id="rId13"/>
  </p:notesMasterIdLst>
  <p:sldIdLst>
    <p:sldId id="256" r:id="rId8"/>
    <p:sldId id="257" r:id="rId9"/>
    <p:sldId id="258" r:id="rId10"/>
    <p:sldId id="262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86B"/>
    <a:srgbClr val="F57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0B005-7748-4467-8A9F-352B0A0445A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C95F5-F0BC-4EDC-90C0-06AEA7DA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67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7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5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B14C2-EE1F-4FFC-83D3-A81948E7F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22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590800"/>
            <a:ext cx="6934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64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52400"/>
            <a:ext cx="2044700" cy="49934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-11430" y="617220"/>
            <a:ext cx="7086600" cy="0"/>
          </a:xfrm>
          <a:prstGeom prst="line">
            <a:avLst/>
          </a:prstGeom>
          <a:ln w="19050">
            <a:solidFill>
              <a:srgbClr val="2A28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4"/>
          <p:cNvSpPr>
            <a:spLocks noChangeArrowheads="1"/>
          </p:cNvSpPr>
          <p:nvPr userDrawn="1"/>
        </p:nvSpPr>
        <p:spPr bwMode="auto">
          <a:xfrm>
            <a:off x="304800" y="6500813"/>
            <a:ext cx="22098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 dirty="0" smtClean="0">
                <a:solidFill>
                  <a:srgbClr val="131B5C"/>
                </a:solidFill>
                <a:cs typeface="Arial" charset="0"/>
              </a:rPr>
              <a:t>© 2015 LGS Innovations LLC</a:t>
            </a:r>
          </a:p>
        </p:txBody>
      </p:sp>
      <p:sp>
        <p:nvSpPr>
          <p:cNvPr id="11" name="Rectangle 6"/>
          <p:cNvSpPr txBox="1">
            <a:spLocks noChangeArrowheads="1"/>
          </p:cNvSpPr>
          <p:nvPr userDrawn="1"/>
        </p:nvSpPr>
        <p:spPr bwMode="auto">
          <a:xfrm>
            <a:off x="7772400" y="6477000"/>
            <a:ext cx="1066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900" b="1" kern="1200">
                <a:solidFill>
                  <a:srgbClr val="131B5C"/>
                </a:solidFill>
                <a:latin typeface="+mn-lt"/>
                <a:ea typeface="ＭＳ Ｐゴシック" charset="-128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A64F72-5DC6-487C-A4BD-C9F1125BD786}" type="slidenum">
              <a:rPr lang="en-US" altLang="en-US" smtClean="0"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/>
            </a:endParaRP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31750">
            <a:solidFill>
              <a:srgbClr val="90BC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66003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background-plainbl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Line 9"/>
          <p:cNvSpPr>
            <a:spLocks noChangeShapeType="1"/>
          </p:cNvSpPr>
          <p:nvPr/>
        </p:nvSpPr>
        <p:spPr bwMode="auto">
          <a:xfrm>
            <a:off x="0" y="1247775"/>
            <a:ext cx="9144000" cy="0"/>
          </a:xfrm>
          <a:prstGeom prst="line">
            <a:avLst/>
          </a:prstGeom>
          <a:noFill/>
          <a:ln w="44450">
            <a:solidFill>
              <a:srgbClr val="90BC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057" name="Line 10"/>
          <p:cNvSpPr>
            <a:spLocks noChangeShapeType="1"/>
          </p:cNvSpPr>
          <p:nvPr/>
        </p:nvSpPr>
        <p:spPr bwMode="auto">
          <a:xfrm>
            <a:off x="0" y="4267200"/>
            <a:ext cx="9144000" cy="0"/>
          </a:xfrm>
          <a:prstGeom prst="line">
            <a:avLst/>
          </a:prstGeom>
          <a:noFill/>
          <a:ln w="57150">
            <a:solidFill>
              <a:srgbClr val="90BC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749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1" descr="LGS_LOGO_0910_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28600"/>
            <a:ext cx="13493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934200" y="152400"/>
            <a:ext cx="2057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5000" y="2133600"/>
            <a:ext cx="4876800" cy="2819400"/>
          </a:xfrm>
          <a:prstGeom prst="rect">
            <a:avLst/>
          </a:prstGeom>
          <a:solidFill>
            <a:schemeClr val="bg1"/>
          </a:solidFill>
          <a:ln>
            <a:solidFill>
              <a:srgbClr val="5390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2209800" y="342900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100" b="0" dirty="0" smtClean="0">
                <a:solidFill>
                  <a:srgbClr val="2A286B"/>
                </a:solidFill>
              </a:rPr>
              <a:t>45195 Business Court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100" b="0" dirty="0" smtClean="0">
                <a:solidFill>
                  <a:srgbClr val="2A286B"/>
                </a:solidFill>
              </a:rPr>
              <a:t>Suite 100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100" b="0" dirty="0" smtClean="0">
                <a:solidFill>
                  <a:srgbClr val="2A286B"/>
                </a:solidFill>
              </a:rPr>
              <a:t>Dulles, VA 20166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100" b="0" dirty="0" smtClean="0">
                <a:solidFill>
                  <a:srgbClr val="2A286B"/>
                </a:solidFill>
              </a:rPr>
              <a:t>First.last@axiosengineering.com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304800" y="6500813"/>
            <a:ext cx="22098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 dirty="0" smtClean="0">
                <a:solidFill>
                  <a:srgbClr val="131B5C"/>
                </a:solidFill>
                <a:cs typeface="Arial" charset="0"/>
              </a:rPr>
              <a:t>© 2015 LGS Innovations LLC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77000"/>
            <a:ext cx="1066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1">
                <a:solidFill>
                  <a:srgbClr val="131B5C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EEC329-75A9-4787-B4D2-ABB2AAE17382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  <p:sp>
        <p:nvSpPr>
          <p:cNvPr id="4106" name="Line 12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31750">
            <a:solidFill>
              <a:srgbClr val="90BC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900" y="2286000"/>
            <a:ext cx="2044700" cy="499348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 flipH="1">
            <a:off x="-11430" y="617220"/>
            <a:ext cx="9155430" cy="0"/>
          </a:xfrm>
          <a:prstGeom prst="line">
            <a:avLst/>
          </a:prstGeom>
          <a:ln w="19050">
            <a:solidFill>
              <a:srgbClr val="2A28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1905000" y="2892029"/>
            <a:ext cx="48768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905000" y="2971800"/>
            <a:ext cx="4876800" cy="45719"/>
          </a:xfrm>
          <a:prstGeom prst="rect">
            <a:avLst/>
          </a:prstGeom>
          <a:solidFill>
            <a:srgbClr val="F57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4"/>
          <p:cNvSpPr txBox="1">
            <a:spLocks noChangeArrowheads="1"/>
          </p:cNvSpPr>
          <p:nvPr userDrawn="1"/>
        </p:nvSpPr>
        <p:spPr bwMode="auto">
          <a:xfrm>
            <a:off x="2133600" y="2362200"/>
            <a:ext cx="2667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200" b="1" dirty="0" err="1" smtClean="0">
                <a:solidFill>
                  <a:srgbClr val="2A286B"/>
                </a:solidFill>
              </a:rPr>
              <a:t>First</a:t>
            </a:r>
            <a:r>
              <a:rPr lang="en-US" altLang="en-US" sz="1200" b="1" baseline="0" dirty="0" err="1" smtClean="0">
                <a:solidFill>
                  <a:srgbClr val="2A286B"/>
                </a:solidFill>
              </a:rPr>
              <a:t>name</a:t>
            </a:r>
            <a:r>
              <a:rPr lang="en-US" altLang="en-US" sz="1200" b="1" baseline="0" dirty="0" smtClean="0">
                <a:solidFill>
                  <a:srgbClr val="2A286B"/>
                </a:solidFill>
              </a:rPr>
              <a:t> </a:t>
            </a:r>
            <a:r>
              <a:rPr lang="en-US" altLang="en-US" sz="1200" b="1" baseline="0" dirty="0" err="1" smtClean="0">
                <a:solidFill>
                  <a:srgbClr val="2A286B"/>
                </a:solidFill>
              </a:rPr>
              <a:t>Lastname</a:t>
            </a:r>
            <a:endParaRPr lang="en-US" altLang="en-US" sz="1200" b="1" baseline="0" dirty="0" smtClean="0">
              <a:solidFill>
                <a:srgbClr val="2A286B"/>
              </a:solidFill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100" b="0" i="1" baseline="0" dirty="0" smtClean="0">
                <a:solidFill>
                  <a:srgbClr val="2A286B"/>
                </a:solidFill>
              </a:rPr>
              <a:t>Title</a:t>
            </a:r>
            <a:endParaRPr lang="en-US" altLang="en-US" sz="1100" b="0" i="1" dirty="0" smtClean="0">
              <a:solidFill>
                <a:srgbClr val="2A286B"/>
              </a:solidFill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 userDrawn="1"/>
        </p:nvSpPr>
        <p:spPr bwMode="auto">
          <a:xfrm>
            <a:off x="4495800" y="342900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100" b="1" dirty="0" smtClean="0">
                <a:solidFill>
                  <a:srgbClr val="2A286B"/>
                </a:solidFill>
              </a:rPr>
              <a:t>Tel:</a:t>
            </a:r>
            <a:r>
              <a:rPr lang="en-US" altLang="en-US" sz="1100" b="0" dirty="0" smtClean="0">
                <a:solidFill>
                  <a:srgbClr val="2A286B"/>
                </a:solidFill>
              </a:rPr>
              <a:t>	        XXX-XXX-XXXX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100" b="1" dirty="0" smtClean="0">
                <a:solidFill>
                  <a:srgbClr val="2A286B"/>
                </a:solidFill>
              </a:rPr>
              <a:t>Cell:</a:t>
            </a:r>
            <a:r>
              <a:rPr lang="en-US" altLang="en-US" sz="1100" b="0" dirty="0" smtClean="0">
                <a:solidFill>
                  <a:srgbClr val="2A286B"/>
                </a:solidFill>
              </a:rPr>
              <a:t>	        XXX-XXX-XXXX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100" b="1" dirty="0" smtClean="0">
                <a:solidFill>
                  <a:srgbClr val="2A286B"/>
                </a:solidFill>
              </a:rPr>
              <a:t>Fax:</a:t>
            </a:r>
            <a:r>
              <a:rPr lang="en-US" altLang="en-US" sz="1100" b="0" dirty="0" smtClean="0">
                <a:solidFill>
                  <a:srgbClr val="2A286B"/>
                </a:solidFill>
              </a:rPr>
              <a:t>	</a:t>
            </a:r>
            <a:r>
              <a:rPr lang="en-US" altLang="en-US" sz="1100" b="0" baseline="0" dirty="0" smtClean="0">
                <a:solidFill>
                  <a:srgbClr val="2A286B"/>
                </a:solidFill>
              </a:rPr>
              <a:t>        </a:t>
            </a:r>
            <a:r>
              <a:rPr lang="en-US" altLang="en-US" sz="1100" b="0" dirty="0" smtClean="0">
                <a:solidFill>
                  <a:srgbClr val="2A286B"/>
                </a:solidFill>
              </a:rPr>
              <a:t>XXX-XXX-XXXX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100" b="1" dirty="0" smtClean="0">
                <a:solidFill>
                  <a:srgbClr val="2A286B"/>
                </a:solidFill>
              </a:rPr>
              <a:t>Secure:</a:t>
            </a:r>
            <a:r>
              <a:rPr lang="en-US" altLang="en-US" sz="1100" b="1" baseline="0" dirty="0" smtClean="0">
                <a:solidFill>
                  <a:srgbClr val="2A286B"/>
                </a:solidFill>
              </a:rPr>
              <a:t>   </a:t>
            </a:r>
            <a:r>
              <a:rPr lang="en-US" altLang="en-US" sz="1100" b="0" baseline="0" dirty="0" smtClean="0">
                <a:solidFill>
                  <a:srgbClr val="2A286B"/>
                </a:solidFill>
              </a:rPr>
              <a:t>XXX-XXX-XXXX</a:t>
            </a:r>
            <a:endParaRPr lang="en-US" altLang="en-US" sz="1100" b="0" dirty="0" smtClean="0">
              <a:solidFill>
                <a:srgbClr val="2A28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42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ＭＳ Ｐゴシック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ＭＳ Ｐゴシック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ＭＳ Ｐゴシック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3366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6699FF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38400"/>
            <a:ext cx="7391400" cy="1371600"/>
          </a:xfrm>
        </p:spPr>
        <p:txBody>
          <a:bodyPr/>
          <a:lstStyle/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486400"/>
            <a:ext cx="6400800" cy="9144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2060"/>
                </a:solidFill>
              </a:rPr>
              <a:t>Title</a:t>
            </a:r>
          </a:p>
          <a:p>
            <a:pPr algn="l"/>
            <a:r>
              <a:rPr lang="en-US" sz="2400" dirty="0">
                <a:solidFill>
                  <a:srgbClr val="002060"/>
                </a:solid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85828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8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6"/>
          <p:cNvSpPr>
            <a:spLocks noGrp="1"/>
          </p:cNvSpPr>
          <p:nvPr>
            <p:ph type="ctrTitle" idx="4294967295"/>
          </p:nvPr>
        </p:nvSpPr>
        <p:spPr>
          <a:xfrm>
            <a:off x="0" y="2111375"/>
            <a:ext cx="9144000" cy="1470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2400" b="1" cap="all" dirty="0">
                <a:solidFill>
                  <a:schemeClr val="bg1"/>
                </a:solidFill>
                <a:latin typeface="Calibri" pitchFamily="34" charset="0"/>
              </a:rPr>
              <a:t/>
            </a:r>
            <a:br>
              <a:rPr lang="en-US" altLang="en-US" sz="2400" b="1" cap="all" dirty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altLang="en-US" sz="2400" b="1" cap="all" dirty="0" smtClean="0">
                <a:solidFill>
                  <a:schemeClr val="bg1"/>
                </a:solidFill>
                <a:latin typeface="Calibri" pitchFamily="34" charset="0"/>
              </a:rPr>
              <a:t>Title slide</a:t>
            </a:r>
            <a:r>
              <a:rPr lang="en-US" altLang="en-US" sz="2400" b="1" cap="all" dirty="0">
                <a:solidFill>
                  <a:schemeClr val="bg1"/>
                </a:solidFill>
                <a:latin typeface="Calibri" pitchFamily="34" charset="0"/>
              </a:rPr>
              <a:t/>
            </a:r>
            <a:br>
              <a:rPr lang="en-US" altLang="en-US" sz="2400" b="1" cap="all" dirty="0">
                <a:solidFill>
                  <a:schemeClr val="bg1"/>
                </a:solidFill>
                <a:latin typeface="Calibri" pitchFamily="34" charset="0"/>
              </a:rPr>
            </a:br>
            <a:endParaRPr lang="en-US" altLang="en-US" sz="2400" b="1" i="1" cap="all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156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7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A789BF3-0705-4934-85B8-38D5E5DD8D48}" type="slidenum">
              <a:rPr lang="en-US" altLang="en-US" smtClean="0">
                <a:solidFill>
                  <a:srgbClr val="131B5C"/>
                </a:solidFill>
              </a:rPr>
              <a:pPr eaLnBrk="1" hangingPunct="1"/>
              <a:t>5</a:t>
            </a:fld>
            <a:endParaRPr lang="en-US" altLang="en-US" smtClean="0">
              <a:solidFill>
                <a:srgbClr val="131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9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Custom Design">
  <a:themeElements>
    <a:clrScheme name="7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Custom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FBD73C3691AD4393714E57A6A23DFA" ma:contentTypeVersion="0" ma:contentTypeDescription="Create a new document." ma:contentTypeScope="" ma:versionID="26c9e82f98cf167bcc2ca475343eabc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33B651-03AE-4D58-8AB3-353AC2A77E67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1307EE2-2D3E-42E9-B1FB-442B8B2CB4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31AC98-4D67-4930-8FC5-447ED75C16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Office Theme</vt:lpstr>
      <vt:lpstr>Custom Design</vt:lpstr>
      <vt:lpstr>1_Custom Design</vt:lpstr>
      <vt:lpstr>8_Custom Design</vt:lpstr>
      <vt:lpstr>Title Goes Here</vt:lpstr>
      <vt:lpstr>PowerPoint Presentation</vt:lpstr>
      <vt:lpstr> Title slide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Administrator</dc:creator>
  <cp:lastModifiedBy>Smith, Chris L</cp:lastModifiedBy>
  <cp:revision>13</cp:revision>
  <dcterms:created xsi:type="dcterms:W3CDTF">2015-09-25T17:19:45Z</dcterms:created>
  <dcterms:modified xsi:type="dcterms:W3CDTF">2015-10-09T21:46:23Z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0x01010035FBD73C3691AD4393714E57A6A23DFA</vt:lpwstr>
  </property>
</Properties>
</file>