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6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B2B3-C2F4-4FEA-967C-7B2E7DC7885A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596E7-D389-49DF-8B1D-01D18E0D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FBA598-5417-4C81-B5C0-75D851CEB3CC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 smtClean="0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07/29/17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2BE1B5B-CEC9-40FE-BD69-A5D7C7C17D6B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64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BECF1-65B2-4AF0-A5F3-A0DE92629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600200" y="6477000"/>
            <a:ext cx="71405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en-US" sz="1200" b="1" smtClean="0">
                <a:solidFill>
                  <a:srgbClr val="7F7F7F"/>
                </a:solidFill>
                <a:latin typeface="Calibri" panose="020F0502020204030204" pitchFamily="34" charset="0"/>
              </a:rPr>
              <a:t>Project Contact:  </a:t>
            </a:r>
            <a:r>
              <a:rPr lang="en-US" altLang="en-US" sz="1200" i="1" smtClean="0">
                <a:solidFill>
                  <a:srgbClr val="7F7F7F"/>
                </a:solidFill>
                <a:latin typeface="Calibri" panose="020F0502020204030204" pitchFamily="34" charset="0"/>
              </a:rPr>
              <a:t>Oscar Ganteaume, Axios – Dulles, Oganteaume@lgsinnovations.com, 703.665.7259</a:t>
            </a:r>
          </a:p>
        </p:txBody>
      </p:sp>
      <p:pic>
        <p:nvPicPr>
          <p:cNvPr id="3" name="Picture 9" descr="ccdp-back-image.png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75AD-A12C-460B-868B-38B2B60F8E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38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9525">
            <a:solidFill>
              <a:srgbClr val="1C267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2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131B5C"/>
                </a:solidFill>
                <a:cs typeface="Arial" charset="0"/>
              </a:rPr>
              <a:t>© 2016 LGS Innovations LLC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13513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131B5C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FB580-4CF4-4B50-ACF8-4581CF59347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1750">
            <a:solidFill>
              <a:srgbClr val="90BC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103688" y="6519863"/>
            <a:ext cx="936625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 smtClean="0">
                <a:solidFill>
                  <a:srgbClr val="000000"/>
                </a:solidFill>
              </a:rPr>
              <a:t>Proprietary</a:t>
            </a:r>
            <a:endParaRPr lang="en-US" altLang="en-US" sz="1100" dirty="0" smtClean="0">
              <a:solidFill>
                <a:srgbClr val="000000"/>
              </a:solidFill>
            </a:endParaRPr>
          </a:p>
        </p:txBody>
      </p:sp>
      <p:pic>
        <p:nvPicPr>
          <p:cNvPr id="3081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44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18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366CC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6699FF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4287838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9775" indent="-28257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131B5C"/>
              </a:buClr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rgbClr val="131B5C"/>
                </a:solidFill>
              </a:rPr>
              <a:t>With their stated intentions to migrate data processing to cloud computing architectures such as IC-ITE, continued viability with our customers requires that we develop tools and approaches to operate in the cloud environment.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1200"/>
              <a:t>The Cloud Computing Data Processing </a:t>
            </a:r>
            <a:r>
              <a:rPr lang="en-US" altLang="en-US" sz="1200">
                <a:solidFill>
                  <a:srgbClr val="131B5C"/>
                </a:solidFill>
              </a:rPr>
              <a:t>IRAD </a:t>
            </a:r>
            <a:r>
              <a:rPr lang="en-US" altLang="en-US" sz="1200"/>
              <a:t>will take advantage of components, such as EC2, RDS, EMR, and Lambda, provided by cloud computing services for resource allocation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1200"/>
              <a:t>The goal is to create an engine and a framework that will facilitate the addition and integration of processing modules for data analysis and dissemination 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en-US" altLang="en-US" sz="1200"/>
              <a:t>The end product will provide: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Graphical User Interface to configure the system and to manage components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All basic implementation to interact with the different components from the cloud provider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 set of API to quickly develop and integrate custom modules to be used on a system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An engine that will tie them together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Incorporation of other processing frameworks such as NiFi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24400" y="2209800"/>
            <a:ext cx="4264025" cy="3657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Complete development of the back-end engine that will allow users to allocate resources to specific EC2 instances and to start/stop based upon task load.  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Development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 a front-end or GUI to allow users to manage modules as well as to command and control running threads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Integrate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processing threads into CCDP to provide access to all available processors (on the order of hundreds).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Other Tools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processing technologies such as Machine Learning and Big Data by adding frameworks to the CCDP engine.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772400" y="6477000"/>
            <a:ext cx="1066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0668A6-EC18-47F7-B732-7E1641CA5AEC}" type="slidenum">
              <a:rPr lang="en-US" altLang="en-US" sz="900" b="1">
                <a:solidFill>
                  <a:srgbClr val="131B5C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b="1">
              <a:solidFill>
                <a:srgbClr val="131B5C"/>
              </a:solidFill>
            </a:endParaRP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592638" y="882650"/>
            <a:ext cx="20637" cy="5507038"/>
          </a:xfrm>
          <a:prstGeom prst="line">
            <a:avLst/>
          </a:prstGeom>
          <a:noFill/>
          <a:ln w="38160" cap="sq">
            <a:solidFill>
              <a:srgbClr val="B6DC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04800" y="968375"/>
            <a:ext cx="203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Project Overview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713288" y="989013"/>
            <a:ext cx="2366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Technical Approach</a:t>
            </a: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4724400" y="1371600"/>
            <a:ext cx="4191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rgbClr val="131B5C"/>
                </a:solidFill>
              </a:rPr>
              <a:t>We propose implementing this IRAD on AWS.  We think this approach is reasonable because of some important government implementations of IC-ITE, such as C2S and GovCloud, are built on AWS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7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366619467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Status</a:t>
            </a:r>
          </a:p>
        </p:txBody>
      </p:sp>
      <p:graphicFrame>
        <p:nvGraphicFramePr>
          <p:cNvPr id="11267" name="Chart 2"/>
          <p:cNvGraphicFramePr>
            <a:graphicFrameLocks/>
          </p:cNvGraphicFramePr>
          <p:nvPr/>
        </p:nvGraphicFramePr>
        <p:xfrm>
          <a:off x="-203200" y="863600"/>
          <a:ext cx="4521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4529721" imgH="2621507" progId="Excel.Chart.8">
                  <p:embed/>
                </p:oleObj>
              </mc:Choice>
              <mc:Fallback>
                <p:oleObj name="Chart" r:id="rId3" imgW="4529721" imgH="2621507" progId="Excel.Chart.8">
                  <p:embed/>
                  <p:pic>
                    <p:nvPicPr>
                      <p:cNvPr id="11267" name="Char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3200" y="863600"/>
                        <a:ext cx="4521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29000" y="1447800"/>
            <a:ext cx="53340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testing and improvements based on feedbacks from current projects running the framework.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 a more generic framework that does not require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Mesos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.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Implement additional interfaces to modify engine behavior 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CCDP successfully deployed and use in 7 Hills 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Development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Added a front-end login page to command and control the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Deployment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CCDP starts a new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processing node after successful login.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More nodes are added to the session cluster as needed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All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processing nodes are terminated after user logs out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Other Tools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None.</a:t>
            </a:r>
          </a:p>
          <a:p>
            <a:pPr marL="114300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2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114300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AWS re-invent 2017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Registered to attend the AWS conference from 11/26 – 12/2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352800" y="989013"/>
            <a:ext cx="2297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Accomplishements</a:t>
            </a:r>
          </a:p>
        </p:txBody>
      </p:sp>
      <p:graphicFrame>
        <p:nvGraphicFramePr>
          <p:cNvPr id="11270" name="Chart 5"/>
          <p:cNvGraphicFramePr>
            <a:graphicFrameLocks/>
          </p:cNvGraphicFramePr>
          <p:nvPr/>
        </p:nvGraphicFramePr>
        <p:xfrm>
          <a:off x="-279400" y="3606800"/>
          <a:ext cx="4673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5" imgW="4676037" imgH="2700762" progId="Excel.Chart.8">
                  <p:embed/>
                </p:oleObj>
              </mc:Choice>
              <mc:Fallback>
                <p:oleObj name="Chart" r:id="rId5" imgW="4676037" imgH="2700762" progId="Excel.Chart.8">
                  <p:embed/>
                  <p:pic>
                    <p:nvPicPr>
                      <p:cNvPr id="1127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79400" y="3606800"/>
                        <a:ext cx="4673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948989"/>
      </p:ext>
    </p:extLst>
  </p:cSld>
  <p:clrMapOvr>
    <a:masterClrMapping/>
  </p:clrMapOvr>
</p:sld>
</file>

<file path=ppt/theme/theme1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406</Words>
  <Application>Microsoft Office PowerPoint</Application>
  <PresentationFormat>On-screen Show (4:3)</PresentationFormat>
  <Paragraphs>45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ＭＳ Ｐゴシック</vt:lpstr>
      <vt:lpstr>Arial</vt:lpstr>
      <vt:lpstr>Calibri</vt:lpstr>
      <vt:lpstr>Times New Roman</vt:lpstr>
      <vt:lpstr>6_Custom Design</vt:lpstr>
      <vt:lpstr>Microsoft Excel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pcuser</dc:creator>
  <cp:lastModifiedBy>Ganteaume, Oscar [Axios]</cp:lastModifiedBy>
  <cp:revision>3</cp:revision>
  <dcterms:created xsi:type="dcterms:W3CDTF">2016-10-19T15:00:55Z</dcterms:created>
  <dcterms:modified xsi:type="dcterms:W3CDTF">2017-11-15T14:05:51Z</dcterms:modified>
</cp:coreProperties>
</file>