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5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9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58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5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97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90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725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04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6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3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8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7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2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29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7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7F0F-4ABE-4302-893B-07B6358CB854}" type="datetimeFigureOut">
              <a:rPr lang="hu-HU" smtClean="0"/>
              <a:t>2023. 03. 08.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70A5-AF8B-4107-AA7C-49272D9DB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01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yloadthedecepticon.github.io/DIY-old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CC9D5C-62DD-4D2D-B753-B55B7649C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DIY barkácsoldal v2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391745-93EA-4966-89B1-778A9F9F7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u-HU" dirty="0"/>
              <a:t>Csapat tagjai: Kiss-Fodor Zsombor(projekt vezető), Kispál Marcell, </a:t>
            </a:r>
            <a:r>
              <a:rPr lang="hu-HU" dirty="0" err="1"/>
              <a:t>Fuglovics</a:t>
            </a:r>
            <a:r>
              <a:rPr lang="hu-HU" dirty="0"/>
              <a:t> </a:t>
            </a:r>
            <a:r>
              <a:rPr lang="hu-HU" dirty="0" err="1"/>
              <a:t>Konor</a:t>
            </a:r>
            <a:r>
              <a:rPr lang="hu-HU" dirty="0"/>
              <a:t>, Nagy Szabolcs</a:t>
            </a:r>
          </a:p>
        </p:txBody>
      </p:sp>
    </p:spTree>
    <p:extLst>
      <p:ext uri="{BB962C8B-B14F-4D97-AF65-F5344CB8AC3E}">
        <p14:creationId xmlns:p14="http://schemas.microsoft.com/office/powerpoint/2010/main" val="6766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3CB2E-03D8-456B-A4A0-2DA935AE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régi oldal és hibái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FA6AEFD-7A6A-404A-94F1-F74554B1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577705"/>
            <a:ext cx="6510337" cy="380895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2A7E636F-F410-4C99-AB6B-643C5B963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Elavult dizájn és programnyelvi szabvány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Hiányos információk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Nehezen olvasható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Nem </a:t>
            </a:r>
            <a:r>
              <a:rPr lang="hu-HU" sz="3200" dirty="0" err="1"/>
              <a:t>rezponzív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30050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31693-39CB-448D-AC5D-705A429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000" b="1" dirty="0"/>
              <a:t>A megrendelő elvárásai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AA7C4-A545-41F0-9AC7-6B9DE65D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oldal(</a:t>
            </a:r>
            <a:r>
              <a:rPr lang="hu-HU" sz="3600" dirty="0" err="1"/>
              <a:t>ak</a:t>
            </a:r>
            <a:r>
              <a:rPr lang="hu-HU" sz="3600" dirty="0"/>
              <a:t>) feleljenek meg a HTML5 szabványnak</a:t>
            </a:r>
          </a:p>
          <a:p>
            <a:r>
              <a:rPr lang="hu-HU" sz="3600" dirty="0"/>
              <a:t>Reszponzív és modern dizájn</a:t>
            </a:r>
          </a:p>
          <a:p>
            <a:r>
              <a:rPr lang="hu-HU" sz="3600" dirty="0"/>
              <a:t>Az információk teljes körű bemutatása, és megjelenítése.</a:t>
            </a:r>
          </a:p>
          <a:p>
            <a:r>
              <a:rPr lang="hu-HU" sz="3600" dirty="0"/>
              <a:t>Felhasználóbarát navigálás.</a:t>
            </a:r>
          </a:p>
        </p:txBody>
      </p:sp>
    </p:spTree>
    <p:extLst>
      <p:ext uri="{BB962C8B-B14F-4D97-AF65-F5344CB8AC3E}">
        <p14:creationId xmlns:p14="http://schemas.microsoft.com/office/powerpoint/2010/main" val="36140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7E38F-2245-41D7-BDAE-01380C42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Régi és az új főoldal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415E49-F0D3-402F-89A6-F39EEC3C2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Régi weboldal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829F0EC-1047-48D3-B21D-F84E24D81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6" y="3132138"/>
            <a:ext cx="5274823" cy="3086100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88C72981-E19F-4CAD-8D46-403E1DFD1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Új weboldal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EEA79581-71E4-461B-BD70-F41DF8E2EE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82" y="3132138"/>
            <a:ext cx="4283235" cy="3086100"/>
          </a:xfrm>
        </p:spPr>
      </p:pic>
    </p:spTree>
    <p:extLst>
      <p:ext uri="{BB962C8B-B14F-4D97-AF65-F5344CB8AC3E}">
        <p14:creationId xmlns:p14="http://schemas.microsoft.com/office/powerpoint/2010/main" val="150517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3D40B2-F5F0-4DEB-8120-5A2C195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Trello</a:t>
            </a:r>
            <a:r>
              <a:rPr lang="hu-HU" dirty="0"/>
              <a:t> munkafolyamatok</a:t>
            </a:r>
            <a:endParaRPr lang="hu-HU" sz="1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B297EE9-255B-4796-B1D6-0EA3CB70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67990" cy="4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B308E-90FE-482C-AF1C-5E13312B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8973"/>
            <a:ext cx="11506200" cy="1293028"/>
          </a:xfrm>
        </p:spPr>
        <p:txBody>
          <a:bodyPr>
            <a:noAutofit/>
          </a:bodyPr>
          <a:lstStyle/>
          <a:p>
            <a:pPr algn="ctr"/>
            <a:r>
              <a:rPr lang="hu-HU" sz="3200" dirty="0" err="1"/>
              <a:t>Github</a:t>
            </a:r>
            <a:r>
              <a:rPr lang="hu-HU" sz="3200" dirty="0"/>
              <a:t> </a:t>
            </a:r>
            <a:r>
              <a:rPr lang="hu-HU" sz="3200" dirty="0" err="1"/>
              <a:t>pages</a:t>
            </a:r>
            <a:r>
              <a:rPr lang="hu-HU" sz="3200" dirty="0"/>
              <a:t>: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https://payloadthedecepticon.github.io/DIY-oldal/</a:t>
            </a:r>
            <a:r>
              <a:rPr lang="hu-HU" sz="3200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2C2CF1-012A-487A-B70C-46EF7737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Pár szó a csapat tagjaitól:</a:t>
            </a:r>
          </a:p>
          <a:p>
            <a:pPr marL="0" indent="0">
              <a:buNone/>
            </a:pPr>
            <a:r>
              <a:rPr lang="hu-HU" dirty="0"/>
              <a:t>„Hajnal 3 kor </a:t>
            </a:r>
            <a:r>
              <a:rPr lang="hu-HU" dirty="0" err="1"/>
              <a:t>commitolni</a:t>
            </a:r>
            <a:r>
              <a:rPr lang="hu-HU" dirty="0"/>
              <a:t> az igazi” – Nagy Szabolcs</a:t>
            </a:r>
          </a:p>
          <a:p>
            <a:pPr marL="0" indent="0">
              <a:buNone/>
            </a:pPr>
            <a:r>
              <a:rPr lang="hu-HU" dirty="0"/>
              <a:t>„Nincs </a:t>
            </a:r>
            <a:r>
              <a:rPr lang="hu-HU" dirty="0" err="1"/>
              <a:t>commit</a:t>
            </a:r>
            <a:r>
              <a:rPr lang="hu-HU" dirty="0"/>
              <a:t>, nincs probléma” – Kispál Marcell</a:t>
            </a:r>
          </a:p>
          <a:p>
            <a:pPr marL="0" indent="0">
              <a:buNone/>
            </a:pPr>
            <a:r>
              <a:rPr lang="hu-HU" dirty="0"/>
              <a:t>„Festéket </a:t>
            </a:r>
            <a:r>
              <a:rPr lang="hu-HU" dirty="0" err="1"/>
              <a:t>renderelni</a:t>
            </a:r>
            <a:r>
              <a:rPr lang="hu-HU" dirty="0"/>
              <a:t> nagy hiba” – Kiss-Fodor Zsombor </a:t>
            </a:r>
          </a:p>
          <a:p>
            <a:pPr marL="0" indent="0">
              <a:buNone/>
            </a:pPr>
            <a:r>
              <a:rPr lang="hu-HU" dirty="0"/>
              <a:t>„Kódolás könnyű mint az 1x1” – </a:t>
            </a:r>
            <a:r>
              <a:rPr lang="hu-HU" dirty="0" err="1"/>
              <a:t>Fuglovics</a:t>
            </a:r>
            <a:r>
              <a:rPr lang="hu-HU" dirty="0"/>
              <a:t> </a:t>
            </a:r>
            <a:r>
              <a:rPr lang="hu-HU" dirty="0" err="1"/>
              <a:t>Konor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34238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28</TotalTime>
  <Words>136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Kondenzcsík</vt:lpstr>
      <vt:lpstr>DIY barkácsoldal v2</vt:lpstr>
      <vt:lpstr>A régi oldal és hibái</vt:lpstr>
      <vt:lpstr>A megrendelő elvárásai</vt:lpstr>
      <vt:lpstr>Régi és az új főoldal</vt:lpstr>
      <vt:lpstr>Trello munkafolyamatok</vt:lpstr>
      <vt:lpstr>Github pages: https://payloadthedecepticon.github.io/DIY-oldal/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barkácsoldal v2</dc:title>
  <dc:creator>Szabolcs Nagy</dc:creator>
  <cp:lastModifiedBy>Szabolcs Nagy</cp:lastModifiedBy>
  <cp:revision>4</cp:revision>
  <dcterms:created xsi:type="dcterms:W3CDTF">2023-03-08T12:15:39Z</dcterms:created>
  <dcterms:modified xsi:type="dcterms:W3CDTF">2023-03-08T12:43:46Z</dcterms:modified>
</cp:coreProperties>
</file>