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docx" ContentType="application/vnd.openxmlformats-officedocument.wordprocessingml.document"/>
  <Default Extension="pptx" ContentType="application/vnd.openxmlformats-officedocument.presentationml.presentation"/>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13"/>
  </p:notesMasterIdLst>
  <p:handoutMasterIdLst>
    <p:handoutMasterId r:id="rId14"/>
  </p:handoutMasterIdLst>
  <p:sldIdLst>
    <p:sldId id="316" r:id="rId5"/>
    <p:sldId id="305" r:id="rId6"/>
    <p:sldId id="317" r:id="rId7"/>
    <p:sldId id="318" r:id="rId8"/>
    <p:sldId id="319" r:id="rId9"/>
    <p:sldId id="322" r:id="rId10"/>
    <p:sldId id="323" r:id="rId11"/>
    <p:sldId id="320" r:id="rId12"/>
  </p:sldIdLst>
  <p:sldSz cx="9144000" cy="6858000" type="screen4x3"/>
  <p:notesSz cx="6858000" cy="9144000"/>
  <p:custDataLst>
    <p:tags r:id="rId1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02">
          <p15:clr>
            <a:srgbClr val="A4A3A4"/>
          </p15:clr>
        </p15:guide>
        <p15:guide id="2" orient="horz" pos="4063">
          <p15:clr>
            <a:srgbClr val="A4A3A4"/>
          </p15:clr>
        </p15:guide>
        <p15:guide id="3" orient="horz" pos="2387">
          <p15:clr>
            <a:srgbClr val="A4A3A4"/>
          </p15:clr>
        </p15:guide>
        <p15:guide id="4" orient="horz" pos="4221">
          <p15:clr>
            <a:srgbClr val="A4A3A4"/>
          </p15:clr>
        </p15:guide>
        <p15:guide id="5" orient="horz" pos="801">
          <p15:clr>
            <a:srgbClr val="A4A3A4"/>
          </p15:clr>
        </p15:guide>
        <p15:guide id="6" orient="horz" pos="695">
          <p15:clr>
            <a:srgbClr val="A4A3A4"/>
          </p15:clr>
        </p15:guide>
        <p15:guide id="7" orient="horz" pos="4141">
          <p15:clr>
            <a:srgbClr val="A4A3A4"/>
          </p15:clr>
        </p15:guide>
        <p15:guide id="8" pos="2880">
          <p15:clr>
            <a:srgbClr val="A4A3A4"/>
          </p15:clr>
        </p15:guide>
        <p15:guide id="9" pos="288">
          <p15:clr>
            <a:srgbClr val="A4A3A4"/>
          </p15:clr>
        </p15:guide>
        <p15:guide id="10" pos="5501">
          <p15:clr>
            <a:srgbClr val="A4A3A4"/>
          </p15:clr>
        </p15:guide>
        <p15:guide id="11" pos="2824">
          <p15:clr>
            <a:srgbClr val="A4A3A4"/>
          </p15:clr>
        </p15:guide>
        <p15:guide id="12" pos="2936">
          <p15:clr>
            <a:srgbClr val="A4A3A4"/>
          </p15:clr>
        </p15:guide>
        <p15:guide id="13" pos="4172">
          <p15:clr>
            <a:srgbClr val="A4A3A4"/>
          </p15:clr>
        </p15:guide>
        <p15:guide id="14" pos="1585">
          <p15:clr>
            <a:srgbClr val="A4A3A4"/>
          </p15:clr>
        </p15:guide>
        <p15:guide id="15" pos="389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ndyJ" initials="JB"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FDCF"/>
    <a:srgbClr val="A6F4B3"/>
    <a:srgbClr val="00BBEE"/>
    <a:srgbClr val="992222"/>
    <a:srgbClr val="7F7F7F"/>
    <a:srgbClr val="666666"/>
    <a:srgbClr val="000000"/>
    <a:srgbClr val="FF0000"/>
    <a:srgbClr val="EDCAED"/>
    <a:srgbClr val="C85FC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18" autoAdjust="0"/>
  </p:normalViewPr>
  <p:slideViewPr>
    <p:cSldViewPr snapToGrid="0" snapToObjects="1" showGuides="1">
      <p:cViewPr varScale="1">
        <p:scale>
          <a:sx n="72" d="100"/>
          <a:sy n="72" d="100"/>
        </p:scale>
        <p:origin x="1326" y="54"/>
      </p:cViewPr>
      <p:guideLst>
        <p:guide orient="horz" pos="602"/>
        <p:guide orient="horz" pos="4063"/>
        <p:guide orient="horz" pos="2387"/>
        <p:guide orient="horz" pos="4221"/>
        <p:guide orient="horz" pos="801"/>
        <p:guide orient="horz" pos="695"/>
        <p:guide orient="horz" pos="4141"/>
        <p:guide pos="2880"/>
        <p:guide pos="288"/>
        <p:guide pos="5501"/>
        <p:guide pos="2824"/>
        <p:guide pos="2936"/>
        <p:guide pos="4172"/>
        <p:guide pos="1585"/>
        <p:guide pos="3899"/>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showGuides="1">
      <p:cViewPr varScale="1">
        <p:scale>
          <a:sx n="67" d="100"/>
          <a:sy n="67" d="100"/>
        </p:scale>
        <p:origin x="-2796"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gs" Target="tags/tag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D8FA3CA-5725-4BA7-A851-72A62AC5A8EE}" type="datetimeFigureOut">
              <a:rPr lang="en-CA" smtClean="0"/>
              <a:pPr/>
              <a:t>22/08/2016</a:t>
            </a:fld>
            <a:endParaRPr lang="en-CA"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F873CA4-7EF9-467F-99BD-6DDCB9451CF6}" type="slidenum">
              <a:rPr lang="en-CA" smtClean="0"/>
              <a:pPr/>
              <a:t>‹#›</a:t>
            </a:fld>
            <a:endParaRPr lang="en-CA" dirty="0"/>
          </a:p>
        </p:txBody>
      </p:sp>
    </p:spTree>
    <p:extLst>
      <p:ext uri="{BB962C8B-B14F-4D97-AF65-F5344CB8AC3E}">
        <p14:creationId xmlns:p14="http://schemas.microsoft.com/office/powerpoint/2010/main" val="21754703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3B58700-9FA2-48CE-AC88-D71D45EB490A}" type="datetimeFigureOut">
              <a:rPr lang="en-US" smtClean="0"/>
              <a:pPr/>
              <a:t>8/22/2016</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E9BC4E5-2BC1-4F43-85DD-A1B8F74CB7EB}" type="slidenum">
              <a:rPr lang="en-US" smtClean="0"/>
              <a:pPr/>
              <a:t>‹#›</a:t>
            </a:fld>
            <a:endParaRPr lang="en-US" dirty="0"/>
          </a:p>
        </p:txBody>
      </p:sp>
    </p:spTree>
    <p:extLst>
      <p:ext uri="{BB962C8B-B14F-4D97-AF65-F5344CB8AC3E}">
        <p14:creationId xmlns:p14="http://schemas.microsoft.com/office/powerpoint/2010/main" val="14090042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E9BC4E5-2BC1-4F43-85DD-A1B8F74CB7EB}" type="slidenum">
              <a:rPr lang="en-US" smtClean="0"/>
              <a:pPr/>
              <a:t>5</a:t>
            </a:fld>
            <a:endParaRPr lang="en-US" dirty="0"/>
          </a:p>
        </p:txBody>
      </p:sp>
    </p:spTree>
    <p:extLst>
      <p:ext uri="{BB962C8B-B14F-4D97-AF65-F5344CB8AC3E}">
        <p14:creationId xmlns:p14="http://schemas.microsoft.com/office/powerpoint/2010/main" val="11252760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E9BC4E5-2BC1-4F43-85DD-A1B8F74CB7EB}" type="slidenum">
              <a:rPr lang="en-US" smtClean="0"/>
              <a:pPr/>
              <a:t>6</a:t>
            </a:fld>
            <a:endParaRPr lang="en-US" dirty="0"/>
          </a:p>
        </p:txBody>
      </p:sp>
    </p:spTree>
    <p:extLst>
      <p:ext uri="{BB962C8B-B14F-4D97-AF65-F5344CB8AC3E}">
        <p14:creationId xmlns:p14="http://schemas.microsoft.com/office/powerpoint/2010/main" val="24383081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E9BC4E5-2BC1-4F43-85DD-A1B8F74CB7EB}" type="slidenum">
              <a:rPr lang="en-US" smtClean="0"/>
              <a:pPr/>
              <a:t>7</a:t>
            </a:fld>
            <a:endParaRPr lang="en-US" dirty="0"/>
          </a:p>
        </p:txBody>
      </p:sp>
    </p:spTree>
    <p:extLst>
      <p:ext uri="{BB962C8B-B14F-4D97-AF65-F5344CB8AC3E}">
        <p14:creationId xmlns:p14="http://schemas.microsoft.com/office/powerpoint/2010/main" val="37215115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E9BC4E5-2BC1-4F43-85DD-A1B8F74CB7EB}" type="slidenum">
              <a:rPr lang="en-US" smtClean="0"/>
              <a:pPr/>
              <a:t>8</a:t>
            </a:fld>
            <a:endParaRPr lang="en-US" dirty="0"/>
          </a:p>
        </p:txBody>
      </p:sp>
    </p:spTree>
    <p:extLst>
      <p:ext uri="{BB962C8B-B14F-4D97-AF65-F5344CB8AC3E}">
        <p14:creationId xmlns:p14="http://schemas.microsoft.com/office/powerpoint/2010/main" val="329799530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Black Signature">
    <p:spTree>
      <p:nvGrpSpPr>
        <p:cNvPr id="1" name=""/>
        <p:cNvGrpSpPr/>
        <p:nvPr/>
      </p:nvGrpSpPr>
      <p:grpSpPr>
        <a:xfrm>
          <a:off x="0" y="0"/>
          <a:ext cx="0" cy="0"/>
          <a:chOff x="0" y="0"/>
          <a:chExt cx="0" cy="0"/>
        </a:xfrm>
      </p:grpSpPr>
      <p:pic>
        <p:nvPicPr>
          <p:cNvPr id="14" name="Picture 13" descr="Pencils_Crop.jpg"/>
          <p:cNvPicPr>
            <a:picLocks noChangeAspect="1"/>
          </p:cNvPicPr>
          <p:nvPr userDrawn="1"/>
        </p:nvPicPr>
        <p:blipFill>
          <a:blip r:embed="rId2" cstate="print"/>
          <a:stretch>
            <a:fillRect/>
          </a:stretch>
        </p:blipFill>
        <p:spPr>
          <a:xfrm>
            <a:off x="0" y="0"/>
            <a:ext cx="9144000" cy="6858000"/>
          </a:xfrm>
          <a:prstGeom prst="rect">
            <a:avLst/>
          </a:prstGeom>
        </p:spPr>
      </p:pic>
      <p:sp>
        <p:nvSpPr>
          <p:cNvPr id="9" name="Text Placeholder 8"/>
          <p:cNvSpPr>
            <a:spLocks noGrp="1"/>
          </p:cNvSpPr>
          <p:nvPr>
            <p:ph type="body" sz="quarter" idx="10" hasCustomPrompt="1"/>
          </p:nvPr>
        </p:nvSpPr>
        <p:spPr>
          <a:xfrm>
            <a:off x="458788" y="3088763"/>
            <a:ext cx="4024312" cy="1233311"/>
          </a:xfrm>
        </p:spPr>
        <p:txBody>
          <a:bodyPr>
            <a:noAutofit/>
          </a:bodyPr>
          <a:lstStyle>
            <a:lvl1pPr marL="0" indent="0">
              <a:lnSpc>
                <a:spcPts val="3900"/>
              </a:lnSpc>
              <a:spcBef>
                <a:spcPts val="0"/>
              </a:spcBef>
              <a:spcAft>
                <a:spcPts val="0"/>
              </a:spcAft>
              <a:buNone/>
              <a:defRPr sz="3600" baseline="0">
                <a:solidFill>
                  <a:schemeClr val="tx1"/>
                </a:solidFill>
              </a:defRPr>
            </a:lvl1pPr>
            <a:lvl2pPr marL="0" indent="0">
              <a:lnSpc>
                <a:spcPct val="100000"/>
              </a:lnSpc>
              <a:spcAft>
                <a:spcPts val="0"/>
              </a:spcAft>
              <a:buNone/>
              <a:defRPr sz="1900">
                <a:solidFill>
                  <a:schemeClr val="bg1"/>
                </a:solidFill>
              </a:defRPr>
            </a:lvl2pPr>
            <a:lvl3pPr marL="468000" indent="0">
              <a:buNone/>
              <a:defRPr/>
            </a:lvl3pPr>
          </a:lstStyle>
          <a:p>
            <a:pPr lvl="0"/>
            <a:r>
              <a:rPr lang="en-US" dirty="0" smtClean="0"/>
              <a:t>Master Title Slide Headline</a:t>
            </a:r>
          </a:p>
        </p:txBody>
      </p:sp>
      <p:grpSp>
        <p:nvGrpSpPr>
          <p:cNvPr id="4" name="Group 3"/>
          <p:cNvGrpSpPr/>
          <p:nvPr userDrawn="1"/>
        </p:nvGrpSpPr>
        <p:grpSpPr>
          <a:xfrm>
            <a:off x="5725513" y="373392"/>
            <a:ext cx="3074395" cy="2060440"/>
            <a:chOff x="5701703" y="682760"/>
            <a:chExt cx="3074395" cy="2060440"/>
          </a:xfrm>
        </p:grpSpPr>
        <p:sp>
          <p:nvSpPr>
            <p:cNvPr id="5" name="Freeform 4"/>
            <p:cNvSpPr/>
            <p:nvPr/>
          </p:nvSpPr>
          <p:spPr>
            <a:xfrm>
              <a:off x="6164291" y="682760"/>
              <a:ext cx="2013677" cy="2060440"/>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rgbClr val="00B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01703" y="1523009"/>
              <a:ext cx="3074395" cy="251999"/>
            </a:xfrm>
            <a:prstGeom prst="rect">
              <a:avLst/>
            </a:prstGeom>
          </p:spPr>
        </p:pic>
      </p:grpSp>
      <p:grpSp>
        <p:nvGrpSpPr>
          <p:cNvPr id="7" name="Group 6"/>
          <p:cNvGrpSpPr/>
          <p:nvPr userDrawn="1"/>
        </p:nvGrpSpPr>
        <p:grpSpPr>
          <a:xfrm>
            <a:off x="459321" y="5819771"/>
            <a:ext cx="2183716" cy="635721"/>
            <a:chOff x="459321" y="5788818"/>
            <a:chExt cx="2183716" cy="635721"/>
          </a:xfrm>
        </p:grpSpPr>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9321" y="6039743"/>
              <a:ext cx="2183716" cy="384796"/>
            </a:xfrm>
            <a:prstGeom prst="rect">
              <a:avLst/>
            </a:prstGeom>
          </p:spPr>
        </p:pic>
        <p:sp>
          <p:nvSpPr>
            <p:cNvPr id="10" name="Freeform 9"/>
            <p:cNvSpPr/>
            <p:nvPr/>
          </p:nvSpPr>
          <p:spPr>
            <a:xfrm>
              <a:off x="1741785" y="5788818"/>
              <a:ext cx="210221" cy="215102"/>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rgbClr val="00B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grpSp>
      <p:pic>
        <p:nvPicPr>
          <p:cNvPr id="11" name="Picture 10"/>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6189663" y="6313484"/>
            <a:ext cx="2543172" cy="177632"/>
          </a:xfrm>
          <a:prstGeom prst="rect">
            <a:avLst/>
          </a:prstGeom>
        </p:spPr>
      </p:pic>
      <p:cxnSp>
        <p:nvCxnSpPr>
          <p:cNvPr id="12" name="Straight Connector 11"/>
          <p:cNvCxnSpPr/>
          <p:nvPr userDrawn="1"/>
        </p:nvCxnSpPr>
        <p:spPr>
          <a:xfrm>
            <a:off x="457200" y="6570921"/>
            <a:ext cx="8686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537702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
    <p:bg>
      <p:bgPr>
        <a:solidFill>
          <a:srgbClr val="992222"/>
        </a:solidFill>
        <a:effectLst/>
      </p:bgPr>
    </p:bg>
    <p:spTree>
      <p:nvGrpSpPr>
        <p:cNvPr id="1" name=""/>
        <p:cNvGrpSpPr/>
        <p:nvPr/>
      </p:nvGrpSpPr>
      <p:grpSpPr>
        <a:xfrm>
          <a:off x="0" y="0"/>
          <a:ext cx="0" cy="0"/>
          <a:chOff x="0" y="0"/>
          <a:chExt cx="0" cy="0"/>
        </a:xfrm>
      </p:grpSpPr>
      <p:sp>
        <p:nvSpPr>
          <p:cNvPr id="5" name="Text Placeholder 8"/>
          <p:cNvSpPr>
            <a:spLocks noGrp="1"/>
          </p:cNvSpPr>
          <p:nvPr>
            <p:ph type="body" sz="quarter" idx="10" hasCustomPrompt="1"/>
          </p:nvPr>
        </p:nvSpPr>
        <p:spPr>
          <a:xfrm>
            <a:off x="457200" y="3910061"/>
            <a:ext cx="8228013" cy="2622222"/>
          </a:xfrm>
        </p:spPr>
        <p:txBody>
          <a:bodyPr lIns="0" rIns="0" anchor="b" anchorCtr="0">
            <a:noAutofit/>
          </a:bodyPr>
          <a:lstStyle>
            <a:lvl1pPr marL="0" indent="0" algn="l">
              <a:lnSpc>
                <a:spcPts val="3900"/>
              </a:lnSpc>
              <a:spcBef>
                <a:spcPts val="0"/>
              </a:spcBef>
              <a:spcAft>
                <a:spcPts val="0"/>
              </a:spcAft>
              <a:buNone/>
              <a:defRPr sz="4000" b="0" baseline="0">
                <a:solidFill>
                  <a:schemeClr val="bg1"/>
                </a:solidFill>
              </a:defRPr>
            </a:lvl1pPr>
            <a:lvl2pPr marL="0" indent="0">
              <a:lnSpc>
                <a:spcPct val="100000"/>
              </a:lnSpc>
              <a:spcAft>
                <a:spcPts val="0"/>
              </a:spcAft>
              <a:buNone/>
              <a:defRPr sz="1900">
                <a:solidFill>
                  <a:schemeClr val="bg1"/>
                </a:solidFill>
              </a:defRPr>
            </a:lvl2pPr>
            <a:lvl3pPr marL="468000" indent="0">
              <a:buNone/>
              <a:defRPr/>
            </a:lvl3pPr>
          </a:lstStyle>
          <a:p>
            <a:pPr lvl="0"/>
            <a:r>
              <a:rPr lang="en-US" dirty="0" smtClean="0"/>
              <a:t>Master Divider Slide Headline</a:t>
            </a:r>
          </a:p>
        </p:txBody>
      </p:sp>
    </p:spTree>
    <p:extLst>
      <p:ext uri="{BB962C8B-B14F-4D97-AF65-F5344CB8AC3E}">
        <p14:creationId xmlns:p14="http://schemas.microsoft.com/office/powerpoint/2010/main" val="230994486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p:txBody>
          <a:bodyPr/>
          <a:lstStyle>
            <a:lvl2pPr>
              <a:defRPr/>
            </a:lvl2pPr>
            <a:lvl3pPr>
              <a:defRPr/>
            </a:lvl3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cxnSp>
        <p:nvCxnSpPr>
          <p:cNvPr id="7" name="Straight Connector 6"/>
          <p:cNvCxnSpPr/>
          <p:nvPr userDrawn="1"/>
        </p:nvCxnSpPr>
        <p:spPr>
          <a:xfrm>
            <a:off x="457994" y="1162050"/>
            <a:ext cx="8686006" cy="0"/>
          </a:xfrm>
          <a:prstGeom prst="line">
            <a:avLst/>
          </a:prstGeom>
          <a:ln w="12700">
            <a:solidFill>
              <a:srgbClr val="00BBEE"/>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userDrawn="1"/>
        </p:nvSpPr>
        <p:spPr>
          <a:xfrm>
            <a:off x="444500" y="6572250"/>
            <a:ext cx="2573227" cy="230832"/>
          </a:xfrm>
          <a:prstGeom prst="rect">
            <a:avLst/>
          </a:prstGeom>
          <a:noFill/>
        </p:spPr>
        <p:txBody>
          <a:bodyPr wrap="square" lIns="0">
            <a:spAutoFit/>
          </a:bodyPr>
          <a:lstStyle/>
          <a:p>
            <a:pPr algn="ctr">
              <a:defRPr/>
            </a:pPr>
            <a:r>
              <a:rPr lang="en-US" sz="900" dirty="0">
                <a:solidFill>
                  <a:srgbClr val="7F7F7F"/>
                </a:solidFill>
                <a:latin typeface="Arial" pitchFamily="34" charset="0"/>
                <a:cs typeface="Arial" pitchFamily="34" charset="0"/>
              </a:rPr>
              <a:t>Copyright © </a:t>
            </a:r>
            <a:r>
              <a:rPr lang="en-US" sz="900" dirty="0" smtClean="0">
                <a:solidFill>
                  <a:srgbClr val="7F7F7F"/>
                </a:solidFill>
                <a:latin typeface="Arial" pitchFamily="34" charset="0"/>
                <a:cs typeface="Arial" pitchFamily="34" charset="0"/>
              </a:rPr>
              <a:t>2013 </a:t>
            </a:r>
            <a:r>
              <a:rPr lang="en-US" sz="900" dirty="0">
                <a:solidFill>
                  <a:srgbClr val="7F7F7F"/>
                </a:solidFill>
                <a:latin typeface="Arial" pitchFamily="34" charset="0"/>
                <a:cs typeface="Arial" pitchFamily="34" charset="0"/>
              </a:rPr>
              <a:t>Accenture  All rights reserved.</a:t>
            </a:r>
          </a:p>
        </p:txBody>
      </p:sp>
      <p:sp>
        <p:nvSpPr>
          <p:cNvPr id="4" name="Title 3"/>
          <p:cNvSpPr>
            <a:spLocks noGrp="1"/>
          </p:cNvSpPr>
          <p:nvPr>
            <p:ph type="title" hasCustomPrompt="1"/>
          </p:nvPr>
        </p:nvSpPr>
        <p:spPr/>
        <p:txBody>
          <a:bodyPr/>
          <a:lstStyle/>
          <a:p>
            <a:r>
              <a:rPr lang="en-US" dirty="0" smtClean="0"/>
              <a:t>Master Title Slide Headline</a:t>
            </a:r>
            <a:endParaRPr lang="en-CA" dirty="0"/>
          </a:p>
        </p:txBody>
      </p:sp>
      <p:sp>
        <p:nvSpPr>
          <p:cNvPr id="8" name="TextBox 7"/>
          <p:cNvSpPr txBox="1"/>
          <p:nvPr userDrawn="1"/>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7F7F7F"/>
                </a:solidFill>
                <a:latin typeface="Arial" pitchFamily="34" charset="0"/>
                <a:cs typeface="Arial" pitchFamily="34" charset="0"/>
              </a:rPr>
              <a:pPr algn="r"/>
              <a:t>‹#›</a:t>
            </a:fld>
            <a:endParaRPr lang="en-CA" sz="900" dirty="0">
              <a:solidFill>
                <a:srgbClr val="7F7F7F"/>
              </a:solidFill>
              <a:latin typeface="Arial" pitchFamily="34" charset="0"/>
              <a:cs typeface="Arial" pitchFamily="34" charset="0"/>
            </a:endParaRPr>
          </a:p>
        </p:txBody>
      </p:sp>
    </p:spTree>
    <p:extLst>
      <p:ext uri="{BB962C8B-B14F-4D97-AF65-F5344CB8AC3E}">
        <p14:creationId xmlns:p14="http://schemas.microsoft.com/office/powerpoint/2010/main" val="350323793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Paragraphs">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p:txBody>
          <a:bodyPr/>
          <a:lstStyle>
            <a:lvl1pPr marL="0" indent="0">
              <a:spcBef>
                <a:spcPts val="1200"/>
              </a:spcBef>
              <a:spcAft>
                <a:spcPts val="0"/>
              </a:spcAft>
              <a:buNone/>
              <a:defRPr sz="2400" b="1">
                <a:solidFill>
                  <a:srgbClr val="00BBEE"/>
                </a:solidFill>
              </a:defRPr>
            </a:lvl1pPr>
            <a:lvl2pPr marL="231775" indent="-231775">
              <a:spcBef>
                <a:spcPts val="624"/>
              </a:spcBef>
              <a:buFont typeface="Arial" pitchFamily="34" charset="0"/>
              <a:buChar char="•"/>
              <a:defRPr/>
            </a:lvl2pPr>
            <a:lvl3pPr marL="457200" indent="-231775">
              <a:buFont typeface="Arial" pitchFamily="34" charset="0"/>
              <a:buChar char="–"/>
              <a:defRPr/>
            </a:lvl3pPr>
            <a:lvl4pPr marL="688975" indent="-225425">
              <a:buFont typeface="Arial" pitchFamily="34" charset="0"/>
              <a:buChar char="•"/>
              <a:defRPr/>
            </a:lvl4pPr>
            <a:lvl5pPr marL="914400" indent="-225425">
              <a:buFont typeface="Arial" pitchFamily="34" charset="0"/>
              <a:buChar char="–"/>
              <a:tabLst/>
              <a:defRPr/>
            </a:lvl5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sp>
        <p:nvSpPr>
          <p:cNvPr id="7" name="TextBox 6"/>
          <p:cNvSpPr txBox="1"/>
          <p:nvPr userDrawn="1"/>
        </p:nvSpPr>
        <p:spPr>
          <a:xfrm>
            <a:off x="444500" y="6572250"/>
            <a:ext cx="2573227" cy="230832"/>
          </a:xfrm>
          <a:prstGeom prst="rect">
            <a:avLst/>
          </a:prstGeom>
          <a:noFill/>
        </p:spPr>
        <p:txBody>
          <a:bodyPr wrap="square" lIns="0">
            <a:spAutoFit/>
          </a:bodyPr>
          <a:lstStyle/>
          <a:p>
            <a:pPr algn="ctr">
              <a:defRPr/>
            </a:pPr>
            <a:r>
              <a:rPr lang="en-US" sz="900" dirty="0">
                <a:solidFill>
                  <a:srgbClr val="7F7F7F"/>
                </a:solidFill>
                <a:latin typeface="Arial" pitchFamily="34" charset="0"/>
                <a:cs typeface="Arial" pitchFamily="34" charset="0"/>
              </a:rPr>
              <a:t>Copyright © </a:t>
            </a:r>
            <a:r>
              <a:rPr lang="en-US" sz="900" dirty="0" smtClean="0">
                <a:solidFill>
                  <a:srgbClr val="7F7F7F"/>
                </a:solidFill>
                <a:latin typeface="Arial" pitchFamily="34" charset="0"/>
                <a:cs typeface="Arial" pitchFamily="34" charset="0"/>
              </a:rPr>
              <a:t>2013</a:t>
            </a:r>
            <a:r>
              <a:rPr lang="en-US" sz="900" baseline="0" dirty="0" smtClean="0">
                <a:solidFill>
                  <a:srgbClr val="7F7F7F"/>
                </a:solidFill>
                <a:latin typeface="Arial" pitchFamily="34" charset="0"/>
                <a:cs typeface="Arial" pitchFamily="34" charset="0"/>
              </a:rPr>
              <a:t> </a:t>
            </a:r>
            <a:r>
              <a:rPr lang="en-US" sz="900" dirty="0" smtClean="0">
                <a:solidFill>
                  <a:srgbClr val="7F7F7F"/>
                </a:solidFill>
                <a:latin typeface="Arial" pitchFamily="34" charset="0"/>
                <a:cs typeface="Arial" pitchFamily="34" charset="0"/>
              </a:rPr>
              <a:t>Accenture  </a:t>
            </a:r>
            <a:r>
              <a:rPr lang="en-US" sz="900" dirty="0">
                <a:solidFill>
                  <a:srgbClr val="7F7F7F"/>
                </a:solidFill>
                <a:latin typeface="Arial" pitchFamily="34" charset="0"/>
                <a:cs typeface="Arial" pitchFamily="34" charset="0"/>
              </a:rPr>
              <a:t>All rights reserved.</a:t>
            </a:r>
          </a:p>
        </p:txBody>
      </p:sp>
      <p:cxnSp>
        <p:nvCxnSpPr>
          <p:cNvPr id="8" name="Straight Connector 7"/>
          <p:cNvCxnSpPr/>
          <p:nvPr userDrawn="1"/>
        </p:nvCxnSpPr>
        <p:spPr>
          <a:xfrm>
            <a:off x="457994" y="1162050"/>
            <a:ext cx="8686006" cy="0"/>
          </a:xfrm>
          <a:prstGeom prst="line">
            <a:avLst/>
          </a:prstGeom>
          <a:ln w="12700">
            <a:solidFill>
              <a:srgbClr val="00BBEE"/>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hasCustomPrompt="1"/>
          </p:nvPr>
        </p:nvSpPr>
        <p:spPr/>
        <p:txBody>
          <a:bodyPr/>
          <a:lstStyle/>
          <a:p>
            <a:r>
              <a:rPr lang="en-US" dirty="0" smtClean="0"/>
              <a:t>Master Title Slide Headline</a:t>
            </a:r>
            <a:endParaRPr lang="en-CA" dirty="0"/>
          </a:p>
        </p:txBody>
      </p:sp>
      <p:sp>
        <p:nvSpPr>
          <p:cNvPr id="9" name="TextBox 8"/>
          <p:cNvSpPr txBox="1"/>
          <p:nvPr userDrawn="1"/>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7F7F7F"/>
                </a:solidFill>
                <a:latin typeface="Arial" pitchFamily="34" charset="0"/>
                <a:cs typeface="Arial" pitchFamily="34" charset="0"/>
              </a:rPr>
              <a:pPr algn="r"/>
              <a:t>‹#›</a:t>
            </a:fld>
            <a:endParaRPr lang="en-CA" sz="900" dirty="0">
              <a:solidFill>
                <a:srgbClr val="7F7F7F"/>
              </a:solidFill>
              <a:latin typeface="Arial" pitchFamily="34" charset="0"/>
              <a:cs typeface="Arial" pitchFamily="34" charset="0"/>
            </a:endParaRPr>
          </a:p>
        </p:txBody>
      </p:sp>
    </p:spTree>
    <p:extLst>
      <p:ext uri="{BB962C8B-B14F-4D97-AF65-F5344CB8AC3E}">
        <p14:creationId xmlns:p14="http://schemas.microsoft.com/office/powerpoint/2010/main" val="35032379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2-Content">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a:xfrm>
            <a:off x="457201" y="1381125"/>
            <a:ext cx="4025899" cy="4824414"/>
          </a:xfrm>
        </p:spPr>
        <p:txBody>
          <a:bodyPr>
            <a:normAutofit/>
          </a:bodyPr>
          <a:lstStyle>
            <a:lvl1pPr>
              <a:defRPr sz="2000"/>
            </a:lvl1pPr>
            <a:lvl2pPr>
              <a:defRPr sz="1800"/>
            </a:lvl2pPr>
            <a:lvl3pPr>
              <a:defRPr sz="1600"/>
            </a:lvl3pPr>
            <a:lvl4pPr>
              <a:defRPr sz="1400"/>
            </a:lvl4pPr>
            <a:lvl5pPr>
              <a:defRPr sz="1200"/>
            </a:lvl5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sp>
        <p:nvSpPr>
          <p:cNvPr id="9" name="Content Placeholder 9"/>
          <p:cNvSpPr>
            <a:spLocks noGrp="1"/>
          </p:cNvSpPr>
          <p:nvPr>
            <p:ph sz="quarter" idx="13" hasCustomPrompt="1"/>
          </p:nvPr>
        </p:nvSpPr>
        <p:spPr>
          <a:xfrm>
            <a:off x="4659314" y="1381125"/>
            <a:ext cx="4025899" cy="4824414"/>
          </a:xfrm>
        </p:spPr>
        <p:txBody>
          <a:bodyPr>
            <a:normAutofit/>
          </a:bodyPr>
          <a:lstStyle>
            <a:lvl1pPr>
              <a:defRPr sz="2000"/>
            </a:lvl1pPr>
            <a:lvl2pPr>
              <a:defRPr sz="1800"/>
            </a:lvl2pPr>
            <a:lvl3pPr>
              <a:defRPr sz="1600"/>
            </a:lvl3pPr>
            <a:lvl4pPr>
              <a:defRPr sz="1400"/>
            </a:lvl4pPr>
            <a:lvl5pPr>
              <a:defRPr sz="1200"/>
            </a:lvl5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sp>
        <p:nvSpPr>
          <p:cNvPr id="7" name="TextBox 6"/>
          <p:cNvSpPr txBox="1"/>
          <p:nvPr userDrawn="1"/>
        </p:nvSpPr>
        <p:spPr>
          <a:xfrm>
            <a:off x="444500" y="6572250"/>
            <a:ext cx="2573227" cy="230832"/>
          </a:xfrm>
          <a:prstGeom prst="rect">
            <a:avLst/>
          </a:prstGeom>
          <a:noFill/>
        </p:spPr>
        <p:txBody>
          <a:bodyPr wrap="square" lIns="0">
            <a:spAutoFit/>
          </a:bodyPr>
          <a:lstStyle/>
          <a:p>
            <a:pPr algn="ctr">
              <a:defRPr/>
            </a:pPr>
            <a:r>
              <a:rPr lang="en-US" sz="900" dirty="0">
                <a:solidFill>
                  <a:srgbClr val="7F7F7F"/>
                </a:solidFill>
                <a:latin typeface="Arial" pitchFamily="34" charset="0"/>
                <a:cs typeface="Arial" pitchFamily="34" charset="0"/>
              </a:rPr>
              <a:t>Copyright © </a:t>
            </a:r>
            <a:r>
              <a:rPr lang="en-US" sz="900" dirty="0" smtClean="0">
                <a:solidFill>
                  <a:srgbClr val="7F7F7F"/>
                </a:solidFill>
                <a:latin typeface="Arial" pitchFamily="34" charset="0"/>
                <a:cs typeface="Arial" pitchFamily="34" charset="0"/>
              </a:rPr>
              <a:t>2013 </a:t>
            </a:r>
            <a:r>
              <a:rPr lang="en-US" sz="900" dirty="0">
                <a:solidFill>
                  <a:srgbClr val="7F7F7F"/>
                </a:solidFill>
                <a:latin typeface="Arial" pitchFamily="34" charset="0"/>
                <a:cs typeface="Arial" pitchFamily="34" charset="0"/>
              </a:rPr>
              <a:t>Accenture  All rights reserved.</a:t>
            </a:r>
          </a:p>
        </p:txBody>
      </p:sp>
      <p:cxnSp>
        <p:nvCxnSpPr>
          <p:cNvPr id="11" name="Straight Connector 10"/>
          <p:cNvCxnSpPr/>
          <p:nvPr userDrawn="1"/>
        </p:nvCxnSpPr>
        <p:spPr>
          <a:xfrm>
            <a:off x="457994" y="1162050"/>
            <a:ext cx="8686006" cy="0"/>
          </a:xfrm>
          <a:prstGeom prst="line">
            <a:avLst/>
          </a:prstGeom>
          <a:ln w="12700">
            <a:solidFill>
              <a:srgbClr val="00BBEE"/>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hasCustomPrompt="1"/>
          </p:nvPr>
        </p:nvSpPr>
        <p:spPr/>
        <p:txBody>
          <a:bodyPr/>
          <a:lstStyle/>
          <a:p>
            <a:r>
              <a:rPr lang="en-US" dirty="0" smtClean="0"/>
              <a:t>Master Title Slide Headline</a:t>
            </a:r>
            <a:endParaRPr lang="en-CA" dirty="0"/>
          </a:p>
        </p:txBody>
      </p:sp>
      <p:sp>
        <p:nvSpPr>
          <p:cNvPr id="8" name="TextBox 7"/>
          <p:cNvSpPr txBox="1"/>
          <p:nvPr userDrawn="1"/>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7F7F7F"/>
                </a:solidFill>
                <a:latin typeface="Arial" pitchFamily="34" charset="0"/>
                <a:cs typeface="Arial" pitchFamily="34" charset="0"/>
              </a:rPr>
              <a:pPr algn="r"/>
              <a:t>‹#›</a:t>
            </a:fld>
            <a:endParaRPr lang="en-CA" sz="900" dirty="0">
              <a:solidFill>
                <a:srgbClr val="7F7F7F"/>
              </a:solidFill>
              <a:latin typeface="Arial" pitchFamily="34" charset="0"/>
              <a:cs typeface="Arial" pitchFamily="34" charset="0"/>
            </a:endParaRPr>
          </a:p>
        </p:txBody>
      </p:sp>
    </p:spTree>
    <p:extLst>
      <p:ext uri="{BB962C8B-B14F-4D97-AF65-F5344CB8AC3E}">
        <p14:creationId xmlns:p14="http://schemas.microsoft.com/office/powerpoint/2010/main" val="31620262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2-content Paragraphs">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a:xfrm>
            <a:off x="457202" y="1381125"/>
            <a:ext cx="4025898" cy="4824414"/>
          </a:xfrm>
        </p:spPr>
        <p:txBody>
          <a:bodyPr>
            <a:normAutofit/>
          </a:bodyPr>
          <a:lstStyle>
            <a:lvl1pPr marL="0" indent="0">
              <a:spcBef>
                <a:spcPts val="1200"/>
              </a:spcBef>
              <a:spcAft>
                <a:spcPts val="0"/>
              </a:spcAft>
              <a:buNone/>
              <a:defRPr sz="2000" b="1">
                <a:solidFill>
                  <a:srgbClr val="00BBEE"/>
                </a:solidFill>
              </a:defRPr>
            </a:lvl1pPr>
            <a:lvl2pPr marL="231775" indent="-231775">
              <a:buFont typeface="Arial" pitchFamily="34" charset="0"/>
              <a:buChar char="•"/>
              <a:defRPr sz="2000"/>
            </a:lvl2pPr>
            <a:lvl3pPr marL="457200" indent="-231775">
              <a:buFont typeface="Arial" pitchFamily="34" charset="0"/>
              <a:buChar char="–"/>
              <a:defRPr sz="1800"/>
            </a:lvl3pPr>
            <a:lvl4pPr marL="688975" indent="-225425">
              <a:buFont typeface="Arial" pitchFamily="34" charset="0"/>
              <a:buChar char="•"/>
              <a:defRPr sz="1600"/>
            </a:lvl4pPr>
            <a:lvl5pPr marL="914400" indent="-225425">
              <a:buFont typeface="Arial" pitchFamily="34" charset="0"/>
              <a:buChar char="–"/>
              <a:tabLst/>
              <a:defRPr sz="1400"/>
            </a:lvl5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sp>
        <p:nvSpPr>
          <p:cNvPr id="8" name="Content Placeholder 9"/>
          <p:cNvSpPr>
            <a:spLocks noGrp="1"/>
          </p:cNvSpPr>
          <p:nvPr>
            <p:ph sz="quarter" idx="14" hasCustomPrompt="1"/>
          </p:nvPr>
        </p:nvSpPr>
        <p:spPr>
          <a:xfrm>
            <a:off x="4660900" y="1381125"/>
            <a:ext cx="4025898" cy="4824414"/>
          </a:xfrm>
        </p:spPr>
        <p:txBody>
          <a:bodyPr>
            <a:normAutofit/>
          </a:bodyPr>
          <a:lstStyle>
            <a:lvl1pPr marL="0" indent="0">
              <a:spcBef>
                <a:spcPts val="1200"/>
              </a:spcBef>
              <a:spcAft>
                <a:spcPts val="0"/>
              </a:spcAft>
              <a:buNone/>
              <a:defRPr sz="2000" b="1">
                <a:solidFill>
                  <a:srgbClr val="00BBEE"/>
                </a:solidFill>
              </a:defRPr>
            </a:lvl1pPr>
            <a:lvl2pPr marL="231775" indent="-231775">
              <a:buFont typeface="Arial" pitchFamily="34" charset="0"/>
              <a:buChar char="•"/>
              <a:defRPr sz="2000"/>
            </a:lvl2pPr>
            <a:lvl3pPr marL="457200" indent="-231775">
              <a:buFont typeface="Arial" pitchFamily="34" charset="0"/>
              <a:buChar char="–"/>
              <a:defRPr sz="1800"/>
            </a:lvl3pPr>
            <a:lvl4pPr marL="688975" indent="-225425">
              <a:buFont typeface="Arial" pitchFamily="34" charset="0"/>
              <a:buChar char="•"/>
              <a:defRPr sz="1600"/>
            </a:lvl4pPr>
            <a:lvl5pPr marL="914400" indent="-225425">
              <a:buFont typeface="Arial" pitchFamily="34" charset="0"/>
              <a:buChar char="–"/>
              <a:tabLst/>
              <a:defRPr sz="1400"/>
            </a:lvl5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sp>
        <p:nvSpPr>
          <p:cNvPr id="7" name="TextBox 6"/>
          <p:cNvSpPr txBox="1"/>
          <p:nvPr userDrawn="1"/>
        </p:nvSpPr>
        <p:spPr>
          <a:xfrm>
            <a:off x="444500" y="6572250"/>
            <a:ext cx="2573227" cy="230832"/>
          </a:xfrm>
          <a:prstGeom prst="rect">
            <a:avLst/>
          </a:prstGeom>
          <a:noFill/>
        </p:spPr>
        <p:txBody>
          <a:bodyPr wrap="square" lIns="0">
            <a:spAutoFit/>
          </a:bodyPr>
          <a:lstStyle/>
          <a:p>
            <a:pPr algn="ctr">
              <a:defRPr/>
            </a:pPr>
            <a:r>
              <a:rPr lang="en-US" sz="900" dirty="0">
                <a:solidFill>
                  <a:srgbClr val="666666"/>
                </a:solidFill>
                <a:latin typeface="Arial" pitchFamily="34" charset="0"/>
                <a:cs typeface="Arial" pitchFamily="34" charset="0"/>
              </a:rPr>
              <a:t>Copyright © </a:t>
            </a:r>
            <a:r>
              <a:rPr lang="en-US" sz="900" dirty="0" smtClean="0">
                <a:solidFill>
                  <a:srgbClr val="666666"/>
                </a:solidFill>
                <a:latin typeface="Arial" pitchFamily="34" charset="0"/>
                <a:cs typeface="Arial" pitchFamily="34" charset="0"/>
              </a:rPr>
              <a:t>2013 </a:t>
            </a:r>
            <a:r>
              <a:rPr lang="en-US" sz="900" dirty="0">
                <a:solidFill>
                  <a:srgbClr val="666666"/>
                </a:solidFill>
                <a:latin typeface="Arial" pitchFamily="34" charset="0"/>
                <a:cs typeface="Arial" pitchFamily="34" charset="0"/>
              </a:rPr>
              <a:t>Accenture  All rights reserved.</a:t>
            </a:r>
          </a:p>
        </p:txBody>
      </p:sp>
      <p:cxnSp>
        <p:nvCxnSpPr>
          <p:cNvPr id="11" name="Straight Connector 10"/>
          <p:cNvCxnSpPr/>
          <p:nvPr userDrawn="1"/>
        </p:nvCxnSpPr>
        <p:spPr>
          <a:xfrm>
            <a:off x="457994" y="1162050"/>
            <a:ext cx="8686006" cy="0"/>
          </a:xfrm>
          <a:prstGeom prst="line">
            <a:avLst/>
          </a:prstGeom>
          <a:ln w="12700">
            <a:solidFill>
              <a:srgbClr val="00BBEE"/>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hasCustomPrompt="1"/>
          </p:nvPr>
        </p:nvSpPr>
        <p:spPr/>
        <p:txBody>
          <a:bodyPr/>
          <a:lstStyle/>
          <a:p>
            <a:r>
              <a:rPr lang="en-US" dirty="0" smtClean="0"/>
              <a:t>Master Title Slide Headline</a:t>
            </a:r>
            <a:endParaRPr lang="en-CA" dirty="0"/>
          </a:p>
        </p:txBody>
      </p:sp>
      <p:sp>
        <p:nvSpPr>
          <p:cNvPr id="9" name="TextBox 8"/>
          <p:cNvSpPr txBox="1"/>
          <p:nvPr userDrawn="1"/>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666666"/>
                </a:solidFill>
                <a:latin typeface="Arial" pitchFamily="34" charset="0"/>
                <a:cs typeface="Arial" pitchFamily="34" charset="0"/>
              </a:rPr>
              <a:pPr algn="r"/>
              <a:t>‹#›</a:t>
            </a:fld>
            <a:endParaRPr lang="en-CA" sz="900" dirty="0">
              <a:solidFill>
                <a:srgbClr val="666666"/>
              </a:solidFill>
              <a:latin typeface="Arial" pitchFamily="34" charset="0"/>
              <a:cs typeface="Arial" pitchFamily="34" charset="0"/>
            </a:endParaRPr>
          </a:p>
        </p:txBody>
      </p:sp>
    </p:spTree>
    <p:extLst>
      <p:ext uri="{BB962C8B-B14F-4D97-AF65-F5344CB8AC3E}">
        <p14:creationId xmlns:p14="http://schemas.microsoft.com/office/powerpoint/2010/main" val="350323793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TextBox 4"/>
          <p:cNvSpPr txBox="1"/>
          <p:nvPr userDrawn="1"/>
        </p:nvSpPr>
        <p:spPr>
          <a:xfrm>
            <a:off x="444500" y="6572250"/>
            <a:ext cx="2573227" cy="230832"/>
          </a:xfrm>
          <a:prstGeom prst="rect">
            <a:avLst/>
          </a:prstGeom>
          <a:noFill/>
        </p:spPr>
        <p:txBody>
          <a:bodyPr wrap="square" lIns="0">
            <a:spAutoFit/>
          </a:bodyPr>
          <a:lstStyle/>
          <a:p>
            <a:pPr algn="ctr">
              <a:defRPr/>
            </a:pPr>
            <a:r>
              <a:rPr lang="en-US" sz="900" dirty="0">
                <a:solidFill>
                  <a:srgbClr val="7F7F7F"/>
                </a:solidFill>
                <a:latin typeface="Arial" pitchFamily="34" charset="0"/>
                <a:cs typeface="Arial" pitchFamily="34" charset="0"/>
              </a:rPr>
              <a:t>Copyright © </a:t>
            </a:r>
            <a:r>
              <a:rPr lang="en-US" sz="900" dirty="0" smtClean="0">
                <a:solidFill>
                  <a:srgbClr val="7F7F7F"/>
                </a:solidFill>
                <a:latin typeface="Arial" pitchFamily="34" charset="0"/>
                <a:cs typeface="Arial" pitchFamily="34" charset="0"/>
              </a:rPr>
              <a:t>2013 </a:t>
            </a:r>
            <a:r>
              <a:rPr lang="en-US" sz="900" dirty="0">
                <a:solidFill>
                  <a:srgbClr val="7F7F7F"/>
                </a:solidFill>
                <a:latin typeface="Arial" pitchFamily="34" charset="0"/>
                <a:cs typeface="Arial" pitchFamily="34" charset="0"/>
              </a:rPr>
              <a:t>Accenture  All rights reserved.</a:t>
            </a:r>
          </a:p>
        </p:txBody>
      </p:sp>
      <p:cxnSp>
        <p:nvCxnSpPr>
          <p:cNvPr id="7" name="Straight Connector 6"/>
          <p:cNvCxnSpPr/>
          <p:nvPr userDrawn="1"/>
        </p:nvCxnSpPr>
        <p:spPr>
          <a:xfrm>
            <a:off x="457994" y="1162050"/>
            <a:ext cx="8686006" cy="0"/>
          </a:xfrm>
          <a:prstGeom prst="line">
            <a:avLst/>
          </a:prstGeom>
          <a:ln w="12700">
            <a:solidFill>
              <a:srgbClr val="00BBEE"/>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hasCustomPrompt="1"/>
          </p:nvPr>
        </p:nvSpPr>
        <p:spPr/>
        <p:txBody>
          <a:bodyPr/>
          <a:lstStyle/>
          <a:p>
            <a:r>
              <a:rPr lang="en-US" dirty="0" smtClean="0"/>
              <a:t>Master Title Slide Headline</a:t>
            </a:r>
            <a:endParaRPr lang="en-CA" dirty="0"/>
          </a:p>
        </p:txBody>
      </p:sp>
      <p:sp>
        <p:nvSpPr>
          <p:cNvPr id="6" name="TextBox 5"/>
          <p:cNvSpPr txBox="1"/>
          <p:nvPr userDrawn="1"/>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7F7F7F"/>
                </a:solidFill>
                <a:latin typeface="Arial" pitchFamily="34" charset="0"/>
                <a:cs typeface="Arial" pitchFamily="34" charset="0"/>
              </a:rPr>
              <a:pPr algn="r"/>
              <a:t>‹#›</a:t>
            </a:fld>
            <a:endParaRPr lang="en-CA" sz="900" dirty="0">
              <a:solidFill>
                <a:srgbClr val="7F7F7F"/>
              </a:solidFill>
              <a:latin typeface="Arial" pitchFamily="34" charset="0"/>
              <a:cs typeface="Arial" pitchFamily="34" charset="0"/>
            </a:endParaRPr>
          </a:p>
        </p:txBody>
      </p:sp>
    </p:spTree>
    <p:extLst>
      <p:ext uri="{BB962C8B-B14F-4D97-AF65-F5344CB8AC3E}">
        <p14:creationId xmlns:p14="http://schemas.microsoft.com/office/powerpoint/2010/main" val="195400597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TextBox 4"/>
          <p:cNvSpPr txBox="1"/>
          <p:nvPr userDrawn="1"/>
        </p:nvSpPr>
        <p:spPr>
          <a:xfrm>
            <a:off x="444500" y="6572250"/>
            <a:ext cx="2573227" cy="230832"/>
          </a:xfrm>
          <a:prstGeom prst="rect">
            <a:avLst/>
          </a:prstGeom>
          <a:noFill/>
        </p:spPr>
        <p:txBody>
          <a:bodyPr wrap="square" lIns="0">
            <a:spAutoFit/>
          </a:bodyPr>
          <a:lstStyle/>
          <a:p>
            <a:pPr algn="ctr">
              <a:defRPr/>
            </a:pPr>
            <a:r>
              <a:rPr lang="en-US" sz="900" dirty="0">
                <a:solidFill>
                  <a:srgbClr val="7F7F7F"/>
                </a:solidFill>
                <a:latin typeface="Arial" pitchFamily="34" charset="0"/>
                <a:cs typeface="Arial" pitchFamily="34" charset="0"/>
              </a:rPr>
              <a:t>Copyright © </a:t>
            </a:r>
            <a:r>
              <a:rPr lang="en-US" sz="900" dirty="0" smtClean="0">
                <a:solidFill>
                  <a:srgbClr val="7F7F7F"/>
                </a:solidFill>
                <a:latin typeface="Arial" pitchFamily="34" charset="0"/>
                <a:cs typeface="Arial" pitchFamily="34" charset="0"/>
              </a:rPr>
              <a:t>2013 </a:t>
            </a:r>
            <a:r>
              <a:rPr lang="en-US" sz="900" dirty="0">
                <a:solidFill>
                  <a:srgbClr val="7F7F7F"/>
                </a:solidFill>
                <a:latin typeface="Arial" pitchFamily="34" charset="0"/>
                <a:cs typeface="Arial" pitchFamily="34" charset="0"/>
              </a:rPr>
              <a:t>Accenture  All rights reserved.</a:t>
            </a:r>
          </a:p>
        </p:txBody>
      </p:sp>
      <p:sp>
        <p:nvSpPr>
          <p:cNvPr id="3" name="TextBox 2"/>
          <p:cNvSpPr txBox="1"/>
          <p:nvPr userDrawn="1"/>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7F7F7F"/>
                </a:solidFill>
                <a:latin typeface="Arial" pitchFamily="34" charset="0"/>
                <a:cs typeface="Arial" pitchFamily="34" charset="0"/>
              </a:rPr>
              <a:pPr algn="r"/>
              <a:t>‹#›</a:t>
            </a:fld>
            <a:endParaRPr lang="en-CA" sz="900" dirty="0">
              <a:solidFill>
                <a:srgbClr val="7F7F7F"/>
              </a:solidFill>
              <a:latin typeface="Arial" pitchFamily="34" charset="0"/>
              <a:cs typeface="Arial" pitchFamily="34" charset="0"/>
            </a:endParaRPr>
          </a:p>
        </p:txBody>
      </p:sp>
    </p:spTree>
    <p:extLst>
      <p:ext uri="{BB962C8B-B14F-4D97-AF65-F5344CB8AC3E}">
        <p14:creationId xmlns:p14="http://schemas.microsoft.com/office/powerpoint/2010/main" val="317929388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1" y="1381125"/>
            <a:ext cx="8228012" cy="4824414"/>
          </a:xfrm>
          <a:prstGeom prst="rect">
            <a:avLst/>
          </a:prstGeom>
        </p:spPr>
        <p:txBody>
          <a:bodyPr vert="horz" lIns="0" tIns="0" rIns="0" bIns="0" rtlCol="0">
            <a:normAutofit/>
          </a:body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endParaRPr lang="en-US" dirty="0" smtClean="0"/>
          </a:p>
        </p:txBody>
      </p:sp>
      <p:sp>
        <p:nvSpPr>
          <p:cNvPr id="9" name="Title Placeholder 1"/>
          <p:cNvSpPr>
            <a:spLocks noGrp="1"/>
          </p:cNvSpPr>
          <p:nvPr>
            <p:ph type="title"/>
          </p:nvPr>
        </p:nvSpPr>
        <p:spPr>
          <a:xfrm>
            <a:off x="461035" y="170122"/>
            <a:ext cx="8205261" cy="785553"/>
          </a:xfrm>
          <a:prstGeom prst="rect">
            <a:avLst/>
          </a:prstGeom>
        </p:spPr>
        <p:txBody>
          <a:bodyPr vert="horz" lIns="0" tIns="0" rIns="0" bIns="0" rtlCol="0" anchor="b" anchorCtr="0">
            <a:normAutofit/>
          </a:bodyPr>
          <a:lstStyle/>
          <a:p>
            <a:r>
              <a:rPr lang="en-US" dirty="0" smtClean="0"/>
              <a:t>Master Title Slide Headline</a:t>
            </a:r>
            <a:endParaRPr lang="en-CA" dirty="0"/>
          </a:p>
        </p:txBody>
      </p:sp>
    </p:spTree>
    <p:extLst>
      <p:ext uri="{BB962C8B-B14F-4D97-AF65-F5344CB8AC3E}">
        <p14:creationId xmlns:p14="http://schemas.microsoft.com/office/powerpoint/2010/main" val="4815313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iming>
    <p:tnLst>
      <p:par>
        <p:cTn id="1" dur="indefinite" restart="never" nodeType="tmRoot"/>
      </p:par>
    </p:tnLst>
  </p:timing>
  <p:hf hdr="0" ftr="0" dt="0"/>
  <p:txStyles>
    <p:titleStyle>
      <a:lvl1pPr algn="l" defTabSz="914400" rtl="0" eaLnBrk="1" latinLnBrk="0" hangingPunct="1">
        <a:lnSpc>
          <a:spcPts val="2600"/>
        </a:lnSpc>
        <a:spcBef>
          <a:spcPct val="0"/>
        </a:spcBef>
        <a:buNone/>
        <a:defRPr sz="2600" b="1" kern="1200">
          <a:solidFill>
            <a:srgbClr val="000000"/>
          </a:solidFill>
          <a:latin typeface="Arial" pitchFamily="34" charset="0"/>
          <a:ea typeface="+mj-ea"/>
          <a:cs typeface="Arial" pitchFamily="34" charset="0"/>
        </a:defRPr>
      </a:lvl1pPr>
    </p:titleStyle>
    <p:bodyStyle>
      <a:lvl1pPr marL="231775" indent="-231775" algn="l" defTabSz="914400" rtl="0" eaLnBrk="1" latinLnBrk="0" hangingPunct="1">
        <a:lnSpc>
          <a:spcPct val="100000"/>
        </a:lnSpc>
        <a:spcBef>
          <a:spcPts val="1200"/>
        </a:spcBef>
        <a:spcAft>
          <a:spcPts val="0"/>
        </a:spcAft>
        <a:buClr>
          <a:schemeClr val="tx1"/>
        </a:buClr>
        <a:buSzPct val="80000"/>
        <a:buFont typeface="Arial" pitchFamily="34" charset="0"/>
        <a:buChar char="•"/>
        <a:defRPr sz="2600" b="0" kern="1200">
          <a:solidFill>
            <a:schemeClr val="tx1"/>
          </a:solidFill>
          <a:latin typeface="Arial" pitchFamily="34" charset="0"/>
          <a:ea typeface="+mn-ea"/>
          <a:cs typeface="Arial" pitchFamily="34" charset="0"/>
        </a:defRPr>
      </a:lvl1pPr>
      <a:lvl2pPr marL="457200" indent="-231775" algn="l" defTabSz="914400" rtl="0" eaLnBrk="1" latinLnBrk="0" hangingPunct="1">
        <a:lnSpc>
          <a:spcPct val="100000"/>
        </a:lnSpc>
        <a:spcBef>
          <a:spcPts val="624"/>
        </a:spcBef>
        <a:spcAft>
          <a:spcPts val="0"/>
        </a:spcAft>
        <a:buClr>
          <a:schemeClr val="tx1"/>
        </a:buClr>
        <a:buSzPct val="80000"/>
        <a:buFont typeface="Arial" pitchFamily="34" charset="0"/>
        <a:buChar char="–"/>
        <a:defRPr sz="2400" kern="1200">
          <a:solidFill>
            <a:srgbClr val="000000"/>
          </a:solidFill>
          <a:latin typeface="Arial" pitchFamily="34" charset="0"/>
          <a:ea typeface="+mn-ea"/>
          <a:cs typeface="Arial" pitchFamily="34" charset="0"/>
        </a:defRPr>
      </a:lvl2pPr>
      <a:lvl3pPr marL="688975" indent="-231775" algn="l" defTabSz="914400" rtl="0" eaLnBrk="1" latinLnBrk="0" hangingPunct="1">
        <a:lnSpc>
          <a:spcPct val="100000"/>
        </a:lnSpc>
        <a:spcBef>
          <a:spcPts val="576"/>
        </a:spcBef>
        <a:spcAft>
          <a:spcPts val="0"/>
        </a:spcAft>
        <a:buClr>
          <a:schemeClr val="tx1"/>
        </a:buClr>
        <a:buSzPct val="80000"/>
        <a:buFont typeface="Arial" pitchFamily="34" charset="0"/>
        <a:buChar char="•"/>
        <a:defRPr sz="2000" kern="1200" baseline="0">
          <a:solidFill>
            <a:srgbClr val="000000"/>
          </a:solidFill>
          <a:latin typeface="Arial" pitchFamily="34" charset="0"/>
          <a:ea typeface="+mn-ea"/>
          <a:cs typeface="Arial" pitchFamily="34" charset="0"/>
        </a:defRPr>
      </a:lvl3pPr>
      <a:lvl4pPr marL="914400" indent="-225425" algn="l" defTabSz="914400" rtl="0" eaLnBrk="1" latinLnBrk="0" hangingPunct="1">
        <a:lnSpc>
          <a:spcPct val="100000"/>
        </a:lnSpc>
        <a:spcBef>
          <a:spcPts val="528"/>
        </a:spcBef>
        <a:spcAft>
          <a:spcPts val="0"/>
        </a:spcAft>
        <a:buClr>
          <a:schemeClr val="tx1"/>
        </a:buClr>
        <a:buSzPct val="80000"/>
        <a:buFont typeface="Arial" pitchFamily="34" charset="0"/>
        <a:buChar char="–"/>
        <a:defRPr sz="1800" kern="1200" baseline="0">
          <a:solidFill>
            <a:srgbClr val="000000"/>
          </a:solidFill>
          <a:latin typeface="Arial" pitchFamily="34" charset="0"/>
          <a:ea typeface="+mn-ea"/>
          <a:cs typeface="Arial" pitchFamily="34" charset="0"/>
        </a:defRPr>
      </a:lvl4pPr>
      <a:lvl5pPr marL="1146175" indent="-231775" algn="l" defTabSz="914400" rtl="0" eaLnBrk="1" latinLnBrk="0" hangingPunct="1">
        <a:lnSpc>
          <a:spcPct val="100000"/>
        </a:lnSpc>
        <a:spcBef>
          <a:spcPts val="480"/>
        </a:spcBef>
        <a:spcAft>
          <a:spcPts val="0"/>
        </a:spcAft>
        <a:buClr>
          <a:schemeClr val="tx1"/>
        </a:buClr>
        <a:buSzPct val="80000"/>
        <a:buFont typeface="Arial" pitchFamily="34" charset="0"/>
        <a:buChar char="•"/>
        <a:defRPr sz="1600" kern="1200" baseline="0">
          <a:solidFill>
            <a:srgbClr val="000000"/>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tags" Target="../tags/tag4.xml"/><Relationship Id="rId7" Type="http://schemas.openxmlformats.org/officeDocument/2006/relationships/slideLayout" Target="../slideLayouts/slideLayout3.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tags" Target="../tags/tag7.xml"/><Relationship Id="rId5" Type="http://schemas.openxmlformats.org/officeDocument/2006/relationships/tags" Target="../tags/tag6.xml"/><Relationship Id="rId4" Type="http://schemas.openxmlformats.org/officeDocument/2006/relationships/tags" Target="../tags/tag5.xml"/></Relationships>
</file>

<file path=ppt/slides/_rels/slide3.xml.rels><?xml version="1.0" encoding="UTF-8" standalone="yes"?>
<Relationships xmlns="http://schemas.openxmlformats.org/package/2006/relationships"><Relationship Id="rId3" Type="http://schemas.openxmlformats.org/officeDocument/2006/relationships/hyperlink" Target="https://mylearning.accenture.com/accenture/lang-en/management/LMS_ActDetails.asp?UserMode=0&amp;ActivityId=870279" TargetMode="External"/><Relationship Id="rId2" Type="http://schemas.openxmlformats.org/officeDocument/2006/relationships/hyperlink" Target="https://mylearning.accenture.com/accenture/lang-en/management/LMS_ActDetails.asp?ActId=5059" TargetMode="External"/><Relationship Id="rId1" Type="http://schemas.openxmlformats.org/officeDocument/2006/relationships/slideLayout" Target="../slideLayouts/slideLayout3.xml"/><Relationship Id="rId6" Type="http://schemas.openxmlformats.org/officeDocument/2006/relationships/slide" Target="slide6.xml"/><Relationship Id="rId5" Type="http://schemas.openxmlformats.org/officeDocument/2006/relationships/hyperlink" Target="https://mylearning.accenture.com/accenture/lang-en/management/LMS_ActDetails.asp?ActId=1038184" TargetMode="External"/><Relationship Id="rId4" Type="http://schemas.openxmlformats.org/officeDocument/2006/relationships/hyperlink" Target="https://mylearning.accenture.com/accenture/lang-en/management/LMS_ActDetails.asp?ActId=59877" TargetMode="External"/></Relationships>
</file>

<file path=ppt/slides/_rels/slide4.xml.rels><?xml version="1.0" encoding="UTF-8" standalone="yes"?>
<Relationships xmlns="http://schemas.openxmlformats.org/package/2006/relationships"><Relationship Id="rId8" Type="http://schemas.openxmlformats.org/officeDocument/2006/relationships/slide" Target="slide6.xml"/><Relationship Id="rId3" Type="http://schemas.openxmlformats.org/officeDocument/2006/relationships/hyperlink" Target="https://mylearning.accenture.com/accenture/lang-en/management/LMS_ActDetails.asp?ActId=989371" TargetMode="External"/><Relationship Id="rId7" Type="http://schemas.openxmlformats.org/officeDocument/2006/relationships/hyperlink" Target="https://mylearning.accenture.com/accenture/lang-en/management/LMS_ActDetails.asp?ActId=691994" TargetMode="External"/><Relationship Id="rId2" Type="http://schemas.openxmlformats.org/officeDocument/2006/relationships/hyperlink" Target="https://mylearning.accenture.com/accenture/lang-en/management/LMS_ActDetails.asp?ActId=947287" TargetMode="External"/><Relationship Id="rId1" Type="http://schemas.openxmlformats.org/officeDocument/2006/relationships/slideLayout" Target="../slideLayouts/slideLayout3.xml"/><Relationship Id="rId6" Type="http://schemas.openxmlformats.org/officeDocument/2006/relationships/hyperlink" Target="https://kx.accenture.com/Repositories/ContributionForm.aspx?path=C23/49/97" TargetMode="External"/><Relationship Id="rId5" Type="http://schemas.openxmlformats.org/officeDocument/2006/relationships/hyperlink" Target="https://kx.accenture.com/Repositories/ContributionForm.aspx?path=C23/86/89&amp;mode=Read" TargetMode="External"/><Relationship Id="rId4" Type="http://schemas.openxmlformats.org/officeDocument/2006/relationships/slide" Target="slide7.xml"/></Relationships>
</file>

<file path=ppt/slides/_rels/slide5.xml.rels><?xml version="1.0" encoding="UTF-8" standalone="yes"?>
<Relationships xmlns="http://schemas.openxmlformats.org/package/2006/relationships"><Relationship Id="rId3" Type="http://schemas.openxmlformats.org/officeDocument/2006/relationships/hyperlink" Target="https://mylearning.accenture.com/accenture/lang-en/management/LMS_ActDetails.asp?ActId=928851"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8" Type="http://schemas.openxmlformats.org/officeDocument/2006/relationships/package" Target="../embeddings/Microsoft_Word_Document2.docx"/><Relationship Id="rId3" Type="http://schemas.openxmlformats.org/officeDocument/2006/relationships/notesSlide" Target="../notesSlides/notesSlide2.xml"/><Relationship Id="rId7" Type="http://schemas.openxmlformats.org/officeDocument/2006/relationships/oleObject" Target="../embeddings/oleObject2.bin"/><Relationship Id="rId2" Type="http://schemas.openxmlformats.org/officeDocument/2006/relationships/slideLayout" Target="../slideLayouts/slideLayout3.xml"/><Relationship Id="rId1" Type="http://schemas.openxmlformats.org/officeDocument/2006/relationships/vmlDrawing" Target="../drawings/vmlDrawing1.vml"/><Relationship Id="rId6" Type="http://schemas.openxmlformats.org/officeDocument/2006/relationships/image" Target="../media/image5.wmf"/><Relationship Id="rId5" Type="http://schemas.openxmlformats.org/officeDocument/2006/relationships/package" Target="../embeddings/Microsoft_Word_Document1.docx"/><Relationship Id="rId4" Type="http://schemas.openxmlformats.org/officeDocument/2006/relationships/oleObject" Target="../embeddings/oleObject1.bin"/><Relationship Id="rId9" Type="http://schemas.openxmlformats.org/officeDocument/2006/relationships/image" Target="../media/image6.wmf"/></Relationships>
</file>

<file path=ppt/slides/_rels/slide7.xml.rels><?xml version="1.0" encoding="UTF-8" standalone="yes"?>
<Relationships xmlns="http://schemas.openxmlformats.org/package/2006/relationships"><Relationship Id="rId8" Type="http://schemas.openxmlformats.org/officeDocument/2006/relationships/package" Target="../embeddings/Microsoft_Word_Document4.docx"/><Relationship Id="rId3" Type="http://schemas.openxmlformats.org/officeDocument/2006/relationships/notesSlide" Target="../notesSlides/notesSlide3.xml"/><Relationship Id="rId7" Type="http://schemas.openxmlformats.org/officeDocument/2006/relationships/oleObject" Target="../embeddings/oleObject4.bin"/><Relationship Id="rId12" Type="http://schemas.openxmlformats.org/officeDocument/2006/relationships/image" Target="../media/image9.wmf"/><Relationship Id="rId2" Type="http://schemas.openxmlformats.org/officeDocument/2006/relationships/slideLayout" Target="../slideLayouts/slideLayout3.xml"/><Relationship Id="rId1" Type="http://schemas.openxmlformats.org/officeDocument/2006/relationships/vmlDrawing" Target="../drawings/vmlDrawing2.vml"/><Relationship Id="rId6" Type="http://schemas.openxmlformats.org/officeDocument/2006/relationships/image" Target="../media/image7.wmf"/><Relationship Id="rId11" Type="http://schemas.openxmlformats.org/officeDocument/2006/relationships/package" Target="../embeddings/Microsoft_Word_Document5.docx"/><Relationship Id="rId5" Type="http://schemas.openxmlformats.org/officeDocument/2006/relationships/package" Target="../embeddings/Microsoft_PowerPoint_Presentation3.pptx"/><Relationship Id="rId10" Type="http://schemas.openxmlformats.org/officeDocument/2006/relationships/oleObject" Target="../embeddings/oleObject5.bin"/><Relationship Id="rId4" Type="http://schemas.openxmlformats.org/officeDocument/2006/relationships/oleObject" Target="../embeddings/oleObject3.bin"/><Relationship Id="rId9" Type="http://schemas.openxmlformats.org/officeDocument/2006/relationships/image" Target="../media/image8.wmf"/></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vmlDrawing" Target="../drawings/vmlDrawing3.vml"/><Relationship Id="rId6" Type="http://schemas.openxmlformats.org/officeDocument/2006/relationships/image" Target="../media/image10.wmf"/><Relationship Id="rId5" Type="http://schemas.openxmlformats.org/officeDocument/2006/relationships/package" Target="../embeddings/Microsoft_Excel_Worksheet6.xlsx"/><Relationship Id="rId4" Type="http://schemas.openxmlformats.org/officeDocument/2006/relationships/oleObject" Target="../embeddings/oleObject6.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17500" y="3701026"/>
            <a:ext cx="6411912" cy="1233311"/>
          </a:xfrm>
        </p:spPr>
        <p:txBody>
          <a:bodyPr/>
          <a:lstStyle/>
          <a:p>
            <a:r>
              <a:rPr lang="en-US" sz="5400" b="1" dirty="0" smtClean="0">
                <a:solidFill>
                  <a:schemeClr val="tx1">
                    <a:lumMod val="85000"/>
                    <a:lumOff val="15000"/>
                  </a:schemeClr>
                </a:solidFill>
              </a:rPr>
              <a:t>Credit Training</a:t>
            </a:r>
          </a:p>
          <a:p>
            <a:r>
              <a:rPr lang="en-US" sz="2000" b="1" dirty="0" smtClean="0">
                <a:solidFill>
                  <a:schemeClr val="bg1">
                    <a:lumMod val="95000"/>
                  </a:schemeClr>
                </a:solidFill>
              </a:rPr>
              <a:t> University-</a:t>
            </a:r>
            <a:r>
              <a:rPr lang="en-US" sz="2000" dirty="0" smtClean="0">
                <a:solidFill>
                  <a:schemeClr val="bg1">
                    <a:lumMod val="95000"/>
                  </a:schemeClr>
                </a:solidFill>
              </a:rPr>
              <a:t>Approach &amp; Content </a:t>
            </a:r>
            <a:r>
              <a:rPr lang="en-US" sz="2000" dirty="0" smtClean="0">
                <a:solidFill>
                  <a:schemeClr val="bg1">
                    <a:lumMod val="95000"/>
                  </a:schemeClr>
                </a:solidFill>
              </a:rPr>
              <a:t>Overview</a:t>
            </a:r>
          </a:p>
          <a:p>
            <a:pPr algn="ctr"/>
            <a:r>
              <a:rPr lang="en-US" sz="1600" dirty="0" smtClean="0">
                <a:solidFill>
                  <a:schemeClr val="bg1">
                    <a:lumMod val="95000"/>
                  </a:schemeClr>
                </a:solidFill>
              </a:rPr>
              <a:t>                              (For CIP testing)</a:t>
            </a:r>
            <a:endParaRPr lang="en-US" sz="1600" dirty="0">
              <a:solidFill>
                <a:schemeClr val="bg1">
                  <a:lumMod val="95000"/>
                </a:schemeClr>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1035" y="170122"/>
            <a:ext cx="8205261" cy="785553"/>
          </a:xfrm>
        </p:spPr>
        <p:txBody>
          <a:bodyPr/>
          <a:lstStyle/>
          <a:p>
            <a:r>
              <a:rPr lang="en-CA" dirty="0" smtClean="0"/>
              <a:t>University Framework</a:t>
            </a:r>
            <a:endParaRPr lang="en-CA" dirty="0"/>
          </a:p>
        </p:txBody>
      </p:sp>
      <p:sp>
        <p:nvSpPr>
          <p:cNvPr id="8" name="Textplatzhalter 14"/>
          <p:cNvSpPr txBox="1">
            <a:spLocks/>
          </p:cNvSpPr>
          <p:nvPr/>
        </p:nvSpPr>
        <p:spPr>
          <a:xfrm>
            <a:off x="404812" y="1162051"/>
            <a:ext cx="8266945" cy="416831"/>
          </a:xfrm>
          <a:prstGeom prst="rect">
            <a:avLst/>
          </a:prstGeom>
        </p:spPr>
        <p:txBody>
          <a:bodyPr/>
          <a:lstStyle/>
          <a:p>
            <a:pPr lvl="0">
              <a:spcBef>
                <a:spcPts val="1200"/>
              </a:spcBef>
              <a:buClr>
                <a:schemeClr val="tx1"/>
              </a:buClr>
              <a:buSzPct val="80000"/>
            </a:pPr>
            <a:r>
              <a:rPr lang="de-DE" sz="1200" b="1" dirty="0" smtClean="0">
                <a:latin typeface="Arial" pitchFamily="34" charset="0"/>
                <a:cs typeface="Arial" pitchFamily="34" charset="0"/>
              </a:rPr>
              <a:t>Accentures Credit Training University proposes a three level proficiency assessment approach for Credit knowledge. </a:t>
            </a:r>
            <a:r>
              <a:rPr lang="en-US" sz="1200" b="1" dirty="0" smtClean="0">
                <a:latin typeface="Arial" pitchFamily="34" charset="0"/>
                <a:cs typeface="Arial" pitchFamily="34" charset="0"/>
              </a:rPr>
              <a:t>This framework intends to bring the right skills into the team in an optimal timeframe. The program is  designed to meet the GWB Teams requirements.</a:t>
            </a:r>
            <a:endParaRPr kumimoji="0" lang="de-DE" sz="1200" b="1"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17" name="Rectangle 16"/>
          <p:cNvSpPr/>
          <p:nvPr/>
        </p:nvSpPr>
        <p:spPr>
          <a:xfrm>
            <a:off x="395891" y="5981527"/>
            <a:ext cx="8275865" cy="461665"/>
          </a:xfrm>
          <a:prstGeom prst="rect">
            <a:avLst/>
          </a:prstGeom>
        </p:spPr>
        <p:txBody>
          <a:bodyPr wrap="square">
            <a:spAutoFit/>
          </a:bodyPr>
          <a:lstStyle/>
          <a:p>
            <a:r>
              <a:rPr lang="en-US" sz="1200" b="1" dirty="0" smtClean="0">
                <a:latin typeface="Arial" pitchFamily="34" charset="0"/>
                <a:cs typeface="Arial" pitchFamily="34" charset="0"/>
              </a:rPr>
              <a:t>Accenture’s proficiency framework is designed to ensure that resources progress through assessment tollgates at the conclusion of each level.  </a:t>
            </a:r>
          </a:p>
        </p:txBody>
      </p:sp>
      <p:grpSp>
        <p:nvGrpSpPr>
          <p:cNvPr id="3" name="Group 2"/>
          <p:cNvGrpSpPr/>
          <p:nvPr/>
        </p:nvGrpSpPr>
        <p:grpSpPr>
          <a:xfrm>
            <a:off x="468312" y="1879601"/>
            <a:ext cx="8203445" cy="3873499"/>
            <a:chOff x="468312" y="2006601"/>
            <a:chExt cx="8203445" cy="3873499"/>
          </a:xfrm>
          <a:effectLst>
            <a:outerShdw blurRad="50800" dist="38100" dir="2700000" algn="tl" rotWithShape="0">
              <a:prstClr val="black">
                <a:alpha val="40000"/>
              </a:prstClr>
            </a:outerShdw>
          </a:effectLst>
        </p:grpSpPr>
        <p:sp>
          <p:nvSpPr>
            <p:cNvPr id="13" name="Text Box 7"/>
            <p:cNvSpPr txBox="1">
              <a:spLocks noChangeAspect="1" noChangeArrowheads="1"/>
            </p:cNvSpPr>
            <p:nvPr>
              <p:custDataLst>
                <p:tags r:id="rId1"/>
              </p:custDataLst>
            </p:nvPr>
          </p:nvSpPr>
          <p:spPr bwMode="auto">
            <a:xfrm>
              <a:off x="468312" y="3213099"/>
              <a:ext cx="2566987" cy="2667001"/>
            </a:xfrm>
            <a:prstGeom prst="rect">
              <a:avLst/>
            </a:prstGeom>
            <a:solidFill>
              <a:schemeClr val="bg1">
                <a:lumMod val="95000"/>
              </a:schemeClr>
            </a:solidFill>
            <a:ln w="3175">
              <a:noFill/>
              <a:miter lim="800000"/>
              <a:headEnd/>
              <a:tailEnd/>
            </a:ln>
            <a:effectLst/>
          </p:spPr>
          <p:txBody>
            <a:bodyPr lIns="0" tIns="0" rIns="0" bIns="0"/>
            <a:lstStyle/>
            <a:p>
              <a:pPr marL="182880"/>
              <a:endParaRPr lang="en-US" sz="1000" b="1" dirty="0" smtClean="0">
                <a:cs typeface="Arial" pitchFamily="34" charset="0"/>
              </a:endParaRPr>
            </a:p>
            <a:p>
              <a:pPr marL="182880"/>
              <a:r>
                <a:rPr lang="en-US" sz="1000" b="1" dirty="0" smtClean="0">
                  <a:cs typeface="Arial" pitchFamily="34" charset="0"/>
                </a:rPr>
                <a:t>Description</a:t>
              </a:r>
            </a:p>
            <a:p>
              <a:pPr marL="274320" indent="-114300">
                <a:buFontTx/>
                <a:buChar char="•"/>
              </a:pPr>
              <a:r>
                <a:rPr lang="en-US" sz="1000" dirty="0" smtClean="0">
                  <a:cs typeface="Arial" pitchFamily="34" charset="0"/>
                </a:rPr>
                <a:t>Resources </a:t>
              </a:r>
              <a:r>
                <a:rPr lang="en-US" sz="1000" dirty="0">
                  <a:cs typeface="Arial" pitchFamily="34" charset="0"/>
                </a:rPr>
                <a:t>complete Accenture virtual </a:t>
              </a:r>
              <a:r>
                <a:rPr lang="en-US" sz="1000" dirty="0" smtClean="0">
                  <a:cs typeface="Arial" pitchFamily="34" charset="0"/>
                </a:rPr>
                <a:t>learning courses by enrolling to online courses.</a:t>
              </a:r>
            </a:p>
            <a:p>
              <a:pPr marL="274320" indent="-114300">
                <a:buFontTx/>
                <a:buChar char="•"/>
              </a:pPr>
              <a:r>
                <a:rPr lang="en-US" sz="1000" dirty="0" smtClean="0">
                  <a:cs typeface="Arial" pitchFamily="34" charset="0"/>
                </a:rPr>
                <a:t>Complete 11 hrs. of Banking </a:t>
              </a:r>
            </a:p>
            <a:p>
              <a:pPr marL="160020"/>
              <a:r>
                <a:rPr lang="en-US" sz="1000" dirty="0" smtClean="0">
                  <a:cs typeface="Arial" pitchFamily="34" charset="0"/>
                </a:rPr>
                <a:t>    Foundation</a:t>
              </a:r>
            </a:p>
            <a:p>
              <a:pPr marL="182880" indent="-114300">
                <a:buFontTx/>
                <a:buChar char="•"/>
              </a:pPr>
              <a:endParaRPr lang="en-US" sz="1000" dirty="0">
                <a:cs typeface="Arial" pitchFamily="34" charset="0"/>
              </a:endParaRPr>
            </a:p>
            <a:p>
              <a:pPr marL="182880" indent="-114300">
                <a:buFontTx/>
                <a:buChar char="•"/>
              </a:pPr>
              <a:endParaRPr lang="en-US" sz="1000" dirty="0" smtClean="0">
                <a:cs typeface="Arial" pitchFamily="34" charset="0"/>
              </a:endParaRPr>
            </a:p>
            <a:p>
              <a:pPr marL="182880"/>
              <a:r>
                <a:rPr lang="en-US" sz="1000" b="1" dirty="0" smtClean="0">
                  <a:solidFill>
                    <a:schemeClr val="tx1"/>
                  </a:solidFill>
                </a:rPr>
                <a:t>Assessment Methodology </a:t>
              </a:r>
            </a:p>
            <a:p>
              <a:pPr marL="274320" indent="-114300">
                <a:buFontTx/>
                <a:buChar char="•"/>
              </a:pPr>
              <a:r>
                <a:rPr lang="en-US" sz="1000" dirty="0">
                  <a:cs typeface="Arial" pitchFamily="34" charset="0"/>
                </a:rPr>
                <a:t>Learning demonstrated via Proficiency  Assessment  on fundamentals of  Basic Banking Concepts </a:t>
              </a:r>
            </a:p>
            <a:p>
              <a:pPr marL="68580"/>
              <a:endParaRPr lang="en-US" sz="1000" dirty="0" smtClean="0"/>
            </a:p>
            <a:p>
              <a:pPr marL="182880"/>
              <a:r>
                <a:rPr lang="en-US" sz="1000" b="1" dirty="0" smtClean="0"/>
                <a:t>Time frame </a:t>
              </a:r>
              <a:endParaRPr lang="en-US" sz="1000" b="1" dirty="0"/>
            </a:p>
            <a:p>
              <a:pPr marL="274320" indent="-114300">
                <a:buFontTx/>
                <a:buChar char="•"/>
              </a:pPr>
              <a:r>
                <a:rPr lang="en-US" sz="1000" dirty="0">
                  <a:cs typeface="Arial" pitchFamily="34" charset="0"/>
                </a:rPr>
                <a:t>2 Days  during on-boarding</a:t>
              </a:r>
            </a:p>
            <a:p>
              <a:pPr marL="274320" indent="-114300">
                <a:buFontTx/>
                <a:buChar char="•"/>
              </a:pPr>
              <a:r>
                <a:rPr lang="en-US" sz="1000" dirty="0">
                  <a:cs typeface="Arial" pitchFamily="34" charset="0"/>
                </a:rPr>
                <a:t>1 hour  Classroom based </a:t>
              </a:r>
              <a:r>
                <a:rPr lang="en-US" sz="1000" dirty="0" smtClean="0">
                  <a:cs typeface="Arial" pitchFamily="34" charset="0"/>
                </a:rPr>
                <a:t>Assessment</a:t>
              </a:r>
              <a:endParaRPr lang="en-US" sz="1000" dirty="0">
                <a:cs typeface="Arial" pitchFamily="34" charset="0"/>
              </a:endParaRPr>
            </a:p>
            <a:p>
              <a:pPr marL="274320" indent="-114300">
                <a:spcBef>
                  <a:spcPts val="100"/>
                </a:spcBef>
                <a:spcAft>
                  <a:spcPts val="100"/>
                </a:spcAft>
                <a:buClr>
                  <a:schemeClr val="tx1"/>
                </a:buClr>
                <a:buFontTx/>
                <a:buChar char="•"/>
              </a:pPr>
              <a:endParaRPr lang="en-US" sz="1000" dirty="0">
                <a:cs typeface="Arial" pitchFamily="34" charset="0"/>
              </a:endParaRPr>
            </a:p>
            <a:p>
              <a:pPr marL="179388" indent="-179388" algn="l" eaLnBrk="0" hangingPunct="0">
                <a:spcBef>
                  <a:spcPts val="100"/>
                </a:spcBef>
                <a:spcAft>
                  <a:spcPts val="100"/>
                </a:spcAft>
                <a:buClr>
                  <a:schemeClr val="tx1"/>
                </a:buClr>
              </a:pPr>
              <a:r>
                <a:rPr lang="en-US" sz="900" dirty="0" smtClean="0">
                  <a:solidFill>
                    <a:schemeClr val="tx1"/>
                  </a:solidFill>
                </a:rPr>
                <a:t> </a:t>
              </a:r>
              <a:endParaRPr lang="en-US" sz="900" dirty="0">
                <a:solidFill>
                  <a:schemeClr val="tx1"/>
                </a:solidFill>
              </a:endParaRPr>
            </a:p>
            <a:p>
              <a:pPr marL="179388" indent="-179388" algn="l" eaLnBrk="0" hangingPunct="0">
                <a:spcBef>
                  <a:spcPts val="100"/>
                </a:spcBef>
                <a:spcAft>
                  <a:spcPts val="100"/>
                </a:spcAft>
                <a:buClr>
                  <a:schemeClr val="tx1"/>
                </a:buClr>
                <a:buFontTx/>
                <a:buChar char="•"/>
              </a:pPr>
              <a:endParaRPr lang="en-US" sz="900" dirty="0">
                <a:solidFill>
                  <a:schemeClr val="tx1"/>
                </a:solidFill>
              </a:endParaRPr>
            </a:p>
          </p:txBody>
        </p:sp>
        <p:grpSp>
          <p:nvGrpSpPr>
            <p:cNvPr id="2" name="Group 1"/>
            <p:cNvGrpSpPr/>
            <p:nvPr/>
          </p:nvGrpSpPr>
          <p:grpSpPr>
            <a:xfrm>
              <a:off x="468312" y="2006601"/>
              <a:ext cx="8203445" cy="1032711"/>
              <a:chOff x="468312" y="2006600"/>
              <a:chExt cx="8203445" cy="1447801"/>
            </a:xfrm>
          </p:grpSpPr>
          <p:sp>
            <p:nvSpPr>
              <p:cNvPr id="10" name="AutoShape 4"/>
              <p:cNvSpPr>
                <a:spLocks noChangeAspect="1" noChangeArrowheads="1"/>
              </p:cNvSpPr>
              <p:nvPr>
                <p:custDataLst>
                  <p:tags r:id="rId4"/>
                </p:custDataLst>
              </p:nvPr>
            </p:nvSpPr>
            <p:spPr bwMode="auto">
              <a:xfrm>
                <a:off x="5567668" y="2006600"/>
                <a:ext cx="3104089" cy="1447801"/>
              </a:xfrm>
              <a:prstGeom prst="homePlate">
                <a:avLst>
                  <a:gd name="adj" fmla="val 27314"/>
                </a:avLst>
              </a:prstGeom>
              <a:solidFill>
                <a:srgbClr val="0070C0"/>
              </a:solidFill>
              <a:ln w="6350">
                <a:solidFill>
                  <a:schemeClr val="tx2"/>
                </a:solidFill>
                <a:miter lim="800000"/>
                <a:headEnd/>
                <a:tailEnd/>
              </a:ln>
              <a:effectLst/>
            </p:spPr>
            <p:txBody>
              <a:bodyPr lIns="72000" tIns="72000" rIns="72000" bIns="72000" anchor="ctr"/>
              <a:lstStyle/>
              <a:p>
                <a:pPr algn="ctr" eaLnBrk="0" hangingPunct="0"/>
                <a:r>
                  <a:rPr lang="en-US" sz="1200" dirty="0" smtClean="0">
                    <a:solidFill>
                      <a:schemeClr val="accent6">
                        <a:lumMod val="20000"/>
                        <a:lumOff val="80000"/>
                      </a:schemeClr>
                    </a:solidFill>
                  </a:rPr>
                  <a:t>Level 3</a:t>
                </a:r>
              </a:p>
              <a:p>
                <a:pPr algn="ctr" eaLnBrk="0" hangingPunct="0"/>
                <a:r>
                  <a:rPr lang="en-US" sz="1200" b="1" dirty="0" smtClean="0">
                    <a:solidFill>
                      <a:schemeClr val="accent6">
                        <a:lumMod val="20000"/>
                        <a:lumOff val="80000"/>
                      </a:schemeClr>
                    </a:solidFill>
                  </a:rPr>
                  <a:t>Banking Product </a:t>
                </a:r>
              </a:p>
              <a:p>
                <a:pPr algn="ctr" eaLnBrk="0" hangingPunct="0"/>
                <a:r>
                  <a:rPr lang="en-US" sz="1200" b="1" dirty="0" smtClean="0">
                    <a:solidFill>
                      <a:schemeClr val="accent6">
                        <a:lumMod val="20000"/>
                        <a:lumOff val="80000"/>
                      </a:schemeClr>
                    </a:solidFill>
                  </a:rPr>
                  <a:t>Specific Training</a:t>
                </a:r>
                <a:endParaRPr lang="en-US" sz="1200" b="1" dirty="0">
                  <a:solidFill>
                    <a:schemeClr val="accent6">
                      <a:lumMod val="20000"/>
                      <a:lumOff val="80000"/>
                    </a:schemeClr>
                  </a:solidFill>
                </a:endParaRPr>
              </a:p>
            </p:txBody>
          </p:sp>
          <p:sp>
            <p:nvSpPr>
              <p:cNvPr id="14" name="AutoShape 8"/>
              <p:cNvSpPr>
                <a:spLocks noChangeAspect="1" noChangeArrowheads="1"/>
              </p:cNvSpPr>
              <p:nvPr>
                <p:custDataLst>
                  <p:tags r:id="rId5"/>
                </p:custDataLst>
              </p:nvPr>
            </p:nvSpPr>
            <p:spPr bwMode="auto">
              <a:xfrm>
                <a:off x="2827053" y="2145646"/>
                <a:ext cx="3154647" cy="1155701"/>
              </a:xfrm>
              <a:prstGeom prst="homePlate">
                <a:avLst>
                  <a:gd name="adj" fmla="val 33502"/>
                </a:avLst>
              </a:prstGeom>
              <a:solidFill>
                <a:srgbClr val="00BBEE"/>
              </a:solidFill>
              <a:ln w="6350">
                <a:solidFill>
                  <a:schemeClr val="accent6">
                    <a:lumMod val="50000"/>
                  </a:schemeClr>
                </a:solidFill>
                <a:miter lim="800000"/>
                <a:headEnd/>
                <a:tailEnd/>
              </a:ln>
              <a:effectLst/>
            </p:spPr>
            <p:txBody>
              <a:bodyPr lIns="72000" tIns="72000" rIns="72000" bIns="72000" anchor="ctr"/>
              <a:lstStyle/>
              <a:p>
                <a:pPr algn="ctr" eaLnBrk="0" hangingPunct="0"/>
                <a:r>
                  <a:rPr lang="en-US" sz="1200" dirty="0" smtClean="0">
                    <a:solidFill>
                      <a:schemeClr val="tx2">
                        <a:lumMod val="75000"/>
                      </a:schemeClr>
                    </a:solidFill>
                  </a:rPr>
                  <a:t>Level 2</a:t>
                </a:r>
                <a:r>
                  <a:rPr lang="en-US" sz="1200" b="1" dirty="0" smtClean="0">
                    <a:solidFill>
                      <a:schemeClr val="tx2">
                        <a:lumMod val="75000"/>
                      </a:schemeClr>
                    </a:solidFill>
                  </a:rPr>
                  <a:t> </a:t>
                </a:r>
              </a:p>
              <a:p>
                <a:pPr algn="ctr" eaLnBrk="0" hangingPunct="0"/>
                <a:r>
                  <a:rPr lang="en-US" sz="1200" b="1" dirty="0" smtClean="0">
                    <a:solidFill>
                      <a:schemeClr val="tx2">
                        <a:lumMod val="75000"/>
                      </a:schemeClr>
                    </a:solidFill>
                  </a:rPr>
                  <a:t>Wholesale Banking </a:t>
                </a:r>
              </a:p>
              <a:p>
                <a:pPr algn="ctr" eaLnBrk="0" hangingPunct="0"/>
                <a:r>
                  <a:rPr lang="en-US" sz="1200" b="1" dirty="0" smtClean="0">
                    <a:solidFill>
                      <a:schemeClr val="tx2">
                        <a:lumMod val="75000"/>
                      </a:schemeClr>
                    </a:solidFill>
                  </a:rPr>
                  <a:t>Training</a:t>
                </a:r>
                <a:endParaRPr lang="en-US" sz="1200" b="1" dirty="0">
                  <a:solidFill>
                    <a:schemeClr val="tx2">
                      <a:lumMod val="75000"/>
                    </a:schemeClr>
                  </a:solidFill>
                </a:endParaRPr>
              </a:p>
            </p:txBody>
          </p:sp>
          <p:sp>
            <p:nvSpPr>
              <p:cNvPr id="15" name="AutoShape 9"/>
              <p:cNvSpPr>
                <a:spLocks noChangeAspect="1" noChangeArrowheads="1"/>
              </p:cNvSpPr>
              <p:nvPr>
                <p:custDataLst>
                  <p:tags r:id="rId6"/>
                </p:custDataLst>
              </p:nvPr>
            </p:nvSpPr>
            <p:spPr bwMode="auto">
              <a:xfrm>
                <a:off x="468312" y="2308482"/>
                <a:ext cx="2757487" cy="841120"/>
              </a:xfrm>
              <a:prstGeom prst="homePlate">
                <a:avLst>
                  <a:gd name="adj" fmla="val 43961"/>
                </a:avLst>
              </a:prstGeom>
              <a:solidFill>
                <a:schemeClr val="bg1">
                  <a:lumMod val="85000"/>
                </a:schemeClr>
              </a:solidFill>
              <a:ln w="6350">
                <a:solidFill>
                  <a:schemeClr val="bg1">
                    <a:lumMod val="50000"/>
                  </a:schemeClr>
                </a:solidFill>
                <a:miter lim="800000"/>
                <a:headEnd/>
                <a:tailEnd/>
              </a:ln>
              <a:effectLst/>
            </p:spPr>
            <p:txBody>
              <a:bodyPr lIns="72000" tIns="72000" rIns="72000" bIns="72000" anchor="ctr"/>
              <a:lstStyle/>
              <a:p>
                <a:pPr algn="ctr" eaLnBrk="0" hangingPunct="0"/>
                <a:r>
                  <a:rPr lang="en-US" sz="1200" dirty="0" smtClean="0">
                    <a:solidFill>
                      <a:schemeClr val="tx1">
                        <a:lumMod val="75000"/>
                        <a:lumOff val="25000"/>
                      </a:schemeClr>
                    </a:solidFill>
                  </a:rPr>
                  <a:t>Level 1</a:t>
                </a:r>
                <a:r>
                  <a:rPr lang="en-US" sz="1200" b="1" dirty="0" smtClean="0">
                    <a:solidFill>
                      <a:schemeClr val="tx1">
                        <a:lumMod val="75000"/>
                        <a:lumOff val="25000"/>
                      </a:schemeClr>
                    </a:solidFill>
                  </a:rPr>
                  <a:t> </a:t>
                </a:r>
              </a:p>
              <a:p>
                <a:pPr algn="ctr" eaLnBrk="0" hangingPunct="0"/>
                <a:r>
                  <a:rPr lang="en-US" sz="1200" b="1" dirty="0" smtClean="0">
                    <a:solidFill>
                      <a:schemeClr val="tx1">
                        <a:lumMod val="75000"/>
                        <a:lumOff val="25000"/>
                      </a:schemeClr>
                    </a:solidFill>
                  </a:rPr>
                  <a:t>Credit Foundation </a:t>
                </a:r>
              </a:p>
              <a:p>
                <a:pPr algn="ctr" eaLnBrk="0" hangingPunct="0"/>
                <a:r>
                  <a:rPr lang="en-US" sz="1200" b="1" dirty="0" smtClean="0">
                    <a:solidFill>
                      <a:schemeClr val="tx1">
                        <a:lumMod val="75000"/>
                        <a:lumOff val="25000"/>
                      </a:schemeClr>
                    </a:solidFill>
                  </a:rPr>
                  <a:t>Training</a:t>
                </a:r>
                <a:endParaRPr lang="en-US" sz="1200" b="1" dirty="0">
                  <a:solidFill>
                    <a:schemeClr val="tx1">
                      <a:lumMod val="75000"/>
                      <a:lumOff val="25000"/>
                    </a:schemeClr>
                  </a:solidFill>
                </a:endParaRPr>
              </a:p>
            </p:txBody>
          </p:sp>
        </p:grpSp>
        <p:sp>
          <p:nvSpPr>
            <p:cNvPr id="19" name="Text Box 7"/>
            <p:cNvSpPr txBox="1">
              <a:spLocks noChangeAspect="1" noChangeArrowheads="1"/>
            </p:cNvSpPr>
            <p:nvPr>
              <p:custDataLst>
                <p:tags r:id="rId2"/>
              </p:custDataLst>
            </p:nvPr>
          </p:nvSpPr>
          <p:spPr bwMode="auto">
            <a:xfrm>
              <a:off x="3200398" y="3213098"/>
              <a:ext cx="2755902" cy="2667002"/>
            </a:xfrm>
            <a:prstGeom prst="rect">
              <a:avLst/>
            </a:prstGeom>
            <a:solidFill>
              <a:schemeClr val="accent6">
                <a:lumMod val="20000"/>
                <a:lumOff val="80000"/>
              </a:schemeClr>
            </a:solidFill>
            <a:ln w="3175">
              <a:noFill/>
              <a:miter lim="800000"/>
              <a:headEnd/>
              <a:tailEnd/>
            </a:ln>
            <a:effectLst/>
          </p:spPr>
          <p:txBody>
            <a:bodyPr lIns="0" tIns="0" rIns="0" bIns="0"/>
            <a:lstStyle/>
            <a:p>
              <a:pPr marL="182880"/>
              <a:endParaRPr lang="en-US" sz="1000" b="1" dirty="0" smtClean="0">
                <a:cs typeface="Arial" pitchFamily="34" charset="0"/>
              </a:endParaRPr>
            </a:p>
            <a:p>
              <a:pPr marL="182880"/>
              <a:r>
                <a:rPr lang="en-US" sz="1000" b="1" dirty="0" smtClean="0">
                  <a:cs typeface="Arial" pitchFamily="34" charset="0"/>
                </a:rPr>
                <a:t>Description</a:t>
              </a:r>
            </a:p>
            <a:p>
              <a:pPr marL="274320" indent="-114300">
                <a:buFontTx/>
                <a:buChar char="•"/>
              </a:pPr>
              <a:r>
                <a:rPr lang="en-US" sz="1000" dirty="0">
                  <a:cs typeface="Arial" pitchFamily="34" charset="0"/>
                </a:rPr>
                <a:t>Resources leverage existing Accenture knowledge assets and additional training to apply capability knowledge in a business context</a:t>
              </a:r>
            </a:p>
            <a:p>
              <a:pPr marL="274320" indent="-114300">
                <a:buFontTx/>
                <a:buChar char="•"/>
              </a:pPr>
              <a:r>
                <a:rPr lang="en-US" sz="1000" dirty="0" smtClean="0">
                  <a:cs typeface="Arial" pitchFamily="34" charset="0"/>
                </a:rPr>
                <a:t>Complete 22 hrs. of Whole sale Banking Training</a:t>
              </a:r>
            </a:p>
            <a:p>
              <a:pPr marL="182880" indent="-114300">
                <a:buFontTx/>
                <a:buChar char="•"/>
              </a:pPr>
              <a:endParaRPr lang="en-US" sz="1000" dirty="0" smtClean="0">
                <a:cs typeface="Arial" pitchFamily="34" charset="0"/>
              </a:endParaRPr>
            </a:p>
            <a:p>
              <a:pPr marL="182880"/>
              <a:r>
                <a:rPr lang="en-US" sz="1000" b="1" dirty="0" smtClean="0">
                  <a:solidFill>
                    <a:schemeClr val="tx1"/>
                  </a:solidFill>
                </a:rPr>
                <a:t>Assessment Methodology </a:t>
              </a:r>
            </a:p>
            <a:p>
              <a:pPr marL="274320" indent="-114300">
                <a:buFontTx/>
                <a:buChar char="•"/>
              </a:pPr>
              <a:r>
                <a:rPr lang="en-US" sz="1000" dirty="0">
                  <a:cs typeface="Arial" pitchFamily="34" charset="0"/>
                </a:rPr>
                <a:t>Learning demonstrated via Proficiency  Assessment </a:t>
              </a:r>
              <a:r>
                <a:rPr lang="en-US" sz="1000" dirty="0" smtClean="0">
                  <a:cs typeface="Arial" pitchFamily="34" charset="0"/>
                </a:rPr>
                <a:t>on knowledge gained through Online course and classroom sessions</a:t>
              </a:r>
              <a:endParaRPr lang="en-US" sz="1000" dirty="0">
                <a:cs typeface="Arial" pitchFamily="34" charset="0"/>
              </a:endParaRPr>
            </a:p>
            <a:p>
              <a:pPr marL="182880" indent="-114300">
                <a:buFontTx/>
                <a:buChar char="•"/>
              </a:pPr>
              <a:endParaRPr lang="en-US" sz="1000" dirty="0" smtClean="0"/>
            </a:p>
            <a:p>
              <a:pPr marL="182880"/>
              <a:r>
                <a:rPr lang="en-US" sz="1000" b="1" dirty="0" smtClean="0"/>
                <a:t>Time frame </a:t>
              </a:r>
              <a:endParaRPr lang="en-US" sz="1000" b="1" dirty="0"/>
            </a:p>
            <a:p>
              <a:pPr marL="274320" indent="-114300">
                <a:buFontTx/>
                <a:buChar char="•"/>
              </a:pPr>
              <a:r>
                <a:rPr lang="en-US" sz="1000" dirty="0" smtClean="0">
                  <a:cs typeface="Arial" pitchFamily="34" charset="0"/>
                </a:rPr>
                <a:t>3 Days  </a:t>
              </a:r>
              <a:r>
                <a:rPr lang="en-US" sz="1000" dirty="0">
                  <a:cs typeface="Arial" pitchFamily="34" charset="0"/>
                </a:rPr>
                <a:t>during on-boarding</a:t>
              </a:r>
            </a:p>
            <a:p>
              <a:pPr marL="274320" indent="-114300">
                <a:buFontTx/>
                <a:buChar char="•"/>
              </a:pPr>
              <a:r>
                <a:rPr lang="en-US" sz="1000" dirty="0">
                  <a:cs typeface="Arial" pitchFamily="34" charset="0"/>
                </a:rPr>
                <a:t>1 hour  Classroom based </a:t>
              </a:r>
              <a:r>
                <a:rPr lang="en-US" sz="1000" dirty="0" smtClean="0">
                  <a:cs typeface="Arial" pitchFamily="34" charset="0"/>
                </a:rPr>
                <a:t>Assessment</a:t>
              </a:r>
              <a:endParaRPr lang="en-US" sz="1000" dirty="0">
                <a:cs typeface="Arial" pitchFamily="34" charset="0"/>
              </a:endParaRPr>
            </a:p>
            <a:p>
              <a:pPr marL="274320" indent="-114300">
                <a:spcBef>
                  <a:spcPts val="100"/>
                </a:spcBef>
                <a:spcAft>
                  <a:spcPts val="100"/>
                </a:spcAft>
                <a:buClr>
                  <a:schemeClr val="tx1"/>
                </a:buClr>
                <a:buFontTx/>
                <a:buChar char="•"/>
              </a:pPr>
              <a:endParaRPr lang="en-US" sz="1000" dirty="0">
                <a:cs typeface="Arial" pitchFamily="34" charset="0"/>
              </a:endParaRPr>
            </a:p>
            <a:p>
              <a:pPr marL="179388" indent="-179388" algn="l" eaLnBrk="0" hangingPunct="0">
                <a:spcBef>
                  <a:spcPts val="100"/>
                </a:spcBef>
                <a:spcAft>
                  <a:spcPts val="100"/>
                </a:spcAft>
                <a:buClr>
                  <a:schemeClr val="tx1"/>
                </a:buClr>
              </a:pPr>
              <a:r>
                <a:rPr lang="en-US" sz="900" dirty="0" smtClean="0">
                  <a:solidFill>
                    <a:schemeClr val="tx1"/>
                  </a:solidFill>
                </a:rPr>
                <a:t> </a:t>
              </a:r>
              <a:endParaRPr lang="en-US" sz="900" dirty="0">
                <a:solidFill>
                  <a:schemeClr val="tx1"/>
                </a:solidFill>
              </a:endParaRPr>
            </a:p>
            <a:p>
              <a:pPr marL="179388" indent="-179388" algn="l" eaLnBrk="0" hangingPunct="0">
                <a:spcBef>
                  <a:spcPts val="100"/>
                </a:spcBef>
                <a:spcAft>
                  <a:spcPts val="100"/>
                </a:spcAft>
                <a:buClr>
                  <a:schemeClr val="tx1"/>
                </a:buClr>
                <a:buFontTx/>
                <a:buChar char="•"/>
              </a:pPr>
              <a:endParaRPr lang="en-US" sz="900" dirty="0">
                <a:solidFill>
                  <a:schemeClr val="tx1"/>
                </a:solidFill>
              </a:endParaRPr>
            </a:p>
          </p:txBody>
        </p:sp>
        <p:sp>
          <p:nvSpPr>
            <p:cNvPr id="20" name="Text Box 7"/>
            <p:cNvSpPr txBox="1">
              <a:spLocks noChangeAspect="1" noChangeArrowheads="1"/>
            </p:cNvSpPr>
            <p:nvPr>
              <p:custDataLst>
                <p:tags r:id="rId3"/>
              </p:custDataLst>
            </p:nvPr>
          </p:nvSpPr>
          <p:spPr bwMode="auto">
            <a:xfrm>
              <a:off x="6134100" y="3213098"/>
              <a:ext cx="2537657" cy="2667002"/>
            </a:xfrm>
            <a:prstGeom prst="rect">
              <a:avLst/>
            </a:prstGeom>
            <a:solidFill>
              <a:schemeClr val="tx2">
                <a:lumMod val="20000"/>
                <a:lumOff val="80000"/>
              </a:schemeClr>
            </a:solidFill>
            <a:ln w="3175">
              <a:noFill/>
              <a:miter lim="800000"/>
              <a:headEnd/>
              <a:tailEnd/>
            </a:ln>
            <a:effectLst/>
          </p:spPr>
          <p:txBody>
            <a:bodyPr lIns="0" tIns="0" rIns="0" bIns="0"/>
            <a:lstStyle/>
            <a:p>
              <a:pPr marL="182880"/>
              <a:endParaRPr lang="en-US" sz="1000" b="1" dirty="0" smtClean="0">
                <a:cs typeface="Arial" pitchFamily="34" charset="0"/>
              </a:endParaRPr>
            </a:p>
            <a:p>
              <a:pPr marL="182880"/>
              <a:r>
                <a:rPr lang="en-US" sz="1000" b="1" dirty="0" smtClean="0">
                  <a:cs typeface="Arial" pitchFamily="34" charset="0"/>
                </a:rPr>
                <a:t>Description</a:t>
              </a:r>
            </a:p>
            <a:p>
              <a:pPr marL="274320" indent="-114300">
                <a:buFontTx/>
                <a:buChar char="•"/>
              </a:pPr>
              <a:r>
                <a:rPr lang="en-US" sz="1000" dirty="0">
                  <a:cs typeface="Arial" pitchFamily="34" charset="0"/>
                </a:rPr>
                <a:t>Resources </a:t>
              </a:r>
              <a:r>
                <a:rPr lang="en-US" sz="1000" dirty="0" smtClean="0">
                  <a:cs typeface="Arial" pitchFamily="34" charset="0"/>
                </a:rPr>
                <a:t>take Product Specific training based on the on boarding process completed  and successful completion of Level 1 &amp; 2 trainings.</a:t>
              </a:r>
            </a:p>
            <a:p>
              <a:pPr marL="274320" indent="-114300">
                <a:buFontTx/>
                <a:buChar char="•"/>
              </a:pPr>
              <a:r>
                <a:rPr lang="en-US" sz="1000" dirty="0" smtClean="0">
                  <a:cs typeface="Arial" pitchFamily="34" charset="0"/>
                </a:rPr>
                <a:t>Complete 20 hrs. of hands on session</a:t>
              </a:r>
            </a:p>
            <a:p>
              <a:pPr marL="182880" indent="-114300">
                <a:buFontTx/>
                <a:buChar char="•"/>
              </a:pPr>
              <a:endParaRPr lang="en-US" sz="1000" dirty="0" smtClean="0">
                <a:cs typeface="Arial" pitchFamily="34" charset="0"/>
              </a:endParaRPr>
            </a:p>
            <a:p>
              <a:pPr marL="68580"/>
              <a:endParaRPr lang="en-US" sz="1000" dirty="0" smtClean="0">
                <a:cs typeface="Arial" pitchFamily="34" charset="0"/>
              </a:endParaRPr>
            </a:p>
            <a:p>
              <a:pPr marL="182880"/>
              <a:r>
                <a:rPr lang="en-US" sz="1000" b="1" dirty="0" smtClean="0">
                  <a:solidFill>
                    <a:schemeClr val="tx1"/>
                  </a:solidFill>
                </a:rPr>
                <a:t>Assessment Methodology </a:t>
              </a:r>
            </a:p>
            <a:p>
              <a:pPr marL="274320" indent="-114300">
                <a:buFontTx/>
                <a:buChar char="•"/>
              </a:pPr>
              <a:r>
                <a:rPr lang="en-US" sz="1000" dirty="0" smtClean="0">
                  <a:cs typeface="Arial" pitchFamily="34" charset="0"/>
                </a:rPr>
                <a:t>Depending on Role,  resource will undergo deep dive  training  on GWB specific product training</a:t>
              </a:r>
              <a:endParaRPr lang="en-US" sz="1000" dirty="0">
                <a:cs typeface="Arial" pitchFamily="34" charset="0"/>
              </a:endParaRPr>
            </a:p>
            <a:p>
              <a:pPr marL="182880" indent="-114300">
                <a:buFontTx/>
                <a:buChar char="•"/>
              </a:pPr>
              <a:endParaRPr lang="en-US" sz="1000" dirty="0" smtClean="0"/>
            </a:p>
            <a:p>
              <a:pPr marL="182880"/>
              <a:r>
                <a:rPr lang="en-US" sz="1000" b="1" dirty="0" smtClean="0"/>
                <a:t>Time frame </a:t>
              </a:r>
              <a:endParaRPr lang="en-US" sz="1000" b="1" dirty="0"/>
            </a:p>
            <a:p>
              <a:pPr marL="274320" indent="-114300">
                <a:buFontTx/>
                <a:buChar char="•"/>
              </a:pPr>
              <a:r>
                <a:rPr lang="en-US" sz="1000" dirty="0" smtClean="0">
                  <a:cs typeface="Arial" pitchFamily="34" charset="0"/>
                </a:rPr>
                <a:t>2 Days After On-boarding completed</a:t>
              </a:r>
              <a:endParaRPr lang="en-US" sz="1000" dirty="0">
                <a:cs typeface="Arial" pitchFamily="34" charset="0"/>
              </a:endParaRPr>
            </a:p>
            <a:p>
              <a:pPr marL="274320" indent="-114300">
                <a:buFontTx/>
                <a:buChar char="•"/>
              </a:pPr>
              <a:r>
                <a:rPr lang="en-US" sz="1000" dirty="0" smtClean="0">
                  <a:cs typeface="Arial" pitchFamily="34" charset="0"/>
                </a:rPr>
                <a:t>Classroom </a:t>
              </a:r>
              <a:r>
                <a:rPr lang="en-US" sz="1000" dirty="0">
                  <a:cs typeface="Arial" pitchFamily="34" charset="0"/>
                </a:rPr>
                <a:t>based </a:t>
              </a:r>
              <a:r>
                <a:rPr lang="en-US" sz="1000" dirty="0" smtClean="0">
                  <a:cs typeface="Arial" pitchFamily="34" charset="0"/>
                </a:rPr>
                <a:t>Assessment (TBD)</a:t>
              </a:r>
              <a:endParaRPr lang="en-US" sz="1000" dirty="0">
                <a:cs typeface="Arial" pitchFamily="34" charset="0"/>
              </a:endParaRPr>
            </a:p>
            <a:p>
              <a:pPr marL="274320" indent="-114300">
                <a:spcBef>
                  <a:spcPts val="100"/>
                </a:spcBef>
                <a:spcAft>
                  <a:spcPts val="100"/>
                </a:spcAft>
                <a:buClr>
                  <a:schemeClr val="tx1"/>
                </a:buClr>
                <a:buFontTx/>
                <a:buChar char="•"/>
              </a:pPr>
              <a:endParaRPr lang="en-US" sz="1000" dirty="0">
                <a:cs typeface="Arial" pitchFamily="34" charset="0"/>
              </a:endParaRPr>
            </a:p>
            <a:p>
              <a:pPr marL="179388" indent="-179388" algn="l" eaLnBrk="0" hangingPunct="0">
                <a:spcBef>
                  <a:spcPts val="100"/>
                </a:spcBef>
                <a:spcAft>
                  <a:spcPts val="100"/>
                </a:spcAft>
                <a:buClr>
                  <a:schemeClr val="tx1"/>
                </a:buClr>
              </a:pPr>
              <a:r>
                <a:rPr lang="en-US" sz="900" dirty="0" smtClean="0">
                  <a:solidFill>
                    <a:schemeClr val="tx1"/>
                  </a:solidFill>
                </a:rPr>
                <a:t> </a:t>
              </a:r>
              <a:endParaRPr lang="en-US" sz="900" dirty="0">
                <a:solidFill>
                  <a:schemeClr val="tx1"/>
                </a:solidFill>
              </a:endParaRPr>
            </a:p>
            <a:p>
              <a:pPr marL="179388" indent="-179388" algn="l" eaLnBrk="0" hangingPunct="0">
                <a:spcBef>
                  <a:spcPts val="100"/>
                </a:spcBef>
                <a:spcAft>
                  <a:spcPts val="100"/>
                </a:spcAft>
                <a:buClr>
                  <a:schemeClr val="tx1"/>
                </a:buClr>
                <a:buFontTx/>
                <a:buChar char="•"/>
              </a:pPr>
              <a:endParaRPr lang="en-US" sz="900" dirty="0">
                <a:solidFill>
                  <a:schemeClr val="tx1"/>
                </a:solidFill>
              </a:endParaRPr>
            </a:p>
          </p:txBody>
        </p:sp>
      </p:grpSp>
    </p:spTree>
    <p:extLst>
      <p:ext uri="{BB962C8B-B14F-4D97-AF65-F5344CB8AC3E}">
        <p14:creationId xmlns:p14="http://schemas.microsoft.com/office/powerpoint/2010/main" val="31783558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1035" y="170122"/>
            <a:ext cx="8205261" cy="785553"/>
          </a:xfrm>
        </p:spPr>
        <p:txBody>
          <a:bodyPr/>
          <a:lstStyle/>
          <a:p>
            <a:r>
              <a:rPr lang="en-CA" dirty="0" smtClean="0"/>
              <a:t>Level 1 – Credit Foundation Training </a:t>
            </a:r>
            <a:endParaRPr lang="en-CA" dirty="0"/>
          </a:p>
        </p:txBody>
      </p:sp>
      <p:sp>
        <p:nvSpPr>
          <p:cNvPr id="8" name="Textplatzhalter 14"/>
          <p:cNvSpPr txBox="1">
            <a:spLocks/>
          </p:cNvSpPr>
          <p:nvPr/>
        </p:nvSpPr>
        <p:spPr>
          <a:xfrm>
            <a:off x="404812" y="1162051"/>
            <a:ext cx="8510587" cy="416831"/>
          </a:xfrm>
          <a:prstGeom prst="rect">
            <a:avLst/>
          </a:prstGeom>
        </p:spPr>
        <p:txBody>
          <a:bodyPr/>
          <a:lstStyle/>
          <a:p>
            <a:pPr lvl="0">
              <a:spcBef>
                <a:spcPts val="1200"/>
              </a:spcBef>
              <a:buClr>
                <a:schemeClr val="tx1"/>
              </a:buClr>
              <a:buSzPct val="80000"/>
            </a:pPr>
            <a:r>
              <a:rPr lang="de-DE" sz="1200" b="1" dirty="0" smtClean="0">
                <a:latin typeface="Arial" pitchFamily="34" charset="0"/>
                <a:cs typeface="Arial" pitchFamily="34" charset="0"/>
              </a:rPr>
              <a:t>O</a:t>
            </a:r>
            <a:r>
              <a:rPr lang="en-US" sz="1200" b="1" dirty="0" smtClean="0">
                <a:latin typeface="Arial" pitchFamily="34" charset="0"/>
                <a:cs typeface="Arial" pitchFamily="34" charset="0"/>
              </a:rPr>
              <a:t>bjective is to equip trainees with knowledge on fundamentals of general banking with focus on understanding Accenture's high performance banking capabilities.</a:t>
            </a:r>
            <a:endParaRPr kumimoji="0" lang="de-DE" sz="1200" b="1"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graphicFrame>
        <p:nvGraphicFramePr>
          <p:cNvPr id="16" name="Table 15"/>
          <p:cNvGraphicFramePr>
            <a:graphicFrameLocks noGrp="1"/>
          </p:cNvGraphicFramePr>
          <p:nvPr>
            <p:extLst>
              <p:ext uri="{D42A27DB-BD31-4B8C-83A1-F6EECF244321}">
                <p14:modId xmlns:p14="http://schemas.microsoft.com/office/powerpoint/2010/main" val="2751173456"/>
              </p:ext>
            </p:extLst>
          </p:nvPr>
        </p:nvGraphicFramePr>
        <p:xfrm>
          <a:off x="643730" y="1930400"/>
          <a:ext cx="7920966" cy="2626014"/>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1870721"/>
                <a:gridCol w="970882"/>
                <a:gridCol w="3618862"/>
                <a:gridCol w="1460501"/>
              </a:tblGrid>
              <a:tr h="664626">
                <a:tc gridSpan="4">
                  <a:txBody>
                    <a:bodyPr/>
                    <a:lstStyle/>
                    <a:p>
                      <a:pPr marL="0" indent="0" algn="ctr" fontAlgn="ctr">
                        <a:spcBef>
                          <a:spcPts val="20"/>
                        </a:spcBef>
                        <a:spcAft>
                          <a:spcPts val="0"/>
                        </a:spcAft>
                      </a:pPr>
                      <a:r>
                        <a:rPr lang="en-US" sz="1400" u="none" strike="noStrike" dirty="0" smtClean="0">
                          <a:effectLst/>
                        </a:rPr>
                        <a:t>Credit Foundation Training - </a:t>
                      </a:r>
                      <a:r>
                        <a:rPr lang="en-US" sz="1400" u="none" strike="noStrike" baseline="0" dirty="0" smtClean="0">
                          <a:effectLst/>
                        </a:rPr>
                        <a:t> 12 hours </a:t>
                      </a:r>
                      <a:endParaRPr lang="en-US" sz="1400" b="1" i="0" u="none" strike="noStrike" dirty="0">
                        <a:solidFill>
                          <a:schemeClr val="bg1"/>
                        </a:solidFill>
                        <a:effectLst/>
                        <a:latin typeface="Arial" panose="020B0604020202020204" pitchFamily="34" charset="0"/>
                        <a:cs typeface="Arial" panose="020B0604020202020204" pitchFamily="34" charset="0"/>
                      </a:endParaRPr>
                    </a:p>
                  </a:txBody>
                  <a:tcPr marL="72009" marR="72009" marT="72009" marB="72009" anchor="ctr"/>
                </a:tc>
                <a:tc hMerge="1">
                  <a:txBody>
                    <a:bodyPr/>
                    <a:lstStyle/>
                    <a:p>
                      <a:pPr marL="0" indent="0" algn="l" fontAlgn="ctr">
                        <a:spcBef>
                          <a:spcPts val="20"/>
                        </a:spcBef>
                        <a:spcAft>
                          <a:spcPts val="0"/>
                        </a:spcAft>
                      </a:pPr>
                      <a:endParaRPr lang="en-US" sz="1200" b="1" i="0" u="none" strike="noStrike" dirty="0">
                        <a:solidFill>
                          <a:srgbClr val="000000"/>
                        </a:solidFill>
                        <a:effectLst/>
                        <a:latin typeface="Arial" panose="020B0604020202020204" pitchFamily="34" charset="0"/>
                        <a:cs typeface="Arial" panose="020B0604020202020204" pitchFamily="34" charset="0"/>
                      </a:endParaRPr>
                    </a:p>
                  </a:txBody>
                  <a:tcPr marL="72009" marR="72009" marT="72009" marB="72009" anchor="ctr"/>
                </a:tc>
                <a:tc hMerge="1">
                  <a:txBody>
                    <a:bodyPr/>
                    <a:lstStyle/>
                    <a:p>
                      <a:pPr marL="0" indent="0" algn="l" fontAlgn="ctr">
                        <a:spcBef>
                          <a:spcPts val="20"/>
                        </a:spcBef>
                        <a:spcAft>
                          <a:spcPts val="0"/>
                        </a:spcAft>
                      </a:pPr>
                      <a:endParaRPr lang="en-US" sz="1200" b="1" i="0" u="none" strike="noStrike" dirty="0">
                        <a:solidFill>
                          <a:srgbClr val="000000"/>
                        </a:solidFill>
                        <a:effectLst/>
                        <a:latin typeface="Arial" panose="020B0604020202020204" pitchFamily="34" charset="0"/>
                        <a:cs typeface="Arial" panose="020B0604020202020204" pitchFamily="34" charset="0"/>
                      </a:endParaRPr>
                    </a:p>
                  </a:txBody>
                  <a:tcPr marL="72009" marR="72009" marT="72009" marB="72009" anchor="ctr"/>
                </a:tc>
                <a:tc hMerge="1">
                  <a:txBody>
                    <a:bodyPr/>
                    <a:lstStyle/>
                    <a:p>
                      <a:pPr marL="0" indent="0" algn="ctr" fontAlgn="ctr">
                        <a:spcBef>
                          <a:spcPts val="20"/>
                        </a:spcBef>
                        <a:spcAft>
                          <a:spcPts val="0"/>
                        </a:spcAft>
                      </a:pPr>
                      <a:endParaRPr lang="en-US" sz="1200" b="1" i="0" u="none" strike="noStrike" dirty="0">
                        <a:solidFill>
                          <a:srgbClr val="000000"/>
                        </a:solidFill>
                        <a:effectLst/>
                        <a:latin typeface="Arial" panose="020B0604020202020204" pitchFamily="34" charset="0"/>
                        <a:cs typeface="Arial" panose="020B0604020202020204" pitchFamily="34" charset="0"/>
                      </a:endParaRPr>
                    </a:p>
                  </a:txBody>
                  <a:tcPr marL="72009" marR="72009" marT="72009" marB="72009" anchor="ctr"/>
                </a:tc>
              </a:tr>
              <a:tr h="325974">
                <a:tc>
                  <a:txBody>
                    <a:bodyPr/>
                    <a:lstStyle/>
                    <a:p>
                      <a:pPr marL="0" indent="0" algn="l" fontAlgn="ctr">
                        <a:spcBef>
                          <a:spcPts val="20"/>
                        </a:spcBef>
                        <a:spcAft>
                          <a:spcPts val="0"/>
                        </a:spcAft>
                      </a:pPr>
                      <a:r>
                        <a:rPr lang="en-US" sz="1200" b="1" u="none" strike="noStrike" dirty="0">
                          <a:effectLst/>
                        </a:rPr>
                        <a:t>Modules</a:t>
                      </a:r>
                      <a:endParaRPr lang="en-US" sz="1200" b="1" i="0" u="none" strike="noStrike" dirty="0">
                        <a:solidFill>
                          <a:schemeClr val="tx1"/>
                        </a:solidFill>
                        <a:effectLst/>
                        <a:latin typeface="Arial" panose="020B0604020202020204" pitchFamily="34" charset="0"/>
                        <a:cs typeface="Arial" panose="020B0604020202020204" pitchFamily="34" charset="0"/>
                      </a:endParaRPr>
                    </a:p>
                  </a:txBody>
                  <a:tcPr marL="72009" marR="72009" marT="72009" marB="72009" anchor="ctr"/>
                </a:tc>
                <a:tc>
                  <a:txBody>
                    <a:bodyPr/>
                    <a:lstStyle/>
                    <a:p>
                      <a:pPr marL="0" indent="0" algn="l" fontAlgn="ctr">
                        <a:spcBef>
                          <a:spcPts val="20"/>
                        </a:spcBef>
                        <a:spcAft>
                          <a:spcPts val="0"/>
                        </a:spcAft>
                      </a:pPr>
                      <a:r>
                        <a:rPr lang="en-US" sz="1200" b="1" u="none" strike="noStrike" dirty="0">
                          <a:effectLst/>
                        </a:rPr>
                        <a:t>Course ID</a:t>
                      </a:r>
                      <a:endParaRPr lang="en-US" sz="1200" b="1" i="0" u="none" strike="noStrike" dirty="0">
                        <a:solidFill>
                          <a:schemeClr val="tx1"/>
                        </a:solidFill>
                        <a:effectLst/>
                        <a:latin typeface="Arial" panose="020B0604020202020204" pitchFamily="34" charset="0"/>
                        <a:cs typeface="Arial" panose="020B0604020202020204" pitchFamily="34" charset="0"/>
                      </a:endParaRPr>
                    </a:p>
                  </a:txBody>
                  <a:tcPr marL="72009" marR="72009" marT="72009" marB="72009" anchor="ctr"/>
                </a:tc>
                <a:tc>
                  <a:txBody>
                    <a:bodyPr/>
                    <a:lstStyle/>
                    <a:p>
                      <a:pPr marL="0" indent="0" algn="l" fontAlgn="ctr">
                        <a:spcBef>
                          <a:spcPts val="20"/>
                        </a:spcBef>
                        <a:spcAft>
                          <a:spcPts val="0"/>
                        </a:spcAft>
                      </a:pPr>
                      <a:r>
                        <a:rPr lang="en-US" sz="1200" b="1" u="none" strike="noStrike" dirty="0">
                          <a:effectLst/>
                        </a:rPr>
                        <a:t>Content</a:t>
                      </a:r>
                      <a:endParaRPr lang="en-US" sz="1200" b="1" i="0" u="none" strike="noStrike" dirty="0">
                        <a:solidFill>
                          <a:schemeClr val="tx1"/>
                        </a:solidFill>
                        <a:effectLst/>
                        <a:latin typeface="Arial" panose="020B0604020202020204" pitchFamily="34" charset="0"/>
                        <a:cs typeface="Arial" panose="020B0604020202020204" pitchFamily="34" charset="0"/>
                      </a:endParaRPr>
                    </a:p>
                  </a:txBody>
                  <a:tcPr marL="72009" marR="72009" marT="72009" marB="72009" anchor="ctr"/>
                </a:tc>
                <a:tc>
                  <a:txBody>
                    <a:bodyPr/>
                    <a:lstStyle/>
                    <a:p>
                      <a:pPr marL="0" indent="0" algn="ctr" fontAlgn="ctr">
                        <a:spcBef>
                          <a:spcPts val="20"/>
                        </a:spcBef>
                        <a:spcAft>
                          <a:spcPts val="0"/>
                        </a:spcAft>
                      </a:pPr>
                      <a:r>
                        <a:rPr lang="en-US" sz="1200" b="1" u="none" strike="noStrike" dirty="0" smtClean="0">
                          <a:effectLst/>
                        </a:rPr>
                        <a:t>Time (</a:t>
                      </a:r>
                      <a:r>
                        <a:rPr lang="en-US" sz="1200" b="1" u="none" strike="noStrike" dirty="0">
                          <a:effectLst/>
                        </a:rPr>
                        <a:t>Hours)</a:t>
                      </a:r>
                      <a:endParaRPr lang="en-US" sz="1200" b="1" i="0" u="none" strike="noStrike" dirty="0">
                        <a:solidFill>
                          <a:schemeClr val="tx1"/>
                        </a:solidFill>
                        <a:effectLst/>
                        <a:latin typeface="Arial" panose="020B0604020202020204" pitchFamily="34" charset="0"/>
                        <a:cs typeface="Arial" panose="020B0604020202020204" pitchFamily="34" charset="0"/>
                      </a:endParaRPr>
                    </a:p>
                  </a:txBody>
                  <a:tcPr marL="72009" marR="72009" marT="72009" marB="72009" anchor="ctr"/>
                </a:tc>
              </a:tr>
              <a:tr h="316488">
                <a:tc rowSpan="5">
                  <a:txBody>
                    <a:bodyPr/>
                    <a:lstStyle/>
                    <a:p>
                      <a:pPr marL="0" indent="0" algn="l" fontAlgn="ctr">
                        <a:spcBef>
                          <a:spcPts val="20"/>
                        </a:spcBef>
                        <a:spcAft>
                          <a:spcPts val="0"/>
                        </a:spcAft>
                      </a:pPr>
                      <a:r>
                        <a:rPr lang="en-US" sz="1200" b="1" u="none" strike="noStrike" dirty="0" smtClean="0">
                          <a:effectLst/>
                        </a:rPr>
                        <a:t>General Banking</a:t>
                      </a:r>
                      <a:r>
                        <a:rPr lang="en-US" sz="1200" b="1" u="none" strike="noStrike" baseline="0" dirty="0" smtClean="0">
                          <a:effectLst/>
                        </a:rPr>
                        <a:t> Fundamentals</a:t>
                      </a:r>
                      <a:endParaRPr lang="en-US" sz="1200" b="1" i="0" u="none" strike="noStrike" dirty="0">
                        <a:solidFill>
                          <a:schemeClr val="tx1"/>
                        </a:solidFill>
                        <a:effectLst/>
                        <a:latin typeface="Arial" panose="020B0604020202020204" pitchFamily="34" charset="0"/>
                        <a:cs typeface="Arial" panose="020B0604020202020204" pitchFamily="34" charset="0"/>
                      </a:endParaRPr>
                    </a:p>
                  </a:txBody>
                  <a:tcPr marL="72009" marR="72009" marT="72009" marB="72009" anchor="ctr"/>
                </a:tc>
                <a:tc>
                  <a:txBody>
                    <a:bodyPr/>
                    <a:lstStyle/>
                    <a:p>
                      <a:pPr marL="0" indent="0" algn="l" fontAlgn="ctr">
                        <a:spcBef>
                          <a:spcPts val="20"/>
                        </a:spcBef>
                        <a:spcAft>
                          <a:spcPts val="0"/>
                        </a:spcAft>
                      </a:pPr>
                      <a:r>
                        <a:rPr lang="en-US" sz="1200" u="none" strike="noStrike" dirty="0">
                          <a:effectLst/>
                        </a:rPr>
                        <a:t>1.01</a:t>
                      </a:r>
                      <a:endParaRPr lang="en-US" sz="1200" b="0" i="0" u="none" strike="noStrike" dirty="0">
                        <a:solidFill>
                          <a:schemeClr val="tx1"/>
                        </a:solidFill>
                        <a:effectLst/>
                        <a:latin typeface="Arial" panose="020B0604020202020204" pitchFamily="34" charset="0"/>
                        <a:cs typeface="Arial" panose="020B0604020202020204" pitchFamily="34" charset="0"/>
                      </a:endParaRPr>
                    </a:p>
                  </a:txBody>
                  <a:tcPr marL="72009" marR="72009" marT="72009" marB="72009"/>
                </a:tc>
                <a:tc>
                  <a:txBody>
                    <a:bodyPr/>
                    <a:lstStyle/>
                    <a:p>
                      <a:pPr marL="0" indent="0" algn="l" fontAlgn="ctr">
                        <a:spcBef>
                          <a:spcPts val="20"/>
                        </a:spcBef>
                        <a:spcAft>
                          <a:spcPts val="0"/>
                        </a:spcAft>
                      </a:pPr>
                      <a:r>
                        <a:rPr lang="en-US" sz="1200" u="none" strike="noStrike" dirty="0">
                          <a:effectLst/>
                          <a:hlinkClick r:id="rId2" tooltip="understand the structure of financial markets and how players in the markets obtain funds"/>
                        </a:rPr>
                        <a:t>Money and Banking</a:t>
                      </a:r>
                      <a:endParaRPr lang="en-US" sz="1200" b="0" i="0" u="none" strike="noStrike" dirty="0">
                        <a:solidFill>
                          <a:schemeClr val="tx1"/>
                        </a:solidFill>
                        <a:effectLst/>
                        <a:latin typeface="Arial" panose="020B0604020202020204" pitchFamily="34" charset="0"/>
                        <a:cs typeface="Arial" panose="020B0604020202020204" pitchFamily="34" charset="0"/>
                      </a:endParaRPr>
                    </a:p>
                  </a:txBody>
                  <a:tcPr marL="72009" marR="72009" marT="72009" marB="72009"/>
                </a:tc>
                <a:tc>
                  <a:txBody>
                    <a:bodyPr/>
                    <a:lstStyle/>
                    <a:p>
                      <a:pPr marL="0" indent="0" algn="ctr" fontAlgn="ctr">
                        <a:spcBef>
                          <a:spcPts val="20"/>
                        </a:spcBef>
                        <a:spcAft>
                          <a:spcPts val="0"/>
                        </a:spcAft>
                      </a:pPr>
                      <a:r>
                        <a:rPr lang="en-US" sz="1200" u="none" strike="noStrike" dirty="0">
                          <a:effectLst/>
                        </a:rPr>
                        <a:t>3</a:t>
                      </a:r>
                      <a:endParaRPr lang="en-US" sz="1200" b="0" i="0" u="none" strike="noStrike" dirty="0">
                        <a:solidFill>
                          <a:schemeClr val="tx1"/>
                        </a:solidFill>
                        <a:effectLst/>
                        <a:latin typeface="Arial" panose="020B0604020202020204" pitchFamily="34" charset="0"/>
                        <a:cs typeface="Arial" panose="020B0604020202020204" pitchFamily="34" charset="0"/>
                      </a:endParaRPr>
                    </a:p>
                  </a:txBody>
                  <a:tcPr marL="72009" marR="72009" marT="72009" marB="72009"/>
                </a:tc>
              </a:tr>
              <a:tr h="316488">
                <a:tc vMerge="1">
                  <a:txBody>
                    <a:bodyPr/>
                    <a:lstStyle/>
                    <a:p>
                      <a:endParaRPr lang="en-US"/>
                    </a:p>
                  </a:txBody>
                  <a:tcPr/>
                </a:tc>
                <a:tc>
                  <a:txBody>
                    <a:bodyPr/>
                    <a:lstStyle/>
                    <a:p>
                      <a:pPr marL="0" indent="0" algn="l" fontAlgn="ctr">
                        <a:spcBef>
                          <a:spcPts val="20"/>
                        </a:spcBef>
                        <a:spcAft>
                          <a:spcPts val="0"/>
                        </a:spcAft>
                      </a:pPr>
                      <a:r>
                        <a:rPr lang="en-US" sz="1200" u="none" strike="noStrike" dirty="0">
                          <a:effectLst/>
                        </a:rPr>
                        <a:t>1.02</a:t>
                      </a:r>
                      <a:endParaRPr lang="en-US" sz="1200" b="0" i="0" u="none" strike="noStrike" dirty="0">
                        <a:solidFill>
                          <a:schemeClr val="tx1"/>
                        </a:solidFill>
                        <a:effectLst/>
                        <a:latin typeface="Arial" panose="020B0604020202020204" pitchFamily="34" charset="0"/>
                        <a:cs typeface="Arial" panose="020B0604020202020204" pitchFamily="34" charset="0"/>
                      </a:endParaRPr>
                    </a:p>
                  </a:txBody>
                  <a:tcPr marL="72009" marR="72009" marT="72009" marB="72009"/>
                </a:tc>
                <a:tc>
                  <a:txBody>
                    <a:bodyPr/>
                    <a:lstStyle/>
                    <a:p>
                      <a:pPr marL="0" indent="0" algn="l" fontAlgn="ctr">
                        <a:spcBef>
                          <a:spcPts val="20"/>
                        </a:spcBef>
                        <a:spcAft>
                          <a:spcPts val="0"/>
                        </a:spcAft>
                      </a:pPr>
                      <a:r>
                        <a:rPr lang="en-US" sz="1200" u="none" strike="noStrike" dirty="0">
                          <a:effectLst/>
                          <a:hlinkClick r:id="rId3" tooltip="course will serve as your first stepping stone in your journey to develop your banking industry acumen by helping you understand key trends in the industry, the fundamentals of banking structure and economics"/>
                        </a:rPr>
                        <a:t>Banking Industry Overview</a:t>
                      </a:r>
                      <a:endParaRPr lang="en-US" sz="1200" b="0" i="0" u="none" strike="noStrike" dirty="0">
                        <a:solidFill>
                          <a:schemeClr val="tx1"/>
                        </a:solidFill>
                        <a:effectLst/>
                        <a:latin typeface="Arial" panose="020B0604020202020204" pitchFamily="34" charset="0"/>
                        <a:cs typeface="Arial" panose="020B0604020202020204" pitchFamily="34" charset="0"/>
                      </a:endParaRPr>
                    </a:p>
                  </a:txBody>
                  <a:tcPr marL="72009" marR="72009" marT="72009" marB="72009"/>
                </a:tc>
                <a:tc>
                  <a:txBody>
                    <a:bodyPr/>
                    <a:lstStyle/>
                    <a:p>
                      <a:pPr marL="0" indent="0" algn="ctr" fontAlgn="ctr">
                        <a:spcBef>
                          <a:spcPts val="20"/>
                        </a:spcBef>
                        <a:spcAft>
                          <a:spcPts val="0"/>
                        </a:spcAft>
                      </a:pPr>
                      <a:r>
                        <a:rPr lang="en-US" sz="1200" u="none" strike="noStrike" dirty="0">
                          <a:effectLst/>
                        </a:rPr>
                        <a:t>3</a:t>
                      </a:r>
                      <a:endParaRPr lang="en-US" sz="1200" b="0" i="0" u="none" strike="noStrike" dirty="0">
                        <a:solidFill>
                          <a:schemeClr val="tx1"/>
                        </a:solidFill>
                        <a:effectLst/>
                        <a:latin typeface="Arial" panose="020B0604020202020204" pitchFamily="34" charset="0"/>
                        <a:cs typeface="Arial" panose="020B0604020202020204" pitchFamily="34" charset="0"/>
                      </a:endParaRPr>
                    </a:p>
                  </a:txBody>
                  <a:tcPr marL="72009" marR="72009" marT="72009" marB="72009"/>
                </a:tc>
              </a:tr>
              <a:tr h="316488">
                <a:tc vMerge="1">
                  <a:txBody>
                    <a:bodyPr/>
                    <a:lstStyle/>
                    <a:p>
                      <a:endParaRPr lang="en-US"/>
                    </a:p>
                  </a:txBody>
                  <a:tcPr/>
                </a:tc>
                <a:tc>
                  <a:txBody>
                    <a:bodyPr/>
                    <a:lstStyle/>
                    <a:p>
                      <a:pPr marL="0" indent="0" algn="l" fontAlgn="ctr">
                        <a:spcBef>
                          <a:spcPts val="20"/>
                        </a:spcBef>
                        <a:spcAft>
                          <a:spcPts val="0"/>
                        </a:spcAft>
                      </a:pPr>
                      <a:r>
                        <a:rPr lang="en-US" sz="1200" u="none" strike="noStrike" dirty="0">
                          <a:effectLst/>
                        </a:rPr>
                        <a:t>1.03</a:t>
                      </a:r>
                      <a:endParaRPr lang="en-US" sz="1200" b="0" i="0" u="none" strike="noStrike" dirty="0">
                        <a:solidFill>
                          <a:schemeClr val="tx1"/>
                        </a:solidFill>
                        <a:effectLst/>
                        <a:latin typeface="Arial" panose="020B0604020202020204" pitchFamily="34" charset="0"/>
                        <a:cs typeface="Arial" panose="020B0604020202020204" pitchFamily="34" charset="0"/>
                      </a:endParaRPr>
                    </a:p>
                  </a:txBody>
                  <a:tcPr marL="72009" marR="72009" marT="72009" marB="72009"/>
                </a:tc>
                <a:tc>
                  <a:txBody>
                    <a:bodyPr/>
                    <a:lstStyle/>
                    <a:p>
                      <a:pPr marL="0" indent="0" algn="l" fontAlgn="ctr">
                        <a:spcBef>
                          <a:spcPts val="20"/>
                        </a:spcBef>
                        <a:spcAft>
                          <a:spcPts val="0"/>
                        </a:spcAft>
                      </a:pPr>
                      <a:r>
                        <a:rPr lang="en-US" sz="1200" u="none" strike="noStrike" dirty="0">
                          <a:effectLst/>
                          <a:hlinkClick r:id="rId4" tooltip="Helps to understand the tools, goals, and targets of monetary policy and to outline the history of the Federal Reserve System's monetary policy"/>
                        </a:rPr>
                        <a:t>Markets and Monetary Theory</a:t>
                      </a:r>
                      <a:endParaRPr lang="en-US" sz="1200" b="0" i="0" u="none" strike="noStrike" dirty="0">
                        <a:solidFill>
                          <a:schemeClr val="tx1"/>
                        </a:solidFill>
                        <a:effectLst/>
                        <a:latin typeface="Arial" panose="020B0604020202020204" pitchFamily="34" charset="0"/>
                        <a:cs typeface="Arial" panose="020B0604020202020204" pitchFamily="34" charset="0"/>
                      </a:endParaRPr>
                    </a:p>
                  </a:txBody>
                  <a:tcPr marL="72009" marR="72009" marT="72009" marB="72009"/>
                </a:tc>
                <a:tc>
                  <a:txBody>
                    <a:bodyPr/>
                    <a:lstStyle/>
                    <a:p>
                      <a:pPr marL="0" indent="0" algn="ctr" fontAlgn="ctr">
                        <a:spcBef>
                          <a:spcPts val="20"/>
                        </a:spcBef>
                        <a:spcAft>
                          <a:spcPts val="0"/>
                        </a:spcAft>
                      </a:pPr>
                      <a:r>
                        <a:rPr lang="en-US" sz="1200" b="0" i="0" u="none" strike="noStrike" dirty="0">
                          <a:solidFill>
                            <a:schemeClr val="dk1"/>
                          </a:solidFill>
                          <a:effectLst/>
                          <a:latin typeface="+mn-lt"/>
                          <a:cs typeface="+mn-cs"/>
                        </a:rPr>
                        <a:t>3</a:t>
                      </a:r>
                      <a:endParaRPr lang="en-US" sz="1200" b="0" i="0" u="none" strike="noStrike" dirty="0">
                        <a:solidFill>
                          <a:schemeClr val="tx1"/>
                        </a:solidFill>
                        <a:effectLst/>
                        <a:latin typeface="Arial" panose="020B0604020202020204" pitchFamily="34" charset="0"/>
                        <a:cs typeface="Arial" panose="020B0604020202020204" pitchFamily="34" charset="0"/>
                      </a:endParaRPr>
                    </a:p>
                  </a:txBody>
                  <a:tcPr marL="72009" marR="72009" marT="72009" marB="72009"/>
                </a:tc>
              </a:tr>
              <a:tr h="316488">
                <a:tc vMerge="1">
                  <a:txBody>
                    <a:bodyPr/>
                    <a:lstStyle/>
                    <a:p>
                      <a:endParaRPr lang="en-US"/>
                    </a:p>
                  </a:txBody>
                  <a:tcPr/>
                </a:tc>
                <a:tc>
                  <a:txBody>
                    <a:bodyPr/>
                    <a:lstStyle/>
                    <a:p>
                      <a:pPr marL="0" indent="0" algn="l" fontAlgn="ctr">
                        <a:spcBef>
                          <a:spcPts val="20"/>
                        </a:spcBef>
                        <a:spcAft>
                          <a:spcPts val="0"/>
                        </a:spcAft>
                      </a:pPr>
                      <a:r>
                        <a:rPr lang="en-US" sz="1200" u="none" strike="noStrike" dirty="0" smtClean="0">
                          <a:effectLst/>
                        </a:rPr>
                        <a:t>1.04</a:t>
                      </a:r>
                      <a:endParaRPr lang="en-US" sz="1200" b="0" i="0" u="none" strike="noStrike" dirty="0">
                        <a:solidFill>
                          <a:schemeClr val="tx1"/>
                        </a:solidFill>
                        <a:effectLst/>
                        <a:latin typeface="Arial" panose="020B0604020202020204" pitchFamily="34" charset="0"/>
                        <a:cs typeface="Arial" panose="020B0604020202020204" pitchFamily="34" charset="0"/>
                      </a:endParaRPr>
                    </a:p>
                  </a:txBody>
                  <a:tcPr marL="72009" marR="72009" marT="72009" marB="72009"/>
                </a:tc>
                <a:tc>
                  <a:txBody>
                    <a:bodyPr/>
                    <a:lstStyle/>
                    <a:p>
                      <a:pPr marL="0" indent="0" algn="l" fontAlgn="ctr">
                        <a:spcBef>
                          <a:spcPts val="20"/>
                        </a:spcBef>
                        <a:spcAft>
                          <a:spcPts val="0"/>
                        </a:spcAft>
                      </a:pPr>
                      <a:r>
                        <a:rPr lang="en-US" sz="1200" u="none" strike="noStrike" dirty="0">
                          <a:effectLst/>
                          <a:hlinkClick r:id="rId5" tooltip="The HPB Overview course will help you learn about Accenture's High Performance Bank (HPB) covering key business architecture model, strategic platforms, and client examples"/>
                        </a:rPr>
                        <a:t>Accenture High Performance Bank</a:t>
                      </a:r>
                      <a:endParaRPr lang="en-US" sz="1200" b="0" i="0" u="none" strike="noStrike" dirty="0">
                        <a:solidFill>
                          <a:schemeClr val="tx1"/>
                        </a:solidFill>
                        <a:effectLst/>
                        <a:latin typeface="Arial" panose="020B0604020202020204" pitchFamily="34" charset="0"/>
                        <a:cs typeface="Arial" panose="020B0604020202020204" pitchFamily="34" charset="0"/>
                      </a:endParaRPr>
                    </a:p>
                  </a:txBody>
                  <a:tcPr marL="72009" marR="72009" marT="72009" marB="72009"/>
                </a:tc>
                <a:tc>
                  <a:txBody>
                    <a:bodyPr/>
                    <a:lstStyle/>
                    <a:p>
                      <a:pPr marL="0" indent="0" algn="ctr" fontAlgn="ctr">
                        <a:spcBef>
                          <a:spcPts val="20"/>
                        </a:spcBef>
                        <a:spcAft>
                          <a:spcPts val="0"/>
                        </a:spcAft>
                      </a:pPr>
                      <a:r>
                        <a:rPr lang="en-US" sz="1200" b="0" i="0" u="none" strike="noStrike" dirty="0">
                          <a:solidFill>
                            <a:schemeClr val="dk1"/>
                          </a:solidFill>
                          <a:effectLst/>
                          <a:latin typeface="+mn-lt"/>
                          <a:cs typeface="+mn-cs"/>
                        </a:rPr>
                        <a:t>2</a:t>
                      </a:r>
                      <a:endParaRPr lang="en-US" sz="1200" b="0" i="0" u="none" strike="noStrike" dirty="0">
                        <a:solidFill>
                          <a:schemeClr val="tx1"/>
                        </a:solidFill>
                        <a:effectLst/>
                        <a:latin typeface="Arial" panose="020B0604020202020204" pitchFamily="34" charset="0"/>
                        <a:cs typeface="Arial" panose="020B0604020202020204" pitchFamily="34" charset="0"/>
                      </a:endParaRPr>
                    </a:p>
                  </a:txBody>
                  <a:tcPr marL="72009" marR="72009" marT="72009" marB="72009"/>
                </a:tc>
              </a:tr>
              <a:tr h="316488">
                <a:tc vMerge="1">
                  <a:txBody>
                    <a:bodyPr/>
                    <a:lstStyle/>
                    <a:p>
                      <a:endParaRPr lang="en-US"/>
                    </a:p>
                  </a:txBody>
                  <a:tcPr/>
                </a:tc>
                <a:tc>
                  <a:txBody>
                    <a:bodyPr/>
                    <a:lstStyle/>
                    <a:p>
                      <a:pPr marL="0" indent="0" algn="l" fontAlgn="ctr">
                        <a:spcBef>
                          <a:spcPts val="20"/>
                        </a:spcBef>
                        <a:spcAft>
                          <a:spcPts val="0"/>
                        </a:spcAft>
                      </a:pPr>
                      <a:r>
                        <a:rPr lang="en-US" sz="1200" u="none" strike="noStrike" dirty="0" smtClean="0">
                          <a:effectLst/>
                        </a:rPr>
                        <a:t>1.05</a:t>
                      </a:r>
                      <a:endParaRPr lang="en-US" sz="1200" b="0" i="0" u="none" strike="noStrike" dirty="0">
                        <a:solidFill>
                          <a:schemeClr val="tx1"/>
                        </a:solidFill>
                        <a:effectLst/>
                        <a:latin typeface="Arial" panose="020B0604020202020204" pitchFamily="34" charset="0"/>
                        <a:cs typeface="Arial" panose="020B0604020202020204" pitchFamily="34" charset="0"/>
                      </a:endParaRPr>
                    </a:p>
                  </a:txBody>
                  <a:tcPr marL="72009" marR="72009" marT="72009" marB="72009"/>
                </a:tc>
                <a:tc>
                  <a:txBody>
                    <a:bodyPr/>
                    <a:lstStyle/>
                    <a:p>
                      <a:pPr marL="0" indent="0" algn="l" fontAlgn="ctr">
                        <a:spcBef>
                          <a:spcPts val="20"/>
                        </a:spcBef>
                        <a:spcAft>
                          <a:spcPts val="0"/>
                        </a:spcAft>
                      </a:pPr>
                      <a:r>
                        <a:rPr lang="en-US" sz="1200" u="none" strike="noStrike" dirty="0">
                          <a:effectLst/>
                          <a:hlinkClick r:id="rId6" action="ppaction://hlinksldjump"/>
                        </a:rPr>
                        <a:t>Proficiency </a:t>
                      </a:r>
                      <a:r>
                        <a:rPr lang="en-US" sz="1200" u="none" strike="noStrike" dirty="0" smtClean="0">
                          <a:effectLst/>
                          <a:hlinkClick r:id="rId6" action="ppaction://hlinksldjump"/>
                        </a:rPr>
                        <a:t>Assessment </a:t>
                      </a:r>
                      <a:r>
                        <a:rPr lang="en-US" sz="1000" u="none" strike="noStrike" dirty="0" smtClean="0">
                          <a:effectLst/>
                        </a:rPr>
                        <a:t>*</a:t>
                      </a:r>
                      <a:endParaRPr lang="en-US" sz="1000" b="0" i="0" u="none" strike="noStrike" dirty="0">
                        <a:solidFill>
                          <a:schemeClr val="tx1"/>
                        </a:solidFill>
                        <a:effectLst/>
                        <a:latin typeface="Arial" panose="020B0604020202020204" pitchFamily="34" charset="0"/>
                        <a:cs typeface="Arial" panose="020B0604020202020204" pitchFamily="34" charset="0"/>
                      </a:endParaRPr>
                    </a:p>
                  </a:txBody>
                  <a:tcPr marL="72009" marR="72009" marT="72009" marB="72009"/>
                </a:tc>
                <a:tc>
                  <a:txBody>
                    <a:bodyPr/>
                    <a:lstStyle/>
                    <a:p>
                      <a:pPr marL="0" indent="0" algn="ctr" fontAlgn="ctr">
                        <a:spcBef>
                          <a:spcPts val="20"/>
                        </a:spcBef>
                        <a:spcAft>
                          <a:spcPts val="0"/>
                        </a:spcAft>
                      </a:pPr>
                      <a:r>
                        <a:rPr lang="en-US" sz="1200" u="none" strike="noStrike" dirty="0">
                          <a:effectLst/>
                        </a:rPr>
                        <a:t>1</a:t>
                      </a:r>
                      <a:endParaRPr lang="en-US" sz="1200" b="0" i="0" u="none" strike="noStrike" dirty="0">
                        <a:solidFill>
                          <a:schemeClr val="tx1"/>
                        </a:solidFill>
                        <a:effectLst/>
                        <a:latin typeface="Arial" panose="020B0604020202020204" pitchFamily="34" charset="0"/>
                        <a:cs typeface="Arial" panose="020B0604020202020204" pitchFamily="34" charset="0"/>
                      </a:endParaRPr>
                    </a:p>
                  </a:txBody>
                  <a:tcPr marL="72009" marR="72009" marT="72009" marB="72009"/>
                </a:tc>
              </a:tr>
            </a:tbl>
          </a:graphicData>
        </a:graphic>
      </p:graphicFrame>
      <p:sp>
        <p:nvSpPr>
          <p:cNvPr id="5" name="Textplatzhalter 14"/>
          <p:cNvSpPr txBox="1">
            <a:spLocks/>
          </p:cNvSpPr>
          <p:nvPr/>
        </p:nvSpPr>
        <p:spPr>
          <a:xfrm>
            <a:off x="633413" y="6162965"/>
            <a:ext cx="8510587" cy="416831"/>
          </a:xfrm>
          <a:prstGeom prst="rect">
            <a:avLst/>
          </a:prstGeom>
        </p:spPr>
        <p:txBody>
          <a:bodyPr/>
          <a:lstStyle/>
          <a:p>
            <a:pPr lvl="0">
              <a:spcBef>
                <a:spcPts val="1200"/>
              </a:spcBef>
              <a:buClr>
                <a:schemeClr val="tx1"/>
              </a:buClr>
              <a:buSzPct val="80000"/>
            </a:pPr>
            <a:r>
              <a:rPr lang="de-DE" sz="1100" dirty="0" smtClean="0">
                <a:latin typeface="Arial" pitchFamily="34" charset="0"/>
                <a:cs typeface="Arial" pitchFamily="34" charset="0"/>
              </a:rPr>
              <a:t>* Level 1- Assessment s available in Appendix</a:t>
            </a:r>
            <a:endParaRPr kumimoji="0" lang="de-DE" sz="1100" i="0" u="none" strike="noStrike" kern="1200" cap="none" spc="0" normalizeH="0" baseline="40000" noProof="0" dirty="0">
              <a:ln>
                <a:noFill/>
              </a:ln>
              <a:solidFill>
                <a:schemeClr val="tx1"/>
              </a:solidFill>
              <a:effectLst/>
              <a:uLnTx/>
              <a:uFillTx/>
              <a:latin typeface="Arial" pitchFamily="34" charset="0"/>
              <a:cs typeface="Arial" pitchFamily="34" charset="0"/>
            </a:endParaRPr>
          </a:p>
        </p:txBody>
      </p:sp>
    </p:spTree>
    <p:extLst>
      <p:ext uri="{BB962C8B-B14F-4D97-AF65-F5344CB8AC3E}">
        <p14:creationId xmlns:p14="http://schemas.microsoft.com/office/powerpoint/2010/main" val="31783558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1035" y="170122"/>
            <a:ext cx="8205261" cy="785553"/>
          </a:xfrm>
        </p:spPr>
        <p:txBody>
          <a:bodyPr/>
          <a:lstStyle/>
          <a:p>
            <a:r>
              <a:rPr lang="en-CA" dirty="0" smtClean="0"/>
              <a:t>Level 2 – </a:t>
            </a:r>
            <a:r>
              <a:rPr lang="en-US" sz="2800" dirty="0" smtClean="0">
                <a:solidFill>
                  <a:schemeClr val="tx1"/>
                </a:solidFill>
              </a:rPr>
              <a:t>Wholesale Banking Training </a:t>
            </a:r>
            <a:endParaRPr lang="en-CA" dirty="0"/>
          </a:p>
        </p:txBody>
      </p:sp>
      <p:sp>
        <p:nvSpPr>
          <p:cNvPr id="8" name="Textplatzhalter 14"/>
          <p:cNvSpPr txBox="1">
            <a:spLocks/>
          </p:cNvSpPr>
          <p:nvPr/>
        </p:nvSpPr>
        <p:spPr>
          <a:xfrm>
            <a:off x="404812" y="1162051"/>
            <a:ext cx="8510587" cy="416831"/>
          </a:xfrm>
          <a:prstGeom prst="rect">
            <a:avLst/>
          </a:prstGeom>
        </p:spPr>
        <p:txBody>
          <a:bodyPr/>
          <a:lstStyle/>
          <a:p>
            <a:pPr lvl="0">
              <a:spcBef>
                <a:spcPts val="300"/>
              </a:spcBef>
              <a:buClr>
                <a:schemeClr val="tx1"/>
              </a:buClr>
              <a:buSzPct val="80000"/>
            </a:pPr>
            <a:r>
              <a:rPr lang="de-DE" sz="1200" b="1" dirty="0" smtClean="0">
                <a:latin typeface="Arial" pitchFamily="34" charset="0"/>
                <a:cs typeface="Arial" pitchFamily="34" charset="0"/>
              </a:rPr>
              <a:t>O</a:t>
            </a:r>
            <a:r>
              <a:rPr lang="en-US" sz="1200" b="1" dirty="0" smtClean="0">
                <a:latin typeface="Arial" pitchFamily="34" charset="0"/>
                <a:cs typeface="Arial" pitchFamily="34" charset="0"/>
              </a:rPr>
              <a:t>bjective is to equip trainees with knowledge on fundamentals of Wholesale banking with focus on commercial  banking products, lending process (underwriting, fulfillment and servicing) </a:t>
            </a:r>
            <a:r>
              <a:rPr lang="en-US" sz="1100" dirty="0" smtClean="0">
                <a:latin typeface="Arial" pitchFamily="34" charset="0"/>
                <a:cs typeface="Arial" pitchFamily="34" charset="0"/>
              </a:rPr>
              <a:t>Note</a:t>
            </a:r>
            <a:r>
              <a:rPr lang="en-US" sz="1100" dirty="0">
                <a:latin typeface="Arial" pitchFamily="34" charset="0"/>
                <a:cs typeface="Arial" pitchFamily="34" charset="0"/>
              </a:rPr>
              <a:t>: Based on successful completion of Level </a:t>
            </a:r>
            <a:r>
              <a:rPr lang="en-US" sz="1100" dirty="0" smtClean="0">
                <a:latin typeface="Arial" pitchFamily="34" charset="0"/>
                <a:cs typeface="Arial" pitchFamily="34" charset="0"/>
              </a:rPr>
              <a:t>2</a:t>
            </a:r>
            <a:r>
              <a:rPr lang="en-US" sz="1100" dirty="0">
                <a:latin typeface="Arial" pitchFamily="34" charset="0"/>
                <a:cs typeface="Arial" pitchFamily="34" charset="0"/>
              </a:rPr>
              <a:t> </a:t>
            </a:r>
            <a:r>
              <a:rPr lang="en-US" sz="1100" dirty="0" smtClean="0">
                <a:latin typeface="Arial" pitchFamily="34" charset="0"/>
                <a:cs typeface="Arial" pitchFamily="34" charset="0"/>
              </a:rPr>
              <a:t>&amp; On-boarding process is completed, resource </a:t>
            </a:r>
            <a:r>
              <a:rPr lang="en-US" sz="1100" dirty="0">
                <a:latin typeface="Arial" pitchFamily="34" charset="0"/>
                <a:cs typeface="Arial" pitchFamily="34" charset="0"/>
              </a:rPr>
              <a:t>will be eligible for </a:t>
            </a:r>
            <a:r>
              <a:rPr lang="en-US" sz="1100" dirty="0" smtClean="0">
                <a:latin typeface="Arial" pitchFamily="34" charset="0"/>
                <a:cs typeface="Arial" pitchFamily="34" charset="0"/>
              </a:rPr>
              <a:t>Level 3 training.</a:t>
            </a:r>
            <a:endParaRPr kumimoji="0" lang="de-DE" sz="1100" b="1" u="none" strike="noStrike" kern="1200" cap="none" spc="0" normalizeH="0" baseline="0" noProof="0" dirty="0">
              <a:ln>
                <a:noFill/>
              </a:ln>
              <a:solidFill>
                <a:schemeClr val="tx1"/>
              </a:solidFill>
              <a:effectLst/>
              <a:uLnTx/>
              <a:uFillTx/>
              <a:latin typeface="Arial" pitchFamily="34" charset="0"/>
              <a:cs typeface="Arial" pitchFamily="34" charset="0"/>
            </a:endParaRPr>
          </a:p>
        </p:txBody>
      </p:sp>
      <p:graphicFrame>
        <p:nvGraphicFramePr>
          <p:cNvPr id="16" name="Table 15"/>
          <p:cNvGraphicFramePr>
            <a:graphicFrameLocks noGrp="1"/>
          </p:cNvGraphicFramePr>
          <p:nvPr>
            <p:extLst>
              <p:ext uri="{D42A27DB-BD31-4B8C-83A1-F6EECF244321}">
                <p14:modId xmlns:p14="http://schemas.microsoft.com/office/powerpoint/2010/main" val="1568115990"/>
              </p:ext>
            </p:extLst>
          </p:nvPr>
        </p:nvGraphicFramePr>
        <p:xfrm>
          <a:off x="643730" y="1930400"/>
          <a:ext cx="7920966" cy="3933606"/>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1870721"/>
                <a:gridCol w="970882"/>
                <a:gridCol w="3618862"/>
                <a:gridCol w="1460501"/>
              </a:tblGrid>
              <a:tr h="664626">
                <a:tc gridSpan="4">
                  <a:txBody>
                    <a:bodyPr/>
                    <a:lstStyle/>
                    <a:p>
                      <a:pPr marL="0" indent="0" algn="ctr" fontAlgn="ctr">
                        <a:spcBef>
                          <a:spcPts val="20"/>
                        </a:spcBef>
                        <a:spcAft>
                          <a:spcPts val="0"/>
                        </a:spcAft>
                      </a:pPr>
                      <a:r>
                        <a:rPr lang="en-US" sz="1400" b="1" dirty="0" smtClean="0">
                          <a:solidFill>
                            <a:schemeClr val="bg1"/>
                          </a:solidFill>
                        </a:rPr>
                        <a:t>Wholesale Banking Training </a:t>
                      </a:r>
                      <a:r>
                        <a:rPr lang="en-US" sz="1400" b="1" u="none" strike="noStrike" dirty="0" smtClean="0">
                          <a:effectLst/>
                        </a:rPr>
                        <a:t>- </a:t>
                      </a:r>
                      <a:r>
                        <a:rPr lang="en-US" sz="1400" b="1" u="none" strike="noStrike" baseline="0" dirty="0" smtClean="0">
                          <a:effectLst/>
                        </a:rPr>
                        <a:t> 23 hours </a:t>
                      </a:r>
                      <a:endParaRPr lang="en-US" sz="1400" b="1" i="0" u="none" strike="noStrike" dirty="0">
                        <a:solidFill>
                          <a:schemeClr val="bg1"/>
                        </a:solidFill>
                        <a:effectLst/>
                        <a:latin typeface="Arial" panose="020B0604020202020204" pitchFamily="34" charset="0"/>
                        <a:cs typeface="Arial" panose="020B0604020202020204" pitchFamily="34" charset="0"/>
                      </a:endParaRPr>
                    </a:p>
                  </a:txBody>
                  <a:tcPr marL="72009" marR="72009" marT="72009" marB="72009" anchor="ctr"/>
                </a:tc>
                <a:tc hMerge="1">
                  <a:txBody>
                    <a:bodyPr/>
                    <a:lstStyle/>
                    <a:p>
                      <a:pPr marL="0" indent="0" algn="l" fontAlgn="ctr">
                        <a:spcBef>
                          <a:spcPts val="20"/>
                        </a:spcBef>
                        <a:spcAft>
                          <a:spcPts val="0"/>
                        </a:spcAft>
                      </a:pPr>
                      <a:endParaRPr lang="en-US" sz="1200" b="1" i="0" u="none" strike="noStrike" dirty="0">
                        <a:solidFill>
                          <a:srgbClr val="000000"/>
                        </a:solidFill>
                        <a:effectLst/>
                        <a:latin typeface="Arial" panose="020B0604020202020204" pitchFamily="34" charset="0"/>
                        <a:cs typeface="Arial" panose="020B0604020202020204" pitchFamily="34" charset="0"/>
                      </a:endParaRPr>
                    </a:p>
                  </a:txBody>
                  <a:tcPr marL="72009" marR="72009" marT="72009" marB="72009" anchor="ctr"/>
                </a:tc>
                <a:tc hMerge="1">
                  <a:txBody>
                    <a:bodyPr/>
                    <a:lstStyle/>
                    <a:p>
                      <a:pPr marL="0" indent="0" algn="l" fontAlgn="ctr">
                        <a:spcBef>
                          <a:spcPts val="20"/>
                        </a:spcBef>
                        <a:spcAft>
                          <a:spcPts val="0"/>
                        </a:spcAft>
                      </a:pPr>
                      <a:endParaRPr lang="en-US" sz="1200" b="1" i="0" u="none" strike="noStrike" dirty="0">
                        <a:solidFill>
                          <a:srgbClr val="000000"/>
                        </a:solidFill>
                        <a:effectLst/>
                        <a:latin typeface="Arial" panose="020B0604020202020204" pitchFamily="34" charset="0"/>
                        <a:cs typeface="Arial" panose="020B0604020202020204" pitchFamily="34" charset="0"/>
                      </a:endParaRPr>
                    </a:p>
                  </a:txBody>
                  <a:tcPr marL="72009" marR="72009" marT="72009" marB="72009" anchor="ctr"/>
                </a:tc>
                <a:tc hMerge="1">
                  <a:txBody>
                    <a:bodyPr/>
                    <a:lstStyle/>
                    <a:p>
                      <a:pPr marL="0" indent="0" algn="ctr" fontAlgn="ctr">
                        <a:spcBef>
                          <a:spcPts val="20"/>
                        </a:spcBef>
                        <a:spcAft>
                          <a:spcPts val="0"/>
                        </a:spcAft>
                      </a:pPr>
                      <a:endParaRPr lang="en-US" sz="1200" b="1" i="0" u="none" strike="noStrike" dirty="0">
                        <a:solidFill>
                          <a:srgbClr val="000000"/>
                        </a:solidFill>
                        <a:effectLst/>
                        <a:latin typeface="Arial" panose="020B0604020202020204" pitchFamily="34" charset="0"/>
                        <a:cs typeface="Arial" panose="020B0604020202020204" pitchFamily="34" charset="0"/>
                      </a:endParaRPr>
                    </a:p>
                  </a:txBody>
                  <a:tcPr marL="72009" marR="72009" marT="72009" marB="72009" anchor="ctr"/>
                </a:tc>
              </a:tr>
              <a:tr h="325974">
                <a:tc>
                  <a:txBody>
                    <a:bodyPr/>
                    <a:lstStyle/>
                    <a:p>
                      <a:pPr marL="0" indent="0" algn="l" fontAlgn="ctr">
                        <a:spcBef>
                          <a:spcPts val="20"/>
                        </a:spcBef>
                        <a:spcAft>
                          <a:spcPts val="0"/>
                        </a:spcAft>
                      </a:pPr>
                      <a:r>
                        <a:rPr lang="en-US" sz="1200" b="1" u="none" strike="noStrike" dirty="0">
                          <a:effectLst/>
                          <a:latin typeface="+mn-lt"/>
                        </a:rPr>
                        <a:t>Modules</a:t>
                      </a:r>
                      <a:endParaRPr lang="en-US" sz="1200" b="1" i="0" u="none" strike="noStrike" dirty="0">
                        <a:solidFill>
                          <a:schemeClr val="tx1"/>
                        </a:solidFill>
                        <a:effectLst/>
                        <a:latin typeface="+mn-lt"/>
                        <a:cs typeface="Arial" panose="020B0604020202020204" pitchFamily="34" charset="0"/>
                      </a:endParaRPr>
                    </a:p>
                  </a:txBody>
                  <a:tcPr marL="72009" marR="72009" marT="72009" marB="72009" anchor="ctr"/>
                </a:tc>
                <a:tc>
                  <a:txBody>
                    <a:bodyPr/>
                    <a:lstStyle/>
                    <a:p>
                      <a:pPr marL="0" indent="0" algn="l" fontAlgn="ctr">
                        <a:spcBef>
                          <a:spcPts val="20"/>
                        </a:spcBef>
                        <a:spcAft>
                          <a:spcPts val="0"/>
                        </a:spcAft>
                      </a:pPr>
                      <a:r>
                        <a:rPr lang="en-US" sz="1200" b="1" u="none" strike="noStrike" dirty="0">
                          <a:effectLst/>
                          <a:latin typeface="+mn-lt"/>
                        </a:rPr>
                        <a:t>Course ID</a:t>
                      </a:r>
                      <a:endParaRPr lang="en-US" sz="1200" b="1" i="0" u="none" strike="noStrike" dirty="0">
                        <a:solidFill>
                          <a:schemeClr val="tx1"/>
                        </a:solidFill>
                        <a:effectLst/>
                        <a:latin typeface="+mn-lt"/>
                        <a:cs typeface="Arial" panose="020B0604020202020204" pitchFamily="34" charset="0"/>
                      </a:endParaRPr>
                    </a:p>
                  </a:txBody>
                  <a:tcPr marL="72009" marR="72009" marT="72009" marB="72009" anchor="ctr"/>
                </a:tc>
                <a:tc>
                  <a:txBody>
                    <a:bodyPr/>
                    <a:lstStyle/>
                    <a:p>
                      <a:pPr marL="0" indent="0" algn="l" fontAlgn="ctr">
                        <a:spcBef>
                          <a:spcPts val="20"/>
                        </a:spcBef>
                        <a:spcAft>
                          <a:spcPts val="0"/>
                        </a:spcAft>
                      </a:pPr>
                      <a:r>
                        <a:rPr lang="en-US" sz="1200" b="1" u="none" strike="noStrike" dirty="0">
                          <a:effectLst/>
                          <a:latin typeface="+mn-lt"/>
                        </a:rPr>
                        <a:t>Content</a:t>
                      </a:r>
                      <a:endParaRPr lang="en-US" sz="1200" b="1" i="0" u="none" strike="noStrike" dirty="0">
                        <a:solidFill>
                          <a:schemeClr val="tx1"/>
                        </a:solidFill>
                        <a:effectLst/>
                        <a:latin typeface="+mn-lt"/>
                        <a:cs typeface="Arial" panose="020B0604020202020204" pitchFamily="34" charset="0"/>
                      </a:endParaRPr>
                    </a:p>
                  </a:txBody>
                  <a:tcPr marL="72009" marR="72009" marT="72009" marB="72009" anchor="ctr"/>
                </a:tc>
                <a:tc>
                  <a:txBody>
                    <a:bodyPr/>
                    <a:lstStyle/>
                    <a:p>
                      <a:pPr marL="0" indent="0" algn="ctr" fontAlgn="ctr">
                        <a:spcBef>
                          <a:spcPts val="20"/>
                        </a:spcBef>
                        <a:spcAft>
                          <a:spcPts val="0"/>
                        </a:spcAft>
                      </a:pPr>
                      <a:r>
                        <a:rPr lang="en-US" sz="1200" b="1" u="none" strike="noStrike" dirty="0" smtClean="0">
                          <a:effectLst/>
                          <a:latin typeface="+mn-lt"/>
                        </a:rPr>
                        <a:t>Time (</a:t>
                      </a:r>
                      <a:r>
                        <a:rPr lang="en-US" sz="1200" b="1" u="none" strike="noStrike" dirty="0">
                          <a:effectLst/>
                          <a:latin typeface="+mn-lt"/>
                        </a:rPr>
                        <a:t>Hours)</a:t>
                      </a:r>
                      <a:endParaRPr lang="en-US" sz="1200" b="1" i="0" u="none" strike="noStrike" dirty="0">
                        <a:solidFill>
                          <a:schemeClr val="tx1"/>
                        </a:solidFill>
                        <a:effectLst/>
                        <a:latin typeface="+mn-lt"/>
                        <a:cs typeface="Arial" panose="020B0604020202020204" pitchFamily="34" charset="0"/>
                      </a:endParaRPr>
                    </a:p>
                  </a:txBody>
                  <a:tcPr marL="72009" marR="72009" marT="72009" marB="72009" anchor="ctr"/>
                </a:tc>
              </a:tr>
              <a:tr h="316488">
                <a:tc rowSpan="9">
                  <a:txBody>
                    <a:bodyPr/>
                    <a:lstStyle/>
                    <a:p>
                      <a:pPr marL="0" marR="0" indent="0" algn="l" defTabSz="914400" rtl="0" eaLnBrk="1" fontAlgn="ctr" latinLnBrk="0" hangingPunct="1">
                        <a:lnSpc>
                          <a:spcPct val="100000"/>
                        </a:lnSpc>
                        <a:spcBef>
                          <a:spcPts val="20"/>
                        </a:spcBef>
                        <a:spcAft>
                          <a:spcPts val="0"/>
                        </a:spcAft>
                        <a:buClrTx/>
                        <a:buSzTx/>
                        <a:buFontTx/>
                        <a:buNone/>
                        <a:tabLst/>
                        <a:defRPr/>
                      </a:pPr>
                      <a:r>
                        <a:rPr lang="en-US" sz="1200" b="1" u="none" strike="noStrike" dirty="0" smtClean="0">
                          <a:effectLst/>
                          <a:latin typeface="+mn-lt"/>
                        </a:rPr>
                        <a:t>Wholesale Banking</a:t>
                      </a:r>
                      <a:r>
                        <a:rPr lang="en-US" sz="1200" b="1" u="none" strike="noStrike" baseline="0" dirty="0" smtClean="0">
                          <a:effectLst/>
                          <a:latin typeface="+mn-lt"/>
                        </a:rPr>
                        <a:t> Fundamentals</a:t>
                      </a:r>
                      <a:endParaRPr lang="en-US" sz="1200" b="0" i="0" u="none" strike="noStrike" dirty="0" smtClean="0">
                        <a:solidFill>
                          <a:srgbClr val="0000FF"/>
                        </a:solidFill>
                        <a:effectLst/>
                        <a:latin typeface="Arial" panose="020B0604020202020204" pitchFamily="34" charset="0"/>
                        <a:cs typeface="Arial" panose="020B0604020202020204" pitchFamily="34" charset="0"/>
                      </a:endParaRPr>
                    </a:p>
                    <a:p>
                      <a:pPr marL="0" indent="0" algn="l" fontAlgn="ctr">
                        <a:spcBef>
                          <a:spcPts val="20"/>
                        </a:spcBef>
                        <a:spcAft>
                          <a:spcPts val="0"/>
                        </a:spcAft>
                      </a:pPr>
                      <a:endParaRPr lang="en-US" sz="1200" b="1" i="0" u="none" strike="noStrike" dirty="0">
                        <a:solidFill>
                          <a:schemeClr val="tx1"/>
                        </a:solidFill>
                        <a:effectLst/>
                        <a:latin typeface="+mn-lt"/>
                        <a:cs typeface="Arial" panose="020B0604020202020204" pitchFamily="34" charset="0"/>
                      </a:endParaRPr>
                    </a:p>
                  </a:txBody>
                  <a:tcPr marL="72009" marR="72009" marT="72009" marB="72009" anchor="ctr"/>
                </a:tc>
                <a:tc>
                  <a:txBody>
                    <a:bodyPr/>
                    <a:lstStyle/>
                    <a:p>
                      <a:pPr marL="0" indent="0" algn="l" fontAlgn="ctr">
                        <a:spcBef>
                          <a:spcPts val="20"/>
                        </a:spcBef>
                        <a:spcAft>
                          <a:spcPts val="0"/>
                        </a:spcAft>
                      </a:pPr>
                      <a:r>
                        <a:rPr lang="en-US" sz="1200" u="none" strike="noStrike" dirty="0" smtClean="0">
                          <a:effectLst/>
                          <a:latin typeface="+mn-lt"/>
                        </a:rPr>
                        <a:t>2.01</a:t>
                      </a:r>
                      <a:endParaRPr lang="en-US" sz="1200" b="0" i="0" u="none" strike="noStrike" dirty="0">
                        <a:solidFill>
                          <a:schemeClr val="tx1"/>
                        </a:solidFill>
                        <a:effectLst/>
                        <a:latin typeface="+mn-lt"/>
                        <a:cs typeface="Arial" panose="020B0604020202020204" pitchFamily="34" charset="0"/>
                      </a:endParaRPr>
                    </a:p>
                  </a:txBody>
                  <a:tcPr marL="72009" marR="72009" marT="72009" marB="72009"/>
                </a:tc>
                <a:tc>
                  <a:txBody>
                    <a:bodyPr/>
                    <a:lstStyle/>
                    <a:p>
                      <a:pPr algn="l" fontAlgn="ctr"/>
                      <a:r>
                        <a:rPr lang="en-US" sz="1200" dirty="0" smtClean="0">
                          <a:hlinkClick r:id="rId2" tooltip="To understand Who are these commercial and corporate banks and how do they serve their customers. How they operate.What challenges do they face and how they are responding. How does Accenture help commercial and corporate banks?"/>
                        </a:rPr>
                        <a:t>Fundamentals of</a:t>
                      </a:r>
                      <a:r>
                        <a:rPr lang="en-US" sz="1200" baseline="0" dirty="0" smtClean="0">
                          <a:hlinkClick r:id="rId2" tooltip="To understand Who are these commercial and corporate banks and how do they serve their customers. How they operate.What challenges do they face and how they are responding. How does Accenture help commercial and corporate banks?"/>
                        </a:rPr>
                        <a:t> </a:t>
                      </a:r>
                      <a:r>
                        <a:rPr lang="en-US" sz="1200" dirty="0" smtClean="0">
                          <a:hlinkClick r:id="rId2" tooltip="To understand Who are these commercial and corporate banks and how do they serve their customers. How they operate.What challenges do they face and how they are responding. How does Accenture help commercial and corporate banks?"/>
                        </a:rPr>
                        <a:t>Commercial Banking</a:t>
                      </a:r>
                      <a:endParaRPr lang="en-US" sz="1200" b="0" i="0" u="none" strike="noStrike" dirty="0">
                        <a:solidFill>
                          <a:srgbClr val="0000FF"/>
                        </a:solidFill>
                        <a:effectLst/>
                        <a:latin typeface="+mn-lt"/>
                        <a:cs typeface="Arial" panose="020B0604020202020204" pitchFamily="34" charset="0"/>
                      </a:endParaRPr>
                    </a:p>
                  </a:txBody>
                  <a:tcPr marL="73152" marR="73152" marT="9144" marB="0" anchor="ctr"/>
                </a:tc>
                <a:tc>
                  <a:txBody>
                    <a:bodyPr/>
                    <a:lstStyle/>
                    <a:p>
                      <a:pPr algn="ctr" fontAlgn="ctr"/>
                      <a:r>
                        <a:rPr lang="en-US" sz="1200" b="0" i="0" u="none" strike="noStrike" dirty="0" smtClean="0">
                          <a:solidFill>
                            <a:srgbClr val="000000"/>
                          </a:solidFill>
                          <a:effectLst/>
                          <a:latin typeface="+mn-lt"/>
                          <a:cs typeface="Arial" panose="020B0604020202020204" pitchFamily="34" charset="0"/>
                        </a:rPr>
                        <a:t>2</a:t>
                      </a:r>
                      <a:endParaRPr lang="en-US" sz="1200" b="0" i="0" u="none" strike="noStrike" dirty="0">
                        <a:solidFill>
                          <a:srgbClr val="000000"/>
                        </a:solidFill>
                        <a:effectLst/>
                        <a:latin typeface="+mn-lt"/>
                        <a:cs typeface="Arial" panose="020B0604020202020204" pitchFamily="34" charset="0"/>
                      </a:endParaRPr>
                    </a:p>
                  </a:txBody>
                  <a:tcPr marL="9525" marR="9525" marT="9525" marB="0" anchor="ctr"/>
                </a:tc>
              </a:tr>
              <a:tr h="316488">
                <a:tc vMerge="1">
                  <a:txBody>
                    <a:bodyPr/>
                    <a:lstStyle/>
                    <a:p>
                      <a:pPr marL="0" indent="0" algn="l" fontAlgn="ctr">
                        <a:spcBef>
                          <a:spcPts val="20"/>
                        </a:spcBef>
                        <a:spcAft>
                          <a:spcPts val="0"/>
                        </a:spcAft>
                      </a:pPr>
                      <a:endParaRPr lang="en-US" sz="1200" b="1" i="0" u="none" strike="noStrike" dirty="0">
                        <a:solidFill>
                          <a:schemeClr val="tx1"/>
                        </a:solidFill>
                        <a:effectLst/>
                        <a:latin typeface="+mn-lt"/>
                        <a:cs typeface="Arial" panose="020B0604020202020204" pitchFamily="34" charset="0"/>
                      </a:endParaRPr>
                    </a:p>
                  </a:txBody>
                  <a:tcPr marL="72009" marR="72009" marT="72009" marB="72009" anchor="ctr"/>
                </a:tc>
                <a:tc>
                  <a:txBody>
                    <a:bodyPr/>
                    <a:lstStyle/>
                    <a:p>
                      <a:pPr marL="0" indent="0" algn="l" fontAlgn="ctr">
                        <a:spcBef>
                          <a:spcPts val="20"/>
                        </a:spcBef>
                        <a:spcAft>
                          <a:spcPts val="0"/>
                        </a:spcAft>
                      </a:pPr>
                      <a:r>
                        <a:rPr lang="en-US" sz="1200" u="none" strike="noStrike" dirty="0" smtClean="0">
                          <a:effectLst/>
                          <a:latin typeface="+mn-lt"/>
                        </a:rPr>
                        <a:t>2.02</a:t>
                      </a:r>
                      <a:endParaRPr lang="en-US" sz="1200" b="0" i="0" u="none" strike="noStrike" dirty="0">
                        <a:solidFill>
                          <a:schemeClr val="tx1"/>
                        </a:solidFill>
                        <a:effectLst/>
                        <a:latin typeface="+mn-lt"/>
                        <a:cs typeface="Arial" panose="020B0604020202020204" pitchFamily="34" charset="0"/>
                      </a:endParaRPr>
                    </a:p>
                  </a:txBody>
                  <a:tcPr marL="72009" marR="72009" marT="72009" marB="72009"/>
                </a:tc>
                <a:tc>
                  <a:txBody>
                    <a:bodyPr/>
                    <a:lstStyle/>
                    <a:p>
                      <a:pPr algn="l" fontAlgn="ctr"/>
                      <a:r>
                        <a:rPr lang="en-US" sz="1200" b="0" i="0" u="none" strike="noStrike" dirty="0" smtClean="0">
                          <a:solidFill>
                            <a:schemeClr val="dk1"/>
                          </a:solidFill>
                          <a:effectLst/>
                          <a:latin typeface="+mn-lt"/>
                          <a:cs typeface="Arial" panose="020B0604020202020204" pitchFamily="34" charset="0"/>
                          <a:hlinkClick r:id="rId3" tooltip="To understand characteristics of commercial lending, including types of commercial loans and rate types, commercial loan purposes and structures, the commercial lending lifecycle and risk management."/>
                        </a:rPr>
                        <a:t>Commercial </a:t>
                      </a:r>
                      <a:r>
                        <a:rPr lang="en-US" sz="1200" b="0" i="0" u="none" strike="noStrike" baseline="0" dirty="0" smtClean="0">
                          <a:solidFill>
                            <a:schemeClr val="dk1"/>
                          </a:solidFill>
                          <a:effectLst/>
                          <a:latin typeface="+mn-lt"/>
                          <a:cs typeface="Arial" panose="020B0604020202020204" pitchFamily="34" charset="0"/>
                          <a:hlinkClick r:id="rId3" tooltip="To understand characteristics of commercial lending, including types of commercial loans and rate types, commercial loan purposes and structures, the commercial lending lifecycle and risk management."/>
                        </a:rPr>
                        <a:t>Lending</a:t>
                      </a:r>
                      <a:endParaRPr lang="en-US" sz="1200" b="0" i="0" u="none" strike="noStrike" dirty="0">
                        <a:solidFill>
                          <a:srgbClr val="0000FF"/>
                        </a:solidFill>
                        <a:effectLst/>
                        <a:latin typeface="+mn-lt"/>
                        <a:cs typeface="Arial" panose="020B0604020202020204" pitchFamily="34" charset="0"/>
                      </a:endParaRPr>
                    </a:p>
                  </a:txBody>
                  <a:tcPr marL="73152" marR="73152" marT="9144" marB="0" anchor="ctr"/>
                </a:tc>
                <a:tc>
                  <a:txBody>
                    <a:bodyPr/>
                    <a:lstStyle/>
                    <a:p>
                      <a:pPr algn="ctr" fontAlgn="ctr"/>
                      <a:r>
                        <a:rPr lang="en-US" sz="1200" b="0" i="0" u="none" strike="noStrike" dirty="0" smtClean="0">
                          <a:solidFill>
                            <a:schemeClr val="dk1"/>
                          </a:solidFill>
                          <a:effectLst/>
                          <a:latin typeface="+mn-lt"/>
                          <a:cs typeface="Arial" panose="020B0604020202020204" pitchFamily="34" charset="0"/>
                        </a:rPr>
                        <a:t>2</a:t>
                      </a:r>
                      <a:endParaRPr lang="en-US" sz="1200" b="0" i="0" u="none" strike="noStrike" dirty="0">
                        <a:solidFill>
                          <a:srgbClr val="000000"/>
                        </a:solidFill>
                        <a:effectLst/>
                        <a:latin typeface="+mn-lt"/>
                        <a:cs typeface="Arial" panose="020B0604020202020204" pitchFamily="34" charset="0"/>
                      </a:endParaRPr>
                    </a:p>
                  </a:txBody>
                  <a:tcPr marL="9525" marR="9525" marT="9525" marB="0" anchor="ctr"/>
                </a:tc>
              </a:tr>
              <a:tr h="316488">
                <a:tc vMerge="1">
                  <a:txBody>
                    <a:bodyPr/>
                    <a:lstStyle/>
                    <a:p>
                      <a:endParaRPr lang="en-US"/>
                    </a:p>
                  </a:txBody>
                  <a:tcPr/>
                </a:tc>
                <a:tc>
                  <a:txBody>
                    <a:bodyPr/>
                    <a:lstStyle/>
                    <a:p>
                      <a:pPr marL="0" indent="0" algn="l" fontAlgn="ctr">
                        <a:spcBef>
                          <a:spcPts val="20"/>
                        </a:spcBef>
                        <a:spcAft>
                          <a:spcPts val="0"/>
                        </a:spcAft>
                      </a:pPr>
                      <a:r>
                        <a:rPr lang="en-US" sz="1200" u="none" strike="noStrike" dirty="0" smtClean="0">
                          <a:effectLst/>
                          <a:latin typeface="+mn-lt"/>
                        </a:rPr>
                        <a:t>2.03</a:t>
                      </a:r>
                      <a:endParaRPr lang="en-US" sz="1200" b="0" i="0" u="none" strike="noStrike" dirty="0">
                        <a:solidFill>
                          <a:schemeClr val="tx1"/>
                        </a:solidFill>
                        <a:effectLst/>
                        <a:latin typeface="+mn-lt"/>
                        <a:cs typeface="Arial" panose="020B0604020202020204" pitchFamily="34" charset="0"/>
                      </a:endParaRPr>
                    </a:p>
                  </a:txBody>
                  <a:tcPr marL="72009" marR="72009" marT="72009" marB="72009"/>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US" sz="1200" u="none" strike="noStrike" dirty="0" smtClean="0">
                          <a:effectLst/>
                          <a:latin typeface="+mn-lt"/>
                          <a:cs typeface="Arial" panose="020B0604020202020204" pitchFamily="34" charset="0"/>
                          <a:hlinkClick r:id="rId4" action="ppaction://hlinksldjump" tooltip="Details about Underwriting, different underwriting techniques, Challenges faced by underwriters."/>
                        </a:rPr>
                        <a:t>Introduction to</a:t>
                      </a:r>
                      <a:r>
                        <a:rPr lang="en-US" sz="1200" u="none" strike="noStrike" baseline="0" dirty="0" smtClean="0">
                          <a:effectLst/>
                          <a:latin typeface="+mn-lt"/>
                          <a:cs typeface="Arial" panose="020B0604020202020204" pitchFamily="34" charset="0"/>
                          <a:hlinkClick r:id="rId4" action="ppaction://hlinksldjump" tooltip="Details about Underwriting, different underwriting techniques, Challenges faced by underwriters."/>
                        </a:rPr>
                        <a:t> Underwriting </a:t>
                      </a:r>
                      <a:endParaRPr lang="en-US" sz="1200" b="0" i="0" u="none" strike="noStrike" dirty="0" smtClean="0">
                        <a:solidFill>
                          <a:srgbClr val="0000FF"/>
                        </a:solidFill>
                        <a:effectLst/>
                        <a:latin typeface="+mn-lt"/>
                        <a:cs typeface="Arial" panose="020B0604020202020204" pitchFamily="34" charset="0"/>
                      </a:endParaRPr>
                    </a:p>
                  </a:txBody>
                  <a:tcPr marL="73152" marR="73152" marT="9144" marB="0" anchor="ctr"/>
                </a:tc>
                <a:tc>
                  <a:txBody>
                    <a:bodyPr/>
                    <a:lstStyle/>
                    <a:p>
                      <a:pPr algn="ctr" fontAlgn="ctr"/>
                      <a:r>
                        <a:rPr lang="en-US" sz="1200" b="0" i="0" u="none" strike="noStrike" dirty="0" smtClean="0">
                          <a:solidFill>
                            <a:srgbClr val="000000"/>
                          </a:solidFill>
                          <a:effectLst/>
                          <a:latin typeface="+mn-lt"/>
                          <a:cs typeface="Arial" panose="020B0604020202020204" pitchFamily="34" charset="0"/>
                        </a:rPr>
                        <a:t>4</a:t>
                      </a:r>
                      <a:endParaRPr lang="en-US" sz="1200" b="0" i="0" u="none" strike="noStrike" dirty="0">
                        <a:solidFill>
                          <a:srgbClr val="000000"/>
                        </a:solidFill>
                        <a:effectLst/>
                        <a:latin typeface="+mn-lt"/>
                        <a:cs typeface="Arial" panose="020B0604020202020204" pitchFamily="34" charset="0"/>
                      </a:endParaRPr>
                    </a:p>
                  </a:txBody>
                  <a:tcPr marL="9525" marR="9525" marT="9525" marB="0" anchor="ctr"/>
                </a:tc>
              </a:tr>
              <a:tr h="316488">
                <a:tc vMerge="1">
                  <a:txBody>
                    <a:bodyPr/>
                    <a:lstStyle/>
                    <a:p>
                      <a:endParaRPr lang="en-US"/>
                    </a:p>
                  </a:txBody>
                  <a:tcPr/>
                </a:tc>
                <a:tc>
                  <a:txBody>
                    <a:bodyPr/>
                    <a:lstStyle/>
                    <a:p>
                      <a:pPr marL="0" indent="0" algn="l" fontAlgn="ctr">
                        <a:spcBef>
                          <a:spcPts val="20"/>
                        </a:spcBef>
                        <a:spcAft>
                          <a:spcPts val="0"/>
                        </a:spcAft>
                      </a:pPr>
                      <a:r>
                        <a:rPr lang="en-US" sz="1200" u="none" strike="noStrike" dirty="0">
                          <a:effectLst/>
                          <a:latin typeface="+mn-lt"/>
                        </a:rPr>
                        <a:t>2</a:t>
                      </a:r>
                      <a:r>
                        <a:rPr lang="en-US" sz="1200" u="none" strike="noStrike" dirty="0" smtClean="0">
                          <a:effectLst/>
                          <a:latin typeface="+mn-lt"/>
                        </a:rPr>
                        <a:t>.04</a:t>
                      </a:r>
                      <a:endParaRPr lang="en-US" sz="1200" b="0" i="0" u="none" strike="noStrike" dirty="0">
                        <a:solidFill>
                          <a:schemeClr val="tx1"/>
                        </a:solidFill>
                        <a:effectLst/>
                        <a:latin typeface="+mn-lt"/>
                        <a:cs typeface="Arial" panose="020B0604020202020204" pitchFamily="34" charset="0"/>
                      </a:endParaRPr>
                    </a:p>
                  </a:txBody>
                  <a:tcPr marL="72009" marR="72009" marT="72009" marB="72009"/>
                </a:tc>
                <a:tc>
                  <a:txBody>
                    <a:bodyPr/>
                    <a:lstStyle/>
                    <a:p>
                      <a:pPr algn="l" fontAlgn="ctr"/>
                      <a:r>
                        <a:rPr lang="en-US" sz="1200" b="0" i="0" u="none" strike="noStrike" dirty="0" smtClean="0">
                          <a:solidFill>
                            <a:srgbClr val="0000FF"/>
                          </a:solidFill>
                          <a:effectLst/>
                          <a:latin typeface="+mn-lt"/>
                          <a:cs typeface="Arial" panose="020B0604020202020204" pitchFamily="34" charset="0"/>
                          <a:hlinkClick r:id="rId5" tooltip="This presentation will help to understand the life cycle of a loan. From origination to fulfillment and servicing phase."/>
                        </a:rPr>
                        <a:t>Loan Origination, Fulfillment &amp; Servicing</a:t>
                      </a:r>
                      <a:endParaRPr lang="en-US" sz="1200" b="0" i="0" u="none" strike="noStrike" dirty="0">
                        <a:solidFill>
                          <a:srgbClr val="0000FF"/>
                        </a:solidFill>
                        <a:effectLst/>
                        <a:latin typeface="+mn-lt"/>
                        <a:cs typeface="Arial" panose="020B0604020202020204" pitchFamily="34" charset="0"/>
                      </a:endParaRPr>
                    </a:p>
                  </a:txBody>
                  <a:tcPr marL="73152" marR="73152" marT="9144" marB="0" anchor="ctr"/>
                </a:tc>
                <a:tc>
                  <a:txBody>
                    <a:bodyPr/>
                    <a:lstStyle/>
                    <a:p>
                      <a:pPr algn="ctr" fontAlgn="ctr"/>
                      <a:r>
                        <a:rPr lang="en-US" sz="1200" b="0" i="0" u="none" strike="noStrike" dirty="0">
                          <a:solidFill>
                            <a:schemeClr val="dk1"/>
                          </a:solidFill>
                          <a:effectLst/>
                          <a:latin typeface="+mn-lt"/>
                          <a:cs typeface="Arial" panose="020B0604020202020204" pitchFamily="34" charset="0"/>
                        </a:rPr>
                        <a:t>3</a:t>
                      </a:r>
                      <a:endParaRPr lang="en-US" sz="1200" b="0" i="0" u="none" strike="noStrike" dirty="0">
                        <a:solidFill>
                          <a:srgbClr val="000000"/>
                        </a:solidFill>
                        <a:effectLst/>
                        <a:latin typeface="+mn-lt"/>
                        <a:cs typeface="Arial" panose="020B0604020202020204" pitchFamily="34" charset="0"/>
                      </a:endParaRPr>
                    </a:p>
                  </a:txBody>
                  <a:tcPr marL="9525" marR="9525" marT="9525" marB="0" anchor="ctr"/>
                </a:tc>
              </a:tr>
              <a:tr h="316488">
                <a:tc vMerge="1">
                  <a:txBody>
                    <a:bodyPr/>
                    <a:lstStyle/>
                    <a:p>
                      <a:endParaRPr lang="en-US"/>
                    </a:p>
                  </a:txBody>
                  <a:tcPr/>
                </a:tc>
                <a:tc>
                  <a:txBody>
                    <a:bodyPr/>
                    <a:lstStyle/>
                    <a:p>
                      <a:pPr marL="0" indent="0" algn="l" fontAlgn="ctr">
                        <a:spcBef>
                          <a:spcPts val="20"/>
                        </a:spcBef>
                        <a:spcAft>
                          <a:spcPts val="0"/>
                        </a:spcAft>
                      </a:pPr>
                      <a:r>
                        <a:rPr lang="en-US" sz="1200" u="none" strike="noStrike" dirty="0">
                          <a:effectLst/>
                          <a:latin typeface="+mn-lt"/>
                        </a:rPr>
                        <a:t>2</a:t>
                      </a:r>
                      <a:r>
                        <a:rPr lang="en-US" sz="1200" u="none" strike="noStrike" dirty="0" smtClean="0">
                          <a:effectLst/>
                          <a:latin typeface="+mn-lt"/>
                        </a:rPr>
                        <a:t>.05</a:t>
                      </a:r>
                      <a:endParaRPr lang="en-US" sz="1200" b="0" i="0" u="none" strike="noStrike" dirty="0">
                        <a:solidFill>
                          <a:schemeClr val="tx1"/>
                        </a:solidFill>
                        <a:effectLst/>
                        <a:latin typeface="+mn-lt"/>
                        <a:cs typeface="Arial" panose="020B0604020202020204" pitchFamily="34" charset="0"/>
                      </a:endParaRPr>
                    </a:p>
                  </a:txBody>
                  <a:tcPr marL="72009" marR="72009" marT="72009" marB="72009"/>
                </a:tc>
                <a:tc>
                  <a:txBody>
                    <a:bodyPr/>
                    <a:lstStyle/>
                    <a:p>
                      <a:pPr algn="l" fontAlgn="ctr"/>
                      <a:r>
                        <a:rPr lang="en-US" sz="1200" u="none" strike="noStrike" dirty="0" smtClean="0">
                          <a:effectLst/>
                          <a:latin typeface="+mn-lt"/>
                          <a:cs typeface="Arial" panose="020B0604020202020204" pitchFamily="34" charset="0"/>
                          <a:hlinkClick r:id="rId6" tooltip="This presentation will help to understand the accounting process involved in a bank"/>
                        </a:rPr>
                        <a:t>Accounting</a:t>
                      </a:r>
                      <a:endParaRPr lang="en-US" sz="1200" b="0" i="0" u="none" strike="noStrike" dirty="0">
                        <a:solidFill>
                          <a:srgbClr val="0000FF"/>
                        </a:solidFill>
                        <a:effectLst/>
                        <a:latin typeface="+mn-lt"/>
                        <a:cs typeface="Arial" panose="020B0604020202020204" pitchFamily="34" charset="0"/>
                      </a:endParaRPr>
                    </a:p>
                  </a:txBody>
                  <a:tcPr marL="73152" marR="73152" marT="9144" marB="0" anchor="ctr"/>
                </a:tc>
                <a:tc>
                  <a:txBody>
                    <a:bodyPr/>
                    <a:lstStyle/>
                    <a:p>
                      <a:pPr algn="ctr" fontAlgn="ctr"/>
                      <a:r>
                        <a:rPr lang="en-US" sz="1200" b="0" i="0" u="none" strike="noStrike" dirty="0">
                          <a:solidFill>
                            <a:schemeClr val="dk1"/>
                          </a:solidFill>
                          <a:effectLst/>
                          <a:latin typeface="+mn-lt"/>
                          <a:cs typeface="Arial" panose="020B0604020202020204" pitchFamily="34" charset="0"/>
                        </a:rPr>
                        <a:t>2</a:t>
                      </a:r>
                      <a:endParaRPr lang="en-US" sz="1200" b="0" i="0" u="none" strike="noStrike" dirty="0">
                        <a:solidFill>
                          <a:srgbClr val="000000"/>
                        </a:solidFill>
                        <a:effectLst/>
                        <a:latin typeface="+mn-lt"/>
                        <a:cs typeface="Arial" panose="020B0604020202020204" pitchFamily="34" charset="0"/>
                      </a:endParaRPr>
                    </a:p>
                  </a:txBody>
                  <a:tcPr marL="9525" marR="9525" marT="9525" marB="0" anchor="ctr"/>
                </a:tc>
              </a:tr>
              <a:tr h="316488">
                <a:tc vMerge="1">
                  <a:txBody>
                    <a:bodyPr/>
                    <a:lstStyle/>
                    <a:p>
                      <a:endParaRPr lang="en-US"/>
                    </a:p>
                  </a:txBody>
                  <a:tcPr/>
                </a:tc>
                <a:tc>
                  <a:txBody>
                    <a:bodyPr/>
                    <a:lstStyle/>
                    <a:p>
                      <a:pPr marL="0" indent="0" algn="l" fontAlgn="ctr">
                        <a:spcBef>
                          <a:spcPts val="20"/>
                        </a:spcBef>
                        <a:spcAft>
                          <a:spcPts val="0"/>
                        </a:spcAft>
                      </a:pPr>
                      <a:r>
                        <a:rPr lang="en-US" sz="1200" u="none" strike="noStrike" dirty="0">
                          <a:effectLst/>
                          <a:latin typeface="+mn-lt"/>
                        </a:rPr>
                        <a:t>2</a:t>
                      </a:r>
                      <a:r>
                        <a:rPr lang="en-US" sz="1200" u="none" strike="noStrike" dirty="0" smtClean="0">
                          <a:effectLst/>
                          <a:latin typeface="+mn-lt"/>
                        </a:rPr>
                        <a:t>.06</a:t>
                      </a:r>
                      <a:endParaRPr lang="en-US" sz="1200" b="0" i="0" u="none" strike="noStrike" dirty="0">
                        <a:solidFill>
                          <a:schemeClr val="tx1"/>
                        </a:solidFill>
                        <a:effectLst/>
                        <a:latin typeface="+mn-lt"/>
                        <a:cs typeface="Arial" panose="020B0604020202020204" pitchFamily="34" charset="0"/>
                      </a:endParaRPr>
                    </a:p>
                  </a:txBody>
                  <a:tcPr marL="72009" marR="72009" marT="72009" marB="72009"/>
                </a:tc>
                <a:tc>
                  <a:txBody>
                    <a:bodyPr/>
                    <a:lstStyle/>
                    <a:p>
                      <a:pPr algn="l" fontAlgn="ctr"/>
                      <a:r>
                        <a:rPr lang="en-US" sz="1200" u="none" strike="noStrike" dirty="0" smtClean="0">
                          <a:effectLst/>
                          <a:latin typeface="+mn-lt"/>
                          <a:cs typeface="Arial" panose="020B0604020202020204" pitchFamily="34" charset="0"/>
                          <a:hlinkClick r:id="rId7" tooltip="This will help to understand how a firm plans to offer credit terms to customers need to address the issues such as assessing credit worthiness, trade terms, credit period, collecting payments etc., before the credit decision can be made"/>
                        </a:rPr>
                        <a:t>Credit Management</a:t>
                      </a:r>
                      <a:endParaRPr lang="en-US" sz="1200" b="0" i="0" u="none" strike="noStrike" dirty="0">
                        <a:solidFill>
                          <a:srgbClr val="0000FF"/>
                        </a:solidFill>
                        <a:effectLst/>
                        <a:latin typeface="+mn-lt"/>
                        <a:cs typeface="Arial" panose="020B0604020202020204" pitchFamily="34" charset="0"/>
                      </a:endParaRPr>
                    </a:p>
                  </a:txBody>
                  <a:tcPr marL="73152" marR="73152" marT="9144" marB="0" anchor="ctr"/>
                </a:tc>
                <a:tc>
                  <a:txBody>
                    <a:bodyPr/>
                    <a:lstStyle/>
                    <a:p>
                      <a:pPr algn="ctr" fontAlgn="ctr"/>
                      <a:r>
                        <a:rPr lang="en-US" sz="1200" b="0" i="0" u="none" strike="noStrike" dirty="0" smtClean="0">
                          <a:solidFill>
                            <a:schemeClr val="dk1"/>
                          </a:solidFill>
                          <a:effectLst/>
                          <a:latin typeface="+mn-lt"/>
                          <a:cs typeface="Arial" panose="020B0604020202020204" pitchFamily="34" charset="0"/>
                        </a:rPr>
                        <a:t>1</a:t>
                      </a:r>
                      <a:endParaRPr lang="en-US" sz="1200" b="0" i="0" u="none" strike="noStrike" dirty="0">
                        <a:solidFill>
                          <a:srgbClr val="000000"/>
                        </a:solidFill>
                        <a:effectLst/>
                        <a:latin typeface="+mn-lt"/>
                        <a:cs typeface="Arial" panose="020B0604020202020204" pitchFamily="34" charset="0"/>
                      </a:endParaRPr>
                    </a:p>
                  </a:txBody>
                  <a:tcPr marL="9525" marR="9525" marT="9525" marB="0" anchor="ctr"/>
                </a:tc>
              </a:tr>
              <a:tr h="316488">
                <a:tc vMerge="1">
                  <a:txBody>
                    <a:bodyPr/>
                    <a:lstStyle/>
                    <a:p>
                      <a:endParaRPr lang="en-US"/>
                    </a:p>
                  </a:txBody>
                  <a:tcPr/>
                </a:tc>
                <a:tc>
                  <a:txBody>
                    <a:bodyPr/>
                    <a:lstStyle/>
                    <a:p>
                      <a:pPr marL="0" indent="0" algn="l" fontAlgn="ctr">
                        <a:spcBef>
                          <a:spcPts val="20"/>
                        </a:spcBef>
                        <a:spcAft>
                          <a:spcPts val="0"/>
                        </a:spcAft>
                      </a:pPr>
                      <a:r>
                        <a:rPr lang="en-US" sz="1200" u="none" strike="noStrike" dirty="0">
                          <a:effectLst/>
                          <a:latin typeface="+mn-lt"/>
                        </a:rPr>
                        <a:t>2</a:t>
                      </a:r>
                      <a:r>
                        <a:rPr lang="en-US" sz="1200" u="none" strike="noStrike" dirty="0" smtClean="0">
                          <a:effectLst/>
                          <a:latin typeface="+mn-lt"/>
                        </a:rPr>
                        <a:t>.07</a:t>
                      </a:r>
                      <a:endParaRPr lang="en-US" sz="1200" b="0" i="0" u="none" strike="noStrike" dirty="0">
                        <a:solidFill>
                          <a:schemeClr val="tx1"/>
                        </a:solidFill>
                        <a:effectLst/>
                        <a:latin typeface="+mn-lt"/>
                        <a:cs typeface="Arial" panose="020B0604020202020204" pitchFamily="34" charset="0"/>
                      </a:endParaRPr>
                    </a:p>
                  </a:txBody>
                  <a:tcPr marL="72009" marR="72009" marT="72009" marB="72009"/>
                </a:tc>
                <a:tc>
                  <a:txBody>
                    <a:bodyPr/>
                    <a:lstStyle/>
                    <a:p>
                      <a:pPr algn="l" fontAlgn="ctr"/>
                      <a:r>
                        <a:rPr lang="en-US" sz="1200" u="none" strike="noStrike" dirty="0" smtClean="0">
                          <a:effectLst/>
                          <a:latin typeface="+mn-lt"/>
                          <a:cs typeface="Arial" panose="020B0604020202020204" pitchFamily="34" charset="0"/>
                          <a:hlinkClick r:id="rId4" action="ppaction://hlinksldjump" tooltip="Objectives:Identify the key sources of credit risk for a financial institution. Describe how credit risks are measured, both internally and by external agencies"/>
                        </a:rPr>
                        <a:t>Collateral and Credit Risk - Commercial Banking </a:t>
                      </a:r>
                      <a:endParaRPr lang="en-US" sz="1200" b="0" i="0" u="none" strike="noStrike" dirty="0">
                        <a:solidFill>
                          <a:srgbClr val="0000FF"/>
                        </a:solidFill>
                        <a:effectLst/>
                        <a:latin typeface="+mn-lt"/>
                        <a:cs typeface="Arial" panose="020B0604020202020204" pitchFamily="34" charset="0"/>
                      </a:endParaRPr>
                    </a:p>
                  </a:txBody>
                  <a:tcPr marL="73152" marR="73152" marT="9144" marB="0" anchor="ctr"/>
                </a:tc>
                <a:tc>
                  <a:txBody>
                    <a:bodyPr/>
                    <a:lstStyle/>
                    <a:p>
                      <a:pPr algn="ctr" fontAlgn="ctr"/>
                      <a:r>
                        <a:rPr lang="en-US" sz="1200" b="0" i="0" u="none" strike="noStrike" dirty="0" smtClean="0">
                          <a:solidFill>
                            <a:schemeClr val="dk1"/>
                          </a:solidFill>
                          <a:effectLst/>
                          <a:latin typeface="+mn-lt"/>
                          <a:cs typeface="Arial" panose="020B0604020202020204" pitchFamily="34" charset="0"/>
                        </a:rPr>
                        <a:t>2</a:t>
                      </a:r>
                      <a:endParaRPr lang="en-US" sz="1200" b="0" i="0" u="none" strike="noStrike" dirty="0">
                        <a:solidFill>
                          <a:srgbClr val="000000"/>
                        </a:solidFill>
                        <a:effectLst/>
                        <a:latin typeface="+mn-lt"/>
                        <a:cs typeface="Arial" panose="020B0604020202020204" pitchFamily="34" charset="0"/>
                      </a:endParaRPr>
                    </a:p>
                  </a:txBody>
                  <a:tcPr marL="9525" marR="9525" marT="9525" marB="0" anchor="ctr"/>
                </a:tc>
              </a:tr>
              <a:tr h="316488">
                <a:tc vMerge="1">
                  <a:txBody>
                    <a:bodyPr/>
                    <a:lstStyle/>
                    <a:p>
                      <a:endParaRPr lang="en-US"/>
                    </a:p>
                  </a:txBody>
                  <a:tcPr/>
                </a:tc>
                <a:tc>
                  <a:txBody>
                    <a:bodyPr/>
                    <a:lstStyle/>
                    <a:p>
                      <a:pPr marL="0" indent="0" algn="l" fontAlgn="ctr">
                        <a:spcBef>
                          <a:spcPts val="20"/>
                        </a:spcBef>
                        <a:spcAft>
                          <a:spcPts val="0"/>
                        </a:spcAft>
                      </a:pPr>
                      <a:r>
                        <a:rPr lang="en-US" sz="1200" b="0" i="0" u="none" strike="noStrike" dirty="0" smtClean="0">
                          <a:solidFill>
                            <a:schemeClr val="tx1"/>
                          </a:solidFill>
                          <a:effectLst/>
                          <a:latin typeface="+mn-lt"/>
                          <a:cs typeface="Arial" panose="020B0604020202020204" pitchFamily="34" charset="0"/>
                        </a:rPr>
                        <a:t>2.08</a:t>
                      </a:r>
                      <a:endParaRPr lang="en-US" sz="1200" b="0" i="0" u="none" strike="noStrike" dirty="0">
                        <a:solidFill>
                          <a:schemeClr val="tx1"/>
                        </a:solidFill>
                        <a:effectLst/>
                        <a:latin typeface="+mn-lt"/>
                        <a:cs typeface="Arial" panose="020B0604020202020204" pitchFamily="34" charset="0"/>
                      </a:endParaRPr>
                    </a:p>
                  </a:txBody>
                  <a:tcPr marL="72009" marR="72009" marT="72009" marB="72009"/>
                </a:tc>
                <a:tc>
                  <a:txBody>
                    <a:bodyPr/>
                    <a:lstStyle/>
                    <a:p>
                      <a:pPr algn="l" fontAlgn="ctr"/>
                      <a:r>
                        <a:rPr lang="en-US" sz="1200" u="none" strike="noStrike" kern="1200" dirty="0" smtClean="0">
                          <a:solidFill>
                            <a:schemeClr val="dk1"/>
                          </a:solidFill>
                          <a:effectLst/>
                          <a:latin typeface="+mn-lt"/>
                          <a:ea typeface="+mn-ea"/>
                          <a:cs typeface="Arial" panose="020B0604020202020204" pitchFamily="34" charset="0"/>
                          <a:hlinkClick r:id="rId4" action="ppaction://hlinksldjump" tooltip="Objectives: On completion of this tutorial, one will be able to: Define what a loan is and outline how loans are structured. Describe the different types of commercial loan and Deposists"/>
                        </a:rPr>
                        <a:t>Loans and Deposits - Commercial Banking </a:t>
                      </a:r>
                      <a:endParaRPr lang="en-US" sz="1200" u="none" strike="noStrike" kern="1200" dirty="0">
                        <a:solidFill>
                          <a:schemeClr val="dk1"/>
                        </a:solidFill>
                        <a:effectLst/>
                        <a:latin typeface="+mn-lt"/>
                        <a:ea typeface="+mn-ea"/>
                        <a:cs typeface="Arial" panose="020B0604020202020204" pitchFamily="34" charset="0"/>
                      </a:endParaRPr>
                    </a:p>
                  </a:txBody>
                  <a:tcPr marL="73152" marR="73152" marT="9144" marB="0" anchor="ctr"/>
                </a:tc>
                <a:tc>
                  <a:txBody>
                    <a:bodyPr/>
                    <a:lstStyle/>
                    <a:p>
                      <a:pPr algn="ctr" fontAlgn="ctr"/>
                      <a:r>
                        <a:rPr lang="en-US" sz="1200" b="0" i="0" u="none" strike="noStrike" dirty="0" smtClean="0">
                          <a:solidFill>
                            <a:srgbClr val="000000"/>
                          </a:solidFill>
                          <a:effectLst/>
                          <a:latin typeface="+mn-lt"/>
                          <a:cs typeface="Arial" panose="020B0604020202020204" pitchFamily="34" charset="0"/>
                        </a:rPr>
                        <a:t>6</a:t>
                      </a:r>
                      <a:endParaRPr lang="en-US" sz="1200" b="0" i="0" u="none" strike="noStrike" dirty="0">
                        <a:solidFill>
                          <a:srgbClr val="000000"/>
                        </a:solidFill>
                        <a:effectLst/>
                        <a:latin typeface="+mn-lt"/>
                        <a:cs typeface="Arial" panose="020B0604020202020204" pitchFamily="34" charset="0"/>
                      </a:endParaRPr>
                    </a:p>
                  </a:txBody>
                  <a:tcPr marL="9525" marR="9525" marT="9525" marB="0" anchor="ctr"/>
                </a:tc>
              </a:tr>
              <a:tr h="316488">
                <a:tc vMerge="1">
                  <a:txBody>
                    <a:bodyPr/>
                    <a:lstStyle/>
                    <a:p>
                      <a:pPr marL="0" indent="0" algn="l" fontAlgn="ctr">
                        <a:spcBef>
                          <a:spcPts val="20"/>
                        </a:spcBef>
                        <a:spcAft>
                          <a:spcPts val="0"/>
                        </a:spcAft>
                      </a:pPr>
                      <a:endParaRPr lang="en-US" sz="1200" b="1" i="0" u="none" strike="noStrike" dirty="0">
                        <a:solidFill>
                          <a:schemeClr val="tx1"/>
                        </a:solidFill>
                        <a:effectLst/>
                        <a:latin typeface="+mn-lt"/>
                        <a:cs typeface="Arial" panose="020B0604020202020204" pitchFamily="34" charset="0"/>
                      </a:endParaRPr>
                    </a:p>
                  </a:txBody>
                  <a:tcPr marL="72009" marR="72009" marT="72009" marB="72009" anchor="ctr"/>
                </a:tc>
                <a:tc>
                  <a:txBody>
                    <a:bodyPr/>
                    <a:lstStyle/>
                    <a:p>
                      <a:pPr marL="0" indent="0" algn="l" fontAlgn="ctr">
                        <a:spcBef>
                          <a:spcPts val="20"/>
                        </a:spcBef>
                        <a:spcAft>
                          <a:spcPts val="0"/>
                        </a:spcAft>
                      </a:pPr>
                      <a:r>
                        <a:rPr lang="en-US" sz="1200" b="0" i="0" u="none" strike="noStrike" dirty="0" smtClean="0">
                          <a:solidFill>
                            <a:schemeClr val="tx1"/>
                          </a:solidFill>
                          <a:effectLst/>
                          <a:latin typeface="+mn-lt"/>
                          <a:cs typeface="Arial" panose="020B0604020202020204" pitchFamily="34" charset="0"/>
                        </a:rPr>
                        <a:t>2.09</a:t>
                      </a:r>
                      <a:endParaRPr lang="en-US" sz="1200" b="0" i="0" u="none" strike="noStrike" dirty="0">
                        <a:solidFill>
                          <a:schemeClr val="tx1"/>
                        </a:solidFill>
                        <a:effectLst/>
                        <a:latin typeface="+mn-lt"/>
                        <a:cs typeface="Arial" panose="020B0604020202020204" pitchFamily="34" charset="0"/>
                      </a:endParaRPr>
                    </a:p>
                  </a:txBody>
                  <a:tcPr marL="72009" marR="72009" marT="72009" marB="72009"/>
                </a:tc>
                <a:tc>
                  <a:txBody>
                    <a:bodyPr/>
                    <a:lstStyle/>
                    <a:p>
                      <a:pPr algn="l" fontAlgn="ctr"/>
                      <a:r>
                        <a:rPr lang="en-US" sz="1200" u="none" strike="noStrike" dirty="0" smtClean="0">
                          <a:effectLst/>
                          <a:latin typeface="+mn-lt"/>
                          <a:cs typeface="Arial" panose="020B0604020202020204" pitchFamily="34" charset="0"/>
                          <a:hlinkClick r:id="rId8" action="ppaction://hlinksldjump"/>
                        </a:rPr>
                        <a:t>Proficiency Assessment </a:t>
                      </a:r>
                      <a:r>
                        <a:rPr lang="en-US" sz="1000" u="none" strike="noStrike" dirty="0" smtClean="0">
                          <a:effectLst/>
                          <a:latin typeface="+mn-lt"/>
                          <a:cs typeface="Arial" panose="020B0604020202020204" pitchFamily="34" charset="0"/>
                        </a:rPr>
                        <a:t>*</a:t>
                      </a:r>
                      <a:endParaRPr lang="en-US" sz="1200" b="0" i="0" u="none" strike="noStrike" dirty="0">
                        <a:solidFill>
                          <a:srgbClr val="0000FF"/>
                        </a:solidFill>
                        <a:effectLst/>
                        <a:latin typeface="+mn-lt"/>
                        <a:cs typeface="Arial" panose="020B0604020202020204" pitchFamily="34" charset="0"/>
                      </a:endParaRPr>
                    </a:p>
                  </a:txBody>
                  <a:tcPr marL="73152" marR="73152" marT="9144" marB="0" anchor="ctr"/>
                </a:tc>
                <a:tc>
                  <a:txBody>
                    <a:bodyPr/>
                    <a:lstStyle/>
                    <a:p>
                      <a:pPr algn="ctr" fontAlgn="ctr"/>
                      <a:r>
                        <a:rPr lang="en-US" sz="1200" b="0" i="0" u="none" strike="noStrike" dirty="0">
                          <a:solidFill>
                            <a:schemeClr val="dk1"/>
                          </a:solidFill>
                          <a:effectLst/>
                          <a:latin typeface="+mn-lt"/>
                          <a:cs typeface="Arial" panose="020B0604020202020204" pitchFamily="34" charset="0"/>
                        </a:rPr>
                        <a:t>1</a:t>
                      </a:r>
                      <a:endParaRPr lang="en-US" sz="1200" b="0" i="0" u="none" strike="noStrike" dirty="0">
                        <a:solidFill>
                          <a:srgbClr val="000000"/>
                        </a:solidFill>
                        <a:effectLst/>
                        <a:latin typeface="+mn-lt"/>
                        <a:cs typeface="Arial" panose="020B0604020202020204" pitchFamily="34" charset="0"/>
                      </a:endParaRPr>
                    </a:p>
                  </a:txBody>
                  <a:tcPr marL="9525" marR="9525" marT="9525" marB="0" anchor="ctr"/>
                </a:tc>
              </a:tr>
            </a:tbl>
          </a:graphicData>
        </a:graphic>
      </p:graphicFrame>
      <p:sp>
        <p:nvSpPr>
          <p:cNvPr id="7" name="Textplatzhalter 14"/>
          <p:cNvSpPr txBox="1">
            <a:spLocks/>
          </p:cNvSpPr>
          <p:nvPr/>
        </p:nvSpPr>
        <p:spPr>
          <a:xfrm>
            <a:off x="633413" y="6162965"/>
            <a:ext cx="8510587" cy="416831"/>
          </a:xfrm>
          <a:prstGeom prst="rect">
            <a:avLst/>
          </a:prstGeom>
        </p:spPr>
        <p:txBody>
          <a:bodyPr/>
          <a:lstStyle/>
          <a:p>
            <a:pPr>
              <a:spcBef>
                <a:spcPts val="1200"/>
              </a:spcBef>
              <a:buClr>
                <a:schemeClr val="tx1"/>
              </a:buClr>
              <a:buSzPct val="80000"/>
            </a:pPr>
            <a:r>
              <a:rPr lang="de-DE" sz="1100" dirty="0" smtClean="0">
                <a:latin typeface="Arial" pitchFamily="34" charset="0"/>
                <a:cs typeface="Arial" pitchFamily="34" charset="0"/>
              </a:rPr>
              <a:t>* Level 2- Assessment s available in Appendix</a:t>
            </a:r>
            <a:endParaRPr lang="de-DE" sz="1100" baseline="40000" dirty="0">
              <a:latin typeface="Arial" pitchFamily="34" charset="0"/>
              <a:cs typeface="Arial" pitchFamily="34" charset="0"/>
            </a:endParaRPr>
          </a:p>
          <a:p>
            <a:pPr lvl="0">
              <a:spcBef>
                <a:spcPts val="1200"/>
              </a:spcBef>
              <a:buClr>
                <a:schemeClr val="tx1"/>
              </a:buClr>
              <a:buSzPct val="80000"/>
            </a:pPr>
            <a:endParaRPr kumimoji="0" lang="de-DE" sz="1100" i="0" u="none" strike="noStrike" kern="1200" cap="none" spc="0" normalizeH="0" baseline="0" noProof="0" dirty="0">
              <a:ln>
                <a:noFill/>
              </a:ln>
              <a:solidFill>
                <a:schemeClr val="tx1"/>
              </a:solidFill>
              <a:effectLst/>
              <a:uLnTx/>
              <a:uFillTx/>
              <a:latin typeface="Arial" pitchFamily="34" charset="0"/>
              <a:cs typeface="Arial" pitchFamily="34" charset="0"/>
            </a:endParaRPr>
          </a:p>
        </p:txBody>
      </p:sp>
    </p:spTree>
    <p:extLst>
      <p:ext uri="{BB962C8B-B14F-4D97-AF65-F5344CB8AC3E}">
        <p14:creationId xmlns:p14="http://schemas.microsoft.com/office/powerpoint/2010/main" val="31783558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1035" y="170122"/>
            <a:ext cx="8205261" cy="785553"/>
          </a:xfrm>
        </p:spPr>
        <p:txBody>
          <a:bodyPr/>
          <a:lstStyle/>
          <a:p>
            <a:r>
              <a:rPr lang="en-CA" dirty="0" smtClean="0"/>
              <a:t>Level 3 –</a:t>
            </a:r>
            <a:r>
              <a:rPr lang="en-US" sz="2800" dirty="0" smtClean="0">
                <a:solidFill>
                  <a:schemeClr val="tx1"/>
                </a:solidFill>
              </a:rPr>
              <a:t>Banking Product Specific Training </a:t>
            </a:r>
            <a:endParaRPr lang="en-CA" dirty="0"/>
          </a:p>
        </p:txBody>
      </p:sp>
      <p:sp>
        <p:nvSpPr>
          <p:cNvPr id="8" name="Textplatzhalter 14"/>
          <p:cNvSpPr txBox="1">
            <a:spLocks/>
          </p:cNvSpPr>
          <p:nvPr/>
        </p:nvSpPr>
        <p:spPr>
          <a:xfrm>
            <a:off x="404812" y="1162051"/>
            <a:ext cx="8510587" cy="416831"/>
          </a:xfrm>
          <a:prstGeom prst="rect">
            <a:avLst/>
          </a:prstGeom>
        </p:spPr>
        <p:txBody>
          <a:bodyPr/>
          <a:lstStyle/>
          <a:p>
            <a:pPr lvl="0">
              <a:spcBef>
                <a:spcPts val="1200"/>
              </a:spcBef>
              <a:buClr>
                <a:schemeClr val="tx1"/>
              </a:buClr>
              <a:buSzPct val="80000"/>
            </a:pPr>
            <a:r>
              <a:rPr lang="de-DE" sz="1200" b="1" dirty="0" smtClean="0">
                <a:latin typeface="Arial" pitchFamily="34" charset="0"/>
                <a:cs typeface="Arial" pitchFamily="34" charset="0"/>
              </a:rPr>
              <a:t>O</a:t>
            </a:r>
            <a:r>
              <a:rPr lang="en-US" sz="1200" b="1" dirty="0" smtClean="0">
                <a:latin typeface="Arial" pitchFamily="34" charset="0"/>
                <a:cs typeface="Arial" pitchFamily="34" charset="0"/>
              </a:rPr>
              <a:t>bjective is to equip trainees with product knowledge on specific to GWB portfolio. These training will have fundamental course content and hands on training for better understanding of the product</a:t>
            </a:r>
            <a:endParaRPr kumimoji="0" lang="de-DE" sz="1200" b="1"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graphicFrame>
        <p:nvGraphicFramePr>
          <p:cNvPr id="16" name="Table 15"/>
          <p:cNvGraphicFramePr>
            <a:graphicFrameLocks noGrp="1"/>
          </p:cNvGraphicFramePr>
          <p:nvPr>
            <p:extLst>
              <p:ext uri="{D42A27DB-BD31-4B8C-83A1-F6EECF244321}">
                <p14:modId xmlns:p14="http://schemas.microsoft.com/office/powerpoint/2010/main" val="2718814666"/>
              </p:ext>
            </p:extLst>
          </p:nvPr>
        </p:nvGraphicFramePr>
        <p:xfrm>
          <a:off x="643730" y="1930400"/>
          <a:ext cx="7920966" cy="327981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1578770"/>
                <a:gridCol w="901700"/>
                <a:gridCol w="3979995"/>
                <a:gridCol w="1460501"/>
              </a:tblGrid>
              <a:tr h="664626">
                <a:tc gridSpan="4">
                  <a:txBody>
                    <a:bodyPr/>
                    <a:lstStyle/>
                    <a:p>
                      <a:pPr marL="0" indent="0" algn="ctr" fontAlgn="ctr">
                        <a:spcBef>
                          <a:spcPts val="20"/>
                        </a:spcBef>
                        <a:spcAft>
                          <a:spcPts val="0"/>
                        </a:spcAft>
                      </a:pPr>
                      <a:r>
                        <a:rPr lang="en-US" sz="1400" b="1" dirty="0" smtClean="0">
                          <a:solidFill>
                            <a:schemeClr val="bg1"/>
                          </a:solidFill>
                        </a:rPr>
                        <a:t>Banking Product Specific Training </a:t>
                      </a:r>
                      <a:r>
                        <a:rPr lang="en-US" sz="1400" b="1" u="none" strike="noStrike" dirty="0" smtClean="0">
                          <a:effectLst/>
                        </a:rPr>
                        <a:t>- </a:t>
                      </a:r>
                      <a:r>
                        <a:rPr lang="en-US" sz="1400" b="1" u="none" strike="noStrike" baseline="0" dirty="0" smtClean="0">
                          <a:effectLst/>
                        </a:rPr>
                        <a:t> 20 hours </a:t>
                      </a:r>
                      <a:endParaRPr lang="en-US" sz="1400" b="1" i="0" u="none" strike="noStrike" dirty="0">
                        <a:solidFill>
                          <a:schemeClr val="bg1"/>
                        </a:solidFill>
                        <a:effectLst/>
                        <a:latin typeface="Arial" panose="020B0604020202020204" pitchFamily="34" charset="0"/>
                        <a:cs typeface="Arial" panose="020B0604020202020204" pitchFamily="34" charset="0"/>
                      </a:endParaRPr>
                    </a:p>
                  </a:txBody>
                  <a:tcPr marL="72009" marR="72009" marT="72009" marB="72009" anchor="ctr"/>
                </a:tc>
                <a:tc hMerge="1">
                  <a:txBody>
                    <a:bodyPr/>
                    <a:lstStyle/>
                    <a:p>
                      <a:pPr marL="0" indent="0" algn="l" fontAlgn="ctr">
                        <a:spcBef>
                          <a:spcPts val="20"/>
                        </a:spcBef>
                        <a:spcAft>
                          <a:spcPts val="0"/>
                        </a:spcAft>
                      </a:pPr>
                      <a:endParaRPr lang="en-US" sz="1200" b="1" i="0" u="none" strike="noStrike" dirty="0">
                        <a:solidFill>
                          <a:srgbClr val="000000"/>
                        </a:solidFill>
                        <a:effectLst/>
                        <a:latin typeface="Arial" panose="020B0604020202020204" pitchFamily="34" charset="0"/>
                        <a:cs typeface="Arial" panose="020B0604020202020204" pitchFamily="34" charset="0"/>
                      </a:endParaRPr>
                    </a:p>
                  </a:txBody>
                  <a:tcPr marL="72009" marR="72009" marT="72009" marB="72009" anchor="ctr"/>
                </a:tc>
                <a:tc hMerge="1">
                  <a:txBody>
                    <a:bodyPr/>
                    <a:lstStyle/>
                    <a:p>
                      <a:pPr marL="0" indent="0" algn="l" fontAlgn="ctr">
                        <a:spcBef>
                          <a:spcPts val="20"/>
                        </a:spcBef>
                        <a:spcAft>
                          <a:spcPts val="0"/>
                        </a:spcAft>
                      </a:pPr>
                      <a:endParaRPr lang="en-US" sz="1200" b="1" i="0" u="none" strike="noStrike" dirty="0">
                        <a:solidFill>
                          <a:srgbClr val="000000"/>
                        </a:solidFill>
                        <a:effectLst/>
                        <a:latin typeface="Arial" panose="020B0604020202020204" pitchFamily="34" charset="0"/>
                        <a:cs typeface="Arial" panose="020B0604020202020204" pitchFamily="34" charset="0"/>
                      </a:endParaRPr>
                    </a:p>
                  </a:txBody>
                  <a:tcPr marL="72009" marR="72009" marT="72009" marB="72009" anchor="ctr"/>
                </a:tc>
                <a:tc hMerge="1">
                  <a:txBody>
                    <a:bodyPr/>
                    <a:lstStyle/>
                    <a:p>
                      <a:pPr marL="0" indent="0" algn="ctr" fontAlgn="ctr">
                        <a:spcBef>
                          <a:spcPts val="20"/>
                        </a:spcBef>
                        <a:spcAft>
                          <a:spcPts val="0"/>
                        </a:spcAft>
                      </a:pPr>
                      <a:endParaRPr lang="en-US" sz="1200" b="1" i="0" u="none" strike="noStrike" dirty="0">
                        <a:solidFill>
                          <a:srgbClr val="000000"/>
                        </a:solidFill>
                        <a:effectLst/>
                        <a:latin typeface="Arial" panose="020B0604020202020204" pitchFamily="34" charset="0"/>
                        <a:cs typeface="Arial" panose="020B0604020202020204" pitchFamily="34" charset="0"/>
                      </a:endParaRPr>
                    </a:p>
                  </a:txBody>
                  <a:tcPr marL="72009" marR="72009" marT="72009" marB="72009" anchor="ctr"/>
                </a:tc>
              </a:tr>
              <a:tr h="325974">
                <a:tc>
                  <a:txBody>
                    <a:bodyPr/>
                    <a:lstStyle/>
                    <a:p>
                      <a:pPr marL="0" indent="0" algn="l" fontAlgn="ctr">
                        <a:spcBef>
                          <a:spcPts val="20"/>
                        </a:spcBef>
                        <a:spcAft>
                          <a:spcPts val="0"/>
                        </a:spcAft>
                      </a:pPr>
                      <a:r>
                        <a:rPr lang="en-US" sz="1200" b="1" u="none" strike="noStrike" dirty="0">
                          <a:effectLst/>
                          <a:latin typeface="+mn-lt"/>
                        </a:rPr>
                        <a:t>Modules</a:t>
                      </a:r>
                      <a:endParaRPr lang="en-US" sz="1200" b="1" i="0" u="none" strike="noStrike" dirty="0">
                        <a:solidFill>
                          <a:schemeClr val="tx1"/>
                        </a:solidFill>
                        <a:effectLst/>
                        <a:latin typeface="+mn-lt"/>
                        <a:cs typeface="Arial" panose="020B0604020202020204" pitchFamily="34" charset="0"/>
                      </a:endParaRPr>
                    </a:p>
                  </a:txBody>
                  <a:tcPr marL="72009" marR="72009" marT="72009" marB="72009" anchor="ctr"/>
                </a:tc>
                <a:tc>
                  <a:txBody>
                    <a:bodyPr/>
                    <a:lstStyle/>
                    <a:p>
                      <a:pPr marL="0" indent="0" algn="l" fontAlgn="ctr">
                        <a:spcBef>
                          <a:spcPts val="20"/>
                        </a:spcBef>
                        <a:spcAft>
                          <a:spcPts val="0"/>
                        </a:spcAft>
                      </a:pPr>
                      <a:r>
                        <a:rPr lang="en-US" sz="1200" b="1" u="none" strike="noStrike" dirty="0">
                          <a:effectLst/>
                          <a:latin typeface="+mn-lt"/>
                        </a:rPr>
                        <a:t>Course ID</a:t>
                      </a:r>
                      <a:endParaRPr lang="en-US" sz="1200" b="1" i="0" u="none" strike="noStrike" dirty="0">
                        <a:solidFill>
                          <a:schemeClr val="tx1"/>
                        </a:solidFill>
                        <a:effectLst/>
                        <a:latin typeface="+mn-lt"/>
                        <a:cs typeface="Arial" panose="020B0604020202020204" pitchFamily="34" charset="0"/>
                      </a:endParaRPr>
                    </a:p>
                  </a:txBody>
                  <a:tcPr marL="72009" marR="72009" marT="72009" marB="72009" anchor="ctr"/>
                </a:tc>
                <a:tc>
                  <a:txBody>
                    <a:bodyPr/>
                    <a:lstStyle/>
                    <a:p>
                      <a:pPr marL="0" indent="0" algn="l" fontAlgn="ctr">
                        <a:spcBef>
                          <a:spcPts val="20"/>
                        </a:spcBef>
                        <a:spcAft>
                          <a:spcPts val="0"/>
                        </a:spcAft>
                      </a:pPr>
                      <a:r>
                        <a:rPr lang="en-US" sz="1200" b="1" u="none" strike="noStrike" dirty="0">
                          <a:effectLst/>
                          <a:latin typeface="+mn-lt"/>
                        </a:rPr>
                        <a:t>Content</a:t>
                      </a:r>
                      <a:endParaRPr lang="en-US" sz="1200" b="1" i="0" u="none" strike="noStrike" dirty="0">
                        <a:solidFill>
                          <a:schemeClr val="tx1"/>
                        </a:solidFill>
                        <a:effectLst/>
                        <a:latin typeface="+mn-lt"/>
                        <a:cs typeface="Arial" panose="020B0604020202020204" pitchFamily="34" charset="0"/>
                      </a:endParaRPr>
                    </a:p>
                  </a:txBody>
                  <a:tcPr marL="72009" marR="72009" marT="72009" marB="72009" anchor="ctr"/>
                </a:tc>
                <a:tc>
                  <a:txBody>
                    <a:bodyPr/>
                    <a:lstStyle/>
                    <a:p>
                      <a:pPr marL="0" indent="0" algn="ctr" fontAlgn="ctr">
                        <a:spcBef>
                          <a:spcPts val="20"/>
                        </a:spcBef>
                        <a:spcAft>
                          <a:spcPts val="0"/>
                        </a:spcAft>
                      </a:pPr>
                      <a:r>
                        <a:rPr lang="en-US" sz="1200" b="1" u="none" strike="noStrike" dirty="0" smtClean="0">
                          <a:effectLst/>
                          <a:latin typeface="+mn-lt"/>
                        </a:rPr>
                        <a:t>Time (</a:t>
                      </a:r>
                      <a:r>
                        <a:rPr lang="en-US" sz="1200" b="1" u="none" strike="noStrike" dirty="0">
                          <a:effectLst/>
                          <a:latin typeface="+mn-lt"/>
                        </a:rPr>
                        <a:t>Hours)</a:t>
                      </a:r>
                      <a:endParaRPr lang="en-US" sz="1200" b="1" i="0" u="none" strike="noStrike" dirty="0">
                        <a:solidFill>
                          <a:schemeClr val="tx1"/>
                        </a:solidFill>
                        <a:effectLst/>
                        <a:latin typeface="+mn-lt"/>
                        <a:cs typeface="Arial" panose="020B0604020202020204" pitchFamily="34" charset="0"/>
                      </a:endParaRPr>
                    </a:p>
                  </a:txBody>
                  <a:tcPr marL="72009" marR="72009" marT="72009" marB="72009" anchor="ctr"/>
                </a:tc>
              </a:tr>
              <a:tr h="316488">
                <a:tc rowSpan="7">
                  <a:txBody>
                    <a:bodyPr/>
                    <a:lstStyle/>
                    <a:p>
                      <a:pPr marL="0" indent="0" algn="l" fontAlgn="ctr">
                        <a:spcBef>
                          <a:spcPts val="20"/>
                        </a:spcBef>
                        <a:spcAft>
                          <a:spcPts val="0"/>
                        </a:spcAft>
                      </a:pPr>
                      <a:r>
                        <a:rPr lang="en-US" sz="1200" b="1" u="none" strike="noStrike" dirty="0" smtClean="0">
                          <a:effectLst/>
                          <a:latin typeface="+mn-lt"/>
                        </a:rPr>
                        <a:t>Bank Product Specific Training</a:t>
                      </a:r>
                      <a:endParaRPr lang="en-US" sz="1200" b="1" i="0" u="none" strike="noStrike" dirty="0">
                        <a:solidFill>
                          <a:schemeClr val="tx1"/>
                        </a:solidFill>
                        <a:effectLst/>
                        <a:latin typeface="+mn-lt"/>
                        <a:cs typeface="Arial" panose="020B0604020202020204" pitchFamily="34" charset="0"/>
                      </a:endParaRPr>
                    </a:p>
                  </a:txBody>
                  <a:tcPr marL="72009" marR="72009" marT="72009" marB="72009" anchor="ctr"/>
                </a:tc>
                <a:tc>
                  <a:txBody>
                    <a:bodyPr/>
                    <a:lstStyle/>
                    <a:p>
                      <a:pPr marL="0" indent="0" algn="l" fontAlgn="ctr">
                        <a:spcBef>
                          <a:spcPts val="20"/>
                        </a:spcBef>
                        <a:spcAft>
                          <a:spcPts val="0"/>
                        </a:spcAft>
                      </a:pPr>
                      <a:r>
                        <a:rPr lang="en-US" sz="1200" u="none" strike="noStrike" dirty="0" smtClean="0">
                          <a:effectLst/>
                          <a:latin typeface="+mn-lt"/>
                        </a:rPr>
                        <a:t>3.01</a:t>
                      </a:r>
                      <a:endParaRPr lang="en-US" sz="1200" b="0" i="0" u="none" strike="noStrike" dirty="0">
                        <a:solidFill>
                          <a:schemeClr val="tx1"/>
                        </a:solidFill>
                        <a:effectLst/>
                        <a:latin typeface="+mn-lt"/>
                        <a:cs typeface="Arial" panose="020B0604020202020204" pitchFamily="34" charset="0"/>
                      </a:endParaRPr>
                    </a:p>
                  </a:txBody>
                  <a:tcPr marL="72009" marR="72009" marT="72009" marB="72009"/>
                </a:tc>
                <a:tc>
                  <a:txBody>
                    <a:bodyPr/>
                    <a:lstStyle/>
                    <a:p>
                      <a:pPr marL="179388" indent="-179388" algn="l" eaLnBrk="0" hangingPunct="0">
                        <a:spcBef>
                          <a:spcPts val="100"/>
                        </a:spcBef>
                        <a:spcAft>
                          <a:spcPts val="100"/>
                        </a:spcAft>
                        <a:buClr>
                          <a:schemeClr val="tx1"/>
                        </a:buClr>
                        <a:buFontTx/>
                        <a:buNone/>
                      </a:pPr>
                      <a:r>
                        <a:rPr lang="en-US" sz="1200" dirty="0" smtClean="0">
                          <a:solidFill>
                            <a:schemeClr val="tx1"/>
                          </a:solidFill>
                        </a:rPr>
                        <a:t>GWB Landscape Overview </a:t>
                      </a:r>
                      <a:r>
                        <a:rPr lang="en-US" sz="1000" dirty="0" smtClean="0">
                          <a:solidFill>
                            <a:schemeClr val="tx1"/>
                          </a:solidFill>
                        </a:rPr>
                        <a:t>*</a:t>
                      </a:r>
                      <a:endParaRPr lang="en-US" sz="1200" dirty="0">
                        <a:solidFill>
                          <a:schemeClr val="tx1"/>
                        </a:solidFill>
                      </a:endParaRPr>
                    </a:p>
                  </a:txBody>
                  <a:tcPr marL="73152" marR="73152" marT="9144" marB="0" anchor="ctr"/>
                </a:tc>
                <a:tc>
                  <a:txBody>
                    <a:bodyPr/>
                    <a:lstStyle/>
                    <a:p>
                      <a:pPr algn="ctr" fontAlgn="ctr"/>
                      <a:r>
                        <a:rPr lang="en-US" sz="1200" b="0" i="0" u="none" strike="noStrike" dirty="0">
                          <a:solidFill>
                            <a:schemeClr val="dk1"/>
                          </a:solidFill>
                          <a:effectLst/>
                          <a:latin typeface="+mn-lt"/>
                          <a:cs typeface="Arial" panose="020B0604020202020204" pitchFamily="34" charset="0"/>
                        </a:rPr>
                        <a:t>1</a:t>
                      </a:r>
                      <a:endParaRPr lang="en-US" sz="1200" b="0" i="0" u="none" strike="noStrike" dirty="0">
                        <a:solidFill>
                          <a:srgbClr val="000000"/>
                        </a:solidFill>
                        <a:effectLst/>
                        <a:latin typeface="+mn-lt"/>
                        <a:cs typeface="Arial" panose="020B0604020202020204" pitchFamily="34" charset="0"/>
                      </a:endParaRPr>
                    </a:p>
                  </a:txBody>
                  <a:tcPr marL="9525" marR="9525" marT="9525" marB="0" anchor="ctr"/>
                </a:tc>
              </a:tr>
              <a:tr h="316488">
                <a:tc vMerge="1">
                  <a:txBody>
                    <a:bodyPr/>
                    <a:lstStyle/>
                    <a:p>
                      <a:endParaRPr lang="en-US"/>
                    </a:p>
                  </a:txBody>
                  <a:tcPr/>
                </a:tc>
                <a:tc>
                  <a:txBody>
                    <a:bodyPr/>
                    <a:lstStyle/>
                    <a:p>
                      <a:pPr marL="0" indent="0" algn="l" fontAlgn="ctr">
                        <a:spcBef>
                          <a:spcPts val="20"/>
                        </a:spcBef>
                        <a:spcAft>
                          <a:spcPts val="0"/>
                        </a:spcAft>
                      </a:pPr>
                      <a:r>
                        <a:rPr lang="en-US" sz="1200" u="none" strike="noStrike" dirty="0" smtClean="0">
                          <a:effectLst/>
                          <a:latin typeface="+mn-lt"/>
                        </a:rPr>
                        <a:t>3.02</a:t>
                      </a:r>
                      <a:endParaRPr lang="en-US" sz="1200" b="0" i="0" u="none" strike="noStrike" dirty="0">
                        <a:solidFill>
                          <a:schemeClr val="tx1"/>
                        </a:solidFill>
                        <a:effectLst/>
                        <a:latin typeface="+mn-lt"/>
                        <a:cs typeface="Arial" panose="020B0604020202020204" pitchFamily="34" charset="0"/>
                      </a:endParaRPr>
                    </a:p>
                  </a:txBody>
                  <a:tcPr marL="72009" marR="72009" marT="72009" marB="72009"/>
                </a:tc>
                <a:tc>
                  <a:txBody>
                    <a:bodyPr/>
                    <a:lstStyle/>
                    <a:p>
                      <a:pPr algn="l" fontAlgn="ctr"/>
                      <a:r>
                        <a:rPr lang="en-US" sz="1200" u="none" strike="noStrike" dirty="0" smtClean="0">
                          <a:effectLst/>
                          <a:latin typeface="+mn-lt"/>
                          <a:cs typeface="Arial" panose="020B0604020202020204" pitchFamily="34" charset="0"/>
                        </a:rPr>
                        <a:t>GUS (Underwriting</a:t>
                      </a:r>
                      <a:r>
                        <a:rPr lang="en-US" sz="1200" u="none" strike="noStrike" baseline="0" dirty="0" smtClean="0">
                          <a:effectLst/>
                          <a:latin typeface="+mn-lt"/>
                          <a:cs typeface="Arial" panose="020B0604020202020204" pitchFamily="34" charset="0"/>
                        </a:rPr>
                        <a:t> Application) </a:t>
                      </a:r>
                      <a:r>
                        <a:rPr lang="en-US" sz="1000" u="none" strike="noStrike" baseline="0" dirty="0" smtClean="0">
                          <a:effectLst/>
                          <a:latin typeface="+mn-lt"/>
                          <a:cs typeface="Arial" panose="020B0604020202020204" pitchFamily="34" charset="0"/>
                        </a:rPr>
                        <a:t>*</a:t>
                      </a:r>
                      <a:endParaRPr lang="en-US" sz="1200" b="0" i="0" u="none" strike="noStrike" dirty="0">
                        <a:solidFill>
                          <a:srgbClr val="0000FF"/>
                        </a:solidFill>
                        <a:effectLst/>
                        <a:latin typeface="+mn-lt"/>
                        <a:cs typeface="Arial" panose="020B0604020202020204" pitchFamily="34" charset="0"/>
                      </a:endParaRPr>
                    </a:p>
                  </a:txBody>
                  <a:tcPr marL="73152" marR="73152" marT="9144" marB="0" anchor="ctr"/>
                </a:tc>
                <a:tc>
                  <a:txBody>
                    <a:bodyPr/>
                    <a:lstStyle/>
                    <a:p>
                      <a:pPr algn="ctr" fontAlgn="ctr"/>
                      <a:r>
                        <a:rPr lang="en-US" sz="1200" u="none" strike="noStrike" dirty="0" smtClean="0">
                          <a:effectLst/>
                          <a:latin typeface="+mn-lt"/>
                          <a:cs typeface="Arial" panose="020B0604020202020204" pitchFamily="34" charset="0"/>
                        </a:rPr>
                        <a:t>2</a:t>
                      </a:r>
                      <a:endParaRPr lang="en-US" sz="1200" b="0" i="0" u="none" strike="noStrike" dirty="0">
                        <a:solidFill>
                          <a:srgbClr val="000000"/>
                        </a:solidFill>
                        <a:effectLst/>
                        <a:latin typeface="+mn-lt"/>
                        <a:cs typeface="Arial" panose="020B0604020202020204" pitchFamily="34" charset="0"/>
                      </a:endParaRPr>
                    </a:p>
                  </a:txBody>
                  <a:tcPr marL="9525" marR="9525" marT="9525" marB="0" anchor="ctr"/>
                </a:tc>
              </a:tr>
              <a:tr h="316488">
                <a:tc vMerge="1">
                  <a:txBody>
                    <a:bodyPr/>
                    <a:lstStyle/>
                    <a:p>
                      <a:endParaRPr lang="en-US"/>
                    </a:p>
                  </a:txBody>
                  <a:tcPr/>
                </a:tc>
                <a:tc>
                  <a:txBody>
                    <a:bodyPr/>
                    <a:lstStyle/>
                    <a:p>
                      <a:pPr marL="0" indent="0" algn="l" fontAlgn="ctr">
                        <a:spcBef>
                          <a:spcPts val="20"/>
                        </a:spcBef>
                        <a:spcAft>
                          <a:spcPts val="0"/>
                        </a:spcAft>
                      </a:pPr>
                      <a:r>
                        <a:rPr lang="en-US" sz="1200" u="none" strike="noStrike" dirty="0" smtClean="0">
                          <a:effectLst/>
                          <a:latin typeface="+mn-lt"/>
                        </a:rPr>
                        <a:t>3.03</a:t>
                      </a:r>
                      <a:endParaRPr lang="en-US" sz="1200" b="0" i="0" u="none" strike="noStrike" dirty="0">
                        <a:solidFill>
                          <a:schemeClr val="tx1"/>
                        </a:solidFill>
                        <a:effectLst/>
                        <a:latin typeface="+mn-lt"/>
                        <a:cs typeface="Arial" panose="020B0604020202020204" pitchFamily="34" charset="0"/>
                      </a:endParaRPr>
                    </a:p>
                  </a:txBody>
                  <a:tcPr marL="72009" marR="72009" marT="72009" marB="72009"/>
                </a:tc>
                <a:tc>
                  <a:txBody>
                    <a:bodyPr/>
                    <a:lstStyle/>
                    <a:p>
                      <a:pPr algn="l" fontAlgn="ctr"/>
                      <a:r>
                        <a:rPr lang="en-US" sz="1200" u="none" strike="noStrike" dirty="0" smtClean="0">
                          <a:effectLst/>
                          <a:latin typeface="+mn-lt"/>
                          <a:cs typeface="Arial" panose="020B0604020202020204" pitchFamily="34" charset="0"/>
                        </a:rPr>
                        <a:t>GFS (Fulfillment Application)</a:t>
                      </a:r>
                      <a:r>
                        <a:rPr lang="en-US" sz="1000" u="none" strike="noStrike" dirty="0" smtClean="0">
                          <a:effectLst/>
                          <a:latin typeface="+mn-lt"/>
                          <a:cs typeface="Arial" panose="020B0604020202020204" pitchFamily="34" charset="0"/>
                        </a:rPr>
                        <a:t> *</a:t>
                      </a:r>
                      <a:endParaRPr lang="en-US" sz="1000" b="0" i="0" u="none" strike="noStrike" dirty="0">
                        <a:solidFill>
                          <a:srgbClr val="0000FF"/>
                        </a:solidFill>
                        <a:effectLst/>
                        <a:latin typeface="+mn-lt"/>
                        <a:cs typeface="Arial" panose="020B0604020202020204" pitchFamily="34" charset="0"/>
                      </a:endParaRPr>
                    </a:p>
                  </a:txBody>
                  <a:tcPr marL="73152" marR="73152" marT="9144" marB="0" anchor="ctr"/>
                </a:tc>
                <a:tc>
                  <a:txBody>
                    <a:bodyPr/>
                    <a:lstStyle/>
                    <a:p>
                      <a:pPr algn="ctr" fontAlgn="ctr"/>
                      <a:r>
                        <a:rPr lang="en-US" sz="1200" b="0" i="0" u="none" strike="noStrike" dirty="0">
                          <a:solidFill>
                            <a:schemeClr val="dk1"/>
                          </a:solidFill>
                          <a:effectLst/>
                          <a:latin typeface="+mn-lt"/>
                          <a:cs typeface="Arial" panose="020B0604020202020204" pitchFamily="34" charset="0"/>
                        </a:rPr>
                        <a:t>2</a:t>
                      </a:r>
                      <a:endParaRPr lang="en-US" sz="1200" b="0" i="0" u="none" strike="noStrike" dirty="0">
                        <a:solidFill>
                          <a:srgbClr val="000000"/>
                        </a:solidFill>
                        <a:effectLst/>
                        <a:latin typeface="+mn-lt"/>
                        <a:cs typeface="Arial" panose="020B0604020202020204" pitchFamily="34" charset="0"/>
                      </a:endParaRPr>
                    </a:p>
                  </a:txBody>
                  <a:tcPr marL="9525" marR="9525" marT="9525" marB="0" anchor="ctr"/>
                </a:tc>
              </a:tr>
              <a:tr h="316488">
                <a:tc vMerge="1">
                  <a:txBody>
                    <a:bodyPr/>
                    <a:lstStyle/>
                    <a:p>
                      <a:endParaRPr lang="en-US"/>
                    </a:p>
                  </a:txBody>
                  <a:tcPr/>
                </a:tc>
                <a:tc>
                  <a:txBody>
                    <a:bodyPr/>
                    <a:lstStyle/>
                    <a:p>
                      <a:pPr marL="0" indent="0" algn="l" fontAlgn="ctr">
                        <a:spcBef>
                          <a:spcPts val="20"/>
                        </a:spcBef>
                        <a:spcAft>
                          <a:spcPts val="0"/>
                        </a:spcAft>
                      </a:pPr>
                      <a:r>
                        <a:rPr lang="en-US" sz="1200" u="none" strike="noStrike" dirty="0">
                          <a:effectLst/>
                          <a:latin typeface="+mn-lt"/>
                        </a:rPr>
                        <a:t>3</a:t>
                      </a:r>
                      <a:r>
                        <a:rPr lang="en-US" sz="1200" u="none" strike="noStrike" dirty="0" smtClean="0">
                          <a:effectLst/>
                          <a:latin typeface="+mn-lt"/>
                        </a:rPr>
                        <a:t>.04</a:t>
                      </a:r>
                      <a:endParaRPr lang="en-US" sz="1200" b="0" i="0" u="none" strike="noStrike" dirty="0">
                        <a:solidFill>
                          <a:schemeClr val="tx1"/>
                        </a:solidFill>
                        <a:effectLst/>
                        <a:latin typeface="+mn-lt"/>
                        <a:cs typeface="Arial" panose="020B0604020202020204" pitchFamily="34" charset="0"/>
                      </a:endParaRPr>
                    </a:p>
                  </a:txBody>
                  <a:tcPr marL="72009" marR="72009" marT="72009" marB="72009"/>
                </a:tc>
                <a:tc>
                  <a:txBody>
                    <a:bodyPr/>
                    <a:lstStyle/>
                    <a:p>
                      <a:pPr algn="l" fontAlgn="ctr"/>
                      <a:r>
                        <a:rPr lang="en-US" sz="1200" u="none" strike="noStrike" dirty="0" smtClean="0">
                          <a:effectLst/>
                          <a:latin typeface="+mn-lt"/>
                          <a:cs typeface="Arial" panose="020B0604020202020204" pitchFamily="34" charset="0"/>
                        </a:rPr>
                        <a:t>GMS (Message Exchange Service) </a:t>
                      </a:r>
                      <a:r>
                        <a:rPr lang="en-US" sz="1000" u="none" strike="noStrike" dirty="0" smtClean="0">
                          <a:effectLst/>
                          <a:latin typeface="+mn-lt"/>
                          <a:cs typeface="Arial" panose="020B0604020202020204" pitchFamily="34" charset="0"/>
                        </a:rPr>
                        <a:t>*</a:t>
                      </a:r>
                      <a:endParaRPr lang="en-US" sz="1200" b="0" i="0" u="none" strike="noStrike" dirty="0">
                        <a:solidFill>
                          <a:srgbClr val="0000FF"/>
                        </a:solidFill>
                        <a:effectLst/>
                        <a:latin typeface="+mn-lt"/>
                        <a:cs typeface="Arial" panose="020B0604020202020204" pitchFamily="34" charset="0"/>
                      </a:endParaRPr>
                    </a:p>
                  </a:txBody>
                  <a:tcPr marL="73152" marR="73152" marT="9144" marB="0" anchor="ctr"/>
                </a:tc>
                <a:tc>
                  <a:txBody>
                    <a:bodyPr/>
                    <a:lstStyle/>
                    <a:p>
                      <a:pPr algn="ctr" fontAlgn="ctr"/>
                      <a:r>
                        <a:rPr lang="en-US" sz="1200" b="0" i="0" u="none" strike="noStrike" dirty="0">
                          <a:solidFill>
                            <a:schemeClr val="dk1"/>
                          </a:solidFill>
                          <a:effectLst/>
                          <a:latin typeface="+mn-lt"/>
                          <a:cs typeface="Arial" panose="020B0604020202020204" pitchFamily="34" charset="0"/>
                        </a:rPr>
                        <a:t>2</a:t>
                      </a:r>
                      <a:endParaRPr lang="en-US" sz="1200" b="0" i="0" u="none" strike="noStrike" dirty="0">
                        <a:solidFill>
                          <a:srgbClr val="000000"/>
                        </a:solidFill>
                        <a:effectLst/>
                        <a:latin typeface="+mn-lt"/>
                        <a:cs typeface="Arial" panose="020B0604020202020204" pitchFamily="34" charset="0"/>
                      </a:endParaRPr>
                    </a:p>
                  </a:txBody>
                  <a:tcPr marL="9525" marR="9525" marT="9525" marB="0" anchor="ctr"/>
                </a:tc>
              </a:tr>
              <a:tr h="316488">
                <a:tc vMerge="1">
                  <a:txBody>
                    <a:bodyPr/>
                    <a:lstStyle/>
                    <a:p>
                      <a:endParaRPr lang="en-US"/>
                    </a:p>
                  </a:txBody>
                  <a:tcPr/>
                </a:tc>
                <a:tc>
                  <a:txBody>
                    <a:bodyPr/>
                    <a:lstStyle/>
                    <a:p>
                      <a:pPr marL="0" indent="0" algn="l" fontAlgn="ctr">
                        <a:spcBef>
                          <a:spcPts val="20"/>
                        </a:spcBef>
                        <a:spcAft>
                          <a:spcPts val="0"/>
                        </a:spcAft>
                      </a:pPr>
                      <a:r>
                        <a:rPr lang="en-US" sz="1200" u="none" strike="noStrike" dirty="0">
                          <a:effectLst/>
                          <a:latin typeface="+mn-lt"/>
                        </a:rPr>
                        <a:t>3</a:t>
                      </a:r>
                      <a:r>
                        <a:rPr lang="en-US" sz="1200" u="none" strike="noStrike" dirty="0" smtClean="0">
                          <a:effectLst/>
                          <a:latin typeface="+mn-lt"/>
                        </a:rPr>
                        <a:t>.05</a:t>
                      </a:r>
                      <a:endParaRPr lang="en-US" sz="1200" b="0" i="0" u="none" strike="noStrike" dirty="0">
                        <a:solidFill>
                          <a:schemeClr val="tx1"/>
                        </a:solidFill>
                        <a:effectLst/>
                        <a:latin typeface="+mn-lt"/>
                        <a:cs typeface="Arial" panose="020B0604020202020204" pitchFamily="34" charset="0"/>
                      </a:endParaRPr>
                    </a:p>
                  </a:txBody>
                  <a:tcPr marL="72009" marR="72009" marT="72009" marB="72009"/>
                </a:tc>
                <a:tc>
                  <a:txBody>
                    <a:bodyPr/>
                    <a:lstStyle/>
                    <a:p>
                      <a:pPr algn="l" fontAlgn="ctr"/>
                      <a:r>
                        <a:rPr lang="en-US" sz="1200" dirty="0" smtClean="0">
                          <a:hlinkClick r:id="rId3" tooltip="Helps to understand the BPM application"/>
                        </a:rPr>
                        <a:t>Architecture of Integrated Information Systems (ARIS)</a:t>
                      </a:r>
                      <a:endParaRPr lang="en-US" sz="1200" b="0" i="0" u="none" strike="noStrike" dirty="0">
                        <a:solidFill>
                          <a:srgbClr val="0000FF"/>
                        </a:solidFill>
                        <a:effectLst/>
                        <a:latin typeface="+mn-lt"/>
                        <a:cs typeface="Arial" panose="020B0604020202020204" pitchFamily="34" charset="0"/>
                      </a:endParaRPr>
                    </a:p>
                  </a:txBody>
                  <a:tcPr marL="73152" marR="73152" marT="9144" marB="0" anchor="ctr"/>
                </a:tc>
                <a:tc>
                  <a:txBody>
                    <a:bodyPr/>
                    <a:lstStyle/>
                    <a:p>
                      <a:pPr algn="ctr" fontAlgn="ctr"/>
                      <a:r>
                        <a:rPr lang="en-US" sz="1200" b="0" i="0" u="none" strike="noStrike" dirty="0" smtClean="0">
                          <a:solidFill>
                            <a:schemeClr val="dk1"/>
                          </a:solidFill>
                          <a:effectLst/>
                          <a:latin typeface="+mn-lt"/>
                          <a:cs typeface="Arial" panose="020B0604020202020204" pitchFamily="34" charset="0"/>
                        </a:rPr>
                        <a:t>3</a:t>
                      </a:r>
                      <a:endParaRPr lang="en-US" sz="1200" b="0" i="0" u="none" strike="noStrike" dirty="0">
                        <a:solidFill>
                          <a:srgbClr val="000000"/>
                        </a:solidFill>
                        <a:effectLst/>
                        <a:latin typeface="+mn-lt"/>
                        <a:cs typeface="Arial" panose="020B0604020202020204" pitchFamily="34" charset="0"/>
                      </a:endParaRPr>
                    </a:p>
                  </a:txBody>
                  <a:tcPr marL="9525" marR="9525" marT="9525" marB="0" anchor="ctr"/>
                </a:tc>
              </a:tr>
              <a:tr h="316488">
                <a:tc vMerge="1">
                  <a:txBody>
                    <a:bodyPr/>
                    <a:lstStyle/>
                    <a:p>
                      <a:endParaRPr lang="en-US"/>
                    </a:p>
                  </a:txBody>
                  <a:tcPr/>
                </a:tc>
                <a:tc>
                  <a:txBody>
                    <a:bodyPr/>
                    <a:lstStyle/>
                    <a:p>
                      <a:pPr marL="0" indent="0" algn="l" fontAlgn="ctr">
                        <a:spcBef>
                          <a:spcPts val="20"/>
                        </a:spcBef>
                        <a:spcAft>
                          <a:spcPts val="0"/>
                        </a:spcAft>
                      </a:pPr>
                      <a:r>
                        <a:rPr lang="en-US" sz="1200" u="none" strike="noStrike" dirty="0">
                          <a:effectLst/>
                          <a:latin typeface="+mn-lt"/>
                        </a:rPr>
                        <a:t>3</a:t>
                      </a:r>
                      <a:r>
                        <a:rPr lang="en-US" sz="1200" u="none" strike="noStrike" dirty="0" smtClean="0">
                          <a:effectLst/>
                          <a:latin typeface="+mn-lt"/>
                        </a:rPr>
                        <a:t>.06</a:t>
                      </a:r>
                      <a:endParaRPr lang="en-US" sz="1200" b="0" i="0" u="none" strike="noStrike" dirty="0">
                        <a:solidFill>
                          <a:schemeClr val="tx1"/>
                        </a:solidFill>
                        <a:effectLst/>
                        <a:latin typeface="+mn-lt"/>
                        <a:cs typeface="Arial" panose="020B0604020202020204" pitchFamily="34" charset="0"/>
                      </a:endParaRPr>
                    </a:p>
                  </a:txBody>
                  <a:tcPr marL="72009" marR="72009" marT="72009" marB="72009"/>
                </a:tc>
                <a:tc>
                  <a:txBody>
                    <a:bodyPr/>
                    <a:lstStyle/>
                    <a:p>
                      <a:pPr algn="l" fontAlgn="ctr"/>
                      <a:r>
                        <a:rPr lang="en-US" sz="1200" u="none" strike="noStrike" dirty="0" smtClean="0">
                          <a:effectLst/>
                          <a:latin typeface="+mn-lt"/>
                          <a:cs typeface="Arial" panose="020B0604020202020204" pitchFamily="34" charset="0"/>
                        </a:rPr>
                        <a:t>Proficiency Assessment (TBD)</a:t>
                      </a:r>
                      <a:endParaRPr lang="en-US" sz="1200" b="0" i="0" u="none" strike="noStrike" dirty="0">
                        <a:solidFill>
                          <a:srgbClr val="0000FF"/>
                        </a:solidFill>
                        <a:effectLst/>
                        <a:latin typeface="+mn-lt"/>
                        <a:cs typeface="Arial" panose="020B0604020202020204" pitchFamily="34" charset="0"/>
                      </a:endParaRPr>
                    </a:p>
                  </a:txBody>
                  <a:tcPr marL="73152" marR="73152" marT="9144" marB="0" anchor="ctr"/>
                </a:tc>
                <a:tc>
                  <a:txBody>
                    <a:bodyPr/>
                    <a:lstStyle/>
                    <a:p>
                      <a:pPr algn="ctr" fontAlgn="ctr"/>
                      <a:r>
                        <a:rPr lang="en-US" sz="1200" u="none" strike="noStrike" dirty="0" smtClean="0">
                          <a:effectLst/>
                          <a:latin typeface="+mn-lt"/>
                          <a:cs typeface="Arial" panose="020B0604020202020204" pitchFamily="34" charset="0"/>
                        </a:rPr>
                        <a:t>1</a:t>
                      </a:r>
                      <a:endParaRPr lang="en-US" sz="1200" b="0" i="0" u="none" strike="noStrike" dirty="0">
                        <a:solidFill>
                          <a:srgbClr val="000000"/>
                        </a:solidFill>
                        <a:effectLst/>
                        <a:latin typeface="+mn-lt"/>
                        <a:cs typeface="Arial" panose="020B0604020202020204" pitchFamily="34" charset="0"/>
                      </a:endParaRPr>
                    </a:p>
                  </a:txBody>
                  <a:tcPr marL="9525" marR="9525" marT="9525" marB="0" anchor="ctr"/>
                </a:tc>
              </a:tr>
              <a:tr h="316488">
                <a:tc vMerge="1">
                  <a:txBody>
                    <a:bodyPr/>
                    <a:lstStyle/>
                    <a:p>
                      <a:endParaRPr lang="en-US"/>
                    </a:p>
                  </a:txBody>
                  <a:tcPr/>
                </a:tc>
                <a:tc>
                  <a:txBody>
                    <a:bodyPr/>
                    <a:lstStyle/>
                    <a:p>
                      <a:pPr marL="0" indent="0" algn="l" fontAlgn="ctr">
                        <a:spcBef>
                          <a:spcPts val="20"/>
                        </a:spcBef>
                        <a:spcAft>
                          <a:spcPts val="0"/>
                        </a:spcAft>
                      </a:pPr>
                      <a:r>
                        <a:rPr lang="en-US" sz="1200" u="none" strike="noStrike" dirty="0">
                          <a:effectLst/>
                          <a:latin typeface="+mn-lt"/>
                        </a:rPr>
                        <a:t>3</a:t>
                      </a:r>
                      <a:r>
                        <a:rPr lang="en-US" sz="1200" u="none" strike="noStrike" dirty="0" smtClean="0">
                          <a:effectLst/>
                          <a:latin typeface="+mn-lt"/>
                        </a:rPr>
                        <a:t>.07</a:t>
                      </a:r>
                      <a:endParaRPr lang="en-US" sz="1200" b="0" i="0" u="none" strike="noStrike" dirty="0">
                        <a:solidFill>
                          <a:schemeClr val="tx1"/>
                        </a:solidFill>
                        <a:effectLst/>
                        <a:latin typeface="+mn-lt"/>
                        <a:cs typeface="Arial" panose="020B0604020202020204" pitchFamily="34" charset="0"/>
                      </a:endParaRPr>
                    </a:p>
                  </a:txBody>
                  <a:tcPr marL="72009" marR="72009" marT="72009" marB="72009"/>
                </a:tc>
                <a:tc>
                  <a:txBody>
                    <a:bodyPr/>
                    <a:lstStyle/>
                    <a:p>
                      <a:pPr algn="l" fontAlgn="ctr"/>
                      <a:r>
                        <a:rPr lang="en-US" sz="1200" b="0" i="0" u="none" strike="noStrike" baseline="0" dirty="0" smtClean="0">
                          <a:solidFill>
                            <a:schemeClr val="dk1"/>
                          </a:solidFill>
                          <a:effectLst/>
                          <a:latin typeface="+mn-lt"/>
                          <a:cs typeface="Arial" panose="020B0604020202020204" pitchFamily="34" charset="0"/>
                        </a:rPr>
                        <a:t>Workshop (Application hands on)</a:t>
                      </a:r>
                      <a:r>
                        <a:rPr lang="en-US" sz="1000" b="0" i="0" u="none" strike="noStrike" baseline="0" dirty="0" smtClean="0">
                          <a:solidFill>
                            <a:schemeClr val="dk1"/>
                          </a:solidFill>
                          <a:effectLst/>
                          <a:latin typeface="+mn-lt"/>
                          <a:cs typeface="Arial" panose="020B0604020202020204" pitchFamily="34" charset="0"/>
                        </a:rPr>
                        <a:t> *</a:t>
                      </a:r>
                      <a:endParaRPr lang="en-US" sz="1200" b="0" i="0" u="none" strike="noStrike" dirty="0">
                        <a:solidFill>
                          <a:srgbClr val="0000FF"/>
                        </a:solidFill>
                        <a:effectLst/>
                        <a:latin typeface="+mn-lt"/>
                        <a:cs typeface="Arial" panose="020B0604020202020204" pitchFamily="34" charset="0"/>
                      </a:endParaRPr>
                    </a:p>
                  </a:txBody>
                  <a:tcPr marL="73152" marR="73152" marT="9144" marB="0" anchor="ctr"/>
                </a:tc>
                <a:tc>
                  <a:txBody>
                    <a:bodyPr/>
                    <a:lstStyle/>
                    <a:p>
                      <a:pPr algn="ctr" fontAlgn="ctr"/>
                      <a:r>
                        <a:rPr lang="en-US" sz="1200" b="0" i="0" u="none" strike="noStrike" dirty="0" smtClean="0">
                          <a:solidFill>
                            <a:schemeClr val="dk1"/>
                          </a:solidFill>
                          <a:effectLst/>
                          <a:latin typeface="+mn-lt"/>
                          <a:cs typeface="Arial" panose="020B0604020202020204" pitchFamily="34" charset="0"/>
                        </a:rPr>
                        <a:t>9</a:t>
                      </a:r>
                      <a:endParaRPr lang="en-US" sz="1200" b="0" i="0" u="none" strike="noStrike" dirty="0">
                        <a:solidFill>
                          <a:srgbClr val="000000"/>
                        </a:solidFill>
                        <a:effectLst/>
                        <a:latin typeface="+mn-lt"/>
                        <a:cs typeface="Arial" panose="020B0604020202020204" pitchFamily="34" charset="0"/>
                      </a:endParaRPr>
                    </a:p>
                  </a:txBody>
                  <a:tcPr marL="9525" marR="9525" marT="9525" marB="0" anchor="ctr"/>
                </a:tc>
              </a:tr>
            </a:tbl>
          </a:graphicData>
        </a:graphic>
      </p:graphicFrame>
      <p:sp>
        <p:nvSpPr>
          <p:cNvPr id="5" name="Textplatzhalter 14"/>
          <p:cNvSpPr txBox="1">
            <a:spLocks/>
          </p:cNvSpPr>
          <p:nvPr/>
        </p:nvSpPr>
        <p:spPr>
          <a:xfrm>
            <a:off x="633413" y="6162965"/>
            <a:ext cx="8510587" cy="416831"/>
          </a:xfrm>
          <a:prstGeom prst="rect">
            <a:avLst/>
          </a:prstGeom>
        </p:spPr>
        <p:txBody>
          <a:bodyPr/>
          <a:lstStyle/>
          <a:p>
            <a:pPr lvl="0">
              <a:spcBef>
                <a:spcPts val="1200"/>
              </a:spcBef>
              <a:buClr>
                <a:schemeClr val="tx1"/>
              </a:buClr>
              <a:buSzPct val="80000"/>
            </a:pPr>
            <a:r>
              <a:rPr lang="de-DE" sz="1100" dirty="0" smtClean="0">
                <a:latin typeface="Arial" pitchFamily="34" charset="0"/>
                <a:cs typeface="Arial" pitchFamily="34" charset="0"/>
              </a:rPr>
              <a:t>* GWB Team specific training information will be provided by Project POC.</a:t>
            </a:r>
            <a:endParaRPr kumimoji="0" lang="de-DE" sz="1100" i="0" u="none" strike="noStrike" kern="1200" cap="none" spc="0" normalizeH="0" baseline="0" noProof="0" dirty="0">
              <a:ln>
                <a:noFill/>
              </a:ln>
              <a:solidFill>
                <a:schemeClr val="tx1"/>
              </a:solidFill>
              <a:effectLst/>
              <a:uLnTx/>
              <a:uFillTx/>
              <a:latin typeface="Arial" pitchFamily="34" charset="0"/>
              <a:cs typeface="Arial" pitchFamily="34" charset="0"/>
            </a:endParaRPr>
          </a:p>
        </p:txBody>
      </p:sp>
    </p:spTree>
    <p:extLst>
      <p:ext uri="{BB962C8B-B14F-4D97-AF65-F5344CB8AC3E}">
        <p14:creationId xmlns:p14="http://schemas.microsoft.com/office/powerpoint/2010/main" val="31783558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1035" y="170122"/>
            <a:ext cx="8205261" cy="785553"/>
          </a:xfrm>
        </p:spPr>
        <p:txBody>
          <a:bodyPr/>
          <a:lstStyle/>
          <a:p>
            <a:r>
              <a:rPr lang="en-CA" dirty="0" smtClean="0"/>
              <a:t>Appendix</a:t>
            </a:r>
            <a:endParaRPr lang="en-CA" dirty="0"/>
          </a:p>
        </p:txBody>
      </p:sp>
      <p:graphicFrame>
        <p:nvGraphicFramePr>
          <p:cNvPr id="16" name="Table 15"/>
          <p:cNvGraphicFramePr>
            <a:graphicFrameLocks noGrp="1"/>
          </p:cNvGraphicFramePr>
          <p:nvPr>
            <p:extLst>
              <p:ext uri="{D42A27DB-BD31-4B8C-83A1-F6EECF244321}">
                <p14:modId xmlns:p14="http://schemas.microsoft.com/office/powerpoint/2010/main" val="1280925051"/>
              </p:ext>
            </p:extLst>
          </p:nvPr>
        </p:nvGraphicFramePr>
        <p:xfrm>
          <a:off x="643730" y="1930400"/>
          <a:ext cx="7920967" cy="3264916"/>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1117574"/>
                <a:gridCol w="2175587"/>
                <a:gridCol w="2313903"/>
                <a:gridCol w="2313903"/>
              </a:tblGrid>
              <a:tr h="664626">
                <a:tc gridSpan="4">
                  <a:txBody>
                    <a:bodyPr/>
                    <a:lstStyle/>
                    <a:p>
                      <a:pPr marL="0" indent="0" algn="ctr" fontAlgn="ctr">
                        <a:spcBef>
                          <a:spcPts val="20"/>
                        </a:spcBef>
                        <a:spcAft>
                          <a:spcPts val="0"/>
                        </a:spcAft>
                      </a:pPr>
                      <a:r>
                        <a:rPr lang="en-US" sz="1400" b="1" dirty="0" smtClean="0">
                          <a:solidFill>
                            <a:schemeClr val="bg1"/>
                          </a:solidFill>
                        </a:rPr>
                        <a:t>Proficiency</a:t>
                      </a:r>
                      <a:r>
                        <a:rPr lang="en-US" sz="1400" b="1" baseline="0" dirty="0" smtClean="0">
                          <a:solidFill>
                            <a:schemeClr val="bg1"/>
                          </a:solidFill>
                        </a:rPr>
                        <a:t> Assessment</a:t>
                      </a:r>
                      <a:endParaRPr lang="en-US" sz="1400" b="1" i="0" u="none" strike="noStrike" dirty="0">
                        <a:solidFill>
                          <a:schemeClr val="bg1"/>
                        </a:solidFill>
                        <a:effectLst/>
                        <a:latin typeface="Arial" panose="020B0604020202020204" pitchFamily="34" charset="0"/>
                        <a:cs typeface="Arial" panose="020B0604020202020204" pitchFamily="34" charset="0"/>
                      </a:endParaRPr>
                    </a:p>
                  </a:txBody>
                  <a:tcPr marL="72009" marR="72009" marT="72009" marB="72009" anchor="ctr"/>
                </a:tc>
                <a:tc hMerge="1">
                  <a:txBody>
                    <a:bodyPr/>
                    <a:lstStyle/>
                    <a:p>
                      <a:pPr marL="0" indent="0" algn="l" fontAlgn="ctr">
                        <a:spcBef>
                          <a:spcPts val="20"/>
                        </a:spcBef>
                        <a:spcAft>
                          <a:spcPts val="0"/>
                        </a:spcAft>
                      </a:pPr>
                      <a:endParaRPr lang="en-US" sz="1200" b="1" i="0" u="none" strike="noStrike" dirty="0">
                        <a:solidFill>
                          <a:srgbClr val="000000"/>
                        </a:solidFill>
                        <a:effectLst/>
                        <a:latin typeface="Arial" panose="020B0604020202020204" pitchFamily="34" charset="0"/>
                        <a:cs typeface="Arial" panose="020B0604020202020204" pitchFamily="34" charset="0"/>
                      </a:endParaRPr>
                    </a:p>
                  </a:txBody>
                  <a:tcPr marL="72009" marR="72009" marT="72009" marB="72009" anchor="ctr"/>
                </a:tc>
                <a:tc hMerge="1">
                  <a:txBody>
                    <a:bodyPr/>
                    <a:lstStyle/>
                    <a:p>
                      <a:pPr marL="0" indent="0" algn="ctr" fontAlgn="ctr">
                        <a:spcBef>
                          <a:spcPts val="20"/>
                        </a:spcBef>
                        <a:spcAft>
                          <a:spcPts val="0"/>
                        </a:spcAft>
                      </a:pPr>
                      <a:endParaRPr lang="en-US" sz="1200" b="1" i="0" u="none" strike="noStrike" dirty="0">
                        <a:solidFill>
                          <a:srgbClr val="000000"/>
                        </a:solidFill>
                        <a:effectLst/>
                        <a:latin typeface="Arial" panose="020B0604020202020204" pitchFamily="34" charset="0"/>
                        <a:cs typeface="Arial" panose="020B0604020202020204" pitchFamily="34" charset="0"/>
                      </a:endParaRPr>
                    </a:p>
                  </a:txBody>
                  <a:tcPr marL="72009" marR="72009" marT="72009" marB="72009" anchor="ctr"/>
                </a:tc>
                <a:tc hMerge="1">
                  <a:txBody>
                    <a:bodyPr/>
                    <a:lstStyle/>
                    <a:p>
                      <a:pPr marL="0" indent="0" algn="ctr" fontAlgn="ctr">
                        <a:spcBef>
                          <a:spcPts val="20"/>
                        </a:spcBef>
                        <a:spcAft>
                          <a:spcPts val="0"/>
                        </a:spcAft>
                      </a:pPr>
                      <a:endParaRPr lang="en-US" sz="1400" b="1" i="0" u="none" strike="noStrike" dirty="0">
                        <a:solidFill>
                          <a:schemeClr val="bg1"/>
                        </a:solidFill>
                        <a:effectLst/>
                        <a:latin typeface="Arial" panose="020B0604020202020204" pitchFamily="34" charset="0"/>
                        <a:cs typeface="Arial" panose="020B0604020202020204" pitchFamily="34" charset="0"/>
                      </a:endParaRPr>
                    </a:p>
                  </a:txBody>
                  <a:tcPr marL="72009" marR="72009" marT="72009" marB="72009" anchor="ctr"/>
                </a:tc>
              </a:tr>
              <a:tr h="325974">
                <a:tc>
                  <a:txBody>
                    <a:bodyPr/>
                    <a:lstStyle/>
                    <a:p>
                      <a:pPr marL="0" indent="0" algn="l" fontAlgn="ctr">
                        <a:spcBef>
                          <a:spcPts val="20"/>
                        </a:spcBef>
                        <a:spcAft>
                          <a:spcPts val="0"/>
                        </a:spcAft>
                      </a:pPr>
                      <a:r>
                        <a:rPr lang="en-US" sz="1200" b="1" u="none" strike="noStrike" dirty="0" smtClean="0">
                          <a:effectLst/>
                          <a:latin typeface="+mn-lt"/>
                        </a:rPr>
                        <a:t>Level</a:t>
                      </a:r>
                      <a:endParaRPr lang="en-US" sz="1200" b="1" i="0" u="none" strike="noStrike" dirty="0">
                        <a:solidFill>
                          <a:schemeClr val="tx1"/>
                        </a:solidFill>
                        <a:effectLst/>
                        <a:latin typeface="+mn-lt"/>
                        <a:cs typeface="Arial" panose="020B0604020202020204" pitchFamily="34" charset="0"/>
                      </a:endParaRPr>
                    </a:p>
                  </a:txBody>
                  <a:tcPr marL="72009" marR="72009" marT="72009" marB="72009" anchor="ctr"/>
                </a:tc>
                <a:tc>
                  <a:txBody>
                    <a:bodyPr/>
                    <a:lstStyle/>
                    <a:p>
                      <a:pPr marL="0" indent="0" algn="l" fontAlgn="ctr">
                        <a:spcBef>
                          <a:spcPts val="20"/>
                        </a:spcBef>
                        <a:spcAft>
                          <a:spcPts val="0"/>
                        </a:spcAft>
                      </a:pPr>
                      <a:r>
                        <a:rPr lang="en-US" sz="1200" b="1" u="none" strike="noStrike" dirty="0" smtClean="0">
                          <a:effectLst/>
                          <a:latin typeface="+mn-lt"/>
                        </a:rPr>
                        <a:t>Description</a:t>
                      </a:r>
                      <a:endParaRPr lang="en-US" sz="1200" b="1" i="0" u="none" strike="noStrike" dirty="0">
                        <a:solidFill>
                          <a:schemeClr val="tx1"/>
                        </a:solidFill>
                        <a:effectLst/>
                        <a:latin typeface="+mn-lt"/>
                        <a:cs typeface="Arial" panose="020B0604020202020204" pitchFamily="34" charset="0"/>
                      </a:endParaRPr>
                    </a:p>
                  </a:txBody>
                  <a:tcPr marL="72009" marR="72009" marT="72009" marB="72009" anchor="ctr"/>
                </a:tc>
                <a:tc>
                  <a:txBody>
                    <a:bodyPr/>
                    <a:lstStyle/>
                    <a:p>
                      <a:pPr marL="0" indent="0" algn="ctr" fontAlgn="ctr">
                        <a:spcBef>
                          <a:spcPts val="20"/>
                        </a:spcBef>
                        <a:spcAft>
                          <a:spcPts val="0"/>
                        </a:spcAft>
                      </a:pPr>
                      <a:r>
                        <a:rPr lang="en-US" sz="1200" b="1" u="none" strike="noStrike" dirty="0" smtClean="0">
                          <a:effectLst/>
                          <a:latin typeface="+mn-lt"/>
                        </a:rPr>
                        <a:t>Time (</a:t>
                      </a:r>
                      <a:r>
                        <a:rPr lang="en-US" sz="1200" b="1" u="none" strike="noStrike" dirty="0">
                          <a:effectLst/>
                          <a:latin typeface="+mn-lt"/>
                        </a:rPr>
                        <a:t>Hours)</a:t>
                      </a:r>
                      <a:endParaRPr lang="en-US" sz="1200" b="1" i="0" u="none" strike="noStrike" dirty="0">
                        <a:solidFill>
                          <a:schemeClr val="tx1"/>
                        </a:solidFill>
                        <a:effectLst/>
                        <a:latin typeface="+mn-lt"/>
                        <a:cs typeface="Arial" panose="020B0604020202020204" pitchFamily="34" charset="0"/>
                      </a:endParaRPr>
                    </a:p>
                  </a:txBody>
                  <a:tcPr marL="72009" marR="72009" marT="72009" marB="72009" anchor="ctr"/>
                </a:tc>
                <a:tc>
                  <a:txBody>
                    <a:bodyPr/>
                    <a:lstStyle/>
                    <a:p>
                      <a:pPr marL="0" indent="0" algn="ctr" fontAlgn="ctr">
                        <a:spcBef>
                          <a:spcPts val="20"/>
                        </a:spcBef>
                        <a:spcAft>
                          <a:spcPts val="0"/>
                        </a:spcAft>
                      </a:pPr>
                      <a:r>
                        <a:rPr lang="en-US" sz="1200" b="1" i="0" u="none" strike="noStrike" dirty="0" smtClean="0">
                          <a:solidFill>
                            <a:schemeClr val="tx1"/>
                          </a:solidFill>
                          <a:effectLst/>
                          <a:latin typeface="+mn-lt"/>
                          <a:cs typeface="Arial" panose="020B0604020202020204" pitchFamily="34" charset="0"/>
                        </a:rPr>
                        <a:t>Attachment</a:t>
                      </a:r>
                      <a:endParaRPr lang="en-US" sz="1200" b="1" i="0" u="none" strike="noStrike" dirty="0">
                        <a:solidFill>
                          <a:schemeClr val="tx1"/>
                        </a:solidFill>
                        <a:effectLst/>
                        <a:latin typeface="+mn-lt"/>
                        <a:cs typeface="Arial" panose="020B0604020202020204" pitchFamily="34" charset="0"/>
                      </a:endParaRPr>
                    </a:p>
                  </a:txBody>
                  <a:tcPr marL="72009" marR="72009" marT="72009" marB="72009" anchor="ctr"/>
                </a:tc>
              </a:tr>
              <a:tr h="888076">
                <a:tc>
                  <a:txBody>
                    <a:bodyPr/>
                    <a:lstStyle/>
                    <a:p>
                      <a:r>
                        <a:rPr lang="en-US" sz="1200" kern="1200" dirty="0" smtClean="0">
                          <a:solidFill>
                            <a:schemeClr val="tx1"/>
                          </a:solidFill>
                          <a:latin typeface="+mn-lt"/>
                          <a:ea typeface="+mn-ea"/>
                          <a:cs typeface="+mn-cs"/>
                        </a:rPr>
                        <a:t>Level- 1</a:t>
                      </a:r>
                      <a:endParaRPr lang="en-US" sz="1200" kern="1200" dirty="0">
                        <a:solidFill>
                          <a:schemeClr val="tx1"/>
                        </a:solidFill>
                        <a:latin typeface="+mn-lt"/>
                        <a:ea typeface="+mn-ea"/>
                        <a:cs typeface="+mn-cs"/>
                      </a:endParaRPr>
                    </a:p>
                  </a:txBody>
                  <a:tcPr marL="72009" marR="72009" marT="72009" marB="72009" anchor="ctr"/>
                </a:tc>
                <a:tc>
                  <a:txBody>
                    <a:bodyPr/>
                    <a:lstStyle/>
                    <a:p>
                      <a:pPr marL="0" indent="0" algn="l" fontAlgn="ctr">
                        <a:spcBef>
                          <a:spcPts val="20"/>
                        </a:spcBef>
                        <a:spcAft>
                          <a:spcPts val="0"/>
                        </a:spcAft>
                      </a:pPr>
                      <a:r>
                        <a:rPr lang="en-US" sz="1200" kern="1200" dirty="0" smtClean="0">
                          <a:solidFill>
                            <a:schemeClr val="tx1"/>
                          </a:solidFill>
                          <a:latin typeface="+mn-lt"/>
                          <a:ea typeface="+mn-ea"/>
                          <a:cs typeface="+mn-cs"/>
                        </a:rPr>
                        <a:t>Credit Foundation Assessment </a:t>
                      </a:r>
                      <a:endParaRPr lang="en-US" sz="1200" kern="1200" dirty="0">
                        <a:solidFill>
                          <a:schemeClr val="tx1"/>
                        </a:solidFill>
                        <a:latin typeface="+mn-lt"/>
                        <a:ea typeface="+mn-ea"/>
                        <a:cs typeface="+mn-cs"/>
                      </a:endParaRPr>
                    </a:p>
                  </a:txBody>
                  <a:tcPr marL="72009" marR="72009" marT="72009" marB="72009" anchor="ctr"/>
                </a:tc>
                <a:tc>
                  <a:txBody>
                    <a:bodyPr/>
                    <a:lstStyle/>
                    <a:p>
                      <a:pPr algn="ctr" fontAlgn="ctr"/>
                      <a:r>
                        <a:rPr lang="en-US" sz="1200" kern="1200" dirty="0">
                          <a:solidFill>
                            <a:schemeClr val="tx1"/>
                          </a:solidFill>
                          <a:latin typeface="+mn-lt"/>
                          <a:ea typeface="+mn-ea"/>
                          <a:cs typeface="+mn-cs"/>
                        </a:rPr>
                        <a:t>1</a:t>
                      </a:r>
                    </a:p>
                  </a:txBody>
                  <a:tcPr marL="9525" marR="9525" marT="9525" marB="0" anchor="ctr"/>
                </a:tc>
                <a:tc>
                  <a:txBody>
                    <a:bodyPr/>
                    <a:lstStyle/>
                    <a:p>
                      <a:pPr algn="ctr" fontAlgn="ctr"/>
                      <a:endParaRPr lang="en-US" sz="1200" kern="1200" dirty="0">
                        <a:solidFill>
                          <a:schemeClr val="tx1"/>
                        </a:solidFill>
                        <a:latin typeface="+mn-lt"/>
                        <a:ea typeface="+mn-ea"/>
                        <a:cs typeface="+mn-cs"/>
                      </a:endParaRPr>
                    </a:p>
                  </a:txBody>
                  <a:tcPr marL="9525" marR="9525" marT="9525" marB="0" anchor="ctr"/>
                </a:tc>
              </a:tr>
              <a:tr h="316488">
                <a:tc>
                  <a:txBody>
                    <a:bodyPr/>
                    <a:lstStyle/>
                    <a:p>
                      <a:r>
                        <a:rPr lang="en-US" sz="1200" kern="1200" dirty="0" smtClean="0">
                          <a:solidFill>
                            <a:schemeClr val="tx1"/>
                          </a:solidFill>
                          <a:latin typeface="+mn-lt"/>
                          <a:ea typeface="+mn-ea"/>
                          <a:cs typeface="+mn-cs"/>
                        </a:rPr>
                        <a:t>Level- 2</a:t>
                      </a:r>
                      <a:endParaRPr lang="en-US" sz="1200" kern="1200" dirty="0">
                        <a:solidFill>
                          <a:schemeClr val="tx1"/>
                        </a:solidFill>
                        <a:latin typeface="+mn-lt"/>
                        <a:ea typeface="+mn-ea"/>
                        <a:cs typeface="+mn-cs"/>
                      </a:endParaRPr>
                    </a:p>
                  </a:txBody>
                  <a:tcPr marL="72009" marR="72009" marT="72009" marB="72009" anchor="ctr"/>
                </a:tc>
                <a:tc>
                  <a:txBody>
                    <a:bodyPr/>
                    <a:lstStyle/>
                    <a:p>
                      <a:pPr marL="0" indent="0" algn="l" fontAlgn="ctr">
                        <a:spcBef>
                          <a:spcPts val="20"/>
                        </a:spcBef>
                        <a:spcAft>
                          <a:spcPts val="0"/>
                        </a:spcAft>
                      </a:pPr>
                      <a:endParaRPr lang="en-US" sz="1200" kern="1200" dirty="0" smtClean="0">
                        <a:solidFill>
                          <a:schemeClr val="tx1"/>
                        </a:solidFill>
                        <a:latin typeface="+mn-lt"/>
                        <a:ea typeface="+mn-ea"/>
                        <a:cs typeface="+mn-cs"/>
                      </a:endParaRPr>
                    </a:p>
                    <a:p>
                      <a:pPr marL="0" indent="0" algn="l" fontAlgn="ctr">
                        <a:spcBef>
                          <a:spcPts val="20"/>
                        </a:spcBef>
                        <a:spcAft>
                          <a:spcPts val="0"/>
                        </a:spcAft>
                      </a:pPr>
                      <a:r>
                        <a:rPr lang="en-US" sz="1200" kern="1200" dirty="0" smtClean="0">
                          <a:solidFill>
                            <a:schemeClr val="tx1"/>
                          </a:solidFill>
                          <a:latin typeface="+mn-lt"/>
                          <a:ea typeface="+mn-ea"/>
                          <a:cs typeface="+mn-cs"/>
                        </a:rPr>
                        <a:t>Wholesale Banking Training Assessment</a:t>
                      </a:r>
                    </a:p>
                    <a:p>
                      <a:pPr marL="0" indent="0" algn="l" fontAlgn="ctr">
                        <a:spcBef>
                          <a:spcPts val="20"/>
                        </a:spcBef>
                        <a:spcAft>
                          <a:spcPts val="0"/>
                        </a:spcAft>
                      </a:pPr>
                      <a:endParaRPr lang="en-US" sz="1200" kern="1200" dirty="0">
                        <a:solidFill>
                          <a:schemeClr val="tx1"/>
                        </a:solidFill>
                        <a:latin typeface="+mn-lt"/>
                        <a:ea typeface="+mn-ea"/>
                        <a:cs typeface="+mn-cs"/>
                      </a:endParaRPr>
                    </a:p>
                  </a:txBody>
                  <a:tcPr marL="72009" marR="72009" marT="72009" marB="72009"/>
                </a:tc>
                <a:tc>
                  <a:txBody>
                    <a:bodyPr/>
                    <a:lstStyle/>
                    <a:p>
                      <a:pPr algn="ctr" fontAlgn="ctr"/>
                      <a:r>
                        <a:rPr lang="en-US" sz="1200" kern="1200" dirty="0" smtClean="0">
                          <a:solidFill>
                            <a:schemeClr val="tx1"/>
                          </a:solidFill>
                          <a:latin typeface="+mn-lt"/>
                          <a:ea typeface="+mn-ea"/>
                          <a:cs typeface="+mn-cs"/>
                        </a:rPr>
                        <a:t>1</a:t>
                      </a:r>
                      <a:endParaRPr lang="en-US" sz="1200" kern="1200" dirty="0">
                        <a:solidFill>
                          <a:schemeClr val="tx1"/>
                        </a:solidFill>
                        <a:latin typeface="+mn-lt"/>
                        <a:ea typeface="+mn-ea"/>
                        <a:cs typeface="+mn-cs"/>
                      </a:endParaRPr>
                    </a:p>
                  </a:txBody>
                  <a:tcPr marL="9525" marR="9525" marT="9525" marB="0" anchor="ctr"/>
                </a:tc>
                <a:tc>
                  <a:txBody>
                    <a:bodyPr/>
                    <a:lstStyle/>
                    <a:p>
                      <a:pPr algn="ctr" fontAlgn="ctr"/>
                      <a:endParaRPr lang="en-US" sz="1200" kern="1200" dirty="0">
                        <a:solidFill>
                          <a:schemeClr val="tx1"/>
                        </a:solidFill>
                        <a:latin typeface="+mn-lt"/>
                        <a:ea typeface="+mn-ea"/>
                        <a:cs typeface="+mn-cs"/>
                      </a:endParaRPr>
                    </a:p>
                  </a:txBody>
                  <a:tcPr marL="9525" marR="9525" marT="9525" marB="0" anchor="ctr"/>
                </a:tc>
              </a:tr>
              <a:tr h="316488">
                <a:tc>
                  <a:txBody>
                    <a:bodyPr/>
                    <a:lstStyle/>
                    <a:p>
                      <a:r>
                        <a:rPr lang="en-US" sz="1200" kern="1200" dirty="0" smtClean="0">
                          <a:solidFill>
                            <a:schemeClr val="tx1"/>
                          </a:solidFill>
                          <a:latin typeface="+mn-lt"/>
                          <a:ea typeface="+mn-ea"/>
                          <a:cs typeface="+mn-cs"/>
                        </a:rPr>
                        <a:t>Level -3</a:t>
                      </a:r>
                      <a:endParaRPr lang="en-US" sz="1200" kern="1200" dirty="0">
                        <a:solidFill>
                          <a:schemeClr val="tx1"/>
                        </a:solidFill>
                        <a:latin typeface="+mn-lt"/>
                        <a:ea typeface="+mn-ea"/>
                        <a:cs typeface="+mn-cs"/>
                      </a:endParaRPr>
                    </a:p>
                  </a:txBody>
                  <a:tcPr marL="72009" marR="72009" marT="72009" marB="72009" anchor="ctr"/>
                </a:tc>
                <a:tc>
                  <a:txBody>
                    <a:bodyPr/>
                    <a:lstStyle/>
                    <a:p>
                      <a:pPr marL="0" indent="0" algn="l" fontAlgn="ctr">
                        <a:spcBef>
                          <a:spcPts val="20"/>
                        </a:spcBef>
                        <a:spcAft>
                          <a:spcPts val="0"/>
                        </a:spcAft>
                      </a:pPr>
                      <a:r>
                        <a:rPr lang="en-US" sz="1200" kern="1200" dirty="0" smtClean="0">
                          <a:solidFill>
                            <a:schemeClr val="tx1"/>
                          </a:solidFill>
                          <a:latin typeface="+mn-lt"/>
                          <a:ea typeface="+mn-ea"/>
                          <a:cs typeface="+mn-cs"/>
                        </a:rPr>
                        <a:t>Banking Specific Product Training Assessment </a:t>
                      </a:r>
                      <a:endParaRPr lang="en-US" sz="1200" kern="1200" dirty="0">
                        <a:solidFill>
                          <a:schemeClr val="tx1"/>
                        </a:solidFill>
                        <a:latin typeface="+mn-lt"/>
                        <a:ea typeface="+mn-ea"/>
                        <a:cs typeface="+mn-cs"/>
                      </a:endParaRPr>
                    </a:p>
                  </a:txBody>
                  <a:tcPr marL="72009" marR="72009" marT="72009" marB="72009"/>
                </a:tc>
                <a:tc>
                  <a:txBody>
                    <a:bodyPr/>
                    <a:lstStyle/>
                    <a:p>
                      <a:pPr algn="ctr" fontAlgn="ctr"/>
                      <a:r>
                        <a:rPr lang="en-US" sz="1200" kern="1200" dirty="0" smtClean="0">
                          <a:solidFill>
                            <a:schemeClr val="tx1"/>
                          </a:solidFill>
                          <a:latin typeface="+mn-lt"/>
                          <a:ea typeface="+mn-ea"/>
                          <a:cs typeface="+mn-cs"/>
                        </a:rPr>
                        <a:t>1</a:t>
                      </a:r>
                      <a:endParaRPr lang="en-US" sz="1200" kern="1200" dirty="0">
                        <a:solidFill>
                          <a:schemeClr val="tx1"/>
                        </a:solidFill>
                        <a:latin typeface="+mn-lt"/>
                        <a:ea typeface="+mn-ea"/>
                        <a:cs typeface="+mn-cs"/>
                      </a:endParaRPr>
                    </a:p>
                  </a:txBody>
                  <a:tcPr marL="9525" marR="9525" marT="9525" marB="0" anchor="ctr"/>
                </a:tc>
                <a:tc>
                  <a:txBody>
                    <a:bodyPr/>
                    <a:lstStyle/>
                    <a:p>
                      <a:pPr algn="ctr" fontAlgn="ctr"/>
                      <a:r>
                        <a:rPr lang="en-US" sz="1200" kern="1200" dirty="0" smtClean="0">
                          <a:solidFill>
                            <a:schemeClr val="tx1"/>
                          </a:solidFill>
                          <a:latin typeface="+mn-lt"/>
                          <a:ea typeface="+mn-ea"/>
                          <a:cs typeface="+mn-cs"/>
                        </a:rPr>
                        <a:t>TBD</a:t>
                      </a:r>
                      <a:endParaRPr lang="en-US" sz="1200" kern="1200" dirty="0">
                        <a:solidFill>
                          <a:schemeClr val="tx1"/>
                        </a:solidFill>
                        <a:latin typeface="+mn-lt"/>
                        <a:ea typeface="+mn-ea"/>
                        <a:cs typeface="+mn-cs"/>
                      </a:endParaRPr>
                    </a:p>
                  </a:txBody>
                  <a:tcPr marL="9525" marR="9525" marT="9525" marB="0" anchor="ctr"/>
                </a:tc>
              </a:tr>
            </a:tbl>
          </a:graphicData>
        </a:graphic>
      </p:graphicFrame>
      <p:graphicFrame>
        <p:nvGraphicFramePr>
          <p:cNvPr id="2" name="Object 1"/>
          <p:cNvGraphicFramePr>
            <a:graphicFrameLocks noChangeAspect="1"/>
          </p:cNvGraphicFramePr>
          <p:nvPr>
            <p:extLst>
              <p:ext uri="{D42A27DB-BD31-4B8C-83A1-F6EECF244321}">
                <p14:modId xmlns:p14="http://schemas.microsoft.com/office/powerpoint/2010/main" val="810888020"/>
              </p:ext>
            </p:extLst>
          </p:nvPr>
        </p:nvGraphicFramePr>
        <p:xfrm>
          <a:off x="6896100" y="3089276"/>
          <a:ext cx="914400" cy="771525"/>
        </p:xfrm>
        <a:graphic>
          <a:graphicData uri="http://schemas.openxmlformats.org/presentationml/2006/ole">
            <mc:AlternateContent xmlns:mc="http://schemas.openxmlformats.org/markup-compatibility/2006">
              <mc:Choice xmlns:v="urn:schemas-microsoft-com:vml" Requires="v">
                <p:oleObj spid="_x0000_s2072" name="Document" showAsIcon="1" r:id="rId5" imgW="914400" imgH="771480" progId="Word.Document.12">
                  <p:embed/>
                </p:oleObj>
              </mc:Choice>
              <mc:Fallback>
                <p:oleObj name="Document" showAsIcon="1" r:id="rId5" imgW="914400" imgH="771480" progId="Word.Document.12">
                  <p:embed/>
                  <p:pic>
                    <p:nvPicPr>
                      <p:cNvPr id="0" name=""/>
                      <p:cNvPicPr/>
                      <p:nvPr/>
                    </p:nvPicPr>
                    <p:blipFill>
                      <a:blip r:embed="rId6"/>
                      <a:stretch>
                        <a:fillRect/>
                      </a:stretch>
                    </p:blipFill>
                    <p:spPr>
                      <a:xfrm>
                        <a:off x="6896100" y="3089276"/>
                        <a:ext cx="914400" cy="771525"/>
                      </a:xfrm>
                      <a:prstGeom prst="rect">
                        <a:avLst/>
                      </a:prstGeom>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1992367857"/>
              </p:ext>
            </p:extLst>
          </p:nvPr>
        </p:nvGraphicFramePr>
        <p:xfrm>
          <a:off x="6896100" y="3937001"/>
          <a:ext cx="914400" cy="771525"/>
        </p:xfrm>
        <a:graphic>
          <a:graphicData uri="http://schemas.openxmlformats.org/presentationml/2006/ole">
            <mc:AlternateContent xmlns:mc="http://schemas.openxmlformats.org/markup-compatibility/2006">
              <mc:Choice xmlns:v="urn:schemas-microsoft-com:vml" Requires="v">
                <p:oleObj spid="_x0000_s2073" name="Document" showAsIcon="1" r:id="rId8" imgW="914400" imgH="771480" progId="Word.Document.12">
                  <p:embed/>
                </p:oleObj>
              </mc:Choice>
              <mc:Fallback>
                <p:oleObj name="Document" showAsIcon="1" r:id="rId8" imgW="914400" imgH="771480" progId="Word.Document.12">
                  <p:embed/>
                  <p:pic>
                    <p:nvPicPr>
                      <p:cNvPr id="0" name=""/>
                      <p:cNvPicPr/>
                      <p:nvPr/>
                    </p:nvPicPr>
                    <p:blipFill>
                      <a:blip r:embed="rId9"/>
                      <a:stretch>
                        <a:fillRect/>
                      </a:stretch>
                    </p:blipFill>
                    <p:spPr>
                      <a:xfrm>
                        <a:off x="6896100" y="3937001"/>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29815246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1035" y="170122"/>
            <a:ext cx="8205261" cy="785553"/>
          </a:xfrm>
        </p:spPr>
        <p:txBody>
          <a:bodyPr/>
          <a:lstStyle/>
          <a:p>
            <a:r>
              <a:rPr lang="en-CA" dirty="0" smtClean="0"/>
              <a:t>References</a:t>
            </a:r>
            <a:endParaRPr lang="en-CA" b="0" baseline="44000" dirty="0"/>
          </a:p>
        </p:txBody>
      </p:sp>
      <p:graphicFrame>
        <p:nvGraphicFramePr>
          <p:cNvPr id="16" name="Table 15"/>
          <p:cNvGraphicFramePr>
            <a:graphicFrameLocks noGrp="1"/>
          </p:cNvGraphicFramePr>
          <p:nvPr>
            <p:extLst>
              <p:ext uri="{D42A27DB-BD31-4B8C-83A1-F6EECF244321}">
                <p14:modId xmlns:p14="http://schemas.microsoft.com/office/powerpoint/2010/main" val="665406273"/>
              </p:ext>
            </p:extLst>
          </p:nvPr>
        </p:nvGraphicFramePr>
        <p:xfrm>
          <a:off x="643730" y="1930400"/>
          <a:ext cx="7920967" cy="340360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1117574"/>
                <a:gridCol w="4489490"/>
                <a:gridCol w="2313903"/>
              </a:tblGrid>
              <a:tr h="664626">
                <a:tc gridSpan="3">
                  <a:txBody>
                    <a:bodyPr/>
                    <a:lstStyle/>
                    <a:p>
                      <a:pPr marL="0" indent="0" algn="ctr" fontAlgn="ctr">
                        <a:spcBef>
                          <a:spcPts val="20"/>
                        </a:spcBef>
                        <a:spcAft>
                          <a:spcPts val="0"/>
                        </a:spcAft>
                      </a:pPr>
                      <a:r>
                        <a:rPr lang="en-US" sz="1400" b="1" dirty="0" smtClean="0">
                          <a:solidFill>
                            <a:schemeClr val="bg1"/>
                          </a:solidFill>
                        </a:rPr>
                        <a:t>Course</a:t>
                      </a:r>
                      <a:r>
                        <a:rPr lang="en-US" sz="1400" b="1" baseline="0" dirty="0" smtClean="0">
                          <a:solidFill>
                            <a:schemeClr val="bg1"/>
                          </a:solidFill>
                        </a:rPr>
                        <a:t> Material</a:t>
                      </a:r>
                      <a:endParaRPr lang="en-US" sz="1400" b="1" i="0" u="none" strike="noStrike" dirty="0">
                        <a:solidFill>
                          <a:schemeClr val="bg1"/>
                        </a:solidFill>
                        <a:effectLst/>
                        <a:latin typeface="Arial" panose="020B0604020202020204" pitchFamily="34" charset="0"/>
                        <a:cs typeface="Arial" panose="020B0604020202020204" pitchFamily="34" charset="0"/>
                      </a:endParaRPr>
                    </a:p>
                  </a:txBody>
                  <a:tcPr marL="72009" marR="72009" marT="72009" marB="72009" anchor="ctr"/>
                </a:tc>
                <a:tc hMerge="1">
                  <a:txBody>
                    <a:bodyPr/>
                    <a:lstStyle/>
                    <a:p>
                      <a:pPr marL="0" indent="0" algn="l" fontAlgn="ctr">
                        <a:spcBef>
                          <a:spcPts val="20"/>
                        </a:spcBef>
                        <a:spcAft>
                          <a:spcPts val="0"/>
                        </a:spcAft>
                      </a:pPr>
                      <a:endParaRPr lang="en-US" sz="1200" b="1" i="0" u="none" strike="noStrike" dirty="0">
                        <a:solidFill>
                          <a:srgbClr val="000000"/>
                        </a:solidFill>
                        <a:effectLst/>
                        <a:latin typeface="Arial" panose="020B0604020202020204" pitchFamily="34" charset="0"/>
                        <a:cs typeface="Arial" panose="020B0604020202020204" pitchFamily="34" charset="0"/>
                      </a:endParaRPr>
                    </a:p>
                  </a:txBody>
                  <a:tcPr marL="72009" marR="72009" marT="72009" marB="72009" anchor="ctr"/>
                </a:tc>
                <a:tc hMerge="1">
                  <a:txBody>
                    <a:bodyPr/>
                    <a:lstStyle/>
                    <a:p>
                      <a:pPr marL="0" indent="0" algn="ctr" fontAlgn="ctr">
                        <a:spcBef>
                          <a:spcPts val="20"/>
                        </a:spcBef>
                        <a:spcAft>
                          <a:spcPts val="0"/>
                        </a:spcAft>
                      </a:pPr>
                      <a:endParaRPr lang="en-US" sz="1400" b="1" i="0" u="none" strike="noStrike" dirty="0">
                        <a:solidFill>
                          <a:schemeClr val="bg1"/>
                        </a:solidFill>
                        <a:effectLst/>
                        <a:latin typeface="Arial" panose="020B0604020202020204" pitchFamily="34" charset="0"/>
                        <a:cs typeface="Arial" panose="020B0604020202020204" pitchFamily="34" charset="0"/>
                      </a:endParaRPr>
                    </a:p>
                  </a:txBody>
                  <a:tcPr marL="72009" marR="72009" marT="72009" marB="72009" anchor="ctr"/>
                </a:tc>
              </a:tr>
              <a:tr h="325974">
                <a:tc>
                  <a:txBody>
                    <a:bodyPr/>
                    <a:lstStyle/>
                    <a:p>
                      <a:pPr marL="0" indent="0" algn="l" fontAlgn="ctr">
                        <a:spcBef>
                          <a:spcPts val="20"/>
                        </a:spcBef>
                        <a:spcAft>
                          <a:spcPts val="0"/>
                        </a:spcAft>
                      </a:pPr>
                      <a:r>
                        <a:rPr lang="en-US" sz="1200" b="1" u="none" strike="noStrike" dirty="0" smtClean="0">
                          <a:effectLst/>
                          <a:latin typeface="+mn-lt"/>
                        </a:rPr>
                        <a:t>Level</a:t>
                      </a:r>
                      <a:endParaRPr lang="en-US" sz="1200" b="1" i="0" u="none" strike="noStrike" dirty="0">
                        <a:solidFill>
                          <a:schemeClr val="tx1"/>
                        </a:solidFill>
                        <a:effectLst/>
                        <a:latin typeface="+mn-lt"/>
                        <a:cs typeface="Arial" panose="020B0604020202020204" pitchFamily="34" charset="0"/>
                      </a:endParaRPr>
                    </a:p>
                  </a:txBody>
                  <a:tcPr marL="72009" marR="72009" marT="72009" marB="72009" anchor="ctr"/>
                </a:tc>
                <a:tc>
                  <a:txBody>
                    <a:bodyPr/>
                    <a:lstStyle/>
                    <a:p>
                      <a:pPr marL="0" indent="0" algn="l" fontAlgn="ctr">
                        <a:spcBef>
                          <a:spcPts val="20"/>
                        </a:spcBef>
                        <a:spcAft>
                          <a:spcPts val="0"/>
                        </a:spcAft>
                      </a:pPr>
                      <a:r>
                        <a:rPr lang="en-US" sz="1200" b="1" u="none" strike="noStrike" dirty="0" smtClean="0">
                          <a:effectLst/>
                          <a:latin typeface="+mn-lt"/>
                        </a:rPr>
                        <a:t>Description</a:t>
                      </a:r>
                      <a:endParaRPr lang="en-US" sz="1200" b="1" i="0" u="none" strike="noStrike" dirty="0">
                        <a:solidFill>
                          <a:schemeClr val="tx1"/>
                        </a:solidFill>
                        <a:effectLst/>
                        <a:latin typeface="+mn-lt"/>
                        <a:cs typeface="Arial" panose="020B0604020202020204" pitchFamily="34" charset="0"/>
                      </a:endParaRPr>
                    </a:p>
                  </a:txBody>
                  <a:tcPr marL="72009" marR="72009" marT="72009" marB="72009" anchor="ctr"/>
                </a:tc>
                <a:tc>
                  <a:txBody>
                    <a:bodyPr/>
                    <a:lstStyle/>
                    <a:p>
                      <a:pPr marL="0" indent="0" algn="ctr" fontAlgn="ctr">
                        <a:spcBef>
                          <a:spcPts val="20"/>
                        </a:spcBef>
                        <a:spcAft>
                          <a:spcPts val="0"/>
                        </a:spcAft>
                      </a:pPr>
                      <a:r>
                        <a:rPr lang="en-US" sz="1200" b="1" i="0" u="none" strike="noStrike" dirty="0" smtClean="0">
                          <a:solidFill>
                            <a:schemeClr val="tx1"/>
                          </a:solidFill>
                          <a:effectLst/>
                          <a:latin typeface="+mn-lt"/>
                          <a:cs typeface="Arial" panose="020B0604020202020204" pitchFamily="34" charset="0"/>
                        </a:rPr>
                        <a:t>Attachment</a:t>
                      </a:r>
                      <a:endParaRPr lang="en-US" sz="1200" b="1" i="0" u="none" strike="noStrike" dirty="0">
                        <a:solidFill>
                          <a:schemeClr val="tx1"/>
                        </a:solidFill>
                        <a:effectLst/>
                        <a:latin typeface="+mn-lt"/>
                        <a:cs typeface="Arial" panose="020B0604020202020204" pitchFamily="34" charset="0"/>
                      </a:endParaRPr>
                    </a:p>
                  </a:txBody>
                  <a:tcPr marL="72009" marR="72009" marT="72009" marB="72009" anchor="ctr"/>
                </a:tc>
              </a:tr>
              <a:tr h="773776">
                <a:tc>
                  <a:txBody>
                    <a:bodyPr/>
                    <a:lstStyle/>
                    <a:p>
                      <a:r>
                        <a:rPr lang="en-US" sz="1200" kern="1200" dirty="0" smtClean="0">
                          <a:solidFill>
                            <a:schemeClr val="tx1"/>
                          </a:solidFill>
                          <a:latin typeface="+mn-lt"/>
                          <a:ea typeface="+mn-ea"/>
                          <a:cs typeface="+mn-cs"/>
                        </a:rPr>
                        <a:t>Level- 2</a:t>
                      </a:r>
                      <a:endParaRPr lang="en-US" sz="1200" kern="1200" dirty="0">
                        <a:solidFill>
                          <a:schemeClr val="tx1"/>
                        </a:solidFill>
                        <a:latin typeface="+mn-lt"/>
                        <a:ea typeface="+mn-ea"/>
                        <a:cs typeface="+mn-cs"/>
                      </a:endParaRPr>
                    </a:p>
                  </a:txBody>
                  <a:tcPr marL="72009" marR="72009" marT="72009" marB="72009" anchor="ctr"/>
                </a:tc>
                <a:tc>
                  <a:txBody>
                    <a:bodyPr/>
                    <a:lstStyle/>
                    <a:p>
                      <a:pPr marL="0" indent="0" algn="l" fontAlgn="ctr">
                        <a:spcBef>
                          <a:spcPts val="20"/>
                        </a:spcBef>
                        <a:spcAft>
                          <a:spcPts val="0"/>
                        </a:spcAft>
                      </a:pPr>
                      <a:r>
                        <a:rPr lang="en-US" sz="1200" u="none" strike="noStrike" dirty="0" smtClean="0">
                          <a:effectLst/>
                          <a:latin typeface="+mn-lt"/>
                          <a:cs typeface="Arial" panose="020B0604020202020204" pitchFamily="34" charset="0"/>
                        </a:rPr>
                        <a:t>Introduction to</a:t>
                      </a:r>
                      <a:r>
                        <a:rPr lang="en-US" sz="1200" u="none" strike="noStrike" baseline="0" dirty="0" smtClean="0">
                          <a:effectLst/>
                          <a:latin typeface="+mn-lt"/>
                          <a:cs typeface="Arial" panose="020B0604020202020204" pitchFamily="34" charset="0"/>
                        </a:rPr>
                        <a:t> Underwriting </a:t>
                      </a:r>
                      <a:endParaRPr lang="en-US" sz="1200" kern="1200" dirty="0">
                        <a:solidFill>
                          <a:schemeClr val="tx1"/>
                        </a:solidFill>
                        <a:latin typeface="+mn-lt"/>
                        <a:ea typeface="+mn-ea"/>
                        <a:cs typeface="+mn-cs"/>
                      </a:endParaRPr>
                    </a:p>
                  </a:txBody>
                  <a:tcPr marL="72009" marR="72009" marT="72009" marB="72009" anchor="ctr"/>
                </a:tc>
                <a:tc>
                  <a:txBody>
                    <a:bodyPr/>
                    <a:lstStyle/>
                    <a:p>
                      <a:pPr algn="ctr" fontAlgn="ctr"/>
                      <a:endParaRPr lang="en-US" sz="1200" kern="1200" dirty="0">
                        <a:solidFill>
                          <a:schemeClr val="tx1"/>
                        </a:solidFill>
                        <a:latin typeface="+mn-lt"/>
                        <a:ea typeface="+mn-ea"/>
                        <a:cs typeface="+mn-cs"/>
                      </a:endParaRPr>
                    </a:p>
                  </a:txBody>
                  <a:tcPr marL="9525" marR="9525" marT="9525" marB="0" anchor="ctr"/>
                </a:tc>
              </a:tr>
              <a:tr h="838200">
                <a:tc>
                  <a:txBody>
                    <a:bodyPr/>
                    <a:lstStyle/>
                    <a:p>
                      <a:r>
                        <a:rPr lang="en-US" sz="1200" kern="1200" dirty="0" smtClean="0">
                          <a:solidFill>
                            <a:schemeClr val="tx1"/>
                          </a:solidFill>
                          <a:latin typeface="+mn-lt"/>
                          <a:ea typeface="+mn-ea"/>
                          <a:cs typeface="+mn-cs"/>
                        </a:rPr>
                        <a:t>Level- 2</a:t>
                      </a:r>
                      <a:endParaRPr lang="en-US" sz="1200" kern="1200" dirty="0">
                        <a:solidFill>
                          <a:schemeClr val="tx1"/>
                        </a:solidFill>
                        <a:latin typeface="+mn-lt"/>
                        <a:ea typeface="+mn-ea"/>
                        <a:cs typeface="+mn-cs"/>
                      </a:endParaRPr>
                    </a:p>
                  </a:txBody>
                  <a:tcPr marL="72009" marR="72009" marT="72009" marB="72009" anchor="ctr"/>
                </a:tc>
                <a:tc>
                  <a:txBody>
                    <a:bodyPr/>
                    <a:lstStyle/>
                    <a:p>
                      <a:pPr marL="0" indent="0" algn="l" fontAlgn="ctr">
                        <a:spcBef>
                          <a:spcPts val="20"/>
                        </a:spcBef>
                        <a:spcAft>
                          <a:spcPts val="0"/>
                        </a:spcAft>
                      </a:pPr>
                      <a:r>
                        <a:rPr lang="en-US" sz="1200" u="none" strike="noStrike" dirty="0" smtClean="0">
                          <a:effectLst/>
                          <a:latin typeface="+mn-lt"/>
                          <a:cs typeface="Arial" panose="020B0604020202020204" pitchFamily="34" charset="0"/>
                        </a:rPr>
                        <a:t>Collateral and Credit Risk - Commercial Banking </a:t>
                      </a:r>
                      <a:endParaRPr lang="en-US" sz="1200" kern="1200" dirty="0">
                        <a:solidFill>
                          <a:schemeClr val="tx1"/>
                        </a:solidFill>
                        <a:latin typeface="+mn-lt"/>
                        <a:ea typeface="+mn-ea"/>
                        <a:cs typeface="+mn-cs"/>
                      </a:endParaRPr>
                    </a:p>
                  </a:txBody>
                  <a:tcPr marL="72009" marR="72009" marT="72009" marB="72009" anchor="ctr"/>
                </a:tc>
                <a:tc>
                  <a:txBody>
                    <a:bodyPr/>
                    <a:lstStyle/>
                    <a:p>
                      <a:pPr algn="ctr" fontAlgn="ctr"/>
                      <a:endParaRPr lang="en-US" sz="1200" kern="1200" dirty="0">
                        <a:solidFill>
                          <a:schemeClr val="tx1"/>
                        </a:solidFill>
                        <a:latin typeface="+mn-lt"/>
                        <a:ea typeface="+mn-ea"/>
                        <a:cs typeface="+mn-cs"/>
                      </a:endParaRPr>
                    </a:p>
                  </a:txBody>
                  <a:tcPr marL="9525" marR="9525" marT="9525" marB="0" anchor="ctr"/>
                </a:tc>
              </a:tr>
              <a:tr h="800100">
                <a:tc>
                  <a:txBody>
                    <a:bodyPr/>
                    <a:lstStyle/>
                    <a:p>
                      <a:r>
                        <a:rPr lang="en-US" sz="1200" kern="1200" dirty="0" smtClean="0">
                          <a:solidFill>
                            <a:schemeClr val="tx1"/>
                          </a:solidFill>
                          <a:latin typeface="+mn-lt"/>
                          <a:ea typeface="+mn-ea"/>
                          <a:cs typeface="+mn-cs"/>
                        </a:rPr>
                        <a:t>Level -2</a:t>
                      </a:r>
                      <a:endParaRPr lang="en-US" sz="1200" kern="1200" dirty="0">
                        <a:solidFill>
                          <a:schemeClr val="tx1"/>
                        </a:solidFill>
                        <a:latin typeface="+mn-lt"/>
                        <a:ea typeface="+mn-ea"/>
                        <a:cs typeface="+mn-cs"/>
                      </a:endParaRPr>
                    </a:p>
                  </a:txBody>
                  <a:tcPr marL="72009" marR="72009" marT="72009" marB="72009" anchor="ctr"/>
                </a:tc>
                <a:tc>
                  <a:txBody>
                    <a:bodyPr/>
                    <a:lstStyle/>
                    <a:p>
                      <a:pPr marL="0" indent="0" algn="l" fontAlgn="ctr">
                        <a:spcBef>
                          <a:spcPts val="20"/>
                        </a:spcBef>
                        <a:spcAft>
                          <a:spcPts val="0"/>
                        </a:spcAft>
                      </a:pPr>
                      <a:endParaRPr lang="en-US" sz="1200" kern="1200" dirty="0" smtClean="0">
                        <a:solidFill>
                          <a:schemeClr val="tx1"/>
                        </a:solidFill>
                        <a:latin typeface="+mn-lt"/>
                        <a:ea typeface="+mn-ea"/>
                        <a:cs typeface="+mn-cs"/>
                      </a:endParaRPr>
                    </a:p>
                    <a:p>
                      <a:pPr marL="0" indent="0" algn="l" fontAlgn="ctr">
                        <a:spcBef>
                          <a:spcPts val="20"/>
                        </a:spcBef>
                        <a:spcAft>
                          <a:spcPts val="0"/>
                        </a:spcAft>
                      </a:pPr>
                      <a:r>
                        <a:rPr lang="en-US" sz="1200" u="none" strike="noStrike" kern="1200" dirty="0" smtClean="0">
                          <a:solidFill>
                            <a:schemeClr val="dk1"/>
                          </a:solidFill>
                          <a:effectLst/>
                          <a:latin typeface="+mn-lt"/>
                          <a:ea typeface="+mn-ea"/>
                          <a:cs typeface="Arial" panose="020B0604020202020204" pitchFamily="34" charset="0"/>
                        </a:rPr>
                        <a:t>Loans and Deposits - Commercial Banking </a:t>
                      </a:r>
                      <a:endParaRPr lang="en-US" sz="1200" kern="1200" dirty="0" smtClean="0">
                        <a:solidFill>
                          <a:schemeClr val="tx1"/>
                        </a:solidFill>
                        <a:latin typeface="+mn-lt"/>
                        <a:ea typeface="+mn-ea"/>
                        <a:cs typeface="+mn-cs"/>
                      </a:endParaRPr>
                    </a:p>
                    <a:p>
                      <a:pPr marL="0" indent="0" algn="l" fontAlgn="ctr">
                        <a:spcBef>
                          <a:spcPts val="20"/>
                        </a:spcBef>
                        <a:spcAft>
                          <a:spcPts val="0"/>
                        </a:spcAft>
                      </a:pPr>
                      <a:endParaRPr lang="en-US" sz="1200" kern="1200" dirty="0">
                        <a:solidFill>
                          <a:schemeClr val="tx1"/>
                        </a:solidFill>
                        <a:latin typeface="+mn-lt"/>
                        <a:ea typeface="+mn-ea"/>
                        <a:cs typeface="+mn-cs"/>
                      </a:endParaRPr>
                    </a:p>
                  </a:txBody>
                  <a:tcPr marL="72009" marR="72009" marT="72009" marB="72009" anchor="ctr"/>
                </a:tc>
                <a:tc>
                  <a:txBody>
                    <a:bodyPr/>
                    <a:lstStyle/>
                    <a:p>
                      <a:pPr algn="ctr" fontAlgn="ctr"/>
                      <a:endParaRPr lang="en-US" sz="1200" kern="1200" dirty="0">
                        <a:solidFill>
                          <a:schemeClr val="tx1"/>
                        </a:solidFill>
                        <a:latin typeface="+mn-lt"/>
                        <a:ea typeface="+mn-ea"/>
                        <a:cs typeface="+mn-cs"/>
                      </a:endParaRPr>
                    </a:p>
                  </a:txBody>
                  <a:tcPr marL="9525" marR="9525" marT="9525" marB="0" anchor="ctr"/>
                </a:tc>
              </a:tr>
            </a:tbl>
          </a:graphicData>
        </a:graphic>
      </p:graphicFrame>
      <p:graphicFrame>
        <p:nvGraphicFramePr>
          <p:cNvPr id="5" name="Object 4">
            <a:hlinkClick r:id="" action="ppaction://ole?verb=0"/>
          </p:cNvPr>
          <p:cNvGraphicFramePr>
            <a:graphicFrameLocks noChangeAspect="1"/>
          </p:cNvGraphicFramePr>
          <p:nvPr>
            <p:extLst>
              <p:ext uri="{D42A27DB-BD31-4B8C-83A1-F6EECF244321}">
                <p14:modId xmlns:p14="http://schemas.microsoft.com/office/powerpoint/2010/main" val="1007551855"/>
              </p:ext>
            </p:extLst>
          </p:nvPr>
        </p:nvGraphicFramePr>
        <p:xfrm>
          <a:off x="6959600" y="3025776"/>
          <a:ext cx="914400" cy="771525"/>
        </p:xfrm>
        <a:graphic>
          <a:graphicData uri="http://schemas.openxmlformats.org/presentationml/2006/ole">
            <mc:AlternateContent xmlns:mc="http://schemas.openxmlformats.org/markup-compatibility/2006">
              <mc:Choice xmlns:v="urn:schemas-microsoft-com:vml" Requires="v">
                <p:oleObj spid="_x0000_s3111" name="Presentation" showAsIcon="1" r:id="rId5" imgW="914400" imgH="771480" progId="PowerPoint.Show.12">
                  <p:embed/>
                </p:oleObj>
              </mc:Choice>
              <mc:Fallback>
                <p:oleObj name="Presentation" showAsIcon="1" r:id="rId5" imgW="914400" imgH="771480" progId="PowerPoint.Show.12">
                  <p:embed/>
                  <p:pic>
                    <p:nvPicPr>
                      <p:cNvPr id="0" name=""/>
                      <p:cNvPicPr/>
                      <p:nvPr/>
                    </p:nvPicPr>
                    <p:blipFill>
                      <a:blip r:embed="rId6"/>
                      <a:stretch>
                        <a:fillRect/>
                      </a:stretch>
                    </p:blipFill>
                    <p:spPr>
                      <a:xfrm>
                        <a:off x="6959600" y="3025776"/>
                        <a:ext cx="914400" cy="771525"/>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036252174"/>
              </p:ext>
            </p:extLst>
          </p:nvPr>
        </p:nvGraphicFramePr>
        <p:xfrm>
          <a:off x="6959600" y="3919538"/>
          <a:ext cx="914400" cy="771525"/>
        </p:xfrm>
        <a:graphic>
          <a:graphicData uri="http://schemas.openxmlformats.org/presentationml/2006/ole">
            <mc:AlternateContent xmlns:mc="http://schemas.openxmlformats.org/markup-compatibility/2006">
              <mc:Choice xmlns:v="urn:schemas-microsoft-com:vml" Requires="v">
                <p:oleObj spid="_x0000_s3112" name="Document" showAsIcon="1" r:id="rId8" imgW="914400" imgH="771480" progId="Word.Document.12">
                  <p:embed/>
                </p:oleObj>
              </mc:Choice>
              <mc:Fallback>
                <p:oleObj name="Document" showAsIcon="1" r:id="rId8" imgW="914400" imgH="771480" progId="Word.Document.12">
                  <p:embed/>
                  <p:pic>
                    <p:nvPicPr>
                      <p:cNvPr id="0" name=""/>
                      <p:cNvPicPr/>
                      <p:nvPr/>
                    </p:nvPicPr>
                    <p:blipFill>
                      <a:blip r:embed="rId9"/>
                      <a:stretch>
                        <a:fillRect/>
                      </a:stretch>
                    </p:blipFill>
                    <p:spPr>
                      <a:xfrm>
                        <a:off x="6959600" y="3919538"/>
                        <a:ext cx="914400" cy="771525"/>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2471825393"/>
              </p:ext>
            </p:extLst>
          </p:nvPr>
        </p:nvGraphicFramePr>
        <p:xfrm>
          <a:off x="6959600" y="4699001"/>
          <a:ext cx="914400" cy="771525"/>
        </p:xfrm>
        <a:graphic>
          <a:graphicData uri="http://schemas.openxmlformats.org/presentationml/2006/ole">
            <mc:AlternateContent xmlns:mc="http://schemas.openxmlformats.org/markup-compatibility/2006">
              <mc:Choice xmlns:v="urn:schemas-microsoft-com:vml" Requires="v">
                <p:oleObj spid="_x0000_s3113" name="Document" showAsIcon="1" r:id="rId11" imgW="914400" imgH="771480" progId="Word.Document.12">
                  <p:embed/>
                </p:oleObj>
              </mc:Choice>
              <mc:Fallback>
                <p:oleObj name="Document" showAsIcon="1" r:id="rId11" imgW="914400" imgH="771480" progId="Word.Document.12">
                  <p:embed/>
                  <p:pic>
                    <p:nvPicPr>
                      <p:cNvPr id="0" name=""/>
                      <p:cNvPicPr/>
                      <p:nvPr/>
                    </p:nvPicPr>
                    <p:blipFill>
                      <a:blip r:embed="rId12"/>
                      <a:stretch>
                        <a:fillRect/>
                      </a:stretch>
                    </p:blipFill>
                    <p:spPr>
                      <a:xfrm>
                        <a:off x="6959600" y="4699001"/>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28836843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1035" y="170122"/>
            <a:ext cx="8205261" cy="785553"/>
          </a:xfrm>
        </p:spPr>
        <p:txBody>
          <a:bodyPr/>
          <a:lstStyle/>
          <a:p>
            <a:r>
              <a:rPr lang="en-US" dirty="0" smtClean="0"/>
              <a:t>Feedback</a:t>
            </a:r>
            <a:endParaRPr lang="en-CA" dirty="0"/>
          </a:p>
        </p:txBody>
      </p:sp>
      <p:sp>
        <p:nvSpPr>
          <p:cNvPr id="8" name="Textplatzhalter 14"/>
          <p:cNvSpPr txBox="1">
            <a:spLocks/>
          </p:cNvSpPr>
          <p:nvPr/>
        </p:nvSpPr>
        <p:spPr>
          <a:xfrm>
            <a:off x="404812" y="1162051"/>
            <a:ext cx="8510587" cy="416831"/>
          </a:xfrm>
          <a:prstGeom prst="rect">
            <a:avLst/>
          </a:prstGeom>
        </p:spPr>
        <p:txBody>
          <a:bodyPr/>
          <a:lstStyle/>
          <a:p>
            <a:pPr>
              <a:spcBef>
                <a:spcPts val="1200"/>
              </a:spcBef>
              <a:buClr>
                <a:schemeClr val="tx1"/>
              </a:buClr>
              <a:buSzPct val="80000"/>
            </a:pPr>
            <a:r>
              <a:rPr lang="en-US" sz="1200" b="1" dirty="0" smtClean="0">
                <a:latin typeface="Arial" pitchFamily="34" charset="0"/>
                <a:cs typeface="Arial" pitchFamily="34" charset="0"/>
              </a:rPr>
              <a:t>Training Framework includes feedback mechanism on multiple dimensions with objective to continuously enrich course curriculum based on training needs. </a:t>
            </a:r>
            <a:r>
              <a:rPr lang="en-US" sz="1200" dirty="0">
                <a:latin typeface="Arial" pitchFamily="34" charset="0"/>
                <a:cs typeface="Arial" pitchFamily="34" charset="0"/>
              </a:rPr>
              <a:t>Kindly use the feedback tracker attached </a:t>
            </a:r>
            <a:endParaRPr lang="de-DE" sz="1200" dirty="0">
              <a:latin typeface="Arial" pitchFamily="34" charset="0"/>
              <a:cs typeface="Arial" pitchFamily="34" charset="0"/>
            </a:endParaRPr>
          </a:p>
          <a:p>
            <a:pPr lvl="0">
              <a:spcBef>
                <a:spcPts val="1200"/>
              </a:spcBef>
              <a:buClr>
                <a:schemeClr val="tx1"/>
              </a:buClr>
              <a:buSzPct val="80000"/>
            </a:pPr>
            <a:endParaRPr lang="en-US" sz="1200" b="1" dirty="0" smtClean="0">
              <a:latin typeface="Arial" pitchFamily="34" charset="0"/>
              <a:cs typeface="Arial" pitchFamily="34" charset="0"/>
            </a:endParaRPr>
          </a:p>
        </p:txBody>
      </p:sp>
      <p:sp>
        <p:nvSpPr>
          <p:cNvPr id="6" name="Rectangle 4"/>
          <p:cNvSpPr>
            <a:spLocks noChangeArrowheads="1"/>
          </p:cNvSpPr>
          <p:nvPr/>
        </p:nvSpPr>
        <p:spPr bwMode="auto">
          <a:xfrm>
            <a:off x="479425" y="1968501"/>
            <a:ext cx="3927475" cy="2222500"/>
          </a:xfrm>
          <a:prstGeom prst="rect">
            <a:avLst/>
          </a:prstGeom>
          <a:solidFill>
            <a:schemeClr val="bg1">
              <a:lumMod val="95000"/>
            </a:schemeClr>
          </a:solidFill>
          <a:ln w="6350">
            <a:noFill/>
            <a:miter lim="800000"/>
            <a:headEnd/>
            <a:tailEnd/>
          </a:ln>
          <a:effectLst>
            <a:outerShdw blurRad="50800" dist="38100" algn="l" rotWithShape="0">
              <a:prstClr val="black">
                <a:alpha val="40000"/>
              </a:prstClr>
            </a:outerShdw>
          </a:effectLst>
        </p:spPr>
        <p:txBody>
          <a:bodyPr wrap="none" lIns="72000" tIns="72000" rIns="72000" bIns="72000" anchor="t" anchorCtr="0"/>
          <a:lstStyle/>
          <a:p>
            <a:pPr marL="179388" indent="-179388" eaLnBrk="0" hangingPunct="0">
              <a:spcBef>
                <a:spcPts val="100"/>
              </a:spcBef>
              <a:spcAft>
                <a:spcPts val="100"/>
              </a:spcAft>
              <a:buClr>
                <a:schemeClr val="tx1"/>
              </a:buClr>
            </a:pPr>
            <a:endParaRPr lang="en-US" sz="1200" b="1" dirty="0" smtClean="0"/>
          </a:p>
          <a:p>
            <a:pPr marL="179388" indent="-179388" eaLnBrk="0" hangingPunct="0">
              <a:spcBef>
                <a:spcPts val="100"/>
              </a:spcBef>
              <a:spcAft>
                <a:spcPts val="100"/>
              </a:spcAft>
              <a:buClr>
                <a:schemeClr val="tx1"/>
              </a:buClr>
            </a:pPr>
            <a:r>
              <a:rPr lang="en-US" sz="1200" b="1" dirty="0" smtClean="0"/>
              <a:t>Feedback request for :</a:t>
            </a:r>
          </a:p>
          <a:p>
            <a:pPr marL="179388" indent="-179388" eaLnBrk="0" hangingPunct="0">
              <a:spcBef>
                <a:spcPts val="100"/>
              </a:spcBef>
              <a:spcAft>
                <a:spcPts val="100"/>
              </a:spcAft>
              <a:buClr>
                <a:schemeClr val="tx1"/>
              </a:buClr>
            </a:pPr>
            <a:endParaRPr lang="en-US" sz="1200" dirty="0">
              <a:solidFill>
                <a:schemeClr val="tx1"/>
              </a:solidFill>
            </a:endParaRPr>
          </a:p>
          <a:p>
            <a:pPr marL="179388" indent="-179388" eaLnBrk="0" hangingPunct="0">
              <a:spcBef>
                <a:spcPts val="100"/>
              </a:spcBef>
              <a:spcAft>
                <a:spcPts val="100"/>
              </a:spcAft>
              <a:buClr>
                <a:schemeClr val="tx1"/>
              </a:buClr>
              <a:buFontTx/>
              <a:buChar char="•"/>
            </a:pPr>
            <a:r>
              <a:rPr lang="en-US" sz="1200" dirty="0" smtClean="0"/>
              <a:t>Content Quality</a:t>
            </a:r>
          </a:p>
          <a:p>
            <a:pPr marL="179388" indent="-179388" eaLnBrk="0" hangingPunct="0">
              <a:spcBef>
                <a:spcPts val="100"/>
              </a:spcBef>
              <a:spcAft>
                <a:spcPts val="100"/>
              </a:spcAft>
              <a:buClr>
                <a:schemeClr val="tx1"/>
              </a:buClr>
              <a:buFontTx/>
              <a:buChar char="•"/>
            </a:pPr>
            <a:r>
              <a:rPr lang="en-US" sz="1200" dirty="0" smtClean="0"/>
              <a:t> Relevance to Work</a:t>
            </a:r>
          </a:p>
          <a:p>
            <a:pPr marL="179388" indent="-179388" eaLnBrk="0" hangingPunct="0">
              <a:spcBef>
                <a:spcPts val="100"/>
              </a:spcBef>
              <a:spcAft>
                <a:spcPts val="100"/>
              </a:spcAft>
              <a:buClr>
                <a:schemeClr val="tx1"/>
              </a:buClr>
              <a:buFontTx/>
              <a:buChar char="•"/>
            </a:pPr>
            <a:r>
              <a:rPr lang="en-US" sz="1200" dirty="0" smtClean="0"/>
              <a:t> Delivery Quality</a:t>
            </a:r>
          </a:p>
          <a:p>
            <a:pPr marL="179388" indent="-179388" eaLnBrk="0" hangingPunct="0">
              <a:spcBef>
                <a:spcPts val="100"/>
              </a:spcBef>
              <a:spcAft>
                <a:spcPts val="100"/>
              </a:spcAft>
              <a:buClr>
                <a:schemeClr val="tx1"/>
              </a:buClr>
              <a:buFontTx/>
              <a:buChar char="•"/>
            </a:pPr>
            <a:r>
              <a:rPr lang="en-US" sz="1200" dirty="0" smtClean="0"/>
              <a:t> Instructor Feedback</a:t>
            </a:r>
          </a:p>
          <a:p>
            <a:pPr marL="179388" indent="-179388" eaLnBrk="0" hangingPunct="0">
              <a:spcBef>
                <a:spcPts val="100"/>
              </a:spcBef>
              <a:spcAft>
                <a:spcPts val="100"/>
              </a:spcAft>
              <a:buClr>
                <a:schemeClr val="tx1"/>
              </a:buClr>
              <a:buFontTx/>
              <a:buChar char="•"/>
            </a:pPr>
            <a:r>
              <a:rPr lang="en-US" sz="1200" dirty="0" smtClean="0"/>
              <a:t> Scenario Discussion</a:t>
            </a:r>
          </a:p>
          <a:p>
            <a:pPr marL="179388" indent="-179388" eaLnBrk="0" hangingPunct="0">
              <a:spcBef>
                <a:spcPts val="100"/>
              </a:spcBef>
              <a:spcAft>
                <a:spcPts val="100"/>
              </a:spcAft>
              <a:buClr>
                <a:schemeClr val="tx1"/>
              </a:buClr>
              <a:buFontTx/>
              <a:buChar char="•"/>
            </a:pPr>
            <a:r>
              <a:rPr lang="en-US" sz="1200" dirty="0" smtClean="0"/>
              <a:t> Coverage Duration</a:t>
            </a:r>
          </a:p>
        </p:txBody>
      </p:sp>
      <p:graphicFrame>
        <p:nvGraphicFramePr>
          <p:cNvPr id="2" name="Object 1"/>
          <p:cNvGraphicFramePr>
            <a:graphicFrameLocks noChangeAspect="1"/>
          </p:cNvGraphicFramePr>
          <p:nvPr>
            <p:extLst>
              <p:ext uri="{D42A27DB-BD31-4B8C-83A1-F6EECF244321}">
                <p14:modId xmlns:p14="http://schemas.microsoft.com/office/powerpoint/2010/main" val="1489614870"/>
              </p:ext>
            </p:extLst>
          </p:nvPr>
        </p:nvGraphicFramePr>
        <p:xfrm>
          <a:off x="3186110" y="2693988"/>
          <a:ext cx="914400" cy="771525"/>
        </p:xfrm>
        <a:graphic>
          <a:graphicData uri="http://schemas.openxmlformats.org/presentationml/2006/ole">
            <mc:AlternateContent xmlns:mc="http://schemas.openxmlformats.org/markup-compatibility/2006">
              <mc:Choice xmlns:v="urn:schemas-microsoft-com:vml" Requires="v">
                <p:oleObj spid="_x0000_s1045" name="Worksheet" showAsIcon="1" r:id="rId5" imgW="914400" imgH="771480" progId="Excel.Sheet.12">
                  <p:embed/>
                </p:oleObj>
              </mc:Choice>
              <mc:Fallback>
                <p:oleObj name="Worksheet" showAsIcon="1" r:id="rId5" imgW="914400" imgH="771480" progId="Excel.Sheet.12">
                  <p:embed/>
                  <p:pic>
                    <p:nvPicPr>
                      <p:cNvPr id="0" name="Object 11"/>
                      <p:cNvPicPr>
                        <a:picLocks noChangeAspect="1" noChangeArrowheads="1"/>
                      </p:cNvPicPr>
                      <p:nvPr/>
                    </p:nvPicPr>
                    <p:blipFill>
                      <a:blip r:embed="rId6"/>
                      <a:srcRect/>
                      <a:stretch>
                        <a:fillRect/>
                      </a:stretch>
                    </p:blipFill>
                    <p:spPr bwMode="auto">
                      <a:xfrm>
                        <a:off x="3186110" y="2693988"/>
                        <a:ext cx="914400"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Rectangle 2"/>
          <p:cNvSpPr/>
          <p:nvPr/>
        </p:nvSpPr>
        <p:spPr>
          <a:xfrm>
            <a:off x="7492867" y="5857438"/>
            <a:ext cx="1275029" cy="369332"/>
          </a:xfrm>
          <a:prstGeom prst="rect">
            <a:avLst/>
          </a:prstGeom>
        </p:spPr>
        <p:txBody>
          <a:bodyPr wrap="none">
            <a:spAutoFit/>
          </a:bodyPr>
          <a:lstStyle/>
          <a:p>
            <a:r>
              <a:rPr lang="en-US" dirty="0" smtClean="0"/>
              <a:t>Thank You</a:t>
            </a:r>
            <a:endParaRPr lang="en-US" dirty="0"/>
          </a:p>
        </p:txBody>
      </p:sp>
    </p:spTree>
    <p:extLst>
      <p:ext uri="{BB962C8B-B14F-4D97-AF65-F5344CB8AC3E}">
        <p14:creationId xmlns:p14="http://schemas.microsoft.com/office/powerpoint/2010/main" val="317835589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1"/>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Hsa9xPczWUu5BpSsdfQ6b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Hsa9xPczWUu5BpSsdfQ6b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Hsa9xPczWUu5BpSsdfQ6b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1ZyG22xANUGUspdmoiGUl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EEC.kErfgUmHnOlM8LzoQ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mdcECknexEyGtJ28o4STqw"/>
</p:tagLst>
</file>

<file path=ppt/theme/theme1.xml><?xml version="1.0" encoding="utf-8"?>
<a:theme xmlns:a="http://schemas.openxmlformats.org/drawingml/2006/main" name="Pencils_04_2013">
  <a:themeElements>
    <a:clrScheme name="Accenture_FINAL">
      <a:dk1>
        <a:srgbClr val="000000"/>
      </a:dk1>
      <a:lt1>
        <a:sysClr val="window" lastClr="FFFFFF"/>
      </a:lt1>
      <a:dk2>
        <a:srgbClr val="1F497D"/>
      </a:dk2>
      <a:lt2>
        <a:srgbClr val="E3DEDC"/>
      </a:lt2>
      <a:accent1>
        <a:srgbClr val="0033CC"/>
      </a:accent1>
      <a:accent2>
        <a:srgbClr val="00A400"/>
      </a:accent2>
      <a:accent3>
        <a:srgbClr val="FF9A05"/>
      </a:accent3>
      <a:accent4>
        <a:srgbClr val="FF0000"/>
      </a:accent4>
      <a:accent5>
        <a:srgbClr val="800080"/>
      </a:accent5>
      <a:accent6>
        <a:srgbClr val="00AEEF"/>
      </a:accent6>
      <a:hlink>
        <a:srgbClr val="0033CC"/>
      </a:hlink>
      <a:folHlink>
        <a:srgbClr val="771E28"/>
      </a:folHlink>
    </a:clrScheme>
    <a:fontScheme name="Accentur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480F3B2C10C74BB61478E4247D6E77" ma:contentTypeVersion="4" ma:contentTypeDescription="Create a new document." ma:contentTypeScope="" ma:versionID="d2455c0e9b9a140f66352760918369d2">
  <xsd:schema xmlns:xsd="http://www.w3.org/2001/XMLSchema" xmlns:p="http://schemas.microsoft.com/office/2006/metadata/properties" xmlns:ns2="bc841b31-d549-43ed-bc47-0086310aa7e9" targetNamespace="http://schemas.microsoft.com/office/2006/metadata/properties" ma:root="true" ma:fieldsID="6fb601ecebdc2980ffc5069a32c2b7a3" ns2:_="">
    <xsd:import namespace="bc841b31-d549-43ed-bc47-0086310aa7e9"/>
    <xsd:element name="properties">
      <xsd:complexType>
        <xsd:sequence>
          <xsd:element name="documentManagement">
            <xsd:complexType>
              <xsd:all>
                <xsd:element ref="ns2:Description0" minOccurs="0"/>
              </xsd:all>
            </xsd:complexType>
          </xsd:element>
        </xsd:sequence>
      </xsd:complexType>
    </xsd:element>
  </xsd:schema>
  <xsd:schema xmlns:xsd="http://www.w3.org/2001/XMLSchema" xmlns:dms="http://schemas.microsoft.com/office/2006/documentManagement/types" targetNamespace="bc841b31-d549-43ed-bc47-0086310aa7e9" elementFormDefault="qualified">
    <xsd:import namespace="http://schemas.microsoft.com/office/2006/documentManagement/types"/>
    <xsd:element name="Description0" ma:index="8" nillable="true" ma:displayName="Description" ma:internalName="Description0">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documentManagement>
    <Description0 xmlns="bc841b31-d549-43ed-bc47-0086310aa7e9"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F33205B-5E5D-42DD-A89C-1893D1CC8D1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c841b31-d549-43ed-bc47-0086310aa7e9"/>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4514F291-B47C-48A1-B199-EBD0A7B4E780}">
  <ds:schemaRefs>
    <ds:schemaRef ds:uri="http://purl.org/dc/terms/"/>
    <ds:schemaRef ds:uri="http://www.w3.org/XML/1998/namespace"/>
    <ds:schemaRef ds:uri="http://purl.org/dc/elements/1.1/"/>
    <ds:schemaRef ds:uri="http://schemas.openxmlformats.org/package/2006/metadata/core-properties"/>
    <ds:schemaRef ds:uri="http://schemas.microsoft.com/office/2006/documentManagement/types"/>
    <ds:schemaRef ds:uri="bc841b31-d549-43ed-bc47-0086310aa7e9"/>
    <ds:schemaRef ds:uri="http://schemas.microsoft.com/office/2006/metadata/properties"/>
    <ds:schemaRef ds:uri="http://purl.org/dc/dcmitype/"/>
  </ds:schemaRefs>
</ds:datastoreItem>
</file>

<file path=customXml/itemProps3.xml><?xml version="1.0" encoding="utf-8"?>
<ds:datastoreItem xmlns:ds="http://schemas.openxmlformats.org/officeDocument/2006/customXml" ds:itemID="{69A6220E-5020-4ACE-A33D-0A412E4F470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Pencils_04_2013</Template>
  <TotalTime>1605</TotalTime>
  <Words>718</Words>
  <Application>Microsoft Office PowerPoint</Application>
  <PresentationFormat>On-screen Show (4:3)</PresentationFormat>
  <Paragraphs>192</Paragraphs>
  <Slides>8</Slides>
  <Notes>4</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3</vt:i4>
      </vt:variant>
      <vt:variant>
        <vt:lpstr>Slide Titles</vt:lpstr>
      </vt:variant>
      <vt:variant>
        <vt:i4>8</vt:i4>
      </vt:variant>
    </vt:vector>
  </HeadingPairs>
  <TitlesOfParts>
    <vt:vector size="14" baseType="lpstr">
      <vt:lpstr>Arial</vt:lpstr>
      <vt:lpstr>Calibri</vt:lpstr>
      <vt:lpstr>Pencils_04_2013</vt:lpstr>
      <vt:lpstr>Document</vt:lpstr>
      <vt:lpstr>Presentation</vt:lpstr>
      <vt:lpstr>Worksheet</vt:lpstr>
      <vt:lpstr>PowerPoint Presentation</vt:lpstr>
      <vt:lpstr>University Framework</vt:lpstr>
      <vt:lpstr>Level 1 – Credit Foundation Training </vt:lpstr>
      <vt:lpstr>Level 2 – Wholesale Banking Training </vt:lpstr>
      <vt:lpstr>Level 3 –Banking Product Specific Training </vt:lpstr>
      <vt:lpstr>Appendix</vt:lpstr>
      <vt:lpstr>References</vt:lpstr>
      <vt:lpstr>Feedback</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jai</dc:creator>
  <cp:lastModifiedBy>Nandan, Jai</cp:lastModifiedBy>
  <cp:revision>45</cp:revision>
  <dcterms:created xsi:type="dcterms:W3CDTF">2014-02-04T14:35:07Z</dcterms:created>
  <dcterms:modified xsi:type="dcterms:W3CDTF">2016-08-22T02:14:43Z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UseProject">
    <vt:lpwstr>1</vt:lpwstr>
  </property>
  <property fmtid="{D5CDD505-2E9C-101B-9397-08002B2CF9AE}" pid="3" name="ArticulatePath">
    <vt:lpwstr>DH_PPT_012012_LEO</vt:lpwstr>
  </property>
  <property fmtid="{D5CDD505-2E9C-101B-9397-08002B2CF9AE}" pid="4" name="ArticulateGUID">
    <vt:lpwstr>AAA9661D-BB09-40B4-9621-E5DD34F7073B</vt:lpwstr>
  </property>
  <property fmtid="{D5CDD505-2E9C-101B-9397-08002B2CF9AE}" pid="5" name="ArticulateProjectFull">
    <vt:lpwstr>F:\PROJECTS\JohnsonBeesley\Accenture\Accenture_PPT_020412_LEO.ppta</vt:lpwstr>
  </property>
  <property fmtid="{D5CDD505-2E9C-101B-9397-08002B2CF9AE}" pid="6" name="ContentTypeId">
    <vt:lpwstr>0x0101007F480F3B2C10C74BB61478E4247D6E77</vt:lpwstr>
  </property>
</Properties>
</file>