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5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F92B49-A4CA-4CDB-8301-3EA134C53FC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4BE18B-D9A7-41E5-99B8-ABF3E32434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BC1E2F-58AC-40FD-BED6-D5A10573364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CD5AEF-FB66-4348-A0D1-97A6C40E40B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327BB2-EDAB-4EE5-A336-A878522CFF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566298-B1E3-4062-B1E5-CB6C246121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518403-D5CE-4404-9DD3-EED3193DDE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30C64E-96D7-4090-97ED-2CE75AB627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DBAFD7-9765-4103-9877-78E4897DFD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A7AF78-31E4-47C3-B416-B788838364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632BB3-959E-4815-86C4-6CAA483D10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8E7306-2331-4FED-A182-0A062546E8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EB2DA8A-318B-4E37-B4AB-8357D53EEF8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EGFR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102960" y="-457200"/>
            <a:ext cx="9726840" cy="648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102960" y="-457200"/>
            <a:ext cx="9726840" cy="648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102960" y="-457200"/>
            <a:ext cx="9726840" cy="648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2362680" y="4680"/>
            <a:ext cx="5638320" cy="595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rcRect l="0" t="7827" r="0" b="5898"/>
          <a:stretch/>
        </p:blipFill>
        <p:spPr>
          <a:xfrm>
            <a:off x="3429000" y="0"/>
            <a:ext cx="3200400" cy="571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PTEN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387720" y="-311040"/>
            <a:ext cx="9434160" cy="628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330480" y="-422640"/>
            <a:ext cx="9662760" cy="644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3600720" y="-557280"/>
            <a:ext cx="3028680" cy="672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3657600" y="-413640"/>
            <a:ext cx="2971800" cy="660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867960" y="0"/>
            <a:ext cx="85046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PIK3CA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914400" y="360"/>
            <a:ext cx="85046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914400" y="45360"/>
            <a:ext cx="85046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914400" y="12240"/>
            <a:ext cx="85046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KRAS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914400" y="0"/>
            <a:ext cx="85046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914400" y="12240"/>
            <a:ext cx="85046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914400" y="360"/>
            <a:ext cx="85046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914400" y="12240"/>
            <a:ext cx="85046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2440080" y="45360"/>
            <a:ext cx="5103720" cy="5669640"/>
          </a:xfrm>
          <a:prstGeom prst="rect">
            <a:avLst/>
          </a:prstGeom>
          <a:ln w="0">
            <a:noFill/>
          </a:ln>
        </p:spPr>
      </p:pic>
      <p:sp>
        <p:nvSpPr>
          <p:cNvPr id="54" name=""/>
          <p:cNvSpPr/>
          <p:nvPr/>
        </p:nvSpPr>
        <p:spPr>
          <a:xfrm>
            <a:off x="5715000" y="1371600"/>
            <a:ext cx="1143000" cy="4572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1" lang="en-US" sz="1500" spc="-1" strike="noStrike">
                <a:latin typeface="Arial"/>
              </a:rPr>
              <a:t>Selected Pathways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2586960" y="52164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3429000" y="-493200"/>
            <a:ext cx="3429000" cy="6729480"/>
          </a:xfrm>
          <a:prstGeom prst="rect">
            <a:avLst/>
          </a:prstGeom>
          <a:ln w="0">
            <a:noFill/>
          </a:ln>
        </p:spPr>
      </p:pic>
      <p:sp>
        <p:nvSpPr>
          <p:cNvPr id="58" name=""/>
          <p:cNvSpPr/>
          <p:nvPr/>
        </p:nvSpPr>
        <p:spPr>
          <a:xfrm>
            <a:off x="5257800" y="1172520"/>
            <a:ext cx="1143000" cy="4572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1" lang="en-US" sz="1500" spc="-1" strike="noStrike">
                <a:latin typeface="Arial"/>
              </a:rPr>
              <a:t>All Measured Pathways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add Title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rcRect l="0" t="4244" r="0" b="0"/>
          <a:stretch/>
        </p:blipFill>
        <p:spPr>
          <a:xfrm>
            <a:off x="547920" y="228600"/>
            <a:ext cx="9281880" cy="5428800"/>
          </a:xfrm>
          <a:prstGeom prst="rect">
            <a:avLst/>
          </a:prstGeom>
          <a:ln w="0">
            <a:noFill/>
          </a:ln>
        </p:spPr>
      </p:pic>
      <p:sp>
        <p:nvSpPr>
          <p:cNvPr id="62" name=""/>
          <p:cNvSpPr/>
          <p:nvPr/>
        </p:nvSpPr>
        <p:spPr>
          <a:xfrm>
            <a:off x="3200400" y="0"/>
            <a:ext cx="4572000" cy="4572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1" lang="en-US" sz="1500" spc="-1" strike="noStrike">
                <a:latin typeface="Arial"/>
              </a:rPr>
              <a:t>Common Transcriptomic Trans Effects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6629400" y="2057400"/>
            <a:ext cx="1143000" cy="4572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1" lang="en-US" sz="1500" spc="-1" strike="noStrike">
                <a:latin typeface="Arial"/>
              </a:rPr>
              <a:t>Selected Pathways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3657600" y="-346320"/>
            <a:ext cx="2971800" cy="6289920"/>
          </a:xfrm>
          <a:prstGeom prst="rect">
            <a:avLst/>
          </a:prstGeom>
          <a:ln w="0">
            <a:noFill/>
          </a:ln>
        </p:spPr>
      </p:pic>
      <p:sp>
        <p:nvSpPr>
          <p:cNvPr id="67" name=""/>
          <p:cNvSpPr/>
          <p:nvPr/>
        </p:nvSpPr>
        <p:spPr>
          <a:xfrm>
            <a:off x="6400800" y="685800"/>
            <a:ext cx="1143000" cy="4572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1" lang="en-US" sz="1500" spc="-1" strike="noStrike">
                <a:latin typeface="Arial"/>
              </a:rPr>
              <a:t>All Measured Pathways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TP53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2022-10-21T04:24:01Z</dcterms:created>
  <dc:creator/>
  <dc:description/>
  <dc:language>en-US</dc:language>
  <cp:lastModifiedBy/>
  <dcterms:modified xsi:type="dcterms:W3CDTF">2022-10-21T04:49:18Z</dcterms:modified>
  <cp:revision>1</cp:revision>
  <dc:subject/>
  <dc:title/>
</cp:coreProperties>
</file>