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C9B-06C0-464C-B476-607ECBC6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7297-E782-4544-B27C-8B643C4E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24A5-538A-41F0-9A49-27F0F9D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965-6936-44A4-B9D8-EB664E6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3235-8546-4E15-AF10-0E1074D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99-CE4B-4621-950A-B1862BC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815E-D005-48EB-A1B9-0B9F8DA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6BA1-4A68-4C4E-8F64-B0A8AFED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EFE7-4274-482F-9CE9-4B1841E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DE4-4517-4AE9-97AB-EADF849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AE17-C51A-4505-89D7-F8E5460C6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BC5B-BC84-41F8-99D4-C7CCDE54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0693-9685-40E9-9689-CA36470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EDB-EF21-4EF8-8725-980C9B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581-2BD4-4706-B910-036FFB8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777-6093-4759-A937-BC04F5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6D4-F70D-4491-B89B-4A8760DC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583F-56F9-404A-8129-9DEB712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456B-35E6-4717-A323-4F8F386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7B31-858A-4BF4-A4E2-0461635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53D-C4B7-4187-87FC-A878E6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F782-C284-4082-8624-1AC21B54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E759-89E1-4F0B-A6D4-94532F55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104-5105-4CEC-A419-9774081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8A2B-BFF7-48CE-8916-F39CC88C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C22D-3776-4AEF-8668-AFF9F1F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989C-04CE-421A-A7D6-B4C56EDE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6D85-EDC9-4963-841A-D6880ABF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3B5C-2116-4B77-8405-DC77BB19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5E3B-C7DA-4DF3-879F-EF7DD7D4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2B8D-FCFF-4AFB-A6D9-26A1B76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E4B-C585-4223-9501-04908B0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9B0E-63AB-4378-B965-D5FE439C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27AA-1A9D-42FA-8660-69B0B4DE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E9C5-0FEE-4C07-93FE-47CDE847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F40A-6B8F-4875-A836-FA148FFC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F32-388F-4277-9801-71AF2640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E61D2-B25B-4AA3-BEC9-FC5DBAD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11173-5EAA-4E4F-B0D6-FEE4E06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D33-4B61-49A3-97EE-F4BE30E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E418-C80F-46B5-B214-9CD4B30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74349-5CD9-4DE4-B696-E35BD78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05988-B087-4BD8-ABB7-FF2C4E25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9B3A-7B1A-42D0-A405-5AAECA74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28E9B-7B94-4701-8E79-3214983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631E-7E86-4594-A830-FFA7827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9B8-8BF2-4179-8E08-09D3D426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78D0-F756-468B-B78A-170505AF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3BCD-E13F-4883-96B7-222DECE4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BA05-0F3C-4ED4-BCBA-B3E2B44F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FDBC-9D04-44E2-9DEA-AF41D539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8CC8-E3E4-4AFB-B255-BFBBBE2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5C1-3214-4FDA-A83E-16B9C17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FC24A-111B-4ED9-976B-C4102EF5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689E-8DFC-49D8-AC88-26B7949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944-5DF0-461C-94C5-ABB4682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EEDF-2E06-4EFD-A5F9-47E5D37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9FB7-2421-4DEF-8C37-374999F6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2F44-487F-406E-AC1E-ADBED13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C3AB-1F3C-4093-A0C8-A1CBC36A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58C-2859-4106-85F6-F23EAA7FA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02D7-5AE5-4DB9-BAD8-466891E8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7AA7-5ABC-44E6-85AA-C24B30BEA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C7B9C-A3C9-4D3B-BB55-6EE654144DB8}"/>
              </a:ext>
            </a:extLst>
          </p:cNvPr>
          <p:cNvSpPr txBox="1"/>
          <p:nvPr/>
        </p:nvSpPr>
        <p:spPr>
          <a:xfrm>
            <a:off x="3130694" y="865194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Rows x 30 Factors</a:t>
            </a:r>
          </a:p>
          <a:p>
            <a:pPr algn="ctr"/>
            <a:r>
              <a:rPr lang="en-US" dirty="0"/>
              <a:t>191 Countries and 60 Years Represented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278B5-7625-4336-94B1-728F1C869280}"/>
              </a:ext>
            </a:extLst>
          </p:cNvPr>
          <p:cNvSpPr txBox="1"/>
          <p:nvPr/>
        </p:nvSpPr>
        <p:spPr>
          <a:xfrm>
            <a:off x="3932323" y="2643517"/>
            <a:ext cx="23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Rows x 6 Factors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C3498A-D103-4FCA-9999-8A6481520A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13448" y="1511525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82BEF-2D97-4155-B950-4E4A91344242}"/>
              </a:ext>
            </a:extLst>
          </p:cNvPr>
          <p:cNvSpPr txBox="1"/>
          <p:nvPr/>
        </p:nvSpPr>
        <p:spPr>
          <a:xfrm>
            <a:off x="5424471" y="1754355"/>
            <a:ext cx="399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only socioeconomic factors</a:t>
            </a:r>
          </a:p>
          <a:p>
            <a:r>
              <a:rPr lang="en-US" dirty="0"/>
              <a:t>Remove factors with &lt;1000 observations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3FE3E-E983-4828-834A-C720226FACB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113447" y="3012849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9AAE59-3EC2-4EFE-B40C-26372C6F17B7}"/>
              </a:ext>
            </a:extLst>
          </p:cNvPr>
          <p:cNvSpPr txBox="1"/>
          <p:nvPr/>
        </p:nvSpPr>
        <p:spPr>
          <a:xfrm>
            <a:off x="5424471" y="3255679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and center data</a:t>
            </a:r>
          </a:p>
          <a:p>
            <a:r>
              <a:rPr lang="en-US" dirty="0"/>
              <a:t>Remove observations with missing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D79DE-A3C7-40B5-AED1-EF14325A2062}"/>
              </a:ext>
            </a:extLst>
          </p:cNvPr>
          <p:cNvSpPr txBox="1"/>
          <p:nvPr/>
        </p:nvSpPr>
        <p:spPr>
          <a:xfrm>
            <a:off x="3130692" y="4144841"/>
            <a:ext cx="3965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1021 Rows x 6 Factors</a:t>
            </a:r>
          </a:p>
        </p:txBody>
      </p:sp>
    </p:spTree>
    <p:extLst>
      <p:ext uri="{BB962C8B-B14F-4D97-AF65-F5344CB8AC3E}">
        <p14:creationId xmlns:p14="http://schemas.microsoft.com/office/powerpoint/2010/main" val="372463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E10A40-78BB-4211-BA8C-9B017281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4" y="696713"/>
            <a:ext cx="9289772" cy="54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Elison</dc:creator>
  <cp:lastModifiedBy>Weston Elison</cp:lastModifiedBy>
  <cp:revision>8</cp:revision>
  <dcterms:created xsi:type="dcterms:W3CDTF">2021-04-01T21:42:24Z</dcterms:created>
  <dcterms:modified xsi:type="dcterms:W3CDTF">2021-04-02T03:57:04Z</dcterms:modified>
</cp:coreProperties>
</file>