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A3C9B-06C0-464C-B476-607ECBC60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8E7297-E782-4544-B27C-8B643C4E0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E24A5-538A-41F0-9A49-27F0F9D81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D4B3-3277-43F5-9721-7AA08BF389B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68965-6936-44A4-B9D8-EB664E698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C3235-8546-4E15-AF10-0E1074DDA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18F3-C3DC-45C9-9EA4-3A4F5E57E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4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38299-CE4B-4621-950A-B1862BC89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12815E-D005-48EB-A1B9-0B9F8DAA5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B6BA1-4A68-4C4E-8F64-B0A8AFEDD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D4B3-3277-43F5-9721-7AA08BF389B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4EFE7-4274-482F-9CE9-4B1841EDB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65DE4-4517-4AE9-97AB-EADF8498C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18F3-C3DC-45C9-9EA4-3A4F5E57E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9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BFAE17-C51A-4505-89D7-F8E5460C69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70BC5B-BC84-41F8-99D4-C7CCDE54A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00693-9685-40E9-9689-CA364707B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D4B3-3277-43F5-9721-7AA08BF389B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0EEDB-EF21-4EF8-8725-980C9B06E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11581-2BD4-4706-B910-036FFB8E7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18F3-C3DC-45C9-9EA4-3A4F5E57E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984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61777-6093-4759-A937-BC04F5671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706D4-F70D-4491-B89B-4A8760DCD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3583F-56F9-404A-8129-9DEB71265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D4B3-3277-43F5-9721-7AA08BF389B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B456B-35E6-4717-A323-4F8F386F1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87B31-858A-4BF4-A4E2-0461635E2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18F3-C3DC-45C9-9EA4-3A4F5E57E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62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1653D-C4B7-4187-87FC-A878E6A04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9F782-C284-4082-8624-1AC21B542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0E759-89E1-4F0B-A6D4-94532F553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D4B3-3277-43F5-9721-7AA08BF389B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91104-5105-4CEC-A419-97740816C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08A2B-BFF7-48CE-8916-F39CC88CF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18F3-C3DC-45C9-9EA4-3A4F5E57E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1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0C22D-3776-4AEF-8668-AFF9F1F77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E989C-04CE-421A-A7D6-B4C56EDE65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46D85-EDC9-4963-841A-D6880ABFF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93B5C-2116-4B77-8405-DC77BB19F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D4B3-3277-43F5-9721-7AA08BF389B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C5E3B-C7DA-4DF3-879F-EF7DD7D4B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62B8D-FCFF-4AFB-A6D9-26A1B7660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18F3-C3DC-45C9-9EA4-3A4F5E57E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9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AE4B-C585-4223-9501-04908B05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59B0E-63AB-4378-B965-D5FE439CE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CD27AA-1A9D-42FA-8660-69B0B4DE7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71E9C5-0FEE-4C07-93FE-47CDE847B1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EBF40A-6B8F-4875-A836-FA148FFC95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1E9F32-388F-4277-9801-71AF2640B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D4B3-3277-43F5-9721-7AA08BF389B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2E61D2-B25B-4AA3-BEC9-FC5DBAD3B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411173-5EAA-4E4F-B0D6-FEE4E063A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18F3-C3DC-45C9-9EA4-3A4F5E57E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48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17D33-4B61-49A3-97EE-F4BE30ED8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2E418-C80F-46B5-B214-9CD4B302F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D4B3-3277-43F5-9721-7AA08BF389B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074349-5CD9-4DE4-B696-E35BD78DF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705988-B087-4BD8-ABB7-FF2C4E255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18F3-C3DC-45C9-9EA4-3A4F5E57E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97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C59B3A-7B1A-42D0-A405-5AAECA748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D4B3-3277-43F5-9721-7AA08BF389B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C28E9B-7B94-4701-8E79-321498314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BE631E-7E86-4594-A830-FFA782788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18F3-C3DC-45C9-9EA4-3A4F5E57E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84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149B8-8BF2-4179-8E08-09D3D4267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B78D0-F756-468B-B78A-170505AF2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F23BCD-E13F-4883-96B7-222DECE49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FBA05-0F3C-4ED4-BCBA-B3E2B44F6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D4B3-3277-43F5-9721-7AA08BF389B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1FDBC-9D04-44E2-9DEA-AF41D539A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4B8CC8-E3E4-4AFB-B255-BFBBBE22B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18F3-C3DC-45C9-9EA4-3A4F5E57E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8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9D5C1-3214-4FDA-A83E-16B9C1774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3FC24A-111B-4ED9-976B-C4102EF5B4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E5689E-8DFC-49D8-AC88-26B794934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29944-5DF0-461C-94C5-ABB468296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D4B3-3277-43F5-9721-7AA08BF389B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8EEDF-2E06-4EFD-A5F9-47E5D37D7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39FB7-2421-4DEF-8C37-374999F6C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18F3-C3DC-45C9-9EA4-3A4F5E57E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4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222F44-487F-406E-AC1E-ADBED13E5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5C3AB-1F3C-4093-A0C8-A1CBC36A4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2158C-2859-4106-85F6-F23EAA7FA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6D4B3-3277-43F5-9721-7AA08BF389B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C02D7-5AE5-4DB9-BAD8-466891E85F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07AA7-5ABC-44E6-85AA-C24B30BEA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B18F3-C3DC-45C9-9EA4-3A4F5E57E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45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9C7B9C-A3C9-4D3B-BB55-6EE654144DB8}"/>
              </a:ext>
            </a:extLst>
          </p:cNvPr>
          <p:cNvSpPr txBox="1"/>
          <p:nvPr/>
        </p:nvSpPr>
        <p:spPr>
          <a:xfrm>
            <a:off x="2872277" y="626655"/>
            <a:ext cx="396550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11289 Rows x 30 Factors</a:t>
            </a:r>
          </a:p>
          <a:p>
            <a:pPr algn="ctr"/>
            <a:r>
              <a:rPr lang="en-US" dirty="0"/>
              <a:t>191 Countries and 60 Years Represented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5278B5-7625-4336-94B1-728F1C869280}"/>
              </a:ext>
            </a:extLst>
          </p:cNvPr>
          <p:cNvSpPr txBox="1"/>
          <p:nvPr/>
        </p:nvSpPr>
        <p:spPr>
          <a:xfrm>
            <a:off x="2872280" y="2312645"/>
            <a:ext cx="396550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1240 Rows x 10 Factors</a:t>
            </a:r>
          </a:p>
          <a:p>
            <a:pPr algn="ctr"/>
            <a:r>
              <a:rPr lang="en-US" dirty="0"/>
              <a:t>145 Countries and 18 Years Represented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C3498A-D103-4FCA-9999-8A6481520A3A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4855032" y="1272986"/>
            <a:ext cx="3" cy="1039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6A274E1-5F0D-4E39-9010-076FCFEA966E}"/>
              </a:ext>
            </a:extLst>
          </p:cNvPr>
          <p:cNvSpPr txBox="1"/>
          <p:nvPr/>
        </p:nvSpPr>
        <p:spPr>
          <a:xfrm>
            <a:off x="2872277" y="4066973"/>
            <a:ext cx="396550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1240 Rows x 10 Factors</a:t>
            </a:r>
          </a:p>
          <a:p>
            <a:pPr algn="ctr"/>
            <a:r>
              <a:rPr lang="en-US" dirty="0"/>
              <a:t>145 Countries and 18 Years Represented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782BEF-2D97-4155-B950-4E4A91344242}"/>
              </a:ext>
            </a:extLst>
          </p:cNvPr>
          <p:cNvSpPr txBox="1"/>
          <p:nvPr/>
        </p:nvSpPr>
        <p:spPr>
          <a:xfrm>
            <a:off x="5166054" y="1469650"/>
            <a:ext cx="5010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 factors with &lt;1000 observations</a:t>
            </a:r>
          </a:p>
          <a:p>
            <a:r>
              <a:rPr lang="en-US" dirty="0"/>
              <a:t>Remove observations with &lt;50% attribute coverage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433FE3E-E983-4828-834A-C720226FACBE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4855032" y="2958976"/>
            <a:ext cx="3" cy="11079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69AAE59-3EC2-4EFE-B40C-26372C6F17B7}"/>
              </a:ext>
            </a:extLst>
          </p:cNvPr>
          <p:cNvSpPr txBox="1"/>
          <p:nvPr/>
        </p:nvSpPr>
        <p:spPr>
          <a:xfrm>
            <a:off x="5166054" y="3328308"/>
            <a:ext cx="266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Normalize and center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7D79DE-A3C7-40B5-AED1-EF14325A2062}"/>
              </a:ext>
            </a:extLst>
          </p:cNvPr>
          <p:cNvSpPr txBox="1"/>
          <p:nvPr/>
        </p:nvSpPr>
        <p:spPr>
          <a:xfrm>
            <a:off x="2872277" y="5845296"/>
            <a:ext cx="39655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 Observations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FFEBFC-4440-4941-B54B-5F3885FFA485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>
            <a:off x="4855032" y="4713304"/>
            <a:ext cx="0" cy="11319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FB6B510-01AD-4ED7-9255-0A30753E5832}"/>
              </a:ext>
            </a:extLst>
          </p:cNvPr>
          <p:cNvSpPr txBox="1"/>
          <p:nvPr/>
        </p:nvSpPr>
        <p:spPr>
          <a:xfrm>
            <a:off x="5166054" y="5094755"/>
            <a:ext cx="4267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observations with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3724634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58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Weston Elison</dc:creator>
  <cp:lastModifiedBy>Weston Elison</cp:lastModifiedBy>
  <cp:revision>4</cp:revision>
  <dcterms:created xsi:type="dcterms:W3CDTF">2021-04-01T21:42:24Z</dcterms:created>
  <dcterms:modified xsi:type="dcterms:W3CDTF">2021-04-01T22:07:35Z</dcterms:modified>
</cp:coreProperties>
</file>