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3C9B-06C0-464C-B476-607ECBC6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E7297-E782-4544-B27C-8B643C4E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24A5-538A-41F0-9A49-27F0F9D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8965-6936-44A4-B9D8-EB664E69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3235-8546-4E15-AF10-0E1074DD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8299-CE4B-4621-950A-B1862BC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2815E-D005-48EB-A1B9-0B9F8DAA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6BA1-4A68-4C4E-8F64-B0A8AFED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EFE7-4274-482F-9CE9-4B1841E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5DE4-4517-4AE9-97AB-EADF849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AE17-C51A-4505-89D7-F8E5460C6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0BC5B-BC84-41F8-99D4-C7CCDE54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0693-9685-40E9-9689-CA364707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EEDB-EF21-4EF8-8725-980C9B06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581-2BD4-4706-B910-036FFB8E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1777-6093-4759-A937-BC04F567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06D4-F70D-4491-B89B-4A8760DC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583F-56F9-404A-8129-9DEB712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456B-35E6-4717-A323-4F8F386F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7B31-858A-4BF4-A4E2-0461635E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6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53D-C4B7-4187-87FC-A878E6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9F782-C284-4082-8624-1AC21B54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E759-89E1-4F0B-A6D4-94532F55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1104-5105-4CEC-A419-9774081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8A2B-BFF7-48CE-8916-F39CC88C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C22D-3776-4AEF-8668-AFF9F1F7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989C-04CE-421A-A7D6-B4C56EDE6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6D85-EDC9-4963-841A-D6880ABF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3B5C-2116-4B77-8405-DC77BB19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5E3B-C7DA-4DF3-879F-EF7DD7D4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2B8D-FCFF-4AFB-A6D9-26A1B766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AE4B-C585-4223-9501-04908B0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9B0E-63AB-4378-B965-D5FE439C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27AA-1A9D-42FA-8660-69B0B4DE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1E9C5-0FEE-4C07-93FE-47CDE847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BF40A-6B8F-4875-A836-FA148FFC9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E9F32-388F-4277-9801-71AF2640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E61D2-B25B-4AA3-BEC9-FC5DBAD3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11173-5EAA-4E4F-B0D6-FEE4E06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7D33-4B61-49A3-97EE-F4BE30ED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2E418-C80F-46B5-B214-9CD4B302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74349-5CD9-4DE4-B696-E35BD78D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05988-B087-4BD8-ABB7-FF2C4E25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59B3A-7B1A-42D0-A405-5AAECA74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28E9B-7B94-4701-8E79-3214983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631E-7E86-4594-A830-FFA7827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9B8-8BF2-4179-8E08-09D3D426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78D0-F756-468B-B78A-170505AF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23BCD-E13F-4883-96B7-222DECE4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BA05-0F3C-4ED4-BCBA-B3E2B44F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FDBC-9D04-44E2-9DEA-AF41D539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B8CC8-E3E4-4AFB-B255-BFBBBE22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D5C1-3214-4FDA-A83E-16B9C177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FC24A-111B-4ED9-976B-C4102EF5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689E-8DFC-49D8-AC88-26B794934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29944-5DF0-461C-94C5-ABB4682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EEDF-2E06-4EFD-A5F9-47E5D37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39FB7-2421-4DEF-8C37-374999F6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4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22F44-487F-406E-AC1E-ADBED13E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5C3AB-1F3C-4093-A0C8-A1CBC36A4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158C-2859-4106-85F6-F23EAA7FA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D4B3-3277-43F5-9721-7AA08BF389B4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C02D7-5AE5-4DB9-BAD8-466891E85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7AA7-5ABC-44E6-85AA-C24B30BEA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18F3-C3DC-45C9-9EA4-3A4F5E57E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9C7B9C-A3C9-4D3B-BB55-6EE654144DB8}"/>
              </a:ext>
            </a:extLst>
          </p:cNvPr>
          <p:cNvSpPr txBox="1"/>
          <p:nvPr/>
        </p:nvSpPr>
        <p:spPr>
          <a:xfrm>
            <a:off x="3130694" y="865194"/>
            <a:ext cx="39655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Observations x 30 Factors</a:t>
            </a:r>
          </a:p>
          <a:p>
            <a:pPr algn="ctr"/>
            <a:r>
              <a:rPr lang="en-US" dirty="0"/>
              <a:t>191 Countries and 60 Years Represented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278B5-7625-4336-94B1-728F1C869280}"/>
              </a:ext>
            </a:extLst>
          </p:cNvPr>
          <p:cNvSpPr txBox="1"/>
          <p:nvPr/>
        </p:nvSpPr>
        <p:spPr>
          <a:xfrm>
            <a:off x="3932323" y="2643517"/>
            <a:ext cx="236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11289 Rows x 6 Factors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C3498A-D103-4FCA-9999-8A6481520A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113448" y="1511525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82BEF-2D97-4155-B950-4E4A91344242}"/>
              </a:ext>
            </a:extLst>
          </p:cNvPr>
          <p:cNvSpPr txBox="1"/>
          <p:nvPr/>
        </p:nvSpPr>
        <p:spPr>
          <a:xfrm>
            <a:off x="5424471" y="1754355"/>
            <a:ext cx="399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only socioeconomic factors</a:t>
            </a:r>
          </a:p>
          <a:p>
            <a:r>
              <a:rPr lang="en-US" dirty="0"/>
              <a:t>Remove factors with &lt;1000 observations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3FE3E-E983-4828-834A-C720226FACB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113447" y="3012849"/>
            <a:ext cx="1" cy="1131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9AAE59-3EC2-4EFE-B40C-26372C6F17B7}"/>
              </a:ext>
            </a:extLst>
          </p:cNvPr>
          <p:cNvSpPr txBox="1"/>
          <p:nvPr/>
        </p:nvSpPr>
        <p:spPr>
          <a:xfrm>
            <a:off x="5424471" y="3255679"/>
            <a:ext cx="4066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 and center data</a:t>
            </a:r>
          </a:p>
          <a:p>
            <a:r>
              <a:rPr lang="en-US" dirty="0"/>
              <a:t>Remove observations with missing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D79DE-A3C7-40B5-AED1-EF14325A2062}"/>
              </a:ext>
            </a:extLst>
          </p:cNvPr>
          <p:cNvSpPr txBox="1"/>
          <p:nvPr/>
        </p:nvSpPr>
        <p:spPr>
          <a:xfrm>
            <a:off x="3130692" y="4144841"/>
            <a:ext cx="39655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1021 Observations x 6 Factors</a:t>
            </a:r>
          </a:p>
        </p:txBody>
      </p:sp>
    </p:spTree>
    <p:extLst>
      <p:ext uri="{BB962C8B-B14F-4D97-AF65-F5344CB8AC3E}">
        <p14:creationId xmlns:p14="http://schemas.microsoft.com/office/powerpoint/2010/main" val="372463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2E6BB47-B015-430A-ABE4-3F9309E8A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24" y="1532979"/>
            <a:ext cx="7285351" cy="37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9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E10A40-78BB-4211-BA8C-9B017281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4" y="696713"/>
            <a:ext cx="9289772" cy="54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01D68A5-1CCB-478F-A8C0-8FADF3D80D2D}"/>
              </a:ext>
            </a:extLst>
          </p:cNvPr>
          <p:cNvSpPr/>
          <p:nvPr/>
        </p:nvSpPr>
        <p:spPr>
          <a:xfrm>
            <a:off x="1881775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7D3F0B-9E9F-4AEA-BECE-E8D219C30710}"/>
              </a:ext>
            </a:extLst>
          </p:cNvPr>
          <p:cNvSpPr/>
          <p:nvPr/>
        </p:nvSpPr>
        <p:spPr>
          <a:xfrm>
            <a:off x="3436255" y="3154680"/>
            <a:ext cx="548640" cy="5486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6922C-39A3-4FB4-9DF5-BDD80592BBFC}"/>
              </a:ext>
            </a:extLst>
          </p:cNvPr>
          <p:cNvSpPr txBox="1"/>
          <p:nvPr/>
        </p:nvSpPr>
        <p:spPr>
          <a:xfrm>
            <a:off x="2441766" y="77545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vs end rows by area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8760F8-0FE3-4D6F-B6CC-43C35DEADAC8}"/>
              </a:ext>
            </a:extLst>
          </p:cNvPr>
          <p:cNvSpPr/>
          <p:nvPr/>
        </p:nvSpPr>
        <p:spPr>
          <a:xfrm>
            <a:off x="6592858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ABD168-8B37-448B-A564-F473C6706927}"/>
              </a:ext>
            </a:extLst>
          </p:cNvPr>
          <p:cNvSpPr/>
          <p:nvPr/>
        </p:nvSpPr>
        <p:spPr>
          <a:xfrm>
            <a:off x="8298214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D085C-28F3-40F7-95B1-AB7F20B0D1F1}"/>
              </a:ext>
            </a:extLst>
          </p:cNvPr>
          <p:cNvSpPr txBox="1"/>
          <p:nvPr/>
        </p:nvSpPr>
        <p:spPr>
          <a:xfrm>
            <a:off x="6912956" y="775454"/>
            <a:ext cx="326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vs end rows*factors by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924E0-CD25-4DDF-B23E-3A872C16FBE9}"/>
              </a:ext>
            </a:extLst>
          </p:cNvPr>
          <p:cNvSpPr txBox="1"/>
          <p:nvPr/>
        </p:nvSpPr>
        <p:spPr>
          <a:xfrm>
            <a:off x="1808033" y="2514600"/>
            <a:ext cx="380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101FE-74F4-4BB9-A3B3-71EF51F38323}"/>
              </a:ext>
            </a:extLst>
          </p:cNvPr>
          <p:cNvSpPr txBox="1"/>
          <p:nvPr/>
        </p:nvSpPr>
        <p:spPr>
          <a:xfrm>
            <a:off x="2127582" y="3703320"/>
            <a:ext cx="3014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CA970-AAC6-4B1A-8000-78BD3B12CBC2}"/>
              </a:ext>
            </a:extLst>
          </p:cNvPr>
          <p:cNvSpPr txBox="1"/>
          <p:nvPr/>
        </p:nvSpPr>
        <p:spPr>
          <a:xfrm>
            <a:off x="6519115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E69D4-B7C0-4F2B-B8A8-C73FD928F116}"/>
              </a:ext>
            </a:extLst>
          </p:cNvPr>
          <p:cNvSpPr txBox="1"/>
          <p:nvPr/>
        </p:nvSpPr>
        <p:spPr>
          <a:xfrm>
            <a:off x="6725644" y="355244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Filtered For Completeness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133D7-3DD8-49B8-871A-FA6BE990F08A}"/>
              </a:ext>
            </a:extLst>
          </p:cNvPr>
          <p:cNvSpPr txBox="1"/>
          <p:nvPr/>
        </p:nvSpPr>
        <p:spPr>
          <a:xfrm>
            <a:off x="1621696" y="6677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1ABD58-EF2A-4DFF-82A1-6F1B3C4305D4}"/>
              </a:ext>
            </a:extLst>
          </p:cNvPr>
          <p:cNvSpPr txBox="1"/>
          <p:nvPr/>
        </p:nvSpPr>
        <p:spPr>
          <a:xfrm>
            <a:off x="6183734" y="667731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21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6D9D87-E609-453F-B378-10D1FE91D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52" y="1054402"/>
            <a:ext cx="9138696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9DB542-4463-4FF0-8E8D-79F4F7974520}"/>
              </a:ext>
            </a:extLst>
          </p:cNvPr>
          <p:cNvSpPr/>
          <p:nvPr/>
        </p:nvSpPr>
        <p:spPr>
          <a:xfrm>
            <a:off x="1032387" y="2116392"/>
            <a:ext cx="10323576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19C1A-F780-49CA-B73D-0E1FD7AF5F13}"/>
              </a:ext>
            </a:extLst>
          </p:cNvPr>
          <p:cNvSpPr/>
          <p:nvPr/>
        </p:nvSpPr>
        <p:spPr>
          <a:xfrm>
            <a:off x="1032387" y="2116392"/>
            <a:ext cx="932688" cy="5486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41146-978F-40EE-A904-04FFE4D61567}"/>
              </a:ext>
            </a:extLst>
          </p:cNvPr>
          <p:cNvSpPr txBox="1"/>
          <p:nvPr/>
        </p:nvSpPr>
        <p:spPr>
          <a:xfrm>
            <a:off x="4576768" y="1719103"/>
            <a:ext cx="3805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20E7D-0DE9-44ED-B0AB-7737D60A1F6B}"/>
              </a:ext>
            </a:extLst>
          </p:cNvPr>
          <p:cNvSpPr txBox="1"/>
          <p:nvPr/>
        </p:nvSpPr>
        <p:spPr>
          <a:xfrm>
            <a:off x="-136047" y="1719103"/>
            <a:ext cx="3584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AE7F1-7130-45B5-90B6-4798CD12072C}"/>
              </a:ext>
            </a:extLst>
          </p:cNvPr>
          <p:cNvSpPr txBox="1"/>
          <p:nvPr/>
        </p:nvSpPr>
        <p:spPr>
          <a:xfrm>
            <a:off x="835859" y="972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830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CBEF8A-B74F-4452-BFB0-B7AE38C0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408001"/>
            <a:ext cx="1155292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7E6F714-4093-4EEA-961A-596B9FA5DD58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E28BD5-BCB3-4D32-BE07-6CAD1B7120AC}"/>
              </a:ext>
            </a:extLst>
          </p:cNvPr>
          <p:cNvSpPr/>
          <p:nvPr/>
        </p:nvSpPr>
        <p:spPr>
          <a:xfrm>
            <a:off x="7731070" y="5008553"/>
            <a:ext cx="246888" cy="2468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9946A-0B61-411B-B566-2D1E3FB9526E}"/>
              </a:ext>
            </a:extLst>
          </p:cNvPr>
          <p:cNvSpPr txBox="1"/>
          <p:nvPr/>
        </p:nvSpPr>
        <p:spPr>
          <a:xfrm>
            <a:off x="4229572" y="5301829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116F0-6594-4615-99D7-0967BCDEC5E7}"/>
              </a:ext>
            </a:extLst>
          </p:cNvPr>
          <p:cNvSpPr txBox="1"/>
          <p:nvPr/>
        </p:nvSpPr>
        <p:spPr>
          <a:xfrm>
            <a:off x="6158501" y="5304188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F32A8D-D233-413D-946D-26AE7B8E8CC8}"/>
              </a:ext>
            </a:extLst>
          </p:cNvPr>
          <p:cNvSpPr/>
          <p:nvPr/>
        </p:nvSpPr>
        <p:spPr>
          <a:xfrm>
            <a:off x="329328" y="1600200"/>
            <a:ext cx="3657600" cy="3657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4705DC-EF54-453C-B4C8-05FE96DA99C1}"/>
              </a:ext>
            </a:extLst>
          </p:cNvPr>
          <p:cNvSpPr/>
          <p:nvPr/>
        </p:nvSpPr>
        <p:spPr>
          <a:xfrm>
            <a:off x="2034684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9DACF-9CA0-4EBB-BB79-695F294AA150}"/>
              </a:ext>
            </a:extLst>
          </p:cNvPr>
          <p:cNvSpPr txBox="1"/>
          <p:nvPr/>
        </p:nvSpPr>
        <p:spPr>
          <a:xfrm>
            <a:off x="255585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604B4-D78B-43ED-BFF6-B2506F70DEBF}"/>
              </a:ext>
            </a:extLst>
          </p:cNvPr>
          <p:cNvSpPr txBox="1"/>
          <p:nvPr/>
        </p:nvSpPr>
        <p:spPr>
          <a:xfrm>
            <a:off x="462114" y="351887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1C13EC-29F3-417F-8256-1D0984AADC88}"/>
              </a:ext>
            </a:extLst>
          </p:cNvPr>
          <p:cNvSpPr/>
          <p:nvPr/>
        </p:nvSpPr>
        <p:spPr>
          <a:xfrm>
            <a:off x="8278815" y="1600200"/>
            <a:ext cx="3657600" cy="3657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EE6CE5-91AA-44FB-8A6C-31F4EBA2FDB6}"/>
              </a:ext>
            </a:extLst>
          </p:cNvPr>
          <p:cNvSpPr/>
          <p:nvPr/>
        </p:nvSpPr>
        <p:spPr>
          <a:xfrm>
            <a:off x="9984171" y="3305556"/>
            <a:ext cx="246888" cy="24688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9B1E5-BFAD-46CC-84BF-CF74B7092985}"/>
              </a:ext>
            </a:extLst>
          </p:cNvPr>
          <p:cNvSpPr txBox="1"/>
          <p:nvPr/>
        </p:nvSpPr>
        <p:spPr>
          <a:xfrm>
            <a:off x="8205072" y="2237601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21624-508E-4271-9A2F-69C0043A8D0D}"/>
              </a:ext>
            </a:extLst>
          </p:cNvPr>
          <p:cNvSpPr txBox="1"/>
          <p:nvPr/>
        </p:nvSpPr>
        <p:spPr>
          <a:xfrm>
            <a:off x="8411601" y="3518874"/>
            <a:ext cx="3392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597BC-E205-46CE-B9CF-C29D5263D51F}"/>
              </a:ext>
            </a:extLst>
          </p:cNvPr>
          <p:cNvSpPr txBox="1"/>
          <p:nvPr/>
        </p:nvSpPr>
        <p:spPr>
          <a:xfrm>
            <a:off x="462114" y="1145006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FD3E83-8EE4-4252-B6DF-C9FC4864CE26}"/>
              </a:ext>
            </a:extLst>
          </p:cNvPr>
          <p:cNvSpPr txBox="1"/>
          <p:nvPr/>
        </p:nvSpPr>
        <p:spPr>
          <a:xfrm>
            <a:off x="4340133" y="1145005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7356AB-852D-46F7-B475-EFF68221B286}"/>
              </a:ext>
            </a:extLst>
          </p:cNvPr>
          <p:cNvSpPr txBox="1"/>
          <p:nvPr/>
        </p:nvSpPr>
        <p:spPr>
          <a:xfrm>
            <a:off x="8278005" y="1145004"/>
            <a:ext cx="343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1503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1679D75-3263-49F2-89FE-F0E8BCBE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6" y="1292167"/>
            <a:ext cx="11754107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CF6A6DD-6FDE-4138-B5BF-512B625FD528}"/>
              </a:ext>
            </a:extLst>
          </p:cNvPr>
          <p:cNvSpPr/>
          <p:nvPr/>
        </p:nvSpPr>
        <p:spPr>
          <a:xfrm>
            <a:off x="2932922" y="1684176"/>
            <a:ext cx="3657600" cy="36576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CCCBE0-3E89-4425-9ECE-0F00CA1526FA}"/>
              </a:ext>
            </a:extLst>
          </p:cNvPr>
          <p:cNvSpPr/>
          <p:nvPr/>
        </p:nvSpPr>
        <p:spPr>
          <a:xfrm>
            <a:off x="6498475" y="4895167"/>
            <a:ext cx="246888" cy="24688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DC1D1-6AE1-4643-B038-899666861D84}"/>
              </a:ext>
            </a:extLst>
          </p:cNvPr>
          <p:cNvSpPr txBox="1"/>
          <p:nvPr/>
        </p:nvSpPr>
        <p:spPr>
          <a:xfrm>
            <a:off x="6350289" y="3105834"/>
            <a:ext cx="3805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Initial Composite Data</a:t>
            </a:r>
          </a:p>
          <a:p>
            <a:pPr algn="ctr"/>
            <a:r>
              <a:rPr lang="en-US" b="1" dirty="0"/>
              <a:t>11289 Observations, 30 Factors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4AA4C-7614-4ECF-A069-4EF40FDA1097}"/>
              </a:ext>
            </a:extLst>
          </p:cNvPr>
          <p:cNvSpPr txBox="1"/>
          <p:nvPr/>
        </p:nvSpPr>
        <p:spPr>
          <a:xfrm>
            <a:off x="6711673" y="4695445"/>
            <a:ext cx="32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 Without Missing Values</a:t>
            </a:r>
          </a:p>
          <a:p>
            <a:pPr algn="ctr"/>
            <a:r>
              <a:rPr lang="en-US" b="1" dirty="0"/>
              <a:t>1021 Observations, 6 Factors</a:t>
            </a:r>
          </a:p>
        </p:txBody>
      </p:sp>
    </p:spTree>
    <p:extLst>
      <p:ext uri="{BB962C8B-B14F-4D97-AF65-F5344CB8AC3E}">
        <p14:creationId xmlns:p14="http://schemas.microsoft.com/office/powerpoint/2010/main" val="308527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165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Weston Elison</dc:creator>
  <cp:lastModifiedBy>Weston Elison</cp:lastModifiedBy>
  <cp:revision>19</cp:revision>
  <dcterms:created xsi:type="dcterms:W3CDTF">2021-04-01T21:42:24Z</dcterms:created>
  <dcterms:modified xsi:type="dcterms:W3CDTF">2021-04-13T22:45:14Z</dcterms:modified>
</cp:coreProperties>
</file>