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265A-39C6-4B83-8659-651F5A54F6B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631D-4457-47E6-8F75-F466156C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7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265A-39C6-4B83-8659-651F5A54F6B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631D-4457-47E6-8F75-F466156C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8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265A-39C6-4B83-8659-651F5A54F6B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631D-4457-47E6-8F75-F466156C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5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265A-39C6-4B83-8659-651F5A54F6B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631D-4457-47E6-8F75-F466156C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5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265A-39C6-4B83-8659-651F5A54F6B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631D-4457-47E6-8F75-F466156C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265A-39C6-4B83-8659-651F5A54F6B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631D-4457-47E6-8F75-F466156C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8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265A-39C6-4B83-8659-651F5A54F6B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631D-4457-47E6-8F75-F466156C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6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265A-39C6-4B83-8659-651F5A54F6B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631D-4457-47E6-8F75-F466156C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5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265A-39C6-4B83-8659-651F5A54F6B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631D-4457-47E6-8F75-F466156C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5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265A-39C6-4B83-8659-651F5A54F6B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631D-4457-47E6-8F75-F466156C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3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265A-39C6-4B83-8659-651F5A54F6B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631D-4457-47E6-8F75-F466156C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4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6265A-39C6-4B83-8659-651F5A54F6B6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C631D-4457-47E6-8F75-F466156CC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9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2" Target="../media/image1.pn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9176" y="4272285"/>
            <a:ext cx="1415003" cy="369332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err="1" lang="en-US" smtClean="0"/>
              <a:t> </a:t>
            </a:r>
            <a:endParaRPr dirty="0" lang="en-US"/>
          </a:p>
        </p:txBody>
      </p:sp>
      <p:pic>
        <p:nvPicPr>
          <p:cNvPr id="2" name="${testImage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383" y="1033263"/>
            <a:ext cx="650222" cy="6502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89529" y="1237129"/>
            <a:ext cx="1180644" cy="369332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pPr algn="l"/>
            <a:r>
              <a:rPr dirty="0" lang="en-US" smtClean="0"/>
              <a:t>this is test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9176" y="2554941"/>
            <a:ext cx="1258421" cy="369332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dirty="0" err="1" lang="en-US" smtClean="0"/>
              <a:t> 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723170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Yuriy Lozynskyy</dc:creator>
  <cp:lastModifiedBy>Yuriy Lozynskyy</cp:lastModifiedBy>
  <cp:revision>4</cp:revision>
  <dcterms:created xsi:type="dcterms:W3CDTF">2016-04-12T13:33:50Z</dcterms:created>
  <dcterms:modified xsi:type="dcterms:W3CDTF">2016-04-13T13:54:32Z</dcterms:modified>
</cp:coreProperties>
</file>