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85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16/11/21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7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16/11/21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16/11/21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5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16/11/21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5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16/11/21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16/11/21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16/11/21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16/11/21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16/11/21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5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16/11/21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3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16/11/21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265A-39C6-4B83-8659-651F5A54F6B6}" type="datetimeFigureOut">
              <a:rPr lang="en-US" smtClean="0"/>
              <a:t>16/11/21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9318" y="4533779"/>
            <a:ext cx="141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${</a:t>
            </a:r>
            <a:r>
              <a:rPr lang="en-US" dirty="0" err="1" smtClean="0"/>
              <a:t>testDelete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2" name="${testImage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383" y="1033263"/>
            <a:ext cx="650222" cy="6502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9529" y="1237129"/>
            <a:ext cx="118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${</a:t>
            </a:r>
            <a:r>
              <a:rPr lang="en-US" dirty="0" err="1" smtClean="0"/>
              <a:t>testText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5340" y="2530037"/>
            <a:ext cx="12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${</a:t>
            </a:r>
            <a:r>
              <a:rPr lang="en-US" dirty="0" err="1" smtClean="0"/>
              <a:t>testHtml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7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自定义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Lozynskyy</dc:creator>
  <cp:lastModifiedBy>simon gaius</cp:lastModifiedBy>
  <cp:revision>5</cp:revision>
  <dcterms:created xsi:type="dcterms:W3CDTF">2016-04-12T13:33:50Z</dcterms:created>
  <dcterms:modified xsi:type="dcterms:W3CDTF">2016-11-21T07:18:05Z</dcterms:modified>
</cp:coreProperties>
</file>