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9176" y="4272285"/>
            <a:ext cx="14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${</a:t>
            </a:r>
            <a:r>
              <a:rPr lang="en-US" dirty="0" err="1" smtClean="0"/>
              <a:t>testDelete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" name="${testImage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83" y="1033263"/>
            <a:ext cx="650222" cy="650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9529" y="1237129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${</a:t>
            </a:r>
            <a:r>
              <a:rPr lang="en-US" dirty="0" err="1" smtClean="0"/>
              <a:t>testText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9176" y="2554941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${</a:t>
            </a:r>
            <a:r>
              <a:rPr lang="en-US" dirty="0" err="1" smtClean="0"/>
              <a:t>testHtml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Lozynskyy</dc:creator>
  <cp:lastModifiedBy>Yuriy Lozynskyy</cp:lastModifiedBy>
  <cp:revision>4</cp:revision>
  <dcterms:created xsi:type="dcterms:W3CDTF">2016-04-12T13:33:50Z</dcterms:created>
  <dcterms:modified xsi:type="dcterms:W3CDTF">2016-04-13T13:54:32Z</dcterms:modified>
</cp:coreProperties>
</file>