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62" r:id="rId2"/>
    <p:sldId id="261" r:id="rId3"/>
  </p:sldIdLst>
  <p:sldSz cx="9144000" cy="6858000" type="screen4x3"/>
  <p:notesSz cx="6858000" cy="9144000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t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t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t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t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1400" kern="1200" baseline="-250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64" y="-584"/>
      </p:cViewPr>
      <p:guideLst>
        <p:guide orient="horz" pos="709"/>
        <p:guide orient="horz" pos="2387"/>
        <p:guide orient="horz" pos="1842"/>
        <p:guide orient="horz" pos="3521"/>
        <p:guide pos="793"/>
        <p:guide pos="2064"/>
        <p:guide pos="2517"/>
        <p:guide pos="3787"/>
        <p:guide pos="4014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6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7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72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4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23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5867400"/>
            <a:ext cx="8839200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/>
            <a:endParaRPr lang="zh-CN" altLang="en-US" sz="2400" baseline="0">
              <a:latin typeface="Times New Roman" charset="0"/>
              <a:cs typeface="Arial" charset="0"/>
            </a:endParaRPr>
          </a:p>
        </p:txBody>
      </p:sp>
      <p:pic>
        <p:nvPicPr>
          <p:cNvPr id="1027" name="Picture 3" descr="Kinetic_logo(RGB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685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381000" y="624840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50000"/>
              </a:spcBef>
            </a:pPr>
            <a:r>
              <a:rPr kumimoji="0" lang="en-GB" sz="2000" baseline="0">
                <a:solidFill>
                  <a:srgbClr val="FFFFFF"/>
                </a:solidFill>
                <a:ea typeface="MS PGothic" charset="0"/>
                <a:cs typeface="MS PGothic" charset="0"/>
              </a:rPr>
              <a:t>reach the moving world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1pPr>
      <a:lvl2pPr marL="257175" indent="-2555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525463" indent="-2555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charset="0"/>
        <a:buChar char="§"/>
        <a:defRPr kumimoji="1" sz="2400">
          <a:solidFill>
            <a:schemeClr val="tx1"/>
          </a:solidFill>
          <a:latin typeface="+mn-lt"/>
          <a:ea typeface="+mn-ea"/>
        </a:defRPr>
      </a:lvl3pPr>
      <a:lvl4pPr marL="809625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068388" indent="-2571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1525588" indent="-257175" algn="l" rtl="0" fontAlgn="base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1982788" indent="-257175" algn="l" rtl="0" fontAlgn="base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2439988" indent="-257175" algn="l" rtl="0" fontAlgn="base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2897188" indent="-257175" algn="l" rtl="0" fontAlgn="base">
        <a:lnSpc>
          <a:spcPts val="2000"/>
        </a:lnSpc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监测报告</a:t>
            </a:r>
            <a:endParaRPr kumimoji="1"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sz="4400" dirty="0" smtClean="0">
                <a:solidFill>
                  <a:srgbClr val="000000"/>
                </a:solidFill>
              </a:rPr>
              <a:t>KFC-</a:t>
            </a:r>
            <a:r>
              <a:rPr kumimoji="1" lang="zh-CN" altLang="en-US" sz="4400" dirty="0" smtClean="0">
                <a:solidFill>
                  <a:srgbClr val="000000"/>
                </a:solidFill>
              </a:rPr>
              <a:t>北京</a:t>
            </a:r>
            <a:endParaRPr kumimoji="1" lang="zh-CN" alt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2"/>
          <p:cNvSpPr txBox="1">
            <a:spLocks noChangeArrowheads="1"/>
          </p:cNvSpPr>
          <p:nvPr/>
        </p:nvSpPr>
        <p:spPr bwMode="auto">
          <a:xfrm>
            <a:off x="838200" y="1122363"/>
            <a:ext cx="2709863" cy="27098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fontAlgn="base"/>
            <a:endParaRPr kumimoji="0" lang="zh-CN" altLang="en-US" sz="1200" baseline="0">
              <a:latin typeface="Times New Roman" charset="0"/>
            </a:endParaRPr>
          </a:p>
        </p:txBody>
      </p:sp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3676650" y="1052513"/>
            <a:ext cx="3810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fontAlgn="base"/>
            <a:r>
              <a:rPr kumimoji="0" lang="zh-CN" altLang="en-US" baseline="0">
                <a:latin typeface="宋体" charset="0"/>
              </a:rPr>
              <a:t>社区位置：朝阳区</a:t>
            </a:r>
            <a:r>
              <a:rPr kumimoji="0" lang="en-US" altLang="zh-CN" baseline="0">
                <a:latin typeface="宋体" charset="0"/>
              </a:rPr>
              <a:t>CBD</a:t>
            </a:r>
            <a:r>
              <a:rPr kumimoji="0" lang="zh-CN" altLang="en-US" baseline="0">
                <a:latin typeface="宋体" charset="0"/>
              </a:rPr>
              <a:t>商圈高档公寓</a:t>
            </a:r>
          </a:p>
          <a:p>
            <a:pPr fontAlgn="base"/>
            <a:r>
              <a:rPr kumimoji="0" lang="zh-CN" altLang="en-US" baseline="0">
                <a:latin typeface="宋体" charset="0"/>
              </a:rPr>
              <a:t>社区属性及人口：</a:t>
            </a:r>
            <a:r>
              <a:rPr kumimoji="0" lang="zh-CN" baseline="0">
                <a:latin typeface="宋体" charset="0"/>
              </a:rPr>
              <a:t>B-ap</a:t>
            </a:r>
            <a:r>
              <a:rPr kumimoji="0" lang="zh-CN" altLang="en-US" baseline="0">
                <a:latin typeface="宋体" charset="0"/>
              </a:rPr>
              <a:t>, </a:t>
            </a:r>
            <a:r>
              <a:rPr kumimoji="0" lang="en-US" altLang="zh-CN" baseline="0">
                <a:latin typeface="宋体" charset="0"/>
              </a:rPr>
              <a:t>8000</a:t>
            </a:r>
          </a:p>
          <a:p>
            <a:pPr fontAlgn="base"/>
            <a:r>
              <a:rPr kumimoji="0" lang="zh-CN" altLang="en-US" baseline="0">
                <a:latin typeface="宋体" charset="0"/>
              </a:rPr>
              <a:t>用户描述：①</a:t>
            </a:r>
            <a:r>
              <a:rPr kumimoji="0" lang="en-US" altLang="zh-CN" baseline="0">
                <a:latin typeface="宋体" charset="0"/>
              </a:rPr>
              <a:t>+②+③+④+⑤+⑦</a:t>
            </a:r>
            <a:endParaRPr kumimoji="0" lang="zh-CN" altLang="en-US" baseline="0">
              <a:latin typeface="宋体" charset="0"/>
            </a:endParaRPr>
          </a:p>
          <a:p>
            <a:pPr fontAlgn="base"/>
            <a:r>
              <a:rPr kumimoji="0" lang="zh-CN" altLang="en-US" baseline="0">
                <a:latin typeface="宋体" charset="0"/>
              </a:rPr>
              <a:t>入住率：100%</a:t>
            </a:r>
          </a:p>
          <a:p>
            <a:pPr fontAlgn="base"/>
            <a:r>
              <a:rPr kumimoji="0" lang="zh-CN" altLang="en-US" baseline="0">
                <a:latin typeface="宋体" charset="0"/>
              </a:rPr>
              <a:t>楼层：</a:t>
            </a:r>
            <a:r>
              <a:rPr kumimoji="0" lang="en-US" altLang="zh-CN" baseline="0">
                <a:latin typeface="宋体" charset="0"/>
              </a:rPr>
              <a:t>17-26</a:t>
            </a:r>
          </a:p>
          <a:p>
            <a:pPr fontAlgn="base"/>
            <a:r>
              <a:rPr kumimoji="0" lang="zh-CN" altLang="en-US" baseline="0">
                <a:latin typeface="宋体" charset="0"/>
              </a:rPr>
              <a:t>合同规定：</a:t>
            </a:r>
            <a:r>
              <a:rPr kumimoji="0" lang="en-US" altLang="zh-CN" baseline="0">
                <a:latin typeface="宋体" charset="0"/>
              </a:rPr>
              <a:t>12</a:t>
            </a:r>
          </a:p>
          <a:p>
            <a:pPr fontAlgn="base"/>
            <a:r>
              <a:rPr kumimoji="0" lang="zh-CN" altLang="en-US" baseline="0">
                <a:latin typeface="宋体" charset="0"/>
              </a:rPr>
              <a:t>实际发布：</a:t>
            </a:r>
            <a:r>
              <a:rPr kumimoji="0" lang="en-US" altLang="zh-CN" baseline="0">
                <a:latin typeface="宋体" charset="0"/>
              </a:rPr>
              <a:t>12</a:t>
            </a:r>
          </a:p>
          <a:p>
            <a:pPr fontAlgn="base"/>
            <a:endParaRPr kumimoji="0" lang="zh-CN" altLang="en-US" baseline="0">
              <a:latin typeface="宋体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225550" y="4367213"/>
            <a:ext cx="381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t">
              <a:spcBef>
                <a:spcPct val="0"/>
              </a:spcBef>
              <a:spcAft>
                <a:spcPct val="0"/>
              </a:spcAft>
              <a:defRPr kumimoji="1" sz="1400" baseline="-2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fontAlgn="base"/>
            <a:r>
              <a:rPr kumimoji="0" lang="zh-CN" altLang="en-US" sz="1600" b="1" baseline="0">
                <a:latin typeface="Times New Roman" charset="0"/>
              </a:rPr>
              <a:t>金都杭城商务楼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3995738" y="2924175"/>
            <a:ext cx="2016125" cy="2665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/>
            <a:r>
              <a:rPr lang="zh-CN" altLang="en-US" sz="1800" baseline="0"/>
              <a:t>门洞照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6372225" y="2924175"/>
            <a:ext cx="2016125" cy="2665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/>
            <a:r>
              <a:rPr lang="zh-CN" altLang="en-US" sz="1800" baseline="0"/>
              <a:t>点位照</a:t>
            </a:r>
          </a:p>
        </p:txBody>
      </p:sp>
      <p:pic>
        <p:nvPicPr>
          <p:cNvPr id="3078" name="Picture 7" descr="金都杭城：102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7125"/>
            <a:ext cx="199707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8" descr="金都杭城：102#1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2924175"/>
            <a:ext cx="199707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8" descr="IMG_39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933700"/>
            <a:ext cx="19970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Kinetic Orange">
  <a:themeElements>
    <a:clrScheme name="1_Kinetic Orange 1">
      <a:dk1>
        <a:srgbClr val="000000"/>
      </a:dk1>
      <a:lt1>
        <a:srgbClr val="FFFFFF"/>
      </a:lt1>
      <a:dk2>
        <a:srgbClr val="E55300"/>
      </a:dk2>
      <a:lt2>
        <a:srgbClr val="808080"/>
      </a:lt2>
      <a:accent1>
        <a:srgbClr val="00A2E1"/>
      </a:accent1>
      <a:accent2>
        <a:srgbClr val="62BD19"/>
      </a:accent2>
      <a:accent3>
        <a:srgbClr val="FFFFFF"/>
      </a:accent3>
      <a:accent4>
        <a:srgbClr val="000000"/>
      </a:accent4>
      <a:accent5>
        <a:srgbClr val="AACEEE"/>
      </a:accent5>
      <a:accent6>
        <a:srgbClr val="58AB16"/>
      </a:accent6>
      <a:hlink>
        <a:srgbClr val="EF40B0"/>
      </a:hlink>
      <a:folHlink>
        <a:srgbClr val="E0CA00"/>
      </a:folHlink>
    </a:clrScheme>
    <a:fontScheme name="1_Kinetic Orang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Kinetic Orange 1">
        <a:dk1>
          <a:srgbClr val="000000"/>
        </a:dk1>
        <a:lt1>
          <a:srgbClr val="FFFFFF"/>
        </a:lt1>
        <a:dk2>
          <a:srgbClr val="E55300"/>
        </a:dk2>
        <a:lt2>
          <a:srgbClr val="808080"/>
        </a:lt2>
        <a:accent1>
          <a:srgbClr val="00A2E1"/>
        </a:accent1>
        <a:accent2>
          <a:srgbClr val="62BD19"/>
        </a:accent2>
        <a:accent3>
          <a:srgbClr val="FFFFFF"/>
        </a:accent3>
        <a:accent4>
          <a:srgbClr val="000000"/>
        </a:accent4>
        <a:accent5>
          <a:srgbClr val="AACEEE"/>
        </a:accent5>
        <a:accent6>
          <a:srgbClr val="58AB16"/>
        </a:accent6>
        <a:hlink>
          <a:srgbClr val="EF40B0"/>
        </a:hlink>
        <a:folHlink>
          <a:srgbClr val="E0C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10265</TotalTime>
  <Pages>0</Pages>
  <Words>57</Words>
  <Characters>0</Characters>
  <Application>Microsoft Macintosh PowerPoint</Application>
  <DocSecurity>0</DocSecurity>
  <PresentationFormat>全屏显示(4:3)</PresentationFormat>
  <Lines>0</Lines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1_Kinetic Orange</vt:lpstr>
      <vt:lpstr>监测报告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simon gaius</cp:lastModifiedBy>
  <cp:revision>4176</cp:revision>
  <cp:lastPrinted>1899-12-30T00:00:00Z</cp:lastPrinted>
  <dcterms:created xsi:type="dcterms:W3CDTF">2008-08-04T06:29:41Z</dcterms:created>
  <dcterms:modified xsi:type="dcterms:W3CDTF">2016-11-18T03:41:34Z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0008001a14000000000001024140</vt:lpwstr>
  </property>
  <property fmtid="{D5CDD505-2E9C-101B-9397-08002B2CF9AE}" pid="3" name="KSOProductBuildVer">
    <vt:lpwstr>2052-6.6.0.2877</vt:lpwstr>
  </property>
</Properties>
</file>