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4BFD370-6E5F-4B54-A16E-62A09347A04D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F6291F1-FD9C-4DFA-ACE8-8579ADD0C48F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336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D370-6E5F-4B54-A16E-62A09347A04D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91F1-FD9C-4DFA-ACE8-8579ADD0C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57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D370-6E5F-4B54-A16E-62A09347A04D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91F1-FD9C-4DFA-ACE8-8579ADD0C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3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D370-6E5F-4B54-A16E-62A09347A04D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91F1-FD9C-4DFA-ACE8-8579ADD0C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43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4BFD370-6E5F-4B54-A16E-62A09347A04D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6291F1-FD9C-4DFA-ACE8-8579ADD0C48F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851580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D370-6E5F-4B54-A16E-62A09347A04D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91F1-FD9C-4DFA-ACE8-8579ADD0C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4063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D370-6E5F-4B54-A16E-62A09347A04D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91F1-FD9C-4DFA-ACE8-8579ADD0C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8926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D370-6E5F-4B54-A16E-62A09347A04D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91F1-FD9C-4DFA-ACE8-8579ADD0C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85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D370-6E5F-4B54-A16E-62A09347A04D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91F1-FD9C-4DFA-ACE8-8579ADD0C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62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4BFD370-6E5F-4B54-A16E-62A09347A04D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F6291F1-FD9C-4DFA-ACE8-8579ADD0C48F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17248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4BFD370-6E5F-4B54-A16E-62A09347A04D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F6291F1-FD9C-4DFA-ACE8-8579ADD0C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14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4BFD370-6E5F-4B54-A16E-62A09347A04D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F6291F1-FD9C-4DFA-ACE8-8579ADD0C48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685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Прямоугольник 5"/>
          <p:cNvSpPr/>
          <p:nvPr/>
        </p:nvSpPr>
        <p:spPr>
          <a:xfrm>
            <a:off x="6242550" y="3291799"/>
            <a:ext cx="59494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solidFill>
                  <a:srgbClr val="FF0000"/>
                </a:solidFill>
              </a:rPr>
              <a:t>П</a:t>
            </a:r>
            <a:r>
              <a:rPr lang="ru-RU" sz="5400" b="1" dirty="0" smtClean="0">
                <a:solidFill>
                  <a:schemeClr val="bg1">
                    <a:lumMod val="85000"/>
                  </a:schemeClr>
                </a:solidFill>
              </a:rPr>
              <a:t>РОГРА</a:t>
            </a:r>
            <a:r>
              <a:rPr lang="ru-RU" sz="5400" b="1" dirty="0" smtClean="0">
                <a:solidFill>
                  <a:srgbClr val="FF0000"/>
                </a:solidFill>
              </a:rPr>
              <a:t>М</a:t>
            </a:r>
            <a:r>
              <a:rPr lang="ru-RU" sz="5400" b="1" dirty="0" smtClean="0">
                <a:solidFill>
                  <a:schemeClr val="bg1">
                    <a:lumMod val="85000"/>
                  </a:schemeClr>
                </a:solidFill>
              </a:rPr>
              <a:t>МИСТ</a:t>
            </a:r>
            <a:r>
              <a:rPr lang="ru-RU" sz="5400" b="1" dirty="0" smtClean="0">
                <a:solidFill>
                  <a:srgbClr val="FF0000"/>
                </a:solidFill>
              </a:rPr>
              <a:t>У</a:t>
            </a:r>
            <a:r>
              <a:rPr lang="ru-RU" sz="5400" b="1" dirty="0" smtClean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ru-RU" sz="5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943302" y="2168013"/>
            <a:ext cx="1248697" cy="11237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07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313680"/>
          </a:xfrm>
        </p:spPr>
        <p:txBody>
          <a:bodyPr/>
          <a:lstStyle/>
          <a:p>
            <a:r>
              <a:rPr lang="ru-RU" dirty="0"/>
              <a:t>Зачем нужна физика?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Физика - это наука о  природе. Она изучает вещество, материю, энергию и взаимодействие природы  с окружающим миром.  </a:t>
            </a:r>
          </a:p>
          <a:p>
            <a:r>
              <a:rPr lang="ru-RU" sz="2400" dirty="0"/>
              <a:t>Эта наука описала многие принципы которые существуют в нашем мире, многие ещё остались под вопросом. Почти всё, что нас окружает в той или иной степени связано с физикой, здания, машины, компьютеры и т.д.  </a:t>
            </a:r>
          </a:p>
          <a:p>
            <a:r>
              <a:rPr lang="ru-RU" sz="2400" dirty="0"/>
              <a:t>Этот список может быть очень большим. Как наука физика помогает развивать аналитическое мышление и логически мыслить. </a:t>
            </a:r>
          </a:p>
        </p:txBody>
      </p:sp>
    </p:spTree>
    <p:extLst>
      <p:ext uri="{BB962C8B-B14F-4D97-AF65-F5344CB8AC3E}">
        <p14:creationId xmlns:p14="http://schemas.microsoft.com/office/powerpoint/2010/main" val="173889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3613" y="2684207"/>
            <a:ext cx="10574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Физика - важнейшая наука, но нужна ли она для современного программиста?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1516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1678" y="205404"/>
            <a:ext cx="10178322" cy="1492132"/>
          </a:xfrm>
        </p:spPr>
        <p:txBody>
          <a:bodyPr>
            <a:normAutofit fontScale="90000"/>
          </a:bodyPr>
          <a:lstStyle/>
          <a:p>
            <a:r>
              <a:rPr lang="ru-RU" sz="5400" dirty="0"/>
              <a:t>Физика - важнейшая наука, но нужна ли она для современного программиста? </a:t>
            </a:r>
            <a:br>
              <a:rPr lang="ru-RU" sz="5400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2684207"/>
            <a:ext cx="10178322" cy="3593591"/>
          </a:xfrm>
        </p:spPr>
        <p:txBody>
          <a:bodyPr>
            <a:normAutofit/>
          </a:bodyPr>
          <a:lstStyle/>
          <a:p>
            <a:r>
              <a:rPr lang="ru-RU" sz="3600" dirty="0"/>
              <a:t>Многие считают что без нее в программирование нечего делать, другие же наоборот. </a:t>
            </a:r>
          </a:p>
          <a:p>
            <a:r>
              <a:rPr lang="ru-RU" sz="3600" dirty="0"/>
              <a:t>Пора разобраться в этом всем и выяснить нужна ли физика программисту!</a:t>
            </a:r>
          </a:p>
        </p:txBody>
      </p:sp>
    </p:spTree>
    <p:extLst>
      <p:ext uri="{BB962C8B-B14F-4D97-AF65-F5344CB8AC3E}">
        <p14:creationId xmlns:p14="http://schemas.microsoft.com/office/powerpoint/2010/main" val="2442374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0452" y="382385"/>
            <a:ext cx="10178322" cy="1492132"/>
          </a:xfrm>
        </p:spPr>
        <p:txBody>
          <a:bodyPr>
            <a:normAutofit fontScale="90000"/>
          </a:bodyPr>
          <a:lstStyle/>
          <a:p>
            <a:r>
              <a:rPr lang="ru-RU" sz="5400" dirty="0"/>
              <a:t>Физика - важнейшая наука, но нужна ли она для современного программиста? </a:t>
            </a:r>
            <a:br>
              <a:rPr lang="ru-RU" sz="5400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2595716"/>
            <a:ext cx="10178322" cy="4129549"/>
          </a:xfrm>
        </p:spPr>
        <p:txBody>
          <a:bodyPr>
            <a:normAutofit/>
          </a:bodyPr>
          <a:lstStyle/>
          <a:p>
            <a:r>
              <a:rPr lang="ru-RU" sz="2800" dirty="0"/>
              <a:t>Физика на практике делится на три перекрывающихся подхода: экспериментальный, </a:t>
            </a:r>
            <a:r>
              <a:rPr lang="ru-RU" sz="2800" dirty="0" smtClean="0"/>
              <a:t>теоретический </a:t>
            </a:r>
            <a:r>
              <a:rPr lang="ru-RU" sz="2800" dirty="0"/>
              <a:t>и вычислительный. </a:t>
            </a:r>
            <a:endParaRPr lang="ru-RU" sz="2800" dirty="0" smtClean="0"/>
          </a:p>
          <a:p>
            <a:r>
              <a:rPr lang="ru-RU" sz="3000" b="1" dirty="0"/>
              <a:t>Физика</a:t>
            </a:r>
            <a:r>
              <a:rPr lang="ru-RU" sz="3000" dirty="0"/>
              <a:t> “чистому” </a:t>
            </a:r>
            <a:r>
              <a:rPr lang="ru-RU" sz="3000" b="1" dirty="0"/>
              <a:t>программисту</a:t>
            </a:r>
            <a:r>
              <a:rPr lang="ru-RU" sz="3000" dirty="0"/>
              <a:t> не </a:t>
            </a:r>
            <a:r>
              <a:rPr lang="ru-RU" sz="3000" b="1" dirty="0"/>
              <a:t>нужна</a:t>
            </a:r>
            <a:r>
              <a:rPr lang="ru-RU" sz="3000" dirty="0"/>
              <a:t>, но если ещё юный разум понимает, что просто так науки не дают, то он прав. </a:t>
            </a:r>
            <a:r>
              <a:rPr lang="ru-RU" sz="3000" b="1" dirty="0"/>
              <a:t>Физика</a:t>
            </a:r>
            <a:r>
              <a:rPr lang="ru-RU" sz="3000" dirty="0"/>
              <a:t> не </a:t>
            </a:r>
            <a:r>
              <a:rPr lang="ru-RU" sz="3000" b="1" dirty="0"/>
              <a:t>нужна</a:t>
            </a:r>
            <a:r>
              <a:rPr lang="ru-RU" sz="3000" dirty="0"/>
              <a:t> там, где даже теоретически её не применяют, но в целом спектре задач она оказывается просто жизненно необходимой.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3646102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важна физика  для программиста?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8439" y="2005781"/>
            <a:ext cx="10178322" cy="4454012"/>
          </a:xfrm>
        </p:spPr>
        <p:txBody>
          <a:bodyPr>
            <a:noAutofit/>
          </a:bodyPr>
          <a:lstStyle/>
          <a:p>
            <a:r>
              <a:rPr lang="ru-RU" sz="2800" dirty="0"/>
              <a:t>1. Без знания физики вы не поймете как работает резистор, конденсатор, диод, транзистор, </a:t>
            </a:r>
            <a:r>
              <a:rPr lang="ru-RU" sz="2800" dirty="0" err="1"/>
              <a:t>трансфотматор</a:t>
            </a:r>
            <a:r>
              <a:rPr lang="ru-RU" sz="2800" dirty="0"/>
              <a:t>.....</a:t>
            </a:r>
          </a:p>
          <a:p>
            <a:r>
              <a:rPr lang="ru-RU" sz="2800" dirty="0"/>
              <a:t>2. Без 1 вы не поймете как работают элементы И-НЕ, ИЛИ-НЕ, триггеры..........</a:t>
            </a:r>
          </a:p>
          <a:p>
            <a:r>
              <a:rPr lang="ru-RU" sz="2800" dirty="0"/>
              <a:t>3. Без 2 вы не поймете как работает процессор, память, </a:t>
            </a:r>
            <a:r>
              <a:rPr lang="ru-RU" sz="2800" dirty="0" err="1"/>
              <a:t>жеский</a:t>
            </a:r>
            <a:r>
              <a:rPr lang="ru-RU" sz="2800" dirty="0"/>
              <a:t> диск................</a:t>
            </a:r>
          </a:p>
          <a:p>
            <a:r>
              <a:rPr lang="ru-RU" sz="2800" dirty="0"/>
              <a:t>4. Без 3 вы не поймете как работает ОС, ассемблер............</a:t>
            </a:r>
          </a:p>
          <a:p>
            <a:r>
              <a:rPr lang="ru-RU" sz="2800" dirty="0"/>
              <a:t>5. Без 4 вы не поймете как работает </a:t>
            </a:r>
            <a:r>
              <a:rPr lang="ru-RU" sz="2800" dirty="0" err="1"/>
              <a:t>интерпритатор</a:t>
            </a:r>
            <a:r>
              <a:rPr lang="ru-RU" sz="2800" dirty="0"/>
              <a:t> или компилятор вашего языка(например </a:t>
            </a:r>
            <a:r>
              <a:rPr lang="ru-RU" sz="2800" dirty="0" err="1"/>
              <a:t>интерпритатор</a:t>
            </a:r>
            <a:r>
              <a:rPr lang="ru-RU" sz="2800" dirty="0"/>
              <a:t> </a:t>
            </a:r>
            <a:r>
              <a:rPr lang="ru-RU" sz="2800" dirty="0" err="1"/>
              <a:t>php</a:t>
            </a:r>
            <a:r>
              <a:rPr lang="ru-RU" sz="2800" dirty="0" smtClean="0"/>
              <a:t>).....</a:t>
            </a:r>
          </a:p>
        </p:txBody>
      </p:sp>
    </p:spTree>
    <p:extLst>
      <p:ext uri="{BB962C8B-B14F-4D97-AF65-F5344CB8AC3E}">
        <p14:creationId xmlns:p14="http://schemas.microsoft.com/office/powerpoint/2010/main" val="2760245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важна физика  для программиста?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/>
              <a:t>6. Без 5 вы не сможете писать качественные программные продукты на выбранном вами средстве.........</a:t>
            </a:r>
          </a:p>
          <a:p>
            <a:r>
              <a:rPr lang="ru-RU" sz="3200" dirty="0"/>
              <a:t>7. Без 6 цена вам как веб (и не веб тоже)программисту очень низкая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840605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28</TotalTime>
  <Words>291</Words>
  <Application>Microsoft Office PowerPoint</Application>
  <PresentationFormat>Широкоэкранный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Corbel</vt:lpstr>
      <vt:lpstr>Gill Sans MT</vt:lpstr>
      <vt:lpstr>Impact</vt:lpstr>
      <vt:lpstr>Badge</vt:lpstr>
      <vt:lpstr>Презентация PowerPoint</vt:lpstr>
      <vt:lpstr>Зачем нужна физика?</vt:lpstr>
      <vt:lpstr>Презентация PowerPoint</vt:lpstr>
      <vt:lpstr>Физика - важнейшая наука, но нужна ли она для современного программиста?  </vt:lpstr>
      <vt:lpstr>Физика - важнейшая наука, но нужна ли она для современного программиста?  </vt:lpstr>
      <vt:lpstr>Чем важна физика  для программиста?</vt:lpstr>
      <vt:lpstr>Чем важна физика  для программиста?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LENOVO</dc:creator>
  <cp:lastModifiedBy>LENOVO</cp:lastModifiedBy>
  <cp:revision>3</cp:revision>
  <dcterms:created xsi:type="dcterms:W3CDTF">2020-11-09T10:25:56Z</dcterms:created>
  <dcterms:modified xsi:type="dcterms:W3CDTF">2020-11-09T10:54:17Z</dcterms:modified>
</cp:coreProperties>
</file>