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9" r:id="rId5"/>
    <p:sldId id="261" r:id="rId6"/>
    <p:sldId id="260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AF18-8919-79CC-E744-D4CB4B62C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FF992-4E28-EB5A-CA46-F7336C5F5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93BE9-1472-0F9E-E09F-7BEBF703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FE3D-E7BE-275C-FB97-23C4453F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63C8-ED42-9332-6218-BFA8B62E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8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4EF2-2B97-0576-A793-B0C6B9B2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E82EA-2504-9176-1D25-DC7BF5DF6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3F60-10C7-4315-5C49-3C7A00D3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F52B-416D-C069-7B1A-0BD8C112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21B1-50C3-A39E-523E-538B9A36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4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B5D51-D33D-0981-7A08-3F8F3E216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FE28B-6E98-12B5-A542-6B587840D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933C0-3497-EA75-154D-4B2A0D57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BC441-0030-3F59-F25E-5434DC72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CDAF-E423-571C-73EE-19548C79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4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9DE5-25EF-B57D-BEB6-6C3D8A73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2970-29CA-A6B2-0F43-F9A89FA8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62FB5-6384-CCC3-5D61-BAADFC50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C932-14CC-4555-104A-5B3FF240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A09B9-DCF7-FD53-BBFA-C61FFD04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1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7ACE-12C5-75E5-B093-B9826C91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FC52C-F694-3C84-5AE4-F2EC74CE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530F2-7A2F-0FC0-D0FE-E7B2B763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F32A7-4AA9-2F0D-05BC-BCBD3E83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4B1C-6A47-F012-8A1F-5F1B050D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D7EA-2A06-2E1D-4ED1-0929EBC9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3C43-AC6F-6133-2867-2D79D77C4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3D68C-617F-6E34-0759-67B48ED34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23AAC-869C-E403-FE26-55B0B414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DB3D1-7A15-F528-6928-A0D32BA3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4EB47-188C-5750-873E-DC3D1294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9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E381-8E6A-A050-1944-C3EC4227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24313-9080-4469-04A6-D4AADDBA8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930C4-A7BB-BF15-59DB-1567E25EF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ACFCB-B348-0E75-20B9-7E0FFC5E4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6E297-683D-C55F-03FE-A450A488E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8C5D2-AA34-CDE7-E83B-176BD660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E83E3-E955-10EC-5114-1A9D6E60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4FE35-1217-A7D6-023E-D9F8CBB3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6469-2BF0-8861-0E78-1BB6FC19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D1E86-28FB-BF9E-BA12-C41A2E22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F8DB9-67B1-33C0-DC77-5B20105D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75BA8-ED9C-BC8B-C2EE-0CBB6BDD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80BEE-E549-DF56-77A7-3E7EF213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3EF49-92A6-0E4A-39A2-4B593CD6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DBA54-6576-AFB8-6D19-55A6AC42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3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24E9-CA98-4E24-D149-012F3FF4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1D29-455B-26D4-0F34-78DF5CC8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2E866-C970-D362-A2FF-A2C6BACF2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AE1DC-4403-B82D-667A-FBA858CE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0974D-3FEF-A91A-411F-69878418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2AE85-498F-54D9-4C30-D6F7F4C2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7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CD27-D182-3757-0FED-A5AFF62A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A613D-F347-3C4B-AD43-91AC38C04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829AE-614C-FC63-B983-CCA2909F2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22712-2538-F429-1E8A-0005FF3F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49887-37F2-26DF-ECAF-64AD52FA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2AA78-0DB2-7DC0-6E31-BC53A9A6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73163-B276-B672-D1F2-C31FE5AB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A09CA-D7FA-68AE-6159-F658C24A3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0B9A-ABF9-1C78-2327-F7ECB6143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E37DB-1C9C-4FCD-8E8F-DFCA7CC4ABB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0541B-D1AF-0462-93D1-6E1B085F3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CFAE-E92E-FC20-D8D6-981A5D127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0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78155-icons-light-idea-computer-lighting-incandescent-bulb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566" y="341689"/>
            <a:ext cx="9467589" cy="1159305"/>
          </a:xfrm>
        </p:spPr>
        <p:txBody>
          <a:bodyPr>
            <a:noAutofit/>
          </a:bodyPr>
          <a:lstStyle/>
          <a:p>
            <a:r>
              <a:rPr lang="en-US" sz="3200" b="1" dirty="0">
                <a:cs typeface="Calibri Light"/>
              </a:rPr>
              <a:t> DEVELOPMENT OF A COMPREHENSIVE MOBILE APPLICATION FOR IOEPC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96235"/>
            <a:ext cx="9562563" cy="188114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 u="sng" dirty="0">
                <a:cs typeface="Calibri"/>
              </a:rPr>
              <a:t>Presented By:  </a:t>
            </a:r>
          </a:p>
          <a:p>
            <a:endParaRPr lang="en-US" b="1" dirty="0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Sangyog</a:t>
            </a:r>
            <a:r>
              <a:rPr lang="en-US" dirty="0">
                <a:ea typeface="+mn-lt"/>
                <a:cs typeface="+mn-lt"/>
              </a:rPr>
              <a:t> Puri (PUR077BCT023)</a:t>
            </a:r>
          </a:p>
          <a:p>
            <a:r>
              <a:rPr lang="en-US" dirty="0">
                <a:ea typeface="+mn-lt"/>
                <a:cs typeface="+mn-lt"/>
              </a:rPr>
              <a:t>Sanskar </a:t>
            </a:r>
            <a:r>
              <a:rPr lang="en-US" dirty="0" err="1">
                <a:ea typeface="+mn-lt"/>
                <a:cs typeface="+mn-lt"/>
              </a:rPr>
              <a:t>Rijal</a:t>
            </a:r>
            <a:r>
              <a:rPr lang="en-US" dirty="0">
                <a:ea typeface="+mn-lt"/>
                <a:cs typeface="+mn-lt"/>
              </a:rPr>
              <a:t> (PUR077BCT084)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Sujan </a:t>
            </a:r>
            <a:r>
              <a:rPr lang="en-US" dirty="0" err="1">
                <a:cs typeface="Calibri"/>
              </a:rPr>
              <a:t>Nainwasti</a:t>
            </a:r>
            <a:r>
              <a:rPr lang="en-US" dirty="0">
                <a:cs typeface="Calibri"/>
              </a:rPr>
              <a:t> (PUR077BCT095)</a:t>
            </a:r>
          </a:p>
          <a:p>
            <a:r>
              <a:rPr lang="en-US" dirty="0">
                <a:cs typeface="Calibri"/>
              </a:rPr>
              <a:t>Vision Peer </a:t>
            </a:r>
            <a:r>
              <a:rPr lang="en-US" dirty="0" err="1">
                <a:cs typeface="Calibri"/>
              </a:rPr>
              <a:t>Chaudary</a:t>
            </a:r>
            <a:r>
              <a:rPr lang="en-US" dirty="0">
                <a:cs typeface="Calibri"/>
              </a:rPr>
              <a:t> (PUR077BCT096)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3" descr="Tribhuvan University (TU) Logo PNG Vector (SVG) Free Download">
            <a:extLst>
              <a:ext uri="{FF2B5EF4-FFF2-40B4-BE49-F238E27FC236}">
                <a16:creationId xmlns:a16="http://schemas.microsoft.com/office/drawing/2014/main" id="{7CC82A7E-8C8B-3869-9449-D0FE5F3E9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426" y="1798169"/>
            <a:ext cx="1981871" cy="2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0543-B6BF-9C60-A7EE-B290A8F0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5678-4055-C7B9-3D85-4866929F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17" y="2555782"/>
            <a:ext cx="5185372" cy="31809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Institute of Engineering Purwanchal Campus (IOEPC) lacks a centralized platform for academic and administrative services, leading to missed communications and inefficiencies.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9509D9-69F7-DEE7-D714-AFC51F0FE17C}"/>
              </a:ext>
            </a:extLst>
          </p:cNvPr>
          <p:cNvSpPr txBox="1">
            <a:spLocks/>
          </p:cNvSpPr>
          <p:nvPr/>
        </p:nvSpPr>
        <p:spPr>
          <a:xfrm>
            <a:off x="6629400" y="2555782"/>
            <a:ext cx="5185372" cy="3180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Our project aims to develop a mobile application that integrates these services, providing real-time updates and improving accessibility for students and faculty.</a:t>
            </a:r>
          </a:p>
        </p:txBody>
      </p:sp>
    </p:spTree>
    <p:extLst>
      <p:ext uri="{BB962C8B-B14F-4D97-AF65-F5344CB8AC3E}">
        <p14:creationId xmlns:p14="http://schemas.microsoft.com/office/powerpoint/2010/main" val="389278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F185-788E-F749-F506-26BDF1F4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3105B9-939E-BA2A-FD2B-7A4427FB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840" y="2828296"/>
            <a:ext cx="4168366" cy="14613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gg sans"/>
              </a:rPr>
              <a:t>The current systems at IOEPC are fragmented, relying on offline methods and social media, leading to inefficiencies and missed communications. </a:t>
            </a:r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1BBD048E-E2D7-86FD-20EB-AA375995FF26}"/>
              </a:ext>
            </a:extLst>
          </p:cNvPr>
          <p:cNvSpPr txBox="1">
            <a:spLocks/>
          </p:cNvSpPr>
          <p:nvPr/>
        </p:nvSpPr>
        <p:spPr>
          <a:xfrm>
            <a:off x="7076795" y="2828296"/>
            <a:ext cx="3757189" cy="1542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>
                <a:effectLst/>
                <a:latin typeface="gg sans"/>
              </a:rPr>
              <a:t>There is no centralized platform for notices, schedules, and library management, making it difficult for students and faculty to access essential information promptly.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2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A590-02E8-FCA9-C4A2-56CE1702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project entails?</a:t>
            </a:r>
          </a:p>
        </p:txBody>
      </p:sp>
      <p:pic>
        <p:nvPicPr>
          <p:cNvPr id="7" name="Picture 6" descr="A colorful logo with a blue and orange stripe&#10;&#10;Description automatically generated">
            <a:extLst>
              <a:ext uri="{FF2B5EF4-FFF2-40B4-BE49-F238E27FC236}">
                <a16:creationId xmlns:a16="http://schemas.microsoft.com/office/drawing/2014/main" id="{2D98B5F4-3D04-BE77-8539-2CFD0AE8B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94" y="2112450"/>
            <a:ext cx="2381250" cy="23812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6FB12FA-B11B-1F4B-DCCF-728F37C78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265463">
            <a:off x="1482513" y="3238582"/>
            <a:ext cx="1233488" cy="13202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316039-28F6-F9E5-5D78-22F040AA327D}"/>
              </a:ext>
            </a:extLst>
          </p:cNvPr>
          <p:cNvSpPr txBox="1"/>
          <p:nvPr/>
        </p:nvSpPr>
        <p:spPr>
          <a:xfrm>
            <a:off x="986827" y="4961299"/>
            <a:ext cx="329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mobile app, developed using Kotlin, for student and teacher.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2ED7BCD2-906D-6455-849C-7922FA696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3093" y="2538012"/>
            <a:ext cx="2000816" cy="17819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C8EC37-3F48-1123-3FC5-26F22B2DE161}"/>
              </a:ext>
            </a:extLst>
          </p:cNvPr>
          <p:cNvSpPr txBox="1"/>
          <p:nvPr/>
        </p:nvSpPr>
        <p:spPr>
          <a:xfrm>
            <a:off x="4561437" y="4961299"/>
            <a:ext cx="30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web app, developed using React, for administrator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786C092-DDBC-2410-D9A6-215558AD16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885040">
            <a:off x="8790564" y="2691013"/>
            <a:ext cx="1489167" cy="168113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93874765-10C8-2124-4994-3F196030D4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413129">
            <a:off x="9353096" y="2397367"/>
            <a:ext cx="2022388" cy="28603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BF890B4-07AA-DE64-2BBC-2A635A067E20}"/>
              </a:ext>
            </a:extLst>
          </p:cNvPr>
          <p:cNvSpPr txBox="1"/>
          <p:nvPr/>
        </p:nvSpPr>
        <p:spPr>
          <a:xfrm>
            <a:off x="8017254" y="4947353"/>
            <a:ext cx="3069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Backend using Node.js and Express.js, with MongoDB as database.</a:t>
            </a:r>
          </a:p>
        </p:txBody>
      </p:sp>
    </p:spTree>
    <p:extLst>
      <p:ext uri="{BB962C8B-B14F-4D97-AF65-F5344CB8AC3E}">
        <p14:creationId xmlns:p14="http://schemas.microsoft.com/office/powerpoint/2010/main" val="297650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78A6-F266-C1FE-46C6-50FBFF52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appears on the screen (frontend)?</a:t>
            </a:r>
          </a:p>
        </p:txBody>
      </p:sp>
      <p:pic>
        <p:nvPicPr>
          <p:cNvPr id="5" name="Picture 4" descr="A diagram of a model&#10;&#10;Description automatically generated">
            <a:extLst>
              <a:ext uri="{FF2B5EF4-FFF2-40B4-BE49-F238E27FC236}">
                <a16:creationId xmlns:a16="http://schemas.microsoft.com/office/drawing/2014/main" id="{B1F660E9-BE07-EE2A-52C7-B5917FB7A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139" y="2233424"/>
            <a:ext cx="7917722" cy="2391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B855D-3D98-9E5C-2A0D-2B274628B05F}"/>
              </a:ext>
            </a:extLst>
          </p:cNvPr>
          <p:cNvSpPr txBox="1"/>
          <p:nvPr/>
        </p:nvSpPr>
        <p:spPr>
          <a:xfrm>
            <a:off x="4825500" y="5169529"/>
            <a:ext cx="248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View </a:t>
            </a:r>
            <a:r>
              <a:rPr lang="en-US" dirty="0" err="1"/>
              <a:t>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1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C673-D204-4871-155A-61FB446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46" y="1116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What’s going under the hood (backend architecture)?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2E5C4-6D1A-9232-54A8-5FDB0CF8C7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23"/>
          <a:stretch/>
        </p:blipFill>
        <p:spPr>
          <a:xfrm>
            <a:off x="2367859" y="1283282"/>
            <a:ext cx="7239000" cy="4500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6B9A52-41CB-9BAA-AF1F-AC51D34FB060}"/>
              </a:ext>
            </a:extLst>
          </p:cNvPr>
          <p:cNvSpPr txBox="1"/>
          <p:nvPr/>
        </p:nvSpPr>
        <p:spPr>
          <a:xfrm>
            <a:off x="4891889" y="5860992"/>
            <a:ext cx="274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Monolithic Architecture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6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model&#10;&#10;Description automatically generated">
            <a:extLst>
              <a:ext uri="{FF2B5EF4-FFF2-40B4-BE49-F238E27FC236}">
                <a16:creationId xmlns:a16="http://schemas.microsoft.com/office/drawing/2014/main" id="{F046FB75-06A3-E6D7-E38E-965155FE9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543" y="625982"/>
            <a:ext cx="5020913" cy="6232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BBC0ED-D8A2-6587-1314-177672BF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88016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629D-8941-B3C1-D50A-9FA774D6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3" y="3593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8600B-C177-6E7F-0474-5C07E0D783B7}"/>
              </a:ext>
            </a:extLst>
          </p:cNvPr>
          <p:cNvSpPr txBox="1"/>
          <p:nvPr/>
        </p:nvSpPr>
        <p:spPr>
          <a:xfrm>
            <a:off x="1010216" y="1931563"/>
            <a:ext cx="2462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Provide real-time updates and timely information to students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821F3-531C-B27C-05B9-621DDDC63E97}"/>
              </a:ext>
            </a:extLst>
          </p:cNvPr>
          <p:cNvSpPr txBox="1"/>
          <p:nvPr/>
        </p:nvSpPr>
        <p:spPr>
          <a:xfrm>
            <a:off x="8012318" y="1644149"/>
            <a:ext cx="2462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Reduce the dependency on social media and class representatives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6AF51-155B-897D-6370-55B0DE3246E0}"/>
              </a:ext>
            </a:extLst>
          </p:cNvPr>
          <p:cNvSpPr txBox="1"/>
          <p:nvPr/>
        </p:nvSpPr>
        <p:spPr>
          <a:xfrm>
            <a:off x="8012318" y="4250621"/>
            <a:ext cx="2462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Centralize library management and other college-related work, streamlining processes and improving accessibility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B5D0-0A68-AFB9-66B5-9306478954AB}"/>
              </a:ext>
            </a:extLst>
          </p:cNvPr>
          <p:cNvSpPr txBox="1"/>
          <p:nvPr/>
        </p:nvSpPr>
        <p:spPr>
          <a:xfrm>
            <a:off x="838201" y="4250621"/>
            <a:ext cx="2964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Offer a scalable and integrable solution that can be easily enhanced in the future to accommodate additional services and functionalities.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F9E7929-4EA5-111D-7040-E91604A2F27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802455" y="3659957"/>
            <a:ext cx="615636" cy="14678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D9AD61D-854C-D452-8AB6-1B5523EB99AF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7288040" y="2244313"/>
            <a:ext cx="724278" cy="141564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8623BFF-FCB7-2593-E0B9-1FD164C4D7D7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7288040" y="3659958"/>
            <a:ext cx="724278" cy="14678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light bulb with rays of light&#10;&#10;Description automatically generated">
            <a:extLst>
              <a:ext uri="{FF2B5EF4-FFF2-40B4-BE49-F238E27FC236}">
                <a16:creationId xmlns:a16="http://schemas.microsoft.com/office/drawing/2014/main" id="{965BCA05-968F-728F-2E44-EA4EF53AF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37470" y="1929300"/>
            <a:ext cx="3370905" cy="3370905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FB96464-B6BF-B37A-5DB0-5AB3427B158C}"/>
              </a:ext>
            </a:extLst>
          </p:cNvPr>
          <p:cNvCxnSpPr>
            <a:stCxn id="6" idx="3"/>
          </p:cNvCxnSpPr>
          <p:nvPr/>
        </p:nvCxnSpPr>
        <p:spPr>
          <a:xfrm>
            <a:off x="3472758" y="2530052"/>
            <a:ext cx="914400" cy="9144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18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BC1D-695E-BC39-AFFD-486136F9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666" y="1509664"/>
            <a:ext cx="2864667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F4B558-1393-B952-3B63-75B4E5045074}"/>
              </a:ext>
            </a:extLst>
          </p:cNvPr>
          <p:cNvSpPr txBox="1">
            <a:spLocks/>
          </p:cNvSpPr>
          <p:nvPr/>
        </p:nvSpPr>
        <p:spPr>
          <a:xfrm>
            <a:off x="2699064" y="4022773"/>
            <a:ext cx="28646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2FCEB8-B6A8-1EAB-B792-A19B86359383}"/>
              </a:ext>
            </a:extLst>
          </p:cNvPr>
          <p:cNvSpPr txBox="1">
            <a:spLocks/>
          </p:cNvSpPr>
          <p:nvPr/>
        </p:nvSpPr>
        <p:spPr>
          <a:xfrm>
            <a:off x="6945139" y="4022772"/>
            <a:ext cx="28646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69410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260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Calibri Light</vt:lpstr>
      <vt:lpstr>gg sans</vt:lpstr>
      <vt:lpstr>Office Theme</vt:lpstr>
      <vt:lpstr> DEVELOPMENT OF A COMPREHENSIVE MOBILE APPLICATION FOR IOEPC</vt:lpstr>
      <vt:lpstr>Introduction</vt:lpstr>
      <vt:lpstr>Problem Statement</vt:lpstr>
      <vt:lpstr>What the project entails?</vt:lpstr>
      <vt:lpstr>What appears on the screen (frontend)?</vt:lpstr>
      <vt:lpstr>What’s going under the hood (backend architecture)?</vt:lpstr>
      <vt:lpstr>Methodology</vt:lpstr>
      <vt:lpstr>Objectives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Vision Peer</dc:creator>
  <cp:lastModifiedBy>Vision Peer</cp:lastModifiedBy>
  <cp:revision>6</cp:revision>
  <dcterms:created xsi:type="dcterms:W3CDTF">2024-12-25T14:11:21Z</dcterms:created>
  <dcterms:modified xsi:type="dcterms:W3CDTF">2024-12-25T15:49:15Z</dcterms:modified>
</cp:coreProperties>
</file>