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3E0-3BFC-8CFD-D9AE-2918CB5E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835F9-B0C5-B6EB-2776-70FDEF9A6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AB4B-2AC6-1285-BC21-8B97B5CE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AED0-A651-28DD-E2C8-B6143C7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14E9-F6F7-3E43-4BEF-E28F8867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55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B06B-7577-EC34-9722-B55FD6E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472B-00E9-B572-EA57-249BB09D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0B69-7F83-537D-2B67-A99F35DF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D961-7BCF-2320-2D67-5BC0950D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8F0A-75D3-7CFF-F989-17C7B5A8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67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F899-693B-F5BA-8AFA-91CF27545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102F9-BE38-18D8-54FB-F28799DA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2034-D5B7-E43C-847C-D2EB29AC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E09F-A082-B8B2-D7EC-E8B40437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D75-5825-1577-CC70-3C687CD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55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88B2-A5C1-08D1-A729-0646280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367D-19B8-D1D7-9D6C-F8918801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FED2-D860-39FC-7494-9721B00D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379C-A459-57FA-38F4-FCA7C19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D1C0-6603-8BA0-147F-59D385B0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1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F81-9FA7-17F0-17BC-9115D575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3F73-226D-6B93-42C5-84D2C3A8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99F7-D1BA-D4FF-3D44-CAD17E6C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A1AC-CFF1-A22A-1D65-F3452716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AF4D-4B99-895A-5A4A-F55D1E41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15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E84F-B390-C9B8-3BED-051D9019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5E03-CB50-AA2B-1851-64924367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CE5B-8CED-2AED-CAF4-6BDFF2FD9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C102-D4C2-0C39-27BE-A909B664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9E60-26CD-5814-E0CF-5A2377A0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582B2-434D-0232-CF9D-AE4A312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90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104E-D0C8-F7BB-2BA1-E4E98438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62A5-73CE-478E-B548-79FBBAC3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BFF4-D866-4712-BA6A-BE2BD929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93FC-74C3-EE77-21F4-647B1152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E75D-E6F4-C147-56ED-9ED20A9E3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CECBC-C8F3-CE55-20B0-1171194F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50541-30AC-438A-EC4E-7B0BA3C0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83F1-8563-9972-1A74-D6855C13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454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D621-9DB7-9373-F485-2B8AA0AC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FA3B2-15FB-812C-8FD0-171D7727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B3E84-0F03-9921-9011-95874A0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E5A37-5EC3-81B1-CCAC-D1342535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09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960C-58AE-E59B-EF0A-50D1E699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3AE44-C828-7852-F068-F1A58537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6B0D-4EBF-B4E3-1A22-AB5C3894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81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A80E-6216-D530-D215-349BDE09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D73-21E9-355D-69E1-7717D1FC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DB001-C919-4AC8-6EF0-8DCE5919F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038E-51E5-6188-29A9-9D0E8C5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5F93B-7800-9ABE-4E79-3B4ABE23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E955-F4FB-C3D7-D6C6-2B49B99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880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10D-FF4E-1D52-7F40-98DDBA97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47161-4F64-5D58-8BA2-9F1BE8C7B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E321-F137-9E7F-AD69-66D4181F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4D197-332B-AC28-3FE6-9A3ADCA1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BA32D-A0B8-492F-89AB-D3780506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1CC7-7831-780F-8EC2-1993B668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68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AC5DA-A227-F854-37C8-E416A1DA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0934-D48B-FD65-AB98-9FE18425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73D6-8313-C7C7-B2BC-8FB1E417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EAD0-A11F-4973-A54B-374227D261FF}" type="datetimeFigureOut">
              <a:rPr lang="en-CH" smtClean="0"/>
              <a:t>03/04/2023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CDDD-8450-65A6-BDE5-BF47792A6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37EA-C054-9C97-B359-D54EFC490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EA57-1DBF-482B-A88C-F4CE09E8452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862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3F30D2-A3B9-F591-83AB-D82778CC779F}"/>
              </a:ext>
            </a:extLst>
          </p:cNvPr>
          <p:cNvSpPr/>
          <p:nvPr/>
        </p:nvSpPr>
        <p:spPr>
          <a:xfrm>
            <a:off x="6437494" y="3990622"/>
            <a:ext cx="5040000" cy="1908000"/>
          </a:xfrm>
          <a:prstGeom prst="roundRect">
            <a:avLst>
              <a:gd name="adj" fmla="val 4196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818667-647F-DEB5-E147-A58200E16E93}"/>
              </a:ext>
            </a:extLst>
          </p:cNvPr>
          <p:cNvSpPr/>
          <p:nvPr/>
        </p:nvSpPr>
        <p:spPr>
          <a:xfrm>
            <a:off x="659277" y="3992962"/>
            <a:ext cx="5040000" cy="1908000"/>
          </a:xfrm>
          <a:prstGeom prst="roundRect">
            <a:avLst>
              <a:gd name="adj" fmla="val 4196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CDAB1A-E5C4-F3F7-F0A8-1597FB53D35F}"/>
              </a:ext>
            </a:extLst>
          </p:cNvPr>
          <p:cNvSpPr/>
          <p:nvPr/>
        </p:nvSpPr>
        <p:spPr>
          <a:xfrm>
            <a:off x="6437495" y="1531213"/>
            <a:ext cx="5040000" cy="1908000"/>
          </a:xfrm>
          <a:prstGeom prst="roundRect">
            <a:avLst>
              <a:gd name="adj" fmla="val 4196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26FF0-9D77-585A-83D0-BA847B7B4651}"/>
              </a:ext>
            </a:extLst>
          </p:cNvPr>
          <p:cNvSpPr/>
          <p:nvPr/>
        </p:nvSpPr>
        <p:spPr>
          <a:xfrm>
            <a:off x="659279" y="1531217"/>
            <a:ext cx="5040000" cy="1908000"/>
          </a:xfrm>
          <a:prstGeom prst="roundRect">
            <a:avLst>
              <a:gd name="adj" fmla="val 4196"/>
            </a:avLst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636F-E5EE-B91F-B058-182FF2223F2A}"/>
              </a:ext>
            </a:extLst>
          </p:cNvPr>
          <p:cNvSpPr txBox="1"/>
          <p:nvPr/>
        </p:nvSpPr>
        <p:spPr>
          <a:xfrm>
            <a:off x="659277" y="1533552"/>
            <a:ext cx="5040000" cy="576000"/>
          </a:xfrm>
          <a:prstGeom prst="rect">
            <a:avLst/>
          </a:prstGeom>
          <a:noFill/>
        </p:spPr>
        <p:txBody>
          <a:bodyPr wrap="square" tIns="108000" bIns="9000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Regulation based</a:t>
            </a:r>
            <a:endParaRPr lang="en-CH" sz="2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0911-F04F-1B54-6141-8E07CAB79ECA}"/>
              </a:ext>
            </a:extLst>
          </p:cNvPr>
          <p:cNvSpPr txBox="1"/>
          <p:nvPr/>
        </p:nvSpPr>
        <p:spPr>
          <a:xfrm>
            <a:off x="909916" y="2026328"/>
            <a:ext cx="4552075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Country, Business &amp; company rules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Object-orientated layer architecture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Provide &amp; consume regulations</a:t>
            </a:r>
            <a:endParaRPr lang="en-CH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E9992-DEE0-82A4-4A1F-7296A3B9EC38}"/>
              </a:ext>
            </a:extLst>
          </p:cNvPr>
          <p:cNvSpPr txBox="1"/>
          <p:nvPr/>
        </p:nvSpPr>
        <p:spPr>
          <a:xfrm>
            <a:off x="6435583" y="1531213"/>
            <a:ext cx="5040000" cy="576000"/>
          </a:xfrm>
          <a:prstGeom prst="rect">
            <a:avLst/>
          </a:prstGeom>
          <a:noFill/>
        </p:spPr>
        <p:txBody>
          <a:bodyPr wrap="square" tIns="108000" bIns="90000" rtlCol="0">
            <a:spAutoFit/>
          </a:bodyPr>
          <a:lstStyle>
            <a:defPPr>
              <a:defRPr lang="en-CH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Event driven</a:t>
            </a:r>
            <a:endParaRPr lang="en-CH" sz="2400" b="1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E53FB-B105-D17E-7F3B-1AD684A84863}"/>
              </a:ext>
            </a:extLst>
          </p:cNvPr>
          <p:cNvSpPr txBox="1"/>
          <p:nvPr/>
        </p:nvSpPr>
        <p:spPr>
          <a:xfrm>
            <a:off x="6652083" y="2026328"/>
            <a:ext cx="4394467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Company &amp; employee cases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Depended dynamic cases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Manual tasks &amp; notifications</a:t>
            </a:r>
            <a:endParaRPr lang="en-CH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D7F5C-D590-99E7-E476-FE3254429956}"/>
              </a:ext>
            </a:extLst>
          </p:cNvPr>
          <p:cNvSpPr txBox="1"/>
          <p:nvPr/>
        </p:nvSpPr>
        <p:spPr>
          <a:xfrm>
            <a:off x="664495" y="3999094"/>
            <a:ext cx="5040000" cy="576000"/>
          </a:xfrm>
          <a:prstGeom prst="rect">
            <a:avLst/>
          </a:prstGeom>
          <a:noFill/>
        </p:spPr>
        <p:txBody>
          <a:bodyPr wrap="square" tIns="108000" bIns="90000" rtlCol="0">
            <a:spAutoFit/>
          </a:bodyPr>
          <a:lstStyle>
            <a:defPPr>
              <a:defRPr lang="en-CH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Live company data</a:t>
            </a:r>
            <a:endParaRPr lang="en-CH" sz="2400" b="1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6774A-D647-EE34-491B-92BAECBCC389}"/>
              </a:ext>
            </a:extLst>
          </p:cNvPr>
          <p:cNvSpPr txBox="1"/>
          <p:nvPr/>
        </p:nvSpPr>
        <p:spPr>
          <a:xfrm>
            <a:off x="909917" y="4507953"/>
            <a:ext cx="4552074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Valid data at any query date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Ensure data validation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Retro &amp; future data evaluation</a:t>
            </a:r>
            <a:endParaRPr lang="en-CH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601F4-0036-E212-0B58-5552D8EA4942}"/>
              </a:ext>
            </a:extLst>
          </p:cNvPr>
          <p:cNvSpPr txBox="1"/>
          <p:nvPr/>
        </p:nvSpPr>
        <p:spPr>
          <a:xfrm>
            <a:off x="6442712" y="4000744"/>
            <a:ext cx="5040000" cy="576000"/>
          </a:xfrm>
          <a:prstGeom prst="rect">
            <a:avLst/>
          </a:prstGeom>
          <a:noFill/>
        </p:spPr>
        <p:txBody>
          <a:bodyPr wrap="square" tIns="108000" bIns="90000" rtlCol="0">
            <a:spAutoFit/>
          </a:bodyPr>
          <a:lstStyle>
            <a:defPPr>
              <a:defRPr lang="en-CH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Automation &amp; scalability</a:t>
            </a:r>
            <a:endParaRPr lang="en-CH" sz="2400" b="1" dirty="0"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65558-D19D-BBF2-6A3F-377C233A9B2F}"/>
              </a:ext>
            </a:extLst>
          </p:cNvPr>
          <p:cNvSpPr txBox="1"/>
          <p:nvPr/>
        </p:nvSpPr>
        <p:spPr>
          <a:xfrm>
            <a:off x="6652082" y="4507953"/>
            <a:ext cx="4625514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Custom input, wage calculation &amp; reports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Reuse &amp; extend existing regulations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Open API-first architecture</a:t>
            </a:r>
            <a:endParaRPr lang="en-CH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41160-131B-6C52-9FCC-D21154464AC2}"/>
              </a:ext>
            </a:extLst>
          </p:cNvPr>
          <p:cNvSpPr txBox="1"/>
          <p:nvPr/>
        </p:nvSpPr>
        <p:spPr>
          <a:xfrm>
            <a:off x="2758827" y="497134"/>
            <a:ext cx="666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Payroll Engine –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Design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Principles</a:t>
            </a:r>
            <a:endParaRPr lang="en-CH" sz="3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Engine - Design Principles</dc:title>
  <dc:creator>Jani Giannoudis</dc:creator>
  <cp:lastModifiedBy>Jani Giannoudis</cp:lastModifiedBy>
  <cp:revision>11</cp:revision>
  <dcterms:created xsi:type="dcterms:W3CDTF">2023-04-03T09:37:41Z</dcterms:created>
  <dcterms:modified xsi:type="dcterms:W3CDTF">2023-04-03T15:43:31Z</dcterms:modified>
</cp:coreProperties>
</file>