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559D03-E477-41C8-B041-2B559FD91156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79A9FA-EAF6-4994-A251-CFB6C0C781BD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AB5795-52B0-41ED-9CA4-F8CCB8F1A60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2AB25FB-B24A-4AC1-9B55-5E82056F0A0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Hazelcast for caching and distributed task scheduling 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3600" spc="-1" strike="noStrike">
                <a:solidFill>
                  <a:srgbClr val="dbf5f9"/>
                </a:solidFill>
                <a:latin typeface="Source Sans Pro"/>
              </a:rPr>
              <a:t>Kushtrim Hajrizi</a:t>
            </a:r>
            <a:endParaRPr b="1" lang="de-AT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Other alternatives?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Redis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Memcached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Infinispan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EhCache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Apache Ignite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 </a:t>
            </a:r>
            <a:r>
              <a:rPr b="1" lang="de-AT" sz="3200" spc="-1" strike="noStrike">
                <a:solidFill>
                  <a:srgbClr val="3465a4"/>
                </a:solidFill>
                <a:latin typeface="Source Sans Pro"/>
              </a:rPr>
              <a:t>Apache Geode</a:t>
            </a: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Hazelcast on MSU.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Used for caching and scheduling on </a:t>
            </a:r>
            <a:r>
              <a:rPr b="0" i="1" lang="de-AT" sz="2400" spc="-1" strike="noStrike">
                <a:latin typeface="Source Sans Pro"/>
              </a:rPr>
              <a:t>MSU Notification Service.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Caching</a:t>
            </a:r>
            <a:r>
              <a:rPr b="0" lang="de-AT" sz="2400" spc="-1" strike="noStrike">
                <a:latin typeface="Source Sans Pro"/>
              </a:rPr>
              <a:t> temporarily split payments notification data, and storing </a:t>
            </a:r>
            <a:r>
              <a:rPr b="0" i="1" lang="de-AT" sz="2400" spc="-1" strike="noStrike">
                <a:latin typeface="Source Sans Pro"/>
              </a:rPr>
              <a:t>dead</a:t>
            </a:r>
            <a:r>
              <a:rPr b="0" lang="de-AT" sz="2400" spc="-1" strike="noStrike">
                <a:latin typeface="Source Sans Pro"/>
              </a:rPr>
              <a:t> notifications for further monitoring and processing.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Scheduling </a:t>
            </a:r>
            <a:r>
              <a:rPr b="0" lang="de-AT" sz="2400" spc="-1" strike="noStrike">
                <a:latin typeface="Source Sans Pro"/>
              </a:rPr>
              <a:t>notification retries for failed notifications.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i="1" lang="de-AT" sz="2400" spc="-1" strike="noStrike">
                <a:latin typeface="Source Sans Pro"/>
              </a:rPr>
              <a:t>Documentation</a:t>
            </a:r>
            <a:r>
              <a:rPr b="0" lang="de-AT" sz="2400" spc="-1" strike="noStrike">
                <a:latin typeface="Source Sans Pro"/>
              </a:rPr>
              <a:t> https://confluence.local.payten.com.tr/pages/viewpage.action?pageId=92342713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6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How to integrate Hazelcast into Spring?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278520" y="1319040"/>
            <a:ext cx="3174480" cy="39747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What, Why, How?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What is Hazelcast?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Why would we use it? What other alternatives are there?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How to integrate it with Spring?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What is Hazelcast?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Hazelcast IMDG is an open-source distributed in-memory object store that supports many different data structures.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It is highly scalable and available. (Can scale up to hunderds of members and thousands of clients)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Can be used for caching, clustering, synchronization, processing, pub/sub messaging, as a dynamic configuration store etc…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Implemented in Java, but has clients for C++, .NET, Python, Go and Node.js.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Very easy integration with Hibernate (2nd level cache) and Spring.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What is Hazelcast? (Topologies)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0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There are 2 topologies in which Hazelcast clusters can be deployed.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Embedded</a:t>
            </a:r>
            <a:r>
              <a:rPr b="0" lang="de-AT" sz="2400" spc="-1" strike="noStrike">
                <a:latin typeface="Source Sans Pro"/>
              </a:rPr>
              <a:t>, the data and Hazelcast services are attached with the application code (</a:t>
            </a:r>
            <a:r>
              <a:rPr b="0" i="1" lang="de-AT" sz="2400" spc="-1" strike="noStrike">
                <a:latin typeface="Source Sans Pro"/>
              </a:rPr>
              <a:t>Preferred for applications that focus on high performance computing or have a very high number of tasks to execute)</a:t>
            </a:r>
            <a:r>
              <a:rPr b="0" lang="de-AT" sz="2400" spc="-1" strike="noStrike">
                <a:latin typeface="Source Sans Pro"/>
              </a:rPr>
              <a:t>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Client/Server</a:t>
            </a:r>
            <a:r>
              <a:rPr b="0" lang="de-AT" sz="2400" spc="-1" strike="noStrike">
                <a:latin typeface="Source Sans Pro"/>
              </a:rPr>
              <a:t>, the data and Hazelcast services are centralized in one or more server members, and are accessed by applications using a Hazelcast client (</a:t>
            </a:r>
            <a:r>
              <a:rPr b="0" i="1" lang="de-AT" sz="2400" spc="-1" strike="noStrike">
                <a:latin typeface="Source Sans Pro"/>
              </a:rPr>
              <a:t>More predictable and reliable performance, easier for debugging problems, better scalability)</a:t>
            </a:r>
            <a:r>
              <a:rPr b="0" lang="de-AT" sz="2400" spc="-1" strike="noStrike">
                <a:latin typeface="Source Sans Pro"/>
              </a:rPr>
              <a:t>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2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What is Hazelcast? (</a:t>
            </a: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Distributed data structures)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Map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Queue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Set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List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Multimap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Topic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and many more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Why Hazelcast?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Queue and distribute tasks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Share information on the fly with different members of the same cluster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Dynamic configuration store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Share data structures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Caching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Session storage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Service discovery and registration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and more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2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Why Hazelcast? (Scheduling without Hazelcast)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414520" y="1440000"/>
            <a:ext cx="5198400" cy="34977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2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Why Hazelcast? (Caching without Hazelcast)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414520" y="1440000"/>
            <a:ext cx="5198400" cy="34977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2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Why Hazelcast? (Caching and scheduling with Hazelcast)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414520" y="1440000"/>
            <a:ext cx="5198400" cy="349776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2021-09-30T13:01:50Z</dcterms:created>
  <dc:creator/>
  <dc:description/>
  <dc:language>en-US</dc:language>
  <cp:lastModifiedBy/>
  <dcterms:modified xsi:type="dcterms:W3CDTF">2021-09-30T19:15:38Z</dcterms:modified>
  <cp:revision>14</cp:revision>
  <dc:subject/>
  <dc:title>Vivid</dc:title>
</cp:coreProperties>
</file>