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60B7-4E37-7835-9F5E-74FA8287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6DC8-144D-2399-5877-376146C4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3BB5-94DB-3AFD-FCE5-44B7CE3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1AD3-3E7A-EC79-3F05-E2668ED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707C-ED93-EF05-BAF0-3E13E789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1E12-C1F1-0448-3D81-1E17B01F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E4D2D-B763-A774-C407-D95B689D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E1F4-1423-C257-4850-85577C4E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89D8-3739-E057-632A-902C46F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E190-E111-F1F8-A830-05FBA75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AFED-CB12-E021-08AF-ADC0B338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CD6B4-97BE-F979-6BF1-43AB126B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F61F-25E0-AD1D-01F6-3BFA4F5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0C57-557C-39A5-CB06-D1A5A71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3634-2C8D-58EB-F89D-6C6850EB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447D-7B28-AD22-A83E-6CD30AE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B7F7-F319-AD1D-6BAD-E6E12DD6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D7F2-927E-C032-8017-0A8C69AD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A123-6EC4-F0F5-5595-9114170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72F9-57EF-73F5-3CD3-B1878AA9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97C-5580-B3F7-8E14-0BE08111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CD99-E929-96A8-B458-B8C0647A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2A0F-930A-2E86-6BF6-53C1760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B4CD-4FD5-178F-8B3E-901593D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0414-9707-2DE9-C021-E1A30B82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4D-531D-48B4-024F-806C2AD9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387E-C98B-2C11-DBA1-2C2B19DDE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F580-E261-D4D3-7F84-BB222E61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754E0-144A-D0E5-CFC0-591586E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B52E-CB16-FFB4-A3C8-21FBE91A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F93A-D882-5CCD-51E9-437D04CF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6C10-ADDE-5779-ABE2-67D58FB1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7F17-5806-A0B3-729A-259C9975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203D8-0CCC-5280-258B-84BF3DF2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4C19-4BAC-F07F-942A-F7A7BA6AA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B8AE-CA4D-89DC-D69B-A7EC4C48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E0AB4-3DF9-1A45-4E71-39AF300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EA5F3-38E3-D9E5-0C3B-56FE7AFC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27EC0-941B-E5C5-338D-1F1D1F8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D68D-DEAF-3A79-CE6C-BA90095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FB93-0EF2-12CA-6E86-01CD1728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D2BC-9612-4DC8-385C-D7B05049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46B96-C84F-A449-0ED1-BF0F2B58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6F6D9-0030-8F97-DCAE-F43B418B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0F32-E88A-4A0F-685E-2CD4BD6F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771C-DD01-EA7D-30AE-82264BB7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9457-C9CD-6E8D-A5BE-24D97071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1E1-A9B1-BAD4-EE0B-6AE8A0FE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C292-3010-CC63-1C41-88F629B9C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529D6-E78D-DC47-106F-B94313A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01751-D25A-756C-E6DA-6380032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694E-4575-6DFC-C206-2337C697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013E-B28C-8893-E881-04C4C9FB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AE667-E820-B312-563D-75F9B36E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39636-D7DA-635E-2A9A-08773E26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86CD-08BC-0C25-5DBD-246F8F51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EF9D-0F70-D877-5EA4-A6FA4AE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95CC-086E-FEE8-EDD2-DAF40159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2DA26-8F5B-8C7D-3F8B-9149127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ED301-86DF-2A01-7201-81FEFF14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1E02-10C2-25D5-EC63-B0FFB2B23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E106-339A-4D36-A51E-76A12D8CBA2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73CE-6BFF-74A6-4439-DBC40885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B85C-7239-5566-BBF7-93C839737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4FDA46-2E78-9274-3FA6-1CC9534ED537}"/>
              </a:ext>
            </a:extLst>
          </p:cNvPr>
          <p:cNvSpPr/>
          <p:nvPr/>
        </p:nvSpPr>
        <p:spPr>
          <a:xfrm>
            <a:off x="3089722" y="898973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1D9D3-6EDF-EAC1-2EAB-E50427D2A930}"/>
              </a:ext>
            </a:extLst>
          </p:cNvPr>
          <p:cNvSpPr txBox="1"/>
          <p:nvPr/>
        </p:nvSpPr>
        <p:spPr>
          <a:xfrm>
            <a:off x="3185373" y="1185600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BandPass</a:t>
            </a:r>
            <a:r>
              <a:rPr lang="en-US" dirty="0"/>
              <a:t>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1D1458-4C36-9608-3C13-51B23734143F}"/>
              </a:ext>
            </a:extLst>
          </p:cNvPr>
          <p:cNvCxnSpPr>
            <a:cxnSpLocks/>
          </p:cNvCxnSpPr>
          <p:nvPr/>
        </p:nvCxnSpPr>
        <p:spPr>
          <a:xfrm>
            <a:off x="2249476" y="1358639"/>
            <a:ext cx="7067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CE6E4A47-5CE3-97D2-6C84-3AC5FF7B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2" y="574690"/>
            <a:ext cx="2214885" cy="1661163"/>
          </a:xfrm>
          <a:prstGeom prst="rect">
            <a:avLst/>
          </a:prstGeom>
        </p:spPr>
      </p:pic>
      <p:pic>
        <p:nvPicPr>
          <p:cNvPr id="17" name="Picture 16" descr="A graph of a signal&#10;&#10;Description automatically generated">
            <a:extLst>
              <a:ext uri="{FF2B5EF4-FFF2-40B4-BE49-F238E27FC236}">
                <a16:creationId xmlns:a16="http://schemas.microsoft.com/office/drawing/2014/main" id="{C1F82296-660D-2193-1A63-ED70428DF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26" y="574690"/>
            <a:ext cx="2214884" cy="16611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740BFC-E468-9DBF-2B3E-17AB54AB107F}"/>
              </a:ext>
            </a:extLst>
          </p:cNvPr>
          <p:cNvCxnSpPr>
            <a:cxnSpLocks/>
          </p:cNvCxnSpPr>
          <p:nvPr/>
        </p:nvCxnSpPr>
        <p:spPr>
          <a:xfrm>
            <a:off x="4879552" y="1384922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FD39A-AD65-498C-2A8A-66895C39C1CA}"/>
              </a:ext>
            </a:extLst>
          </p:cNvPr>
          <p:cNvSpPr/>
          <p:nvPr/>
        </p:nvSpPr>
        <p:spPr>
          <a:xfrm>
            <a:off x="7534937" y="898973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AD396-F8AB-FA6B-C942-B3EFDE230A8F}"/>
              </a:ext>
            </a:extLst>
          </p:cNvPr>
          <p:cNvSpPr txBox="1"/>
          <p:nvPr/>
        </p:nvSpPr>
        <p:spPr>
          <a:xfrm>
            <a:off x="7630588" y="1185600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Matched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D0C8F9-6F9D-5278-8034-2299A3B60FB4}"/>
              </a:ext>
            </a:extLst>
          </p:cNvPr>
          <p:cNvCxnSpPr>
            <a:cxnSpLocks/>
          </p:cNvCxnSpPr>
          <p:nvPr/>
        </p:nvCxnSpPr>
        <p:spPr>
          <a:xfrm>
            <a:off x="7234673" y="1390624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graph of a sound wave&#10;&#10;Description automatically generated">
            <a:extLst>
              <a:ext uri="{FF2B5EF4-FFF2-40B4-BE49-F238E27FC236}">
                <a16:creationId xmlns:a16="http://schemas.microsoft.com/office/drawing/2014/main" id="{0781170A-BD64-23BD-DAFC-C2944C2CE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74" y="554340"/>
            <a:ext cx="2214884" cy="166116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E37B70-5BEC-FF5C-EBD9-C8029543A002}"/>
              </a:ext>
            </a:extLst>
          </p:cNvPr>
          <p:cNvCxnSpPr>
            <a:cxnSpLocks/>
          </p:cNvCxnSpPr>
          <p:nvPr/>
        </p:nvCxnSpPr>
        <p:spPr>
          <a:xfrm>
            <a:off x="9308583" y="1424266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9A952-7012-046C-CF8A-8D30244832DF}"/>
              </a:ext>
            </a:extLst>
          </p:cNvPr>
          <p:cNvSpPr/>
          <p:nvPr/>
        </p:nvSpPr>
        <p:spPr>
          <a:xfrm>
            <a:off x="3089722" y="4320853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FDFE6-8D4D-1BA0-9A00-F6D802A77707}"/>
              </a:ext>
            </a:extLst>
          </p:cNvPr>
          <p:cNvSpPr txBox="1"/>
          <p:nvPr/>
        </p:nvSpPr>
        <p:spPr>
          <a:xfrm>
            <a:off x="3185373" y="4607480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BandPass</a:t>
            </a:r>
            <a:r>
              <a:rPr lang="en-US" dirty="0"/>
              <a:t> Filter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6B60F2-DB63-DC19-1217-90E5205E7096}"/>
              </a:ext>
            </a:extLst>
          </p:cNvPr>
          <p:cNvCxnSpPr>
            <a:cxnSpLocks/>
          </p:cNvCxnSpPr>
          <p:nvPr/>
        </p:nvCxnSpPr>
        <p:spPr>
          <a:xfrm>
            <a:off x="2639683" y="4780519"/>
            <a:ext cx="3165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7C8E52-6F8E-24FC-CD30-3C8B702BE35A}"/>
              </a:ext>
            </a:extLst>
          </p:cNvPr>
          <p:cNvCxnSpPr>
            <a:cxnSpLocks/>
          </p:cNvCxnSpPr>
          <p:nvPr/>
        </p:nvCxnSpPr>
        <p:spPr>
          <a:xfrm>
            <a:off x="4879552" y="4806802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A68F8-AC18-FD76-B93D-B6889EB9F6B8}"/>
              </a:ext>
            </a:extLst>
          </p:cNvPr>
          <p:cNvSpPr/>
          <p:nvPr/>
        </p:nvSpPr>
        <p:spPr>
          <a:xfrm>
            <a:off x="7515147" y="4320853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344C63-4F25-A4E9-3A80-65BD3395BE2F}"/>
              </a:ext>
            </a:extLst>
          </p:cNvPr>
          <p:cNvSpPr txBox="1"/>
          <p:nvPr/>
        </p:nvSpPr>
        <p:spPr>
          <a:xfrm>
            <a:off x="7610798" y="4607480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Matched Filter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A6A4C2-76C9-46F8-5C3C-2449F64486EB}"/>
              </a:ext>
            </a:extLst>
          </p:cNvPr>
          <p:cNvCxnSpPr>
            <a:cxnSpLocks/>
          </p:cNvCxnSpPr>
          <p:nvPr/>
        </p:nvCxnSpPr>
        <p:spPr>
          <a:xfrm>
            <a:off x="7214883" y="4812504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7C4ED0-7700-8A77-E1AD-BCDD08308D29}"/>
              </a:ext>
            </a:extLst>
          </p:cNvPr>
          <p:cNvCxnSpPr>
            <a:cxnSpLocks/>
          </p:cNvCxnSpPr>
          <p:nvPr/>
        </p:nvCxnSpPr>
        <p:spPr>
          <a:xfrm>
            <a:off x="9288793" y="4846146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sound wave graph&#10;&#10;Description automatically generated">
            <a:extLst>
              <a:ext uri="{FF2B5EF4-FFF2-40B4-BE49-F238E27FC236}">
                <a16:creationId xmlns:a16="http://schemas.microsoft.com/office/drawing/2014/main" id="{5152A162-BFE9-2799-1813-336D946F8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6" y="3072724"/>
            <a:ext cx="2214884" cy="1661163"/>
          </a:xfrm>
          <a:prstGeom prst="rect">
            <a:avLst/>
          </a:prstGeom>
        </p:spPr>
      </p:pic>
      <p:pic>
        <p:nvPicPr>
          <p:cNvPr id="7" name="Picture 6" descr="A blue graph with black lines&#10;&#10;Description automatically generated">
            <a:extLst>
              <a:ext uri="{FF2B5EF4-FFF2-40B4-BE49-F238E27FC236}">
                <a16:creationId xmlns:a16="http://schemas.microsoft.com/office/drawing/2014/main" id="{4F088A48-6E9A-1185-BADA-2320BE5CE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6" y="4780519"/>
            <a:ext cx="2214884" cy="1661163"/>
          </a:xfrm>
          <a:prstGeom prst="rect">
            <a:avLst/>
          </a:prstGeom>
        </p:spPr>
      </p:pic>
      <p:pic>
        <p:nvPicPr>
          <p:cNvPr id="12" name="Picture 11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2E7367E5-4D2B-92DF-8A5F-0752C5147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23" y="3046085"/>
            <a:ext cx="2214884" cy="1661163"/>
          </a:xfrm>
          <a:prstGeom prst="rect">
            <a:avLst/>
          </a:prstGeom>
        </p:spPr>
      </p:pic>
      <p:pic>
        <p:nvPicPr>
          <p:cNvPr id="14" name="Picture 13" descr="A blue graph with black lines&#10;&#10;Description automatically generated">
            <a:extLst>
              <a:ext uri="{FF2B5EF4-FFF2-40B4-BE49-F238E27FC236}">
                <a16:creationId xmlns:a16="http://schemas.microsoft.com/office/drawing/2014/main" id="{DF10A276-F345-9992-83F2-9F14DEBB9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36" y="4846146"/>
            <a:ext cx="2214884" cy="1661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1968F4-45A7-1199-4D37-0C09A20B74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18" y="3172189"/>
            <a:ext cx="2214885" cy="1661164"/>
          </a:xfrm>
          <a:prstGeom prst="rect">
            <a:avLst/>
          </a:prstGeom>
        </p:spPr>
      </p:pic>
      <p:pic>
        <p:nvPicPr>
          <p:cNvPr id="30" name="Picture 29" descr="A blue graph with black lines&#10;&#10;Description automatically generated">
            <a:extLst>
              <a:ext uri="{FF2B5EF4-FFF2-40B4-BE49-F238E27FC236}">
                <a16:creationId xmlns:a16="http://schemas.microsoft.com/office/drawing/2014/main" id="{8971810C-FA82-E494-8628-9436CD606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19" y="4846146"/>
            <a:ext cx="2214885" cy="16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Payton Linton</dc:creator>
  <cp:lastModifiedBy>Payton Linton</cp:lastModifiedBy>
  <cp:revision>2</cp:revision>
  <dcterms:created xsi:type="dcterms:W3CDTF">2024-04-24T15:04:40Z</dcterms:created>
  <dcterms:modified xsi:type="dcterms:W3CDTF">2024-05-01T17:28:37Z</dcterms:modified>
</cp:coreProperties>
</file>