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60B7-4E37-7835-9F5E-74FA82878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D6DC8-144D-2399-5877-376146C43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63BB5-94DB-3AFD-FCE5-44B7CE35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AE106-339A-4D36-A51E-76A12D8CBA29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C1AD3-3E7A-EC79-3F05-E2668ED6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5707C-ED93-EF05-BAF0-3E13E789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0B67-F4C5-4533-9BAF-DC28F1FEF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1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51E12-C1F1-0448-3D81-1E17B01F5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E4D2D-B763-A774-C407-D95B689D3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2E1F4-1423-C257-4850-85577C4E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AE106-339A-4D36-A51E-76A12D8CBA29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B89D8-3739-E057-632A-902C46F7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BE190-E111-F1F8-A830-05FBA754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0B67-F4C5-4533-9BAF-DC28F1FEF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3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07AFED-CB12-E021-08AF-ADC0B338A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CD6B4-97BE-F979-6BF1-43AB126B9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8F61F-25E0-AD1D-01F6-3BFA4F50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AE106-339A-4D36-A51E-76A12D8CBA29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B0C57-557C-39A5-CB06-D1A5A713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13634-2C8D-58EB-F89D-6C6850EB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0B67-F4C5-4533-9BAF-DC28F1FEF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3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0447D-7B28-AD22-A83E-6CD30AE9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8B7F7-F319-AD1D-6BAD-E6E12DD6E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6D7F2-927E-C032-8017-0A8C69ADE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AE106-339A-4D36-A51E-76A12D8CBA29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DA123-6EC4-F0F5-5595-9114170B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F72F9-57EF-73F5-3CD3-B1878AA99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0B67-F4C5-4533-9BAF-DC28F1FEF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8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097C-5580-B3F7-8E14-0BE081110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ACD99-E929-96A8-B458-B8C0647AD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F2A0F-930A-2E86-6BF6-53C17608A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AE106-339A-4D36-A51E-76A12D8CBA29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BB4CD-4FD5-178F-8B3E-901593DE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70414-9707-2DE9-C021-E1A30B82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0B67-F4C5-4533-9BAF-DC28F1FEF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2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A1F4D-531D-48B4-024F-806C2AD94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6387E-C98B-2C11-DBA1-2C2B19DDE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0F580-E261-D4D3-7F84-BB222E61C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754E0-144A-D0E5-CFC0-591586E8B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AE106-339A-4D36-A51E-76A12D8CBA29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4B52E-CB16-FFB4-A3C8-21FBE91A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AF93A-D882-5CCD-51E9-437D04CF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0B67-F4C5-4533-9BAF-DC28F1FEF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48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06C10-ADDE-5779-ABE2-67D58FB14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D7F17-5806-A0B3-729A-259C9975A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203D8-0CCC-5280-258B-84BF3DF29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64C19-4BAC-F07F-942A-F7A7BA6AA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EB8AE-CA4D-89DC-D69B-A7EC4C484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6E0AB4-3DF9-1A45-4E71-39AF300C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AE106-339A-4D36-A51E-76A12D8CBA29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5EA5F3-38E3-D9E5-0C3B-56FE7AFC8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F27EC0-941B-E5C5-338D-1F1D1F898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0B67-F4C5-4533-9BAF-DC28F1FEF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9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4D68D-DEAF-3A79-CE6C-BA90095BE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F2FB93-0EF2-12CA-6E86-01CD1728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AE106-339A-4D36-A51E-76A12D8CBA29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BD2BC-9612-4DC8-385C-D7B050497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46B96-C84F-A449-0ED1-BF0F2B58D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0B67-F4C5-4533-9BAF-DC28F1FEF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76F6D9-0030-8F97-DCAE-F43B418B4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AE106-339A-4D36-A51E-76A12D8CBA29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10F32-E88A-4A0F-685E-2CD4BD6F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B771C-DD01-EA7D-30AE-82264BB7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0B67-F4C5-4533-9BAF-DC28F1FEF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9457-C9CD-6E8D-A5BE-24D970716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631E1-A9B1-BAD4-EE0B-6AE8A0FEE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4C292-3010-CC63-1C41-88F629B9C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529D6-E78D-DC47-106F-B94313AA1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AE106-339A-4D36-A51E-76A12D8CBA29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01751-D25A-756C-E6DA-6380032C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F694E-4575-6DFC-C206-2337C697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0B67-F4C5-4533-9BAF-DC28F1FEF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5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013E-B28C-8893-E881-04C4C9FB8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6AE667-E820-B312-563D-75F9B36E0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39636-D7DA-635E-2A9A-08773E262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786CD-08BC-0C25-5DBD-246F8F51E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AE106-339A-4D36-A51E-76A12D8CBA29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AEF9D-0F70-D877-5EA4-A6FA4AE1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C95CC-086E-FEE8-EDD2-DAF40159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0B67-F4C5-4533-9BAF-DC28F1FEF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6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92DA26-8F5B-8C7D-3F8B-91491275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ED301-86DF-2A01-7201-81FEFF145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71E02-10C2-25D5-EC63-B0FFB2B23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AE106-339A-4D36-A51E-76A12D8CBA29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073CE-6BFF-74A6-4439-DBC40885D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3B85C-7239-5566-BBF7-93C839737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A0B67-F4C5-4533-9BAF-DC28F1FEF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8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4FDA46-2E78-9274-3FA6-1CC9534ED537}"/>
              </a:ext>
            </a:extLst>
          </p:cNvPr>
          <p:cNvSpPr/>
          <p:nvPr/>
        </p:nvSpPr>
        <p:spPr>
          <a:xfrm>
            <a:off x="3072469" y="3081456"/>
            <a:ext cx="1716657" cy="10125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81D9D3-6EDF-EAC1-2EAB-E50427D2A930}"/>
              </a:ext>
            </a:extLst>
          </p:cNvPr>
          <p:cNvSpPr txBox="1"/>
          <p:nvPr/>
        </p:nvSpPr>
        <p:spPr>
          <a:xfrm>
            <a:off x="3168120" y="3368083"/>
            <a:ext cx="162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BandPass</a:t>
            </a:r>
            <a:r>
              <a:rPr lang="en-US" dirty="0"/>
              <a:t> Filter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1D1458-4C36-9608-3C13-51B23734143F}"/>
              </a:ext>
            </a:extLst>
          </p:cNvPr>
          <p:cNvCxnSpPr>
            <a:cxnSpLocks/>
          </p:cNvCxnSpPr>
          <p:nvPr/>
        </p:nvCxnSpPr>
        <p:spPr>
          <a:xfrm>
            <a:off x="2232223" y="3541122"/>
            <a:ext cx="7067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blue line graph with white text&#10;&#10;Description automatically generated">
            <a:extLst>
              <a:ext uri="{FF2B5EF4-FFF2-40B4-BE49-F238E27FC236}">
                <a16:creationId xmlns:a16="http://schemas.microsoft.com/office/drawing/2014/main" id="{CE6E4A47-5CE3-97D2-6C84-3AC5FF7BA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89" y="2757173"/>
            <a:ext cx="2214885" cy="1661163"/>
          </a:xfrm>
          <a:prstGeom prst="rect">
            <a:avLst/>
          </a:prstGeom>
        </p:spPr>
      </p:pic>
      <p:pic>
        <p:nvPicPr>
          <p:cNvPr id="17" name="Picture 16" descr="A graph of a signal&#10;&#10;Description automatically generated">
            <a:extLst>
              <a:ext uri="{FF2B5EF4-FFF2-40B4-BE49-F238E27FC236}">
                <a16:creationId xmlns:a16="http://schemas.microsoft.com/office/drawing/2014/main" id="{C1F82296-660D-2193-1A63-ED70428DF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773" y="2757173"/>
            <a:ext cx="2214884" cy="1661163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740BFC-E468-9DBF-2B3E-17AB54AB107F}"/>
              </a:ext>
            </a:extLst>
          </p:cNvPr>
          <p:cNvCxnSpPr>
            <a:cxnSpLocks/>
          </p:cNvCxnSpPr>
          <p:nvPr/>
        </p:nvCxnSpPr>
        <p:spPr>
          <a:xfrm>
            <a:off x="4862299" y="3567405"/>
            <a:ext cx="2804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DCFD39A-AD65-498C-2A8A-66895C39C1CA}"/>
              </a:ext>
            </a:extLst>
          </p:cNvPr>
          <p:cNvSpPr/>
          <p:nvPr/>
        </p:nvSpPr>
        <p:spPr>
          <a:xfrm>
            <a:off x="7517684" y="3081456"/>
            <a:ext cx="1716657" cy="10125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0AD396-F8AB-FA6B-C942-B3EFDE230A8F}"/>
              </a:ext>
            </a:extLst>
          </p:cNvPr>
          <p:cNvSpPr txBox="1"/>
          <p:nvPr/>
        </p:nvSpPr>
        <p:spPr>
          <a:xfrm>
            <a:off x="7613335" y="3368083"/>
            <a:ext cx="162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Matched Filter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D0C8F9-6F9D-5278-8034-2299A3B60FB4}"/>
              </a:ext>
            </a:extLst>
          </p:cNvPr>
          <p:cNvCxnSpPr>
            <a:cxnSpLocks/>
          </p:cNvCxnSpPr>
          <p:nvPr/>
        </p:nvCxnSpPr>
        <p:spPr>
          <a:xfrm>
            <a:off x="7217420" y="3573107"/>
            <a:ext cx="2804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graph of a sound wave&#10;&#10;Description automatically generated">
            <a:extLst>
              <a:ext uri="{FF2B5EF4-FFF2-40B4-BE49-F238E27FC236}">
                <a16:creationId xmlns:a16="http://schemas.microsoft.com/office/drawing/2014/main" id="{0781170A-BD64-23BD-DAFC-C2944C2CE3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621" y="2736823"/>
            <a:ext cx="2214884" cy="1661163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6E37B70-5BEC-FF5C-EBD9-C8029543A002}"/>
              </a:ext>
            </a:extLst>
          </p:cNvPr>
          <p:cNvCxnSpPr>
            <a:cxnSpLocks/>
          </p:cNvCxnSpPr>
          <p:nvPr/>
        </p:nvCxnSpPr>
        <p:spPr>
          <a:xfrm>
            <a:off x="9291330" y="3606749"/>
            <a:ext cx="2804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8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F8BC89-E27A-7236-5D53-96EDB5B0E934}"/>
              </a:ext>
            </a:extLst>
          </p:cNvPr>
          <p:cNvSpPr/>
          <p:nvPr/>
        </p:nvSpPr>
        <p:spPr>
          <a:xfrm>
            <a:off x="3089722" y="4320853"/>
            <a:ext cx="1716657" cy="10125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D1B1D5-D00B-002A-0C9A-C1FD7A9053A7}"/>
              </a:ext>
            </a:extLst>
          </p:cNvPr>
          <p:cNvSpPr txBox="1"/>
          <p:nvPr/>
        </p:nvSpPr>
        <p:spPr>
          <a:xfrm>
            <a:off x="3185373" y="4607480"/>
            <a:ext cx="162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BandPass</a:t>
            </a:r>
            <a:r>
              <a:rPr lang="en-US" dirty="0"/>
              <a:t> Filter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8B36E9A-3C61-A5ED-94AD-894DC1223C87}"/>
              </a:ext>
            </a:extLst>
          </p:cNvPr>
          <p:cNvCxnSpPr>
            <a:cxnSpLocks/>
          </p:cNvCxnSpPr>
          <p:nvPr/>
        </p:nvCxnSpPr>
        <p:spPr>
          <a:xfrm>
            <a:off x="2639683" y="4780519"/>
            <a:ext cx="3165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3638FD-D75C-7A51-A56B-1ED20A6FE330}"/>
              </a:ext>
            </a:extLst>
          </p:cNvPr>
          <p:cNvCxnSpPr>
            <a:cxnSpLocks/>
          </p:cNvCxnSpPr>
          <p:nvPr/>
        </p:nvCxnSpPr>
        <p:spPr>
          <a:xfrm>
            <a:off x="4879552" y="4806802"/>
            <a:ext cx="2804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9CB745D-47FC-7896-1AAD-A1DC7223C2BC}"/>
              </a:ext>
            </a:extLst>
          </p:cNvPr>
          <p:cNvSpPr/>
          <p:nvPr/>
        </p:nvSpPr>
        <p:spPr>
          <a:xfrm>
            <a:off x="7515147" y="4320853"/>
            <a:ext cx="1716657" cy="10125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FE7293-E30A-54D1-948E-96730DC96ABD}"/>
              </a:ext>
            </a:extLst>
          </p:cNvPr>
          <p:cNvSpPr txBox="1"/>
          <p:nvPr/>
        </p:nvSpPr>
        <p:spPr>
          <a:xfrm>
            <a:off x="7610798" y="4607480"/>
            <a:ext cx="162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Matched Filter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9D61CD-4D1B-B01B-6906-3433E07B4AB4}"/>
              </a:ext>
            </a:extLst>
          </p:cNvPr>
          <p:cNvCxnSpPr>
            <a:cxnSpLocks/>
          </p:cNvCxnSpPr>
          <p:nvPr/>
        </p:nvCxnSpPr>
        <p:spPr>
          <a:xfrm>
            <a:off x="7214883" y="4812504"/>
            <a:ext cx="2804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92DAE7-4F67-C98D-A552-A0B8ACCF60C1}"/>
              </a:ext>
            </a:extLst>
          </p:cNvPr>
          <p:cNvCxnSpPr>
            <a:cxnSpLocks/>
          </p:cNvCxnSpPr>
          <p:nvPr/>
        </p:nvCxnSpPr>
        <p:spPr>
          <a:xfrm>
            <a:off x="9288793" y="4846146"/>
            <a:ext cx="2804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blue sound wave graph&#10;&#10;Description automatically generated">
            <a:extLst>
              <a:ext uri="{FF2B5EF4-FFF2-40B4-BE49-F238E27FC236}">
                <a16:creationId xmlns:a16="http://schemas.microsoft.com/office/drawing/2014/main" id="{4EE3D5C0-A203-097A-13CE-4AF120E59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66" y="3072724"/>
            <a:ext cx="2214884" cy="1661163"/>
          </a:xfrm>
          <a:prstGeom prst="rect">
            <a:avLst/>
          </a:prstGeom>
        </p:spPr>
      </p:pic>
      <p:pic>
        <p:nvPicPr>
          <p:cNvPr id="11" name="Picture 10" descr="A blue graph with black lines&#10;&#10;Description automatically generated">
            <a:extLst>
              <a:ext uri="{FF2B5EF4-FFF2-40B4-BE49-F238E27FC236}">
                <a16:creationId xmlns:a16="http://schemas.microsoft.com/office/drawing/2014/main" id="{0C648978-6D30-29C5-0E5A-931E5CDA1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66" y="4780519"/>
            <a:ext cx="2214884" cy="1661163"/>
          </a:xfrm>
          <a:prstGeom prst="rect">
            <a:avLst/>
          </a:prstGeom>
        </p:spPr>
      </p:pic>
      <p:pic>
        <p:nvPicPr>
          <p:cNvPr id="12" name="Picture 11" descr="A blue line graph with numbers&#10;&#10;Description automatically generated">
            <a:extLst>
              <a:ext uri="{FF2B5EF4-FFF2-40B4-BE49-F238E27FC236}">
                <a16:creationId xmlns:a16="http://schemas.microsoft.com/office/drawing/2014/main" id="{1586F75C-47C2-4120-A528-94A568431A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423" y="3046085"/>
            <a:ext cx="2214884" cy="1661163"/>
          </a:xfrm>
          <a:prstGeom prst="rect">
            <a:avLst/>
          </a:prstGeom>
        </p:spPr>
      </p:pic>
      <p:pic>
        <p:nvPicPr>
          <p:cNvPr id="13" name="Picture 12" descr="A blue graph with black lines&#10;&#10;Description automatically generated">
            <a:extLst>
              <a:ext uri="{FF2B5EF4-FFF2-40B4-BE49-F238E27FC236}">
                <a16:creationId xmlns:a16="http://schemas.microsoft.com/office/drawing/2014/main" id="{931DDBFE-25C0-5AA6-ACA4-9FFD71055A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236" y="4846146"/>
            <a:ext cx="2214884" cy="16611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1855E24-7995-D50C-312F-864D12C9B9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418" y="3172189"/>
            <a:ext cx="2214885" cy="1661164"/>
          </a:xfrm>
          <a:prstGeom prst="rect">
            <a:avLst/>
          </a:prstGeom>
        </p:spPr>
      </p:pic>
      <p:pic>
        <p:nvPicPr>
          <p:cNvPr id="15" name="Picture 14" descr="A blue graph with black lines&#10;&#10;Description automatically generated">
            <a:extLst>
              <a:ext uri="{FF2B5EF4-FFF2-40B4-BE49-F238E27FC236}">
                <a16:creationId xmlns:a16="http://schemas.microsoft.com/office/drawing/2014/main" id="{369C03F9-FCCD-F798-1B18-9D311D3590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419" y="4846146"/>
            <a:ext cx="2214885" cy="166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80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2167</TotalTime>
  <Words>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Payton Linton</dc:creator>
  <cp:lastModifiedBy>Payton Linton</cp:lastModifiedBy>
  <cp:revision>3</cp:revision>
  <dcterms:created xsi:type="dcterms:W3CDTF">2024-04-24T15:04:40Z</dcterms:created>
  <dcterms:modified xsi:type="dcterms:W3CDTF">2024-05-10T01:13:56Z</dcterms:modified>
</cp:coreProperties>
</file>