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94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659A-BFFB-4DE8-ACB7-11BAC32A9AEC}" type="datetimeFigureOut">
              <a:rPr lang="es-ES" smtClean="0"/>
              <a:t>29/04/2015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4187-FB64-46FB-BCDE-D22B9AB4DAD8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668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659A-BFFB-4DE8-ACB7-11BAC32A9AEC}" type="datetimeFigureOut">
              <a:rPr lang="es-ES" smtClean="0"/>
              <a:t>29/04/2015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4187-FB64-46FB-BCDE-D22B9AB4DA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1030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659A-BFFB-4DE8-ACB7-11BAC32A9AEC}" type="datetimeFigureOut">
              <a:rPr lang="es-ES" smtClean="0"/>
              <a:t>29/04/2015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4187-FB64-46FB-BCDE-D22B9AB4DA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9117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659A-BFFB-4DE8-ACB7-11BAC32A9AEC}" type="datetimeFigureOut">
              <a:rPr lang="es-ES" smtClean="0"/>
              <a:t>29/04/2015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4187-FB64-46FB-BCDE-D22B9AB4DAD8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4503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659A-BFFB-4DE8-ACB7-11BAC32A9AEC}" type="datetimeFigureOut">
              <a:rPr lang="es-ES" smtClean="0"/>
              <a:t>29/04/2015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4187-FB64-46FB-BCDE-D22B9AB4DA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1955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659A-BFFB-4DE8-ACB7-11BAC32A9AEC}" type="datetimeFigureOut">
              <a:rPr lang="es-ES" smtClean="0"/>
              <a:t>29/04/2015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4187-FB64-46FB-BCDE-D22B9AB4DAD8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68700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659A-BFFB-4DE8-ACB7-11BAC32A9AEC}" type="datetimeFigureOut">
              <a:rPr lang="es-ES" smtClean="0"/>
              <a:t>29/04/2015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4187-FB64-46FB-BCDE-D22B9AB4DA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5317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659A-BFFB-4DE8-ACB7-11BAC32A9AEC}" type="datetimeFigureOut">
              <a:rPr lang="es-ES" smtClean="0"/>
              <a:t>29/04/2015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4187-FB64-46FB-BCDE-D22B9AB4DA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04629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659A-BFFB-4DE8-ACB7-11BAC32A9AEC}" type="datetimeFigureOut">
              <a:rPr lang="es-ES" smtClean="0"/>
              <a:t>29/04/2015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4187-FB64-46FB-BCDE-D22B9AB4DA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851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659A-BFFB-4DE8-ACB7-11BAC32A9AEC}" type="datetimeFigureOut">
              <a:rPr lang="es-ES" smtClean="0"/>
              <a:t>29/04/2015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4187-FB64-46FB-BCDE-D22B9AB4DA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8562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659A-BFFB-4DE8-ACB7-11BAC32A9AEC}" type="datetimeFigureOut">
              <a:rPr lang="es-ES" smtClean="0"/>
              <a:t>29/04/2015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4187-FB64-46FB-BCDE-D22B9AB4DA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2133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659A-BFFB-4DE8-ACB7-11BAC32A9AEC}" type="datetimeFigureOut">
              <a:rPr lang="es-ES" smtClean="0"/>
              <a:t>29/04/2015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4187-FB64-46FB-BCDE-D22B9AB4DA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3617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659A-BFFB-4DE8-ACB7-11BAC32A9AEC}" type="datetimeFigureOut">
              <a:rPr lang="es-ES" smtClean="0"/>
              <a:t>29/04/2015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4187-FB64-46FB-BCDE-D22B9AB4DA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8970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659A-BFFB-4DE8-ACB7-11BAC32A9AEC}" type="datetimeFigureOut">
              <a:rPr lang="es-ES" smtClean="0"/>
              <a:t>29/04/2015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4187-FB64-46FB-BCDE-D22B9AB4DA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5589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659A-BFFB-4DE8-ACB7-11BAC32A9AEC}" type="datetimeFigureOut">
              <a:rPr lang="es-ES" smtClean="0"/>
              <a:t>29/04/2015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4187-FB64-46FB-BCDE-D22B9AB4DA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2777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659A-BFFB-4DE8-ACB7-11BAC32A9AEC}" type="datetimeFigureOut">
              <a:rPr lang="es-ES" smtClean="0"/>
              <a:t>29/04/2015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4187-FB64-46FB-BCDE-D22B9AB4DA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9945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659A-BFFB-4DE8-ACB7-11BAC32A9AEC}" type="datetimeFigureOut">
              <a:rPr lang="es-ES" smtClean="0"/>
              <a:t>29/04/2015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4187-FB64-46FB-BCDE-D22B9AB4DA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2929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C00659A-BFFB-4DE8-ACB7-11BAC32A9AEC}" type="datetimeFigureOut">
              <a:rPr lang="es-ES" smtClean="0"/>
              <a:t>29/04/2015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1904187-FB64-46FB-BCDE-D22B9AB4DA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79312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js.org/" TargetMode="External"/><Relationship Id="rId2" Type="http://schemas.openxmlformats.org/officeDocument/2006/relationships/hyperlink" Target="https://docs.angularj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uiltwith.angularjs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ANGULARJS : Aplicación práctica</a:t>
            </a:r>
            <a:endParaRPr lang="es-E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Juan Luis Pérez Valbuena</a:t>
            </a:r>
          </a:p>
          <a:p>
            <a:r>
              <a:rPr lang="es-ES" dirty="0" smtClean="0"/>
              <a:t>4º Ingeniería del Software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807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2912" y="321732"/>
            <a:ext cx="8534400" cy="1507067"/>
          </a:xfrm>
        </p:spPr>
        <p:txBody>
          <a:bodyPr/>
          <a:lstStyle/>
          <a:p>
            <a:r>
              <a:rPr lang="es-ES" dirty="0" smtClean="0"/>
              <a:t>¿ Qué es angular </a:t>
            </a:r>
            <a:r>
              <a:rPr lang="es-ES" dirty="0" err="1" smtClean="0"/>
              <a:t>js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42912" y="2019300"/>
            <a:ext cx="10606088" cy="3615267"/>
          </a:xfrm>
        </p:spPr>
        <p:txBody>
          <a:bodyPr>
            <a:normAutofit/>
          </a:bodyPr>
          <a:lstStyle/>
          <a:p>
            <a:r>
              <a:rPr lang="es-ES" sz="2800" dirty="0" smtClean="0">
                <a:solidFill>
                  <a:schemeClr val="tx1">
                    <a:lumMod val="85000"/>
                  </a:schemeClr>
                </a:solidFill>
              </a:rPr>
              <a:t>Es un </a:t>
            </a:r>
            <a:r>
              <a:rPr lang="es-ES" sz="2800" dirty="0" err="1" smtClean="0">
                <a:solidFill>
                  <a:schemeClr val="tx1">
                    <a:lumMod val="85000"/>
                  </a:schemeClr>
                </a:solidFill>
              </a:rPr>
              <a:t>framework</a:t>
            </a:r>
            <a:r>
              <a:rPr lang="es-ES" sz="2800" dirty="0" smtClean="0">
                <a:solidFill>
                  <a:schemeClr val="tx1">
                    <a:lumMod val="85000"/>
                  </a:schemeClr>
                </a:solidFill>
              </a:rPr>
              <a:t> Modelo Vista Controlador (MVC) para la realización de aplicaciones web dinámicas.</a:t>
            </a:r>
          </a:p>
          <a:p>
            <a:r>
              <a:rPr lang="es-ES" sz="2800" dirty="0" smtClean="0">
                <a:solidFill>
                  <a:schemeClr val="tx1">
                    <a:lumMod val="85000"/>
                  </a:schemeClr>
                </a:solidFill>
              </a:rPr>
              <a:t>Permite usar HTML como lenguaje de plantillas.</a:t>
            </a:r>
          </a:p>
          <a:p>
            <a:r>
              <a:rPr lang="es-ES" sz="2800" dirty="0" smtClean="0">
                <a:solidFill>
                  <a:schemeClr val="tx1">
                    <a:lumMod val="85000"/>
                  </a:schemeClr>
                </a:solidFill>
              </a:rPr>
              <a:t>Extiende la sintaxis HTML de forma clara y concisa.</a:t>
            </a:r>
          </a:p>
          <a:p>
            <a:r>
              <a:rPr lang="es-ES" sz="2800" dirty="0" smtClean="0">
                <a:solidFill>
                  <a:schemeClr val="tx1">
                    <a:lumMod val="85000"/>
                  </a:schemeClr>
                </a:solidFill>
              </a:rPr>
              <a:t>Todo el código se ejecuta lado servidor ( 100% JavaScript)</a:t>
            </a:r>
          </a:p>
        </p:txBody>
      </p:sp>
    </p:spTree>
    <p:extLst>
      <p:ext uri="{BB962C8B-B14F-4D97-AF65-F5344CB8AC3E}">
        <p14:creationId xmlns:p14="http://schemas.microsoft.com/office/powerpoint/2010/main" val="414510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359832"/>
            <a:ext cx="8534400" cy="1507067"/>
          </a:xfrm>
        </p:spPr>
        <p:txBody>
          <a:bodyPr/>
          <a:lstStyle/>
          <a:p>
            <a:r>
              <a:rPr lang="es-ES" dirty="0" smtClean="0"/>
              <a:t>¿ Por qué angular </a:t>
            </a:r>
            <a:r>
              <a:rPr lang="es-ES" dirty="0" err="1" smtClean="0"/>
              <a:t>js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4212" y="2273300"/>
            <a:ext cx="8534400" cy="3615267"/>
          </a:xfrm>
        </p:spPr>
        <p:txBody>
          <a:bodyPr/>
          <a:lstStyle/>
          <a:p>
            <a:r>
              <a:rPr lang="es-ES" dirty="0" smtClean="0"/>
              <a:t>Gran popularidad debido al aumento de aplicaciones de Tipo MEAN( </a:t>
            </a:r>
            <a:r>
              <a:rPr lang="es-ES" dirty="0" err="1" smtClean="0"/>
              <a:t>MongoDB</a:t>
            </a:r>
            <a:r>
              <a:rPr lang="es-ES" dirty="0" smtClean="0"/>
              <a:t> / </a:t>
            </a:r>
            <a:r>
              <a:rPr lang="es-ES" dirty="0" err="1" smtClean="0"/>
              <a:t>Mongoose</a:t>
            </a:r>
            <a:r>
              <a:rPr lang="es-ES" dirty="0" smtClean="0"/>
              <a:t> , </a:t>
            </a:r>
            <a:r>
              <a:rPr lang="es-ES" dirty="0" err="1" smtClean="0"/>
              <a:t>ExpressJS</a:t>
            </a:r>
            <a:r>
              <a:rPr lang="es-ES" dirty="0" smtClean="0"/>
              <a:t> + </a:t>
            </a:r>
            <a:r>
              <a:rPr lang="es-ES" dirty="0" err="1" smtClean="0"/>
              <a:t>AngularJS</a:t>
            </a:r>
            <a:r>
              <a:rPr lang="es-ES" dirty="0" smtClean="0"/>
              <a:t> + </a:t>
            </a:r>
            <a:r>
              <a:rPr lang="es-ES" dirty="0" err="1" smtClean="0"/>
              <a:t>NodeJS</a:t>
            </a:r>
            <a:r>
              <a:rPr lang="es-ES" dirty="0" smtClean="0"/>
              <a:t>).</a:t>
            </a:r>
          </a:p>
          <a:p>
            <a:r>
              <a:rPr lang="es-ES" dirty="0" smtClean="0"/>
              <a:t>Solo 50KB comprimido de </a:t>
            </a:r>
          </a:p>
          <a:p>
            <a:r>
              <a:rPr lang="es-ES" dirty="0" smtClean="0"/>
              <a:t>Soportado y mantenido por Google.</a:t>
            </a:r>
          </a:p>
          <a:p>
            <a:r>
              <a:rPr lang="es-ES" dirty="0" smtClean="0"/>
              <a:t>Extensa y clara documentación </a:t>
            </a:r>
            <a:r>
              <a:rPr lang="es-E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s-ES" dirty="0">
                <a:solidFill>
                  <a:schemeClr val="tx1">
                    <a:lumMod val="85000"/>
                  </a:schemeClr>
                </a:solidFill>
                <a:hlinkClick r:id="rId2"/>
              </a:rPr>
              <a:t>https://</a:t>
            </a:r>
            <a:r>
              <a:rPr lang="es-ES" dirty="0" smtClean="0">
                <a:solidFill>
                  <a:schemeClr val="tx1">
                    <a:lumMod val="85000"/>
                  </a:schemeClr>
                </a:solidFill>
                <a:hlinkClick r:id="rId2"/>
              </a:rPr>
              <a:t>docs.angularjs.org</a:t>
            </a:r>
            <a:endParaRPr lang="es-ES" dirty="0" smtClean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s-ES" dirty="0">
                <a:solidFill>
                  <a:schemeClr val="tx1">
                    <a:lumMod val="85000"/>
                  </a:schemeClr>
                </a:solidFill>
              </a:rPr>
              <a:t>Descarga </a:t>
            </a:r>
            <a:r>
              <a:rPr lang="es-ES" dirty="0">
                <a:solidFill>
                  <a:schemeClr val="tx1">
                    <a:lumMod val="85000"/>
                  </a:schemeClr>
                </a:solidFill>
                <a:hlinkClick r:id="rId3"/>
              </a:rPr>
              <a:t>https://angularjs.org</a:t>
            </a:r>
            <a:r>
              <a:rPr lang="es-ES" dirty="0" smtClean="0">
                <a:solidFill>
                  <a:schemeClr val="tx1">
                    <a:lumMod val="85000"/>
                  </a:schemeClr>
                </a:solidFill>
                <a:hlinkClick r:id="rId3"/>
              </a:rPr>
              <a:t>/</a:t>
            </a:r>
            <a:endParaRPr lang="es-ES" dirty="0" smtClean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s-ES" dirty="0" smtClean="0">
                <a:solidFill>
                  <a:schemeClr val="tx1">
                    <a:lumMod val="85000"/>
                  </a:schemeClr>
                </a:solidFill>
              </a:rPr>
              <a:t>Ejemplos de aplicaciones con </a:t>
            </a:r>
            <a:r>
              <a:rPr lang="es-ES" dirty="0" err="1" smtClean="0">
                <a:solidFill>
                  <a:schemeClr val="tx1">
                    <a:lumMod val="85000"/>
                  </a:schemeClr>
                </a:solidFill>
              </a:rPr>
              <a:t>AngularJS</a:t>
            </a:r>
            <a:r>
              <a:rPr lang="es-ES" dirty="0">
                <a:solidFill>
                  <a:schemeClr val="tx1">
                    <a:lumMod val="85000"/>
                  </a:schemeClr>
                </a:solidFill>
              </a:rPr>
              <a:t> : </a:t>
            </a:r>
            <a:r>
              <a:rPr lang="es-ES" dirty="0">
                <a:solidFill>
                  <a:schemeClr val="tx1">
                    <a:lumMod val="85000"/>
                  </a:schemeClr>
                </a:solidFill>
                <a:hlinkClick r:id="rId4"/>
              </a:rPr>
              <a:t>https://builtwith.angularjs.org</a:t>
            </a:r>
            <a:r>
              <a:rPr lang="es-ES" dirty="0" smtClean="0">
                <a:solidFill>
                  <a:schemeClr val="tx1">
                    <a:lumMod val="85000"/>
                  </a:schemeClr>
                </a:solidFill>
                <a:hlinkClick r:id="rId4"/>
              </a:rPr>
              <a:t>/</a:t>
            </a:r>
            <a:endParaRPr lang="es-ES" dirty="0" smtClean="0">
              <a:solidFill>
                <a:schemeClr val="tx1">
                  <a:lumMod val="85000"/>
                </a:schemeClr>
              </a:solidFill>
            </a:endParaRPr>
          </a:p>
          <a:p>
            <a:endParaRPr lang="es-ES" dirty="0" smtClean="0">
              <a:solidFill>
                <a:schemeClr val="tx1">
                  <a:lumMod val="85000"/>
                </a:schemeClr>
              </a:solidFill>
            </a:endParaRPr>
          </a:p>
          <a:p>
            <a:endParaRPr lang="es-ES" dirty="0">
              <a:solidFill>
                <a:schemeClr val="tx1">
                  <a:lumMod val="85000"/>
                </a:schemeClr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9961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2812" y="309032"/>
            <a:ext cx="8534400" cy="1507067"/>
          </a:xfrm>
        </p:spPr>
        <p:txBody>
          <a:bodyPr/>
          <a:lstStyle/>
          <a:p>
            <a:r>
              <a:rPr lang="es-ES" dirty="0" smtClean="0"/>
              <a:t>Otros datos de </a:t>
            </a:r>
            <a:r>
              <a:rPr lang="es-ES" dirty="0" err="1" smtClean="0"/>
              <a:t>angularJS</a:t>
            </a:r>
            <a:r>
              <a:rPr lang="es-ES" dirty="0" smtClean="0"/>
              <a:t>	</a:t>
            </a:r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050383"/>
              </p:ext>
            </p:extLst>
          </p:nvPr>
        </p:nvGraphicFramePr>
        <p:xfrm>
          <a:off x="914400" y="1790700"/>
          <a:ext cx="8128000" cy="3583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8459">
                <a:tc>
                  <a:txBody>
                    <a:bodyPr/>
                    <a:lstStyle/>
                    <a:p>
                      <a:r>
                        <a:rPr lang="es-ES" dirty="0" smtClean="0"/>
                        <a:t>Métrica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AngularJS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Backbone.js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Ember.js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Estrellas</a:t>
                      </a:r>
                      <a:r>
                        <a:rPr lang="es-ES" baseline="0" dirty="0" smtClean="0"/>
                        <a:t> en </a:t>
                      </a:r>
                      <a:r>
                        <a:rPr lang="es-ES" baseline="0" dirty="0" err="1" smtClean="0"/>
                        <a:t>GitHub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27,2k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18,8k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11k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Módulos</a:t>
                      </a:r>
                      <a:r>
                        <a:rPr lang="es-ES" baseline="0" dirty="0" smtClean="0"/>
                        <a:t> de terceros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800 </a:t>
                      </a:r>
                      <a:r>
                        <a:rPr lang="es-ES" dirty="0" err="1" smtClean="0"/>
                        <a:t>ngmodulos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236 </a:t>
                      </a:r>
                      <a:r>
                        <a:rPr lang="es-ES" dirty="0" err="1" smtClean="0"/>
                        <a:t>backplugins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21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emberadoons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Preguntas</a:t>
                      </a:r>
                      <a:r>
                        <a:rPr lang="es-ES" baseline="0" dirty="0" smtClean="0"/>
                        <a:t> en </a:t>
                      </a:r>
                      <a:r>
                        <a:rPr lang="es-ES" baseline="0" dirty="0" err="1" smtClean="0"/>
                        <a:t>Stackoverflow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49,5k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15,9k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11,2k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Usuarios</a:t>
                      </a:r>
                      <a:r>
                        <a:rPr lang="es-ES" baseline="0" dirty="0" smtClean="0"/>
                        <a:t> de e</a:t>
                      </a:r>
                      <a:r>
                        <a:rPr lang="es-ES" dirty="0" smtClean="0"/>
                        <a:t>xtensiones en Chrome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150k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7k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38,3k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912812" y="5541433"/>
            <a:ext cx="8534400" cy="1087968"/>
          </a:xfrm>
        </p:spPr>
        <p:txBody>
          <a:bodyPr/>
          <a:lstStyle/>
          <a:p>
            <a:r>
              <a:rPr lang="es-ES" dirty="0"/>
              <a:t>https://www.airpair.com/js/javascript-framework-comparison</a:t>
            </a:r>
          </a:p>
        </p:txBody>
      </p:sp>
    </p:spTree>
    <p:extLst>
      <p:ext uri="{BB962C8B-B14F-4D97-AF65-F5344CB8AC3E}">
        <p14:creationId xmlns:p14="http://schemas.microsoft.com/office/powerpoint/2010/main" val="3797586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5012" y="461432"/>
            <a:ext cx="8534400" cy="1507067"/>
          </a:xfrm>
        </p:spPr>
        <p:txBody>
          <a:bodyPr/>
          <a:lstStyle/>
          <a:p>
            <a:r>
              <a:rPr lang="es-ES" dirty="0" smtClean="0"/>
              <a:t>OTROS DATOS DE ANGULARJS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35012" y="2082800"/>
            <a:ext cx="11101388" cy="3615267"/>
          </a:xfrm>
        </p:spPr>
        <p:txBody>
          <a:bodyPr>
            <a:normAutofit/>
          </a:bodyPr>
          <a:lstStyle/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/>
              <a:t>https://www.google.com/trends/explore?hl=en-US#q=ember.js,+angularjs,+backbone.js&amp;cmpt=q</a:t>
            </a:r>
          </a:p>
          <a:p>
            <a:r>
              <a:rPr lang="es-ES" dirty="0" smtClean="0"/>
              <a:t>¿ Porque </a:t>
            </a:r>
            <a:r>
              <a:rPr lang="es-ES" dirty="0" err="1" smtClean="0"/>
              <a:t>AngularJS</a:t>
            </a:r>
            <a:r>
              <a:rPr lang="es-ES" dirty="0" smtClean="0"/>
              <a:t> se llama así ? ¿ Por qué el espacio de nombres se llama “</a:t>
            </a:r>
            <a:r>
              <a:rPr lang="es-ES" dirty="0" err="1" smtClean="0"/>
              <a:t>ng</a:t>
            </a:r>
            <a:r>
              <a:rPr lang="es-ES" dirty="0" smtClean="0"/>
              <a:t>”?</a:t>
            </a:r>
          </a:p>
          <a:p>
            <a:pPr lvl="1"/>
            <a:r>
              <a:rPr lang="es-ES" dirty="0" smtClean="0"/>
              <a:t>Porque HTML tiene corchetes angulares y </a:t>
            </a:r>
            <a:r>
              <a:rPr lang="es-ES" dirty="0" err="1" smtClean="0"/>
              <a:t>ng</a:t>
            </a:r>
            <a:r>
              <a:rPr lang="es-ES" dirty="0" smtClean="0"/>
              <a:t> suena como Angular ( en inglés )</a:t>
            </a:r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325" y="1611312"/>
            <a:ext cx="4930775" cy="201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929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s-ES" dirty="0" smtClean="0"/>
              <a:t>Aplicación práctica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08024" y="2476500"/>
            <a:ext cx="8534400" cy="3615267"/>
          </a:xfrm>
        </p:spPr>
        <p:txBody>
          <a:bodyPr/>
          <a:lstStyle/>
          <a:p>
            <a:r>
              <a:rPr lang="es-ES" dirty="0" smtClean="0"/>
              <a:t>Transformación de antigua </a:t>
            </a:r>
            <a:r>
              <a:rPr lang="es-ES" dirty="0" err="1" smtClean="0"/>
              <a:t>pagína</a:t>
            </a:r>
            <a:r>
              <a:rPr lang="es-ES" dirty="0" smtClean="0"/>
              <a:t> Web sin </a:t>
            </a:r>
            <a:r>
              <a:rPr lang="es-ES" dirty="0" err="1" smtClean="0"/>
              <a:t>framework</a:t>
            </a:r>
            <a:r>
              <a:rPr lang="es-ES" dirty="0" smtClean="0"/>
              <a:t> para utilizar </a:t>
            </a:r>
            <a:r>
              <a:rPr lang="es-ES" dirty="0" err="1" smtClean="0"/>
              <a:t>AngularJS</a:t>
            </a:r>
            <a:r>
              <a:rPr lang="es-ES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3754996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70</TotalTime>
  <Words>221</Words>
  <Application>Microsoft Office PowerPoint</Application>
  <PresentationFormat>Panorámica</PresentationFormat>
  <Paragraphs>48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Sector</vt:lpstr>
      <vt:lpstr>ANGULARJS : Aplicación práctica</vt:lpstr>
      <vt:lpstr>¿ Qué es angular js?</vt:lpstr>
      <vt:lpstr>¿ Por qué angular js?</vt:lpstr>
      <vt:lpstr>Otros datos de angularJS </vt:lpstr>
      <vt:lpstr>OTROS DATOS DE ANGULARJS</vt:lpstr>
      <vt:lpstr>Aplicación práctica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</dc:title>
  <dc:creator>Juan Luis Pérez</dc:creator>
  <cp:lastModifiedBy>Juan Luis Pérez</cp:lastModifiedBy>
  <cp:revision>6</cp:revision>
  <dcterms:created xsi:type="dcterms:W3CDTF">2015-04-29T18:20:30Z</dcterms:created>
  <dcterms:modified xsi:type="dcterms:W3CDTF">2015-04-29T19:31:01Z</dcterms:modified>
</cp:coreProperties>
</file>