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6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03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11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50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955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870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317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462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51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56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13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61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97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58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77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94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92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00659A-BFFB-4DE8-ACB7-11BAC32A9AEC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904187-FB64-46FB-BCDE-D22B9AB4D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31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authors/couco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hyperlink" Target="https://docs.angular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twith.angularj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924314" cy="2971801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ANGULARJS : Aplicación práctica</a:t>
            </a:r>
            <a:endParaRPr lang="es-E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4392507"/>
            <a:ext cx="6400800" cy="194733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Juan Luis Pérez Valbuena</a:t>
            </a:r>
          </a:p>
          <a:p>
            <a:r>
              <a:rPr lang="es-ES" sz="2800" dirty="0" smtClean="0"/>
              <a:t>4º Ingeniería del Software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780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9343" y="133046"/>
            <a:ext cx="8534400" cy="1507067"/>
          </a:xfrm>
        </p:spPr>
        <p:txBody>
          <a:bodyPr/>
          <a:lstStyle/>
          <a:p>
            <a:r>
              <a:rPr lang="es-ES" dirty="0" smtClean="0"/>
              <a:t>ANGULAR JS CÓDIGO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0789920" y="603504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10/11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74" y="1400865"/>
            <a:ext cx="11126493" cy="43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920" y="302622"/>
            <a:ext cx="8534400" cy="1507067"/>
          </a:xfrm>
        </p:spPr>
        <p:txBody>
          <a:bodyPr/>
          <a:lstStyle/>
          <a:p>
            <a:r>
              <a:rPr lang="es-ES" dirty="0" smtClean="0"/>
              <a:t>¿ Preguntas ?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39" y="1198255"/>
            <a:ext cx="5080625" cy="5080625"/>
          </a:xfrm>
        </p:spPr>
      </p:pic>
      <p:sp>
        <p:nvSpPr>
          <p:cNvPr id="6" name="CuadroTexto 5"/>
          <p:cNvSpPr txBox="1"/>
          <p:nvPr/>
        </p:nvSpPr>
        <p:spPr>
          <a:xfrm>
            <a:off x="2185851" y="6278880"/>
            <a:ext cx="776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Icono realizado por </a:t>
            </a:r>
            <a:r>
              <a:rPr lang="es-ES" dirty="0" smtClean="0">
                <a:hlinkClick r:id="rId3"/>
              </a:rPr>
              <a:t>coucou</a:t>
            </a:r>
            <a:r>
              <a:rPr lang="es-ES" dirty="0" smtClean="0"/>
              <a:t> desde </a:t>
            </a:r>
            <a:r>
              <a:rPr lang="es-ES" dirty="0" smtClean="0">
                <a:hlinkClick r:id="rId4"/>
              </a:rPr>
              <a:t>www.flaticon.com</a:t>
            </a:r>
            <a:r>
              <a:rPr lang="es-ES" dirty="0" smtClean="0"/>
              <a:t> [ CC BY 3.0 ]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789920" y="603504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11/11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1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912" y="321732"/>
            <a:ext cx="8534400" cy="1507067"/>
          </a:xfrm>
        </p:spPr>
        <p:txBody>
          <a:bodyPr/>
          <a:lstStyle/>
          <a:p>
            <a:r>
              <a:rPr lang="es-ES" dirty="0" smtClean="0"/>
              <a:t>¿ Qué es angular </a:t>
            </a:r>
            <a:r>
              <a:rPr lang="es-ES" dirty="0" err="1" smtClean="0"/>
              <a:t>js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2912" y="2019300"/>
            <a:ext cx="10606088" cy="3615267"/>
          </a:xfrm>
        </p:spPr>
        <p:txBody>
          <a:bodyPr>
            <a:noAutofit/>
          </a:bodyPr>
          <a:lstStyle/>
          <a:p>
            <a:r>
              <a:rPr lang="es-E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Es un </a:t>
            </a:r>
            <a:r>
              <a:rPr lang="es-ES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framework</a:t>
            </a:r>
            <a:r>
              <a:rPr lang="es-E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Modelo Vista Controlador (MVC) para la realización de aplicaciones web dinámicas.</a:t>
            </a:r>
          </a:p>
          <a:p>
            <a:r>
              <a:rPr lang="es-E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Permite usar HTML como lenguaje de plantillas.</a:t>
            </a:r>
          </a:p>
          <a:p>
            <a:r>
              <a:rPr lang="es-E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Extiende la sintaxis HTML de forma clara y concisa.</a:t>
            </a:r>
          </a:p>
          <a:p>
            <a:r>
              <a:rPr lang="es-E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Todo el código se ejecuta lado servidor ( 100% JavaScript)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789920" y="603504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2/11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1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59832"/>
            <a:ext cx="8534400" cy="1507067"/>
          </a:xfrm>
        </p:spPr>
        <p:txBody>
          <a:bodyPr/>
          <a:lstStyle/>
          <a:p>
            <a:r>
              <a:rPr lang="es-ES" dirty="0" smtClean="0"/>
              <a:t>¿ Por qué angular </a:t>
            </a:r>
            <a:r>
              <a:rPr lang="es-ES" dirty="0" err="1" smtClean="0"/>
              <a:t>js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644346"/>
            <a:ext cx="11368451" cy="4390694"/>
          </a:xfrm>
        </p:spPr>
        <p:txBody>
          <a:bodyPr>
            <a:normAutofit lnSpcReduction="10000"/>
          </a:bodyPr>
          <a:lstStyle/>
          <a:p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Gran popularidad debido al aumento de aplicaciones de Tipo MEAN( </a:t>
            </a:r>
            <a:r>
              <a:rPr lang="es-ES" sz="2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MongoDB</a:t>
            </a:r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/ </a:t>
            </a:r>
            <a:r>
              <a:rPr lang="es-ES" sz="2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Mongoose</a:t>
            </a:r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, </a:t>
            </a:r>
            <a:r>
              <a:rPr lang="es-ES" sz="2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ExpressJS</a:t>
            </a:r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</a:t>
            </a:r>
            <a:r>
              <a:rPr lang="es-ES" sz="2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AngularJS</a:t>
            </a:r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</a:t>
            </a:r>
            <a:r>
              <a:rPr lang="es-ES" sz="2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NodeJS</a:t>
            </a:r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).</a:t>
            </a:r>
          </a:p>
          <a:p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Solo 50KB comprimido </a:t>
            </a:r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 “</a:t>
            </a:r>
            <a:r>
              <a:rPr lang="es-ES" sz="2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minified</a:t>
            </a:r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</a:t>
            </a:r>
            <a:endParaRPr lang="es-ES" sz="2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Soportado y mantenido por Google.</a:t>
            </a:r>
          </a:p>
          <a:p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Extensa y clara documentación </a:t>
            </a:r>
            <a:r>
              <a:rPr lang="es-ES" sz="2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</a:t>
            </a:r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docs.angularjs.org</a:t>
            </a:r>
            <a:endParaRPr lang="es-ES" sz="2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sz="2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Descarga </a:t>
            </a:r>
            <a:r>
              <a:rPr lang="es-ES" sz="2600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https://angularjs.org</a:t>
            </a:r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/</a:t>
            </a:r>
            <a:endParaRPr lang="es-ES" sz="2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Ejemplos de aplicaciones con </a:t>
            </a:r>
            <a:r>
              <a:rPr lang="es-ES" sz="2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AngularJS</a:t>
            </a:r>
            <a:r>
              <a:rPr lang="es-ES" sz="2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: </a:t>
            </a:r>
            <a:r>
              <a:rPr lang="es-ES" sz="2600" dirty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https://builtwith.angularjs.org</a:t>
            </a:r>
            <a:r>
              <a:rPr lang="es-ES" sz="26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/</a:t>
            </a:r>
            <a:endParaRPr lang="es-ES" sz="2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789920" y="603504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3/11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99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812" y="309032"/>
            <a:ext cx="8534400" cy="1507067"/>
          </a:xfrm>
        </p:spPr>
        <p:txBody>
          <a:bodyPr/>
          <a:lstStyle/>
          <a:p>
            <a:r>
              <a:rPr lang="es-ES" dirty="0" smtClean="0"/>
              <a:t>Otros datos de </a:t>
            </a:r>
            <a:r>
              <a:rPr lang="es-ES" dirty="0" err="1" smtClean="0"/>
              <a:t>angularJS</a:t>
            </a:r>
            <a:r>
              <a:rPr lang="es-ES" dirty="0" smtClean="0"/>
              <a:t>	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84993"/>
              </p:ext>
            </p:extLst>
          </p:nvPr>
        </p:nvGraphicFramePr>
        <p:xfrm>
          <a:off x="914400" y="1790700"/>
          <a:ext cx="8128000" cy="321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8459">
                <a:tc>
                  <a:txBody>
                    <a:bodyPr/>
                    <a:lstStyle/>
                    <a:p>
                      <a:r>
                        <a:rPr lang="es-ES" dirty="0" smtClean="0"/>
                        <a:t>Métrica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AngularJS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Backbone.js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Ember.js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Estrellas</a:t>
                      </a:r>
                      <a:r>
                        <a:rPr lang="es-ES" baseline="0" dirty="0" smtClean="0"/>
                        <a:t> en </a:t>
                      </a:r>
                      <a:r>
                        <a:rPr lang="es-ES" baseline="0" dirty="0" err="1" smtClean="0"/>
                        <a:t>GitHub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27,2k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18,8k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11k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Módulos</a:t>
                      </a:r>
                      <a:r>
                        <a:rPr lang="es-ES" baseline="0" dirty="0" smtClean="0"/>
                        <a:t> de terceros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800 </a:t>
                      </a:r>
                      <a:r>
                        <a:rPr lang="es-ES" dirty="0" err="1" smtClean="0"/>
                        <a:t>ngmodulos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236 </a:t>
                      </a:r>
                      <a:r>
                        <a:rPr lang="es-ES" dirty="0" err="1" smtClean="0"/>
                        <a:t>backplugins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emberadoons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Preguntas</a:t>
                      </a:r>
                      <a:r>
                        <a:rPr lang="es-ES" baseline="0" dirty="0" smtClean="0"/>
                        <a:t> en </a:t>
                      </a:r>
                      <a:r>
                        <a:rPr lang="es-ES" baseline="0" dirty="0" err="1" smtClean="0"/>
                        <a:t>Stackoverflow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49,5k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15,9k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11,2k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Usuarios</a:t>
                      </a:r>
                      <a:r>
                        <a:rPr lang="es-ES" baseline="0" dirty="0" smtClean="0"/>
                        <a:t> de e</a:t>
                      </a:r>
                      <a:r>
                        <a:rPr lang="es-ES" dirty="0" smtClean="0"/>
                        <a:t>xtensiones en Chrome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150k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38,3k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38640" y="5193090"/>
            <a:ext cx="8534400" cy="1087968"/>
          </a:xfrm>
        </p:spPr>
        <p:txBody>
          <a:bodyPr/>
          <a:lstStyle/>
          <a:p>
            <a:pPr algn="ctr"/>
            <a:r>
              <a:rPr lang="es-ES" dirty="0"/>
              <a:t>https://www.airpair.com/js/javascript-framework-comparison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789920" y="603504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4/11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75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12" y="461432"/>
            <a:ext cx="8534400" cy="1507067"/>
          </a:xfrm>
        </p:spPr>
        <p:txBody>
          <a:bodyPr/>
          <a:lstStyle/>
          <a:p>
            <a:r>
              <a:rPr lang="es-ES" dirty="0" smtClean="0"/>
              <a:t>OTROS DATOS DE ANGULARJS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172" y="4877714"/>
            <a:ext cx="11101388" cy="1489166"/>
          </a:xfrm>
        </p:spPr>
        <p:txBody>
          <a:bodyPr>
            <a:normAutofit fontScale="70000" lnSpcReduction="20000"/>
          </a:bodyPr>
          <a:lstStyle/>
          <a:p>
            <a:endParaRPr lang="es-ES" dirty="0" smtClean="0"/>
          </a:p>
          <a:p>
            <a:r>
              <a:rPr lang="es-ES" sz="2300" dirty="0" smtClean="0"/>
              <a:t>https</a:t>
            </a:r>
            <a:r>
              <a:rPr lang="es-ES" sz="2300" dirty="0"/>
              <a:t>://www.google.com/trends/explore?hl=en-US#q=ember.js,+angularjs,+backbone.js&amp;cmpt=q</a:t>
            </a:r>
          </a:p>
          <a:p>
            <a:r>
              <a:rPr lang="es-ES" sz="2300" dirty="0" smtClean="0"/>
              <a:t>¿ Porque </a:t>
            </a:r>
            <a:r>
              <a:rPr lang="es-ES" sz="2300" dirty="0" err="1" smtClean="0"/>
              <a:t>AngularJS</a:t>
            </a:r>
            <a:r>
              <a:rPr lang="es-ES" sz="2300" dirty="0" smtClean="0"/>
              <a:t> se llama así ? ¿ Por qué el espacio de nombres se llama “</a:t>
            </a:r>
            <a:r>
              <a:rPr lang="es-ES" sz="2300" dirty="0" err="1" smtClean="0"/>
              <a:t>ng</a:t>
            </a:r>
            <a:r>
              <a:rPr lang="es-ES" sz="2300" dirty="0" smtClean="0"/>
              <a:t>”?</a:t>
            </a:r>
          </a:p>
          <a:p>
            <a:pPr lvl="1"/>
            <a:r>
              <a:rPr lang="es-ES" sz="2100" dirty="0" smtClean="0"/>
              <a:t>Porque HTML tiene corchetes angulares y </a:t>
            </a:r>
            <a:r>
              <a:rPr lang="es-ES" sz="2100" dirty="0" err="1" smtClean="0"/>
              <a:t>ng</a:t>
            </a:r>
            <a:r>
              <a:rPr lang="es-ES" sz="2100" dirty="0" smtClean="0"/>
              <a:t> suena como Angular ( en inglés )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17" y="1454557"/>
            <a:ext cx="8384812" cy="34231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789920" y="603504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  <a:r>
              <a:rPr lang="es-ES" dirty="0" smtClean="0"/>
              <a:t>/11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09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smtClean="0"/>
              <a:t>Aplicación práctica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8024" y="2476500"/>
            <a:ext cx="8534400" cy="3615267"/>
          </a:xfrm>
        </p:spPr>
        <p:txBody>
          <a:bodyPr/>
          <a:lstStyle/>
          <a:p>
            <a:r>
              <a:rPr lang="es-E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Transformación de antigua página Web sin “</a:t>
            </a:r>
            <a:r>
              <a:rPr lang="es-ES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framework</a:t>
            </a:r>
            <a:r>
              <a:rPr lang="es-E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 para utilizar </a:t>
            </a:r>
            <a:r>
              <a:rPr lang="es-ES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AngularJS</a:t>
            </a:r>
            <a:r>
              <a:rPr lang="es-E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s-E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Utilización de Controlador de </a:t>
            </a:r>
            <a:r>
              <a:rPr lang="es-ES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AngularJS</a:t>
            </a:r>
            <a:r>
              <a:rPr lang="es-E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para plantillado y </a:t>
            </a:r>
            <a:r>
              <a:rPr lang="es-ES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enroutado</a:t>
            </a:r>
            <a:r>
              <a:rPr lang="es-E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 elección de la página a cargar en cada momento</a:t>
            </a:r>
            <a:r>
              <a:rPr lang="es-E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789920" y="603504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  <a:r>
              <a:rPr lang="es-ES" dirty="0" smtClean="0"/>
              <a:t>/11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37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4807" y="307218"/>
            <a:ext cx="8534400" cy="1507067"/>
          </a:xfrm>
        </p:spPr>
        <p:txBody>
          <a:bodyPr/>
          <a:lstStyle/>
          <a:p>
            <a:r>
              <a:rPr lang="es-ES" dirty="0" smtClean="0"/>
              <a:t>ESTRUCTURA </a:t>
            </a:r>
            <a:r>
              <a:rPr lang="es-ES" dirty="0" err="1" smtClean="0"/>
              <a:t>INICIAl</a:t>
            </a:r>
            <a:endParaRPr lang="es-E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5" y="1582783"/>
            <a:ext cx="8784766" cy="4432546"/>
          </a:xfrm>
        </p:spPr>
      </p:pic>
      <p:sp>
        <p:nvSpPr>
          <p:cNvPr id="12" name="CuadroTexto 11"/>
          <p:cNvSpPr txBox="1"/>
          <p:nvPr/>
        </p:nvSpPr>
        <p:spPr>
          <a:xfrm>
            <a:off x="10789920" y="603504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  <a:r>
              <a:rPr lang="es-ES" dirty="0" smtClean="0"/>
              <a:t>/11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07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6795" y="276283"/>
            <a:ext cx="8534400" cy="1507067"/>
          </a:xfrm>
        </p:spPr>
        <p:txBody>
          <a:bodyPr/>
          <a:lstStyle/>
          <a:p>
            <a:r>
              <a:rPr lang="es-ES" dirty="0" smtClean="0"/>
              <a:t>Estructura </a:t>
            </a:r>
            <a:r>
              <a:rPr lang="es-ES" dirty="0" err="1" smtClean="0"/>
              <a:t>angularjs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1574344"/>
            <a:ext cx="7898675" cy="4863292"/>
          </a:xfrm>
        </p:spPr>
      </p:pic>
      <p:sp>
        <p:nvSpPr>
          <p:cNvPr id="5" name="CuadroTexto 4"/>
          <p:cNvSpPr txBox="1"/>
          <p:nvPr/>
        </p:nvSpPr>
        <p:spPr>
          <a:xfrm>
            <a:off x="10789920" y="603504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</a:t>
            </a:r>
            <a:r>
              <a:rPr lang="es-ES" dirty="0" smtClean="0"/>
              <a:t>/11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89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46166"/>
            <a:ext cx="8534400" cy="1507067"/>
          </a:xfrm>
        </p:spPr>
        <p:txBody>
          <a:bodyPr/>
          <a:lstStyle/>
          <a:p>
            <a:r>
              <a:rPr lang="es-ES" dirty="0" smtClean="0"/>
              <a:t>Un poco de código …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132" y="2706673"/>
            <a:ext cx="8534400" cy="175041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789920" y="603504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9/11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25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</TotalTime>
  <Words>282</Words>
  <Application>Microsoft Office PowerPoint</Application>
  <PresentationFormat>Panorámica</PresentationFormat>
  <Paragraphs>61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Sector</vt:lpstr>
      <vt:lpstr>ANGULARJS : Aplicación práctica</vt:lpstr>
      <vt:lpstr>¿ Qué es angular js?</vt:lpstr>
      <vt:lpstr>¿ Por qué angular js?</vt:lpstr>
      <vt:lpstr>Otros datos de angularJS </vt:lpstr>
      <vt:lpstr>OTROS DATOS DE ANGULARJS</vt:lpstr>
      <vt:lpstr>Aplicación práctica</vt:lpstr>
      <vt:lpstr>ESTRUCTURA INICIAl</vt:lpstr>
      <vt:lpstr>Estructura angularjs</vt:lpstr>
      <vt:lpstr>Un poco de código …</vt:lpstr>
      <vt:lpstr>ANGULAR JS CÓDIGO</vt:lpstr>
      <vt:lpstr>¿ Preguntas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Juan Luis Pérez</dc:creator>
  <cp:lastModifiedBy>Juan Luis Pérez</cp:lastModifiedBy>
  <cp:revision>13</cp:revision>
  <dcterms:created xsi:type="dcterms:W3CDTF">2015-04-29T18:20:30Z</dcterms:created>
  <dcterms:modified xsi:type="dcterms:W3CDTF">2015-05-01T11:23:15Z</dcterms:modified>
</cp:coreProperties>
</file>