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5"/>
  </p:notesMasterIdLst>
  <p:sldIdLst>
    <p:sldId id="258" r:id="rId2"/>
    <p:sldId id="260" r:id="rId3"/>
    <p:sldId id="266" r:id="rId4"/>
    <p:sldId id="257" r:id="rId5"/>
    <p:sldId id="270" r:id="rId6"/>
    <p:sldId id="261" r:id="rId7"/>
    <p:sldId id="262" r:id="rId8"/>
    <p:sldId id="263" r:id="rId9"/>
    <p:sldId id="264" r:id="rId10"/>
    <p:sldId id="265"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2" autoAdjust="0"/>
    <p:restoredTop sz="94660"/>
  </p:normalViewPr>
  <p:slideViewPr>
    <p:cSldViewPr>
      <p:cViewPr varScale="1">
        <p:scale>
          <a:sx n="68" d="100"/>
          <a:sy n="68" d="100"/>
        </p:scale>
        <p:origin x="16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96B93C-DF5E-4E4D-B56F-18B9E5863E15}" type="datetimeFigureOut">
              <a:rPr lang="en-US" smtClean="0"/>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7998E2-910B-499E-8047-4F8375776EC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265532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273876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169308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F54F0C-043B-4DC2-8E55-BE5D4E872C2C}" type="slidenum">
              <a:rPr lang="en-US" smtClean="0"/>
              <a:t>‹#›</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9688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2258931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1438108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294234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3106880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172640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248520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315602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151177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306678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2568445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108114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346130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65C595-316A-42D9-9847-CA34D879340B}" type="datetimeFigureOut">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F54F0C-043B-4DC2-8E55-BE5D4E872C2C}" type="slidenum">
              <a:rPr lang="en-US" smtClean="0"/>
              <a:t>‹#›</a:t>
            </a:fld>
            <a:endParaRPr lang="en-US" dirty="0"/>
          </a:p>
        </p:txBody>
      </p:sp>
    </p:spTree>
    <p:extLst>
      <p:ext uri="{BB962C8B-B14F-4D97-AF65-F5344CB8AC3E}">
        <p14:creationId xmlns:p14="http://schemas.microsoft.com/office/powerpoint/2010/main" val="67348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6765C595-316A-42D9-9847-CA34D879340B}" type="datetimeFigureOut">
              <a:rPr lang="en-US" smtClean="0"/>
              <a:t>1/11/2018</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37F54F0C-043B-4DC2-8E55-BE5D4E872C2C}" type="slidenum">
              <a:rPr lang="en-US" smtClean="0"/>
              <a:t>‹#›</a:t>
            </a:fld>
            <a:endParaRPr lang="en-US" dirty="0"/>
          </a:p>
        </p:txBody>
      </p:sp>
    </p:spTree>
    <p:extLst>
      <p:ext uri="{BB962C8B-B14F-4D97-AF65-F5344CB8AC3E}">
        <p14:creationId xmlns:p14="http://schemas.microsoft.com/office/powerpoint/2010/main" val="534967406"/>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1295400"/>
            <a:ext cx="6517482" cy="1142999"/>
          </a:xfrm>
        </p:spPr>
        <p:txBody>
          <a:bodyPr vert="horz" anchor="b">
            <a:noAutofit/>
          </a:bodyPr>
          <a:lstStyle/>
          <a:p>
            <a:r>
              <a:rPr lang="en-US" sz="6000" u="sng" spc="300" dirty="0">
                <a:effectLst>
                  <a:outerShdw blurRad="38100" dist="38100" dir="2700000" algn="tl">
                    <a:srgbClr val="000000">
                      <a:alpha val="43137"/>
                    </a:srgbClr>
                  </a:outerShdw>
                </a:effectLst>
                <a:latin typeface="Bell MT" panose="02020503060305020303" pitchFamily="18" charset="0"/>
              </a:rPr>
              <a:t>PROJECT</a:t>
            </a:r>
          </a:p>
        </p:txBody>
      </p:sp>
      <p:sp>
        <p:nvSpPr>
          <p:cNvPr id="3" name="Subtitle 2"/>
          <p:cNvSpPr>
            <a:spLocks noGrp="1"/>
          </p:cNvSpPr>
          <p:nvPr>
            <p:ph type="subTitle" idx="1"/>
          </p:nvPr>
        </p:nvSpPr>
        <p:spPr>
          <a:xfrm>
            <a:off x="1313259" y="2438399"/>
            <a:ext cx="6517482" cy="1371599"/>
          </a:xfrm>
        </p:spPr>
        <p:txBody>
          <a:bodyPr>
            <a:noAutofit/>
          </a:bodyPr>
          <a:lstStyle/>
          <a:p>
            <a:r>
              <a:rPr lang="en-US" sz="6000" dirty="0">
                <a:solidFill>
                  <a:schemeClr val="accent5"/>
                </a:solidFill>
                <a:latin typeface="Bell MT" panose="02020503060305020303" pitchFamily="18" charset="0"/>
              </a:rPr>
              <a:t>ATM SIMULATOR SYSTEM</a:t>
            </a: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9290" y="990600"/>
            <a:ext cx="5285421" cy="646331"/>
          </a:xfrm>
          <a:prstGeom prst="rect">
            <a:avLst/>
          </a:prstGeom>
          <a:noFill/>
        </p:spPr>
        <p:txBody>
          <a:bodyPr wrap="none" rtlCol="0">
            <a:spAutoFit/>
          </a:bodyPr>
          <a:lstStyle/>
          <a:p>
            <a:r>
              <a:rPr lang="en-US" sz="3600" b="1" dirty="0">
                <a:latin typeface="Segoe Print" pitchFamily="2" charset="0"/>
              </a:rPr>
              <a:t>CHANGE PASSWORD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917" y="1981200"/>
            <a:ext cx="5668166" cy="38198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2400"/>
            <a:ext cx="7772400" cy="1470025"/>
          </a:xfrm>
        </p:spPr>
        <p:txBody>
          <a:bodyPr>
            <a:normAutofit/>
          </a:bodyPr>
          <a:lstStyle/>
          <a:p>
            <a:pPr algn="l"/>
            <a:r>
              <a:rPr lang="en-US" sz="6600" dirty="0">
                <a:latin typeface="Times New Roman" pitchFamily="18" charset="0"/>
                <a:cs typeface="Times New Roman" pitchFamily="18" charset="0"/>
              </a:rPr>
              <a:t>IMPLEMENTATION</a:t>
            </a:r>
          </a:p>
        </p:txBody>
      </p:sp>
      <p:sp>
        <p:nvSpPr>
          <p:cNvPr id="5" name="Subtitle 4"/>
          <p:cNvSpPr>
            <a:spLocks noGrp="1"/>
          </p:cNvSpPr>
          <p:nvPr>
            <p:ph type="subTitle" idx="1"/>
          </p:nvPr>
        </p:nvSpPr>
        <p:spPr>
          <a:xfrm>
            <a:off x="609600" y="1828800"/>
            <a:ext cx="8534400" cy="5029200"/>
          </a:xfrm>
          <a:solidFill>
            <a:schemeClr val="bg1"/>
          </a:solidFill>
        </p:spPr>
        <p:txBody>
          <a:bodyPr>
            <a:normAutofit/>
          </a:bodyPr>
          <a:lstStyle/>
          <a:p>
            <a:pPr marL="571500" indent="-571500" algn="l">
              <a:lnSpc>
                <a:spcPct val="150000"/>
              </a:lnSpc>
              <a:buFont typeface="+mj-lt"/>
              <a:buAutoNum type="romanUcPeriod"/>
            </a:pPr>
            <a:r>
              <a:rPr lang="en-US" dirty="0">
                <a:solidFill>
                  <a:schemeClr val="tx1"/>
                </a:solidFill>
                <a:latin typeface="Times New Roman" pitchFamily="18" charset="0"/>
                <a:cs typeface="Times New Roman" pitchFamily="18" charset="0"/>
              </a:rPr>
              <a:t>As you just saw 7 frames have been made.</a:t>
            </a:r>
          </a:p>
          <a:p>
            <a:pPr marL="571500" indent="-571500" algn="l">
              <a:lnSpc>
                <a:spcPct val="150000"/>
              </a:lnSpc>
              <a:buFont typeface="+mj-lt"/>
              <a:buAutoNum type="romanUcPeriod"/>
            </a:pPr>
            <a:r>
              <a:rPr lang="en-US" dirty="0">
                <a:solidFill>
                  <a:schemeClr val="tx1"/>
                </a:solidFill>
                <a:latin typeface="Times New Roman" pitchFamily="18" charset="0"/>
                <a:cs typeface="Times New Roman" pitchFamily="18" charset="0"/>
              </a:rPr>
              <a:t>Basic controls such as textboxes, combo-boxes, buttons, password-field etc. are also added into the relevant panels.</a:t>
            </a:r>
          </a:p>
          <a:p>
            <a:pPr marL="571500" indent="-571500" algn="l">
              <a:lnSpc>
                <a:spcPct val="150000"/>
              </a:lnSpc>
              <a:buFont typeface="+mj-lt"/>
              <a:buAutoNum type="romanUcPeriod"/>
            </a:pPr>
            <a:r>
              <a:rPr lang="en-US" dirty="0">
                <a:solidFill>
                  <a:schemeClr val="tx1"/>
                </a:solidFill>
                <a:latin typeface="Times New Roman" pitchFamily="18" charset="0"/>
                <a:cs typeface="Times New Roman" pitchFamily="18" charset="0"/>
              </a:rPr>
              <a:t>All the required action listeners are defined.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2400"/>
            <a:ext cx="7772400" cy="1470025"/>
          </a:xfrm>
        </p:spPr>
        <p:txBody>
          <a:bodyPr>
            <a:normAutofit/>
          </a:bodyPr>
          <a:lstStyle/>
          <a:p>
            <a:pPr algn="l"/>
            <a:r>
              <a:rPr lang="en-US" sz="6600" dirty="0">
                <a:latin typeface="Times New Roman" pitchFamily="18" charset="0"/>
                <a:cs typeface="Times New Roman" pitchFamily="18" charset="0"/>
              </a:rPr>
              <a:t>TESTING</a:t>
            </a:r>
          </a:p>
        </p:txBody>
      </p:sp>
      <p:sp>
        <p:nvSpPr>
          <p:cNvPr id="5" name="Subtitle 4"/>
          <p:cNvSpPr>
            <a:spLocks noGrp="1"/>
          </p:cNvSpPr>
          <p:nvPr>
            <p:ph type="subTitle" idx="1"/>
          </p:nvPr>
        </p:nvSpPr>
        <p:spPr>
          <a:xfrm>
            <a:off x="609600" y="1828800"/>
            <a:ext cx="8534400" cy="5029200"/>
          </a:xfrm>
          <a:solidFill>
            <a:schemeClr val="bg1"/>
          </a:solidFill>
        </p:spPr>
        <p:txBody>
          <a:bodyPr>
            <a:normAutofit/>
          </a:bodyPr>
          <a:lstStyle/>
          <a:p>
            <a:pPr marL="571500" indent="-571500" algn="l">
              <a:lnSpc>
                <a:spcPct val="150000"/>
              </a:lnSpc>
              <a:buFont typeface="+mj-lt"/>
              <a:buAutoNum type="romanUcPeriod"/>
            </a:pPr>
            <a:r>
              <a:rPr lang="en-US" dirty="0">
                <a:solidFill>
                  <a:schemeClr val="tx1"/>
                </a:solidFill>
                <a:latin typeface="Times New Roman" pitchFamily="18" charset="0"/>
                <a:cs typeface="Times New Roman" pitchFamily="18" charset="0"/>
              </a:rPr>
              <a:t>In the absence of advanced testing techniques, basic testing was performed.</a:t>
            </a:r>
          </a:p>
          <a:p>
            <a:pPr marL="571500" indent="-571500" algn="l">
              <a:lnSpc>
                <a:spcPct val="150000"/>
              </a:lnSpc>
              <a:buFont typeface="+mj-lt"/>
              <a:buAutoNum type="romanUcPeriod"/>
            </a:pPr>
            <a:r>
              <a:rPr lang="en-US" dirty="0">
                <a:solidFill>
                  <a:schemeClr val="tx1"/>
                </a:solidFill>
                <a:latin typeface="Times New Roman" pitchFamily="18" charset="0"/>
                <a:cs typeface="Times New Roman" pitchFamily="18" charset="0"/>
              </a:rPr>
              <a:t>For this purpose, a variety of records were entered and the software’s response was noticed.</a:t>
            </a:r>
          </a:p>
          <a:p>
            <a:pPr marL="571500" indent="-571500" algn="l">
              <a:lnSpc>
                <a:spcPct val="150000"/>
              </a:lnSpc>
              <a:buFont typeface="+mj-lt"/>
              <a:buAutoNum type="romanUcPeriod"/>
            </a:pPr>
            <a:r>
              <a:rPr lang="en-US" dirty="0">
                <a:solidFill>
                  <a:schemeClr val="tx1"/>
                </a:solidFill>
                <a:latin typeface="Times New Roman" pitchFamily="18" charset="0"/>
                <a:cs typeface="Times New Roman" pitchFamily="18" charset="0"/>
              </a:rPr>
              <a:t>Since the response was as expected, testing was taken to be successful.</a:t>
            </a:r>
          </a:p>
          <a:p>
            <a:pPr marL="571500" indent="-571500" algn="l">
              <a:lnSpc>
                <a:spcPct val="150000"/>
              </a:lnSpc>
              <a:buFont typeface="+mj-lt"/>
              <a:buAutoNum type="romanUcPeriod"/>
            </a:pPr>
            <a:r>
              <a:rPr lang="en-US" dirty="0">
                <a:solidFill>
                  <a:schemeClr val="tx1"/>
                </a:solidFill>
                <a:latin typeface="Times New Roman" pitchFamily="18" charset="0"/>
                <a:cs typeface="Times New Roman" pitchFamily="18" charset="0"/>
              </a:rPr>
              <a:t>Hence the project was completed.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057400"/>
            <a:ext cx="3810000" cy="2123658"/>
          </a:xfrm>
          <a:prstGeom prst="rect">
            <a:avLst/>
          </a:prstGeom>
          <a:noFill/>
        </p:spPr>
        <p:txBody>
          <a:bodyPr vert="horz" wrap="square" rtlCol="0" anchor="ctr">
            <a:spAutoFit/>
          </a:bodyPr>
          <a:lstStyle/>
          <a:p>
            <a:r>
              <a:rPr lang="en-US" sz="6600" b="1" dirty="0">
                <a:effectLst>
                  <a:outerShdw blurRad="38100" dist="38100" dir="2700000" algn="tl">
                    <a:srgbClr val="000000">
                      <a:alpha val="43137"/>
                    </a:srgbClr>
                  </a:outerShdw>
                </a:effectLst>
                <a:latin typeface="Segoe Print" pitchFamily="2" charset="0"/>
              </a:rPr>
              <a:t>THANK</a:t>
            </a:r>
          </a:p>
          <a:p>
            <a:r>
              <a:rPr lang="en-US" sz="6600" b="1" dirty="0">
                <a:effectLst>
                  <a:outerShdw blurRad="38100" dist="38100" dir="2700000" algn="tl">
                    <a:srgbClr val="000000">
                      <a:alpha val="43137"/>
                    </a:srgbClr>
                  </a:outerShdw>
                </a:effectLst>
                <a:latin typeface="Segoe Print" pitchFamily="2" charset="0"/>
              </a:rPr>
              <a:t>  YOU!!!</a:t>
            </a:r>
          </a:p>
        </p:txBody>
      </p:sp>
      <p:sp>
        <p:nvSpPr>
          <p:cNvPr id="5" name="Rectangle 4"/>
          <p:cNvSpPr/>
          <p:nvPr/>
        </p:nvSpPr>
        <p:spPr>
          <a:xfrm>
            <a:off x="4479634" y="2967335"/>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3979231" y="5258872"/>
            <a:ext cx="4402769" cy="523220"/>
          </a:xfrm>
          <a:prstGeom prst="rect">
            <a:avLst/>
          </a:prstGeom>
        </p:spPr>
        <p:txBody>
          <a:bodyPr wrap="square">
            <a:spAutoFit/>
          </a:bodyPr>
          <a:lstStyle/>
          <a:p>
            <a:pPr algn="ctr"/>
            <a:r>
              <a:rPr lang="en-US" sz="2800">
                <a:ln w="0"/>
                <a:effectLst>
                  <a:outerShdw blurRad="38100" dist="19050" dir="2700000" algn="tl" rotWithShape="0">
                    <a:schemeClr val="dk1">
                      <a:alpha val="40000"/>
                    </a:schemeClr>
                  </a:outerShdw>
                </a:effectLst>
                <a:latin typeface="Baskerville Old Face" panose="02020602080505020303" pitchFamily="18" charset="0"/>
              </a:rPr>
              <a:t>By Payush</a:t>
            </a:r>
            <a:r>
              <a:rPr lang="en-US" sz="2800" dirty="0">
                <a:ln w="0"/>
                <a:effectLst>
                  <a:outerShdw blurRad="38100" dist="19050" dir="2700000" algn="tl" rotWithShape="0">
                    <a:schemeClr val="dk1">
                      <a:alpha val="40000"/>
                    </a:schemeClr>
                  </a:outerShdw>
                </a:effectLst>
                <a:latin typeface="Baskerville Old Face" panose="02020602080505020303" pitchFamily="18" charset="0"/>
              </a:rPr>
              <a:t> and </a:t>
            </a:r>
            <a:r>
              <a:rPr lang="en-US" sz="2800" dirty="0" err="1">
                <a:ln w="0"/>
                <a:effectLst>
                  <a:outerShdw blurRad="38100" dist="19050" dir="2700000" algn="tl" rotWithShape="0">
                    <a:schemeClr val="dk1">
                      <a:alpha val="40000"/>
                    </a:schemeClr>
                  </a:outerShdw>
                </a:effectLst>
                <a:latin typeface="Baskerville Old Face" panose="02020602080505020303" pitchFamily="18" charset="0"/>
              </a:rPr>
              <a:t>Punit</a:t>
            </a:r>
            <a:r>
              <a:rPr lang="en-US" sz="2800" dirty="0">
                <a:ln w="0"/>
                <a:effectLst>
                  <a:outerShdw blurRad="38100" dist="19050" dir="2700000" algn="tl" rotWithShape="0">
                    <a:schemeClr val="dk1">
                      <a:alpha val="40000"/>
                    </a:schemeClr>
                  </a:outerShdw>
                </a:effectLst>
                <a:latin typeface="Baskerville Old Face" panose="02020602080505020303" pitchFamily="18" charset="0"/>
              </a:rPr>
              <a:t> Kumar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152400"/>
            <a:ext cx="8077200" cy="1470025"/>
          </a:xfrm>
        </p:spPr>
        <p:txBody>
          <a:bodyPr>
            <a:normAutofit/>
          </a:bodyPr>
          <a:lstStyle/>
          <a:p>
            <a:pPr algn="l"/>
            <a:r>
              <a:rPr lang="en-US" sz="6600" dirty="0">
                <a:latin typeface="Times New Roman" pitchFamily="18" charset="0"/>
                <a:cs typeface="Times New Roman" pitchFamily="18" charset="0"/>
              </a:rPr>
              <a:t>REQUIREMENTS</a:t>
            </a:r>
          </a:p>
        </p:txBody>
      </p:sp>
      <p:sp>
        <p:nvSpPr>
          <p:cNvPr id="5" name="Subtitle 4"/>
          <p:cNvSpPr>
            <a:spLocks noGrp="1"/>
          </p:cNvSpPr>
          <p:nvPr>
            <p:ph type="subTitle" idx="1"/>
          </p:nvPr>
        </p:nvSpPr>
        <p:spPr>
          <a:xfrm>
            <a:off x="609600" y="1828800"/>
            <a:ext cx="8534400" cy="5029200"/>
          </a:xfrm>
          <a:solidFill>
            <a:schemeClr val="bg1"/>
          </a:solidFill>
        </p:spPr>
        <p:txBody>
          <a:bodyPr>
            <a:normAutofit fontScale="85000" lnSpcReduction="20000"/>
          </a:bodyPr>
          <a:lstStyle/>
          <a:p>
            <a:pPr lvl="1" algn="l">
              <a:lnSpc>
                <a:spcPct val="150000"/>
              </a:lnSpc>
              <a:buFont typeface="Wingdings" pitchFamily="2" charset="2"/>
              <a:buChar char="q"/>
            </a:pPr>
            <a:r>
              <a:rPr lang="en-US" sz="3200" dirty="0">
                <a:latin typeface="Times New Roman" pitchFamily="18" charset="0"/>
                <a:cs typeface="Times New Roman" pitchFamily="18" charset="0"/>
              </a:rPr>
              <a:t> Providing provision for balance check in          	account, withdraw money from account, 	deposit money in account, fast cash, mini 	statement of account activities, new account 	sign up, email alerts of account activities, 	transfer money from one account to another 	and change password.</a:t>
            </a:r>
          </a:p>
          <a:p>
            <a:pPr marL="571500" indent="-571500" algn="l">
              <a:buFont typeface="+mj-lt"/>
              <a:buAutoNum type="romanUcPeriod"/>
            </a:pPr>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2400"/>
            <a:ext cx="7772400" cy="1470025"/>
          </a:xfrm>
        </p:spPr>
        <p:txBody>
          <a:bodyPr>
            <a:normAutofit/>
          </a:bodyPr>
          <a:lstStyle/>
          <a:p>
            <a:pPr algn="l"/>
            <a:r>
              <a:rPr lang="en-US" sz="6600" dirty="0">
                <a:latin typeface="Times New Roman" pitchFamily="18" charset="0"/>
                <a:cs typeface="Times New Roman" pitchFamily="18" charset="0"/>
              </a:rPr>
              <a:t>DESIGN</a:t>
            </a:r>
          </a:p>
        </p:txBody>
      </p:sp>
      <p:sp>
        <p:nvSpPr>
          <p:cNvPr id="5" name="Subtitle 4"/>
          <p:cNvSpPr>
            <a:spLocks noGrp="1"/>
          </p:cNvSpPr>
          <p:nvPr>
            <p:ph type="subTitle" idx="1"/>
          </p:nvPr>
        </p:nvSpPr>
        <p:spPr>
          <a:xfrm>
            <a:off x="609600" y="1828800"/>
            <a:ext cx="8534400" cy="5029200"/>
          </a:xfrm>
          <a:solidFill>
            <a:schemeClr val="bg1"/>
          </a:solidFill>
        </p:spPr>
        <p:txBody>
          <a:bodyPr>
            <a:normAutofit/>
          </a:bodyPr>
          <a:lstStyle/>
          <a:p>
            <a:pPr marL="571500" indent="-571500" algn="l">
              <a:lnSpc>
                <a:spcPct val="150000"/>
              </a:lnSpc>
              <a:buFont typeface="+mj-lt"/>
              <a:buAutoNum type="romanUcPeriod"/>
            </a:pPr>
            <a:r>
              <a:rPr lang="en-US" dirty="0">
                <a:solidFill>
                  <a:schemeClr val="tx1"/>
                </a:solidFill>
              </a:rPr>
              <a:t>In order to implement the features are required, a total of 14 frames are made.</a:t>
            </a:r>
          </a:p>
          <a:p>
            <a:pPr marL="571500" indent="-571500" algn="l">
              <a:lnSpc>
                <a:spcPct val="150000"/>
              </a:lnSpc>
              <a:buFont typeface="+mj-lt"/>
              <a:buAutoNum type="romanUcPeriod"/>
            </a:pPr>
            <a:r>
              <a:rPr lang="en-US" dirty="0">
                <a:solidFill>
                  <a:schemeClr val="tx1"/>
                </a:solidFill>
              </a:rPr>
              <a:t>Various buttons, combo boxes, panels, radio  buttons etc also designed.</a:t>
            </a:r>
          </a:p>
          <a:p>
            <a:pPr marL="571500" indent="-571500" algn="l">
              <a:lnSpc>
                <a:spcPct val="150000"/>
              </a:lnSpc>
              <a:buFont typeface="+mj-lt"/>
              <a:buAutoNum type="romanUcPeriod"/>
            </a:pPr>
            <a:r>
              <a:rPr lang="en-US" dirty="0">
                <a:solidFill>
                  <a:schemeClr val="tx1"/>
                </a:solidFill>
              </a:rPr>
              <a:t>Some of the frames are shown in the next few slides.</a:t>
            </a:r>
          </a:p>
          <a:p>
            <a:pPr marL="571500" indent="-571500" algn="l">
              <a:lnSpc>
                <a:spcPct val="150000"/>
              </a:lnSpc>
              <a:buFont typeface="+mj-lt"/>
              <a:buAutoNum type="romanUcPeriod"/>
            </a:pPr>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438400"/>
            <a:ext cx="7924800" cy="144655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8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lgerian" pitchFamily="82" charset="0"/>
              </a:rPr>
              <a:t>SCREENSHOTS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7300" dirty="0">
                <a:latin typeface="Segoe Script" panose="020B0504020000000003" pitchFamily="34" charset="0"/>
                <a:ea typeface="Ebrima" panose="02000000000000000000" pitchFamily="2" charset="0"/>
                <a:cs typeface="Ebrima" panose="02000000000000000000" pitchFamily="2" charset="0"/>
              </a:rPr>
              <a:t>login</a:t>
            </a:r>
            <a:br>
              <a:rPr lang="en-US" dirty="0"/>
            </a:br>
            <a:endParaRPr lang="en-US"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84058" y="2366963"/>
            <a:ext cx="3775884" cy="3424237"/>
          </a:xfrm>
        </p:spPr>
      </p:pic>
    </p:spTree>
    <p:extLst>
      <p:ext uri="{BB962C8B-B14F-4D97-AF65-F5344CB8AC3E}">
        <p14:creationId xmlns:p14="http://schemas.microsoft.com/office/powerpoint/2010/main" val="302928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56439" y="685800"/>
            <a:ext cx="3631122" cy="646331"/>
          </a:xfrm>
          <a:prstGeom prst="rect">
            <a:avLst/>
          </a:prstGeom>
          <a:noFill/>
        </p:spPr>
        <p:txBody>
          <a:bodyPr wrap="none" rtlCol="0">
            <a:spAutoFit/>
          </a:bodyPr>
          <a:lstStyle/>
          <a:p>
            <a:r>
              <a:rPr lang="en-US" sz="3600" b="1" dirty="0">
                <a:latin typeface="Segoe Print" pitchFamily="2" charset="0"/>
              </a:rPr>
              <a:t>MAIN SCREEN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447801"/>
            <a:ext cx="7726512" cy="4495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2575" y="381000"/>
            <a:ext cx="3058851" cy="1200329"/>
          </a:xfrm>
          <a:prstGeom prst="rect">
            <a:avLst/>
          </a:prstGeom>
          <a:noFill/>
        </p:spPr>
        <p:txBody>
          <a:bodyPr wrap="none" rtlCol="0">
            <a:spAutoFit/>
          </a:bodyPr>
          <a:lstStyle/>
          <a:p>
            <a:r>
              <a:rPr lang="en-US" sz="3600" b="1" dirty="0">
                <a:latin typeface="Segoe Print" pitchFamily="2" charset="0"/>
              </a:rPr>
              <a:t>DEPOSIT</a:t>
            </a:r>
          </a:p>
          <a:p>
            <a:r>
              <a:rPr lang="en-US" sz="3600" b="1" dirty="0">
                <a:latin typeface="Segoe Print" pitchFamily="2" charset="0"/>
              </a:rPr>
              <a:t>	SCREEN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202" y="1447800"/>
            <a:ext cx="7239595" cy="45057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533400"/>
            <a:ext cx="3200400" cy="1200329"/>
          </a:xfrm>
          <a:prstGeom prst="rect">
            <a:avLst/>
          </a:prstGeom>
          <a:noFill/>
        </p:spPr>
        <p:txBody>
          <a:bodyPr wrap="square" rtlCol="0">
            <a:spAutoFit/>
          </a:bodyPr>
          <a:lstStyle/>
          <a:p>
            <a:r>
              <a:rPr lang="en-US" sz="3600" b="1" dirty="0">
                <a:latin typeface="Segoe Print" pitchFamily="2" charset="0"/>
              </a:rPr>
              <a:t>WITHDRAW</a:t>
            </a:r>
          </a:p>
          <a:p>
            <a:r>
              <a:rPr lang="en-US" sz="3600" dirty="0">
                <a:latin typeface="Segoe Print" pitchFamily="2" charset="0"/>
              </a:rPr>
              <a:t>	</a:t>
            </a:r>
            <a:r>
              <a:rPr lang="en-US" sz="3600" b="1" dirty="0">
                <a:latin typeface="Segoe Print" pitchFamily="2" charset="0"/>
              </a:rPr>
              <a:t>SCREEN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496" y="1052181"/>
            <a:ext cx="5611008" cy="47536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3222" y="838200"/>
            <a:ext cx="5357557" cy="646331"/>
          </a:xfrm>
          <a:prstGeom prst="rect">
            <a:avLst/>
          </a:prstGeom>
          <a:noFill/>
        </p:spPr>
        <p:txBody>
          <a:bodyPr wrap="none" rtlCol="0">
            <a:spAutoFit/>
          </a:bodyPr>
          <a:lstStyle/>
          <a:p>
            <a:r>
              <a:rPr lang="en-US" sz="3600" b="1" dirty="0">
                <a:latin typeface="Segoe Print" pitchFamily="2" charset="0"/>
              </a:rPr>
              <a:t>STATEMENT SCREEN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049" y="1981200"/>
            <a:ext cx="4305901" cy="3681724"/>
          </a:xfrm>
          <a:prstGeom prst="rect">
            <a:avLst/>
          </a:prstGeom>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392</TotalTime>
  <Words>166</Words>
  <Application>Microsoft Office PowerPoint</Application>
  <PresentationFormat>On-screen Show (4:3)</PresentationFormat>
  <Paragraphs>29</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Algerian</vt:lpstr>
      <vt:lpstr>Arial</vt:lpstr>
      <vt:lpstr>Baskerville Old Face</vt:lpstr>
      <vt:lpstr>Bell MT</vt:lpstr>
      <vt:lpstr>Calibri</vt:lpstr>
      <vt:lpstr>Ebrima</vt:lpstr>
      <vt:lpstr>Segoe Print</vt:lpstr>
      <vt:lpstr>Segoe Script</vt:lpstr>
      <vt:lpstr>Times New Roman</vt:lpstr>
      <vt:lpstr>Tw Cen MT</vt:lpstr>
      <vt:lpstr>Wingdings</vt:lpstr>
      <vt:lpstr>Droplet</vt:lpstr>
      <vt:lpstr>PROJECT</vt:lpstr>
      <vt:lpstr>REQUIREMENTS</vt:lpstr>
      <vt:lpstr>DESIGN</vt:lpstr>
      <vt:lpstr>PowerPoint Presentation</vt:lpstr>
      <vt:lpstr>login </vt:lpstr>
      <vt:lpstr>PowerPoint Presentation</vt:lpstr>
      <vt:lpstr>PowerPoint Presentation</vt:lpstr>
      <vt:lpstr>PowerPoint Presentation</vt:lpstr>
      <vt:lpstr>PowerPoint Presentation</vt:lpstr>
      <vt:lpstr>PowerPoint Presentation</vt:lpstr>
      <vt:lpstr>IMPLEMENTATION</vt:lpstr>
      <vt:lpstr>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punit</dc:creator>
  <cp:lastModifiedBy>PAYUSH</cp:lastModifiedBy>
  <cp:revision>14</cp:revision>
  <dcterms:created xsi:type="dcterms:W3CDTF">2017-07-06T22:53:28Z</dcterms:created>
  <dcterms:modified xsi:type="dcterms:W3CDTF">2018-01-11T09:42:37Z</dcterms:modified>
</cp:coreProperties>
</file>