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2" r:id="rId3"/>
    <p:sldId id="271" r:id="rId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431"/>
    <p:restoredTop sz="86420"/>
  </p:normalViewPr>
  <p:slideViewPr>
    <p:cSldViewPr snapToGrid="0" snapToObjects="1">
      <p:cViewPr>
        <p:scale>
          <a:sx n="92" d="100"/>
          <a:sy n="92" d="100"/>
        </p:scale>
        <p:origin x="232" y="-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774F4-756E-C741-A365-38DCC979183C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AD90-41C7-844D-BE4D-7BD145DFFEF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138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650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88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955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929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07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314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127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98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382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943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739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A564-D478-F84B-8263-EE0853AB64F0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6D2D-B773-5C41-B186-5687A9E489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88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228552" y="4442095"/>
            <a:ext cx="2705622" cy="243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>
              <a:defRPr sz="1200" b="1">
                <a:latin typeface="Avenir Next Condensed" charset="0"/>
                <a:ea typeface="Avenir Next Condensed" charset="0"/>
                <a:cs typeface="Avenir Next Condensed" charset="0"/>
              </a:defRPr>
            </a:lvl1pPr>
          </a:lstStyle>
          <a:p>
            <a:pPr marL="285750" indent="-285750">
              <a:buFont typeface="Arial" charset="0"/>
              <a:buChar char="•"/>
            </a:pP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 desarrollan soluciones ajustadas a cada </a:t>
            </a:r>
            <a:r>
              <a:rPr lang="es-ES_tradnl" sz="1600" dirty="0"/>
              <a:t>cliente, creando </a:t>
            </a:r>
            <a:r>
              <a:rPr lang="es-ES_tradnl" sz="1600" dirty="0"/>
              <a:t>productos </a:t>
            </a:r>
            <a:r>
              <a:rPr lang="es-ES_tradnl" sz="1600" dirty="0"/>
              <a:t>diferenciadores.</a:t>
            </a:r>
          </a:p>
          <a:p>
            <a:pPr marL="285750" indent="-285750">
              <a:buFont typeface="Arial" charset="0"/>
              <a:buChar char="•"/>
            </a:pPr>
            <a:endParaRPr lang="es-ES" sz="1600" dirty="0"/>
          </a:p>
          <a:p>
            <a:pPr marL="285750" indent="-285750">
              <a:buFont typeface="Arial" charset="0"/>
              <a:buChar char="•"/>
            </a:pPr>
            <a:r>
              <a:rPr lang="es-ES" sz="1600" dirty="0"/>
              <a:t>Consultoría</a:t>
            </a:r>
            <a:r>
              <a:rPr lang="es-ES" sz="1600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s-ES" sz="1600" dirty="0"/>
              <a:t>Software a medida.</a:t>
            </a:r>
            <a:endParaRPr lang="es-ES_tradnl" sz="1600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5924811" y="1735589"/>
            <a:ext cx="321919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S" sz="1200" b="1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 typeface="Arial" charset="0"/>
              <a:buChar char="•"/>
            </a:pPr>
            <a:endParaRPr lang="es-ES" sz="1600" b="1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 typeface="Arial" charset="0"/>
              <a:buChar char="•"/>
            </a:pPr>
            <a:endParaRPr lang="es-ES" sz="1600" b="1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Desarrollamos nuestros proyectos usando metodologías de desarrollo ágil.</a:t>
            </a:r>
          </a:p>
          <a:p>
            <a:r>
              <a:rPr lang="es-ES" dirty="0" smtClean="0"/>
              <a:t> 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9268783" y="4192278"/>
            <a:ext cx="242454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>
              <a:defRPr sz="1200" b="1">
                <a:latin typeface="Avenir Next Condensed" charset="0"/>
                <a:ea typeface="Avenir Next Condensed" charset="0"/>
                <a:cs typeface="Avenir Next Condensed" charset="0"/>
              </a:defRPr>
            </a:lvl1pPr>
          </a:lstStyle>
          <a:p>
            <a:pPr marL="285750" indent="-285750">
              <a:buFont typeface="Arial" charset="0"/>
              <a:buChar char="•"/>
            </a:pP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" sz="1600" dirty="0"/>
              <a:t>Innovación.</a:t>
            </a:r>
          </a:p>
          <a:p>
            <a:pPr marL="285750" indent="-285750">
              <a:buFont typeface="Arial" charset="0"/>
              <a:buChar char="•"/>
            </a:pPr>
            <a:r>
              <a:rPr lang="es-ES" sz="1600" dirty="0"/>
              <a:t>Investigación.</a:t>
            </a:r>
            <a:endParaRPr lang="es-ES" sz="1600" dirty="0"/>
          </a:p>
          <a:p>
            <a:pPr marL="285750" indent="-285750">
              <a:buFont typeface="Arial" charset="0"/>
              <a:buChar char="•"/>
            </a:pPr>
            <a:r>
              <a:rPr lang="es-ES" sz="1600" dirty="0"/>
              <a:t>Desarrollo tecnológico.</a:t>
            </a:r>
          </a:p>
          <a:p>
            <a:pPr marL="285750" indent="-285750">
              <a:buFont typeface="Arial" charset="0"/>
              <a:buChar char="•"/>
            </a:pPr>
            <a:r>
              <a:rPr lang="es-ES" sz="1600" dirty="0"/>
              <a:t>Sistemas informáticos. </a:t>
            </a:r>
          </a:p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6078" y="1864662"/>
            <a:ext cx="3282042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s-ES" sz="1200" b="1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1600" b="1" dirty="0" smtClean="0">
                <a:latin typeface="Avenir Next Condensed" charset="0"/>
                <a:ea typeface="Avenir Next Condensed" charset="0"/>
                <a:cs typeface="Avenir Next Condensed" charset="0"/>
              </a:rPr>
              <a:t>Somos una empresa que constantemente busca la innovación tecnológica, para brindar el mejor servicio a nuestros clientes.</a:t>
            </a:r>
          </a:p>
          <a:p>
            <a:pPr marL="285750" indent="-285750">
              <a:buFont typeface="Arial" charset="0"/>
              <a:buChar char="•"/>
            </a:pPr>
            <a:r>
              <a:rPr lang="es-ES" sz="1600" b="1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Contamos con la experiencia de crear soluciones integradas que crean valor a su negocio.</a:t>
            </a:r>
            <a:endParaRPr lang="es-ES" sz="1600" b="1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  <a:p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03" y="1693301"/>
            <a:ext cx="2153557" cy="2278334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3282042" y="1468296"/>
            <a:ext cx="2755279" cy="294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1000" dirty="0" smtClean="0">
                <a:solidFill>
                  <a:schemeClr val="accent1">
                    <a:lumMod val="50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¿COMO ESTRUCTURAMOS NUESTROS PROYECTOS ?</a:t>
            </a:r>
            <a:endParaRPr lang="es-ES_tradnl" sz="1000" dirty="0">
              <a:solidFill>
                <a:schemeClr val="accent1">
                  <a:lumMod val="50000"/>
                </a:schemeClr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966169" y="1547046"/>
            <a:ext cx="1491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 smtClean="0">
                <a:solidFill>
                  <a:schemeClr val="tx2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METODOLOGIA OPENCORE </a:t>
            </a:r>
            <a:endParaRPr lang="es-ES_tradnl" sz="1000" dirty="0">
              <a:solidFill>
                <a:schemeClr val="tx2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" y="4405712"/>
            <a:ext cx="2727459" cy="17579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857334" y="4192278"/>
            <a:ext cx="1538868" cy="6021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>
                <a:solidFill>
                  <a:schemeClr val="accent5">
                    <a:lumMod val="50000"/>
                  </a:schemeClr>
                </a:solidFill>
              </a:rPr>
              <a:t>CLIENTE</a:t>
            </a:r>
            <a:endParaRPr lang="es-ES_tradnl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037321" y="5352838"/>
            <a:ext cx="1538868" cy="6021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 smtClean="0">
                <a:solidFill>
                  <a:schemeClr val="bg1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DESARROLLO </a:t>
            </a:r>
          </a:p>
          <a:p>
            <a:pPr algn="ctr"/>
            <a:r>
              <a:rPr lang="es-ES_tradnl" sz="1400" b="1" dirty="0" smtClean="0">
                <a:solidFill>
                  <a:schemeClr val="bg1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EVOLUTIVO</a:t>
            </a:r>
            <a:endParaRPr lang="es-ES_tradnl" sz="1400" b="1" dirty="0">
              <a:solidFill>
                <a:schemeClr val="bg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692814" y="5352838"/>
            <a:ext cx="1538868" cy="6021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>
                <a:solidFill>
                  <a:schemeClr val="bg1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DESARROLLO </a:t>
            </a:r>
          </a:p>
          <a:p>
            <a:pPr algn="ctr"/>
            <a:r>
              <a:rPr lang="es-ES_tradnl" sz="1400" b="1" dirty="0">
                <a:solidFill>
                  <a:schemeClr val="bg1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EVOLUTIVO</a:t>
            </a:r>
            <a:endParaRPr lang="es-ES_tradnl" sz="1400" b="1" dirty="0">
              <a:solidFill>
                <a:schemeClr val="bg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6" name="Conector recto 5"/>
          <p:cNvCxnSpPr>
            <a:stCxn id="3" idx="2"/>
          </p:cNvCxnSpPr>
          <p:nvPr/>
        </p:nvCxnSpPr>
        <p:spPr>
          <a:xfrm>
            <a:off x="7626768" y="4794444"/>
            <a:ext cx="0" cy="49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668429" y="5039561"/>
            <a:ext cx="1884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352" y="1890143"/>
            <a:ext cx="1964087" cy="1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6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8" r="-602" b="2197"/>
          <a:stretch/>
        </p:blipFill>
        <p:spPr>
          <a:xfrm>
            <a:off x="338434" y="55417"/>
            <a:ext cx="3822545" cy="32281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09" r="1902"/>
          <a:stretch/>
        </p:blipFill>
        <p:spPr>
          <a:xfrm>
            <a:off x="338434" y="3131126"/>
            <a:ext cx="3822545" cy="32904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09" r="1902"/>
          <a:stretch/>
        </p:blipFill>
        <p:spPr>
          <a:xfrm>
            <a:off x="338433" y="3124197"/>
            <a:ext cx="3822545" cy="329045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777345" y="1136073"/>
            <a:ext cx="4918364" cy="296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Esta es parte de </a:t>
            </a:r>
            <a:r>
              <a:rPr lang="es-ES_tradnl" b="1" dirty="0" smtClean="0"/>
              <a:t>quienes somos 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35135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>
                <a:latin typeface="Avenir Next Condensed" charset="0"/>
                <a:ea typeface="Avenir Next Condensed" charset="0"/>
                <a:cs typeface="Avenir Next Condensed" charset="0"/>
              </a:rPr>
              <a:t>¿COMO ESTRUCTURAMOS NUESTROS PROYECTOS ?</a:t>
            </a:r>
            <a:endParaRPr lang="es-ES_tradnl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0311" y="1580324"/>
            <a:ext cx="478494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Escuchamos necesidades del cliente 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310" y="2312453"/>
            <a:ext cx="478494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Asesoramiento, inducción al desarrollo, y se le detalla el alcance de los requerimientos. 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0308" y="3302332"/>
            <a:ext cx="478494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Propuesta y planificación del proyecto. 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0309" y="4009676"/>
            <a:ext cx="478494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Desarrollo del producto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50308" y="4747890"/>
            <a:ext cx="478494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Disposición de herramientas para el análisis y uno del producto 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2" name="Flecha abajo 11"/>
          <p:cNvSpPr/>
          <p:nvPr/>
        </p:nvSpPr>
        <p:spPr>
          <a:xfrm>
            <a:off x="2367419" y="1973968"/>
            <a:ext cx="87682" cy="3009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Flecha abajo 13"/>
          <p:cNvSpPr/>
          <p:nvPr/>
        </p:nvSpPr>
        <p:spPr>
          <a:xfrm>
            <a:off x="2382033" y="2978136"/>
            <a:ext cx="87682" cy="3009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Flecha abajo 14"/>
          <p:cNvSpPr/>
          <p:nvPr/>
        </p:nvSpPr>
        <p:spPr>
          <a:xfrm>
            <a:off x="2394559" y="3679592"/>
            <a:ext cx="87682" cy="3009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Flecha abajo 15"/>
          <p:cNvSpPr/>
          <p:nvPr/>
        </p:nvSpPr>
        <p:spPr>
          <a:xfrm>
            <a:off x="2409173" y="4395662"/>
            <a:ext cx="87682" cy="3009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150307" y="5725202"/>
            <a:ext cx="478494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Soporte y mantenimiento </a:t>
            </a:r>
          </a:p>
          <a:p>
            <a:pPr algn="ctr"/>
            <a:r>
              <a:rPr lang="es-ES_tradnl" dirty="0" smtClean="0">
                <a:solidFill>
                  <a:schemeClr val="bg1"/>
                </a:solidFill>
              </a:rPr>
              <a:t>Control de planes , implementación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_tradnl" dirty="0" smtClean="0">
                <a:solidFill>
                  <a:schemeClr val="bg1"/>
                </a:solidFill>
              </a:rPr>
              <a:t> de soluciones 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9" name="Flecha abajo 18"/>
          <p:cNvSpPr/>
          <p:nvPr/>
        </p:nvSpPr>
        <p:spPr>
          <a:xfrm>
            <a:off x="2388290" y="5409258"/>
            <a:ext cx="87682" cy="3009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1780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147</Words>
  <Application>Microsoft Macintosh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Avenir Next Condensed</vt:lpstr>
      <vt:lpstr>Calibri</vt:lpstr>
      <vt:lpstr>Calibri Light</vt:lpstr>
      <vt:lpstr>Arial</vt:lpstr>
      <vt:lpstr>Tema de Office</vt:lpstr>
      <vt:lpstr>Presentación de PowerPoint</vt:lpstr>
      <vt:lpstr>Presentación de PowerPoint</vt:lpstr>
      <vt:lpstr>¿COMO ESTRUCTURAMOS NUESTROS PROYECTOS 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Quezada</dc:creator>
  <cp:lastModifiedBy>Claudia Quezada</cp:lastModifiedBy>
  <cp:revision>45</cp:revision>
  <dcterms:created xsi:type="dcterms:W3CDTF">2016-10-11T15:40:22Z</dcterms:created>
  <dcterms:modified xsi:type="dcterms:W3CDTF">2016-11-30T18:29:36Z</dcterms:modified>
</cp:coreProperties>
</file>