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47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098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578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80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096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569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98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002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84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06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7869-16C2-4FBE-BFB1-42F55DD5B801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61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E7869-16C2-4FBE-BFB1-42F55DD5B801}" type="datetimeFigureOut">
              <a:rPr lang="he-IL" smtClean="0"/>
              <a:t>כ"ג/אב/תשפ"א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C1BD5-18C7-4CE0-88C7-5258912B5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348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4469" y="3759876"/>
            <a:ext cx="18501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הכי בטוח/ה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6043" y="3759876"/>
            <a:ext cx="27182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הכי פחות בטוח/ה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2395" y="1650456"/>
            <a:ext cx="2674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בטוח/ה?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1913" y="2523907"/>
            <a:ext cx="41563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>
                <a:solidFill>
                  <a:schemeClr val="bg1"/>
                </a:solidFill>
              </a:rPr>
              <a:t>1</a:t>
            </a:r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94623" y="2523908"/>
            <a:ext cx="4156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 smtClean="0">
                <a:solidFill>
                  <a:schemeClr val="bg1"/>
                </a:solidFill>
              </a:rPr>
              <a:t>7</a:t>
            </a:r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5798" y="2493130"/>
            <a:ext cx="41563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 smtClean="0">
                <a:solidFill>
                  <a:schemeClr val="bg1"/>
                </a:solidFill>
              </a:rPr>
              <a:t>4</a:t>
            </a:r>
            <a:endParaRPr lang="he-I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Zvilichovsky</dc:creator>
  <cp:lastModifiedBy>User</cp:lastModifiedBy>
  <cp:revision>5</cp:revision>
  <dcterms:created xsi:type="dcterms:W3CDTF">2019-11-05T13:48:06Z</dcterms:created>
  <dcterms:modified xsi:type="dcterms:W3CDTF">2021-08-01T09:27:11Z</dcterms:modified>
</cp:coreProperties>
</file>