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7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9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7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0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9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69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9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0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84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0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6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7869-16C2-4FBE-BFB1-42F55DD5B801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48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8779" y="3767435"/>
            <a:ext cx="1507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זהים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125" y="3767435"/>
            <a:ext cx="2446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לא זהים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Zvilichovsky</dc:creator>
  <cp:lastModifiedBy>Yair Zvilichovsky</cp:lastModifiedBy>
  <cp:revision>1</cp:revision>
  <dcterms:created xsi:type="dcterms:W3CDTF">2019-11-05T13:48:06Z</dcterms:created>
  <dcterms:modified xsi:type="dcterms:W3CDTF">2019-11-05T13:51:47Z</dcterms:modified>
</cp:coreProperties>
</file>