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726" r:id="rId2"/>
    <p:sldId id="812" r:id="rId3"/>
    <p:sldId id="842" r:id="rId4"/>
    <p:sldId id="843" r:id="rId5"/>
    <p:sldId id="84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2641" autoAdjust="0"/>
  </p:normalViewPr>
  <p:slideViewPr>
    <p:cSldViewPr>
      <p:cViewPr>
        <p:scale>
          <a:sx n="100" d="100"/>
          <a:sy n="100" d="100"/>
        </p:scale>
        <p:origin x="470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8ABE7-9675-4F4D-86A3-7617BCD481E7}" type="datetimeFigureOut">
              <a:rPr lang="pt-BR"/>
              <a:pPr>
                <a:defRPr/>
              </a:pPr>
              <a:t>07/07/2023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02D209-2870-46D0-B035-AC671FD9F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87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168059"/>
          </a:xfrm>
        </p:spPr>
        <p:txBody>
          <a:bodyPr lIns="0" tIns="0" rIns="0" bIns="0"/>
          <a:lstStyle>
            <a:lvl1pPr>
              <a:defRPr sz="1092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6762504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9" name="bg object 19"/>
          <p:cNvSpPr/>
          <p:nvPr/>
        </p:nvSpPr>
        <p:spPr>
          <a:xfrm>
            <a:off x="0" y="6762275"/>
            <a:ext cx="9144000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323187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01031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C2CBBE-7317-79E5-6463-06996A738E35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ACF0738-5DA0-C9A9-7895-765BE4255D24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B5D81-FEFF-DD9F-416C-65E970E5A340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g object 17">
            <a:extLst>
              <a:ext uri="{FF2B5EF4-FFF2-40B4-BE49-F238E27FC236}">
                <a16:creationId xmlns:a16="http://schemas.microsoft.com/office/drawing/2014/main" id="{9D72904C-B7BB-4B03-4999-216EAD0A6709}"/>
              </a:ext>
            </a:extLst>
          </p:cNvPr>
          <p:cNvSpPr/>
          <p:nvPr/>
        </p:nvSpPr>
        <p:spPr>
          <a:xfrm>
            <a:off x="7350737" y="77609"/>
            <a:ext cx="1679770" cy="571821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2" name="bg object 18">
            <a:extLst>
              <a:ext uri="{FF2B5EF4-FFF2-40B4-BE49-F238E27FC236}">
                <a16:creationId xmlns:a16="http://schemas.microsoft.com/office/drawing/2014/main" id="{C7325403-6901-0CC6-E1D7-5D9E94AA3610}"/>
              </a:ext>
            </a:extLst>
          </p:cNvPr>
          <p:cNvSpPr/>
          <p:nvPr/>
        </p:nvSpPr>
        <p:spPr>
          <a:xfrm>
            <a:off x="7350703" y="150695"/>
            <a:ext cx="1679770" cy="424726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</p:spTree>
    <p:extLst>
      <p:ext uri="{BB962C8B-B14F-4D97-AF65-F5344CB8AC3E}">
        <p14:creationId xmlns:p14="http://schemas.microsoft.com/office/powerpoint/2010/main" val="2557992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762504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792AB99D-D87B-839F-E4A2-A3D6AD16DB17}"/>
              </a:ext>
            </a:extLst>
          </p:cNvPr>
          <p:cNvGrpSpPr/>
          <p:nvPr userDrawn="1"/>
        </p:nvGrpSpPr>
        <p:grpSpPr>
          <a:xfrm>
            <a:off x="0" y="-1"/>
            <a:ext cx="9144000" cy="6858001"/>
            <a:chOff x="0" y="0"/>
            <a:chExt cx="20104100" cy="1130871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F602A219-2739-7381-0DBC-79D4834A75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1D579FF-19FC-AA43-88C7-859D3C4EED6E}"/>
                </a:ext>
              </a:extLst>
            </p:cNvPr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4791160-1E6B-68B0-9F24-03A102E84606}"/>
                </a:ext>
              </a:extLst>
            </p:cNvPr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2387F0D-765C-9784-138E-C34D244A2092}"/>
                </a:ext>
              </a:extLst>
            </p:cNvPr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CDE480CB-8B06-6B31-E430-7FA0C297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503112"/>
          </a:xfrm>
          <a:solidFill>
            <a:srgbClr val="E21013"/>
          </a:solidFill>
          <a:ln>
            <a:noFill/>
          </a:ln>
        </p:spPr>
        <p:txBody>
          <a:bodyPr lIns="0" tIns="0" rIns="0" bIns="0"/>
          <a:lstStyle>
            <a:lvl1pPr marL="268288" indent="0" defTabSz="909638">
              <a:defRPr sz="2774" b="1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/>
                <a:cs typeface="Montserrat Light"/>
              </a:defRPr>
            </a:lvl1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7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DE8EA58-F366-9594-F84A-816CAD03D2B4}"/>
              </a:ext>
            </a:extLst>
          </p:cNvPr>
          <p:cNvGrpSpPr/>
          <p:nvPr/>
        </p:nvGrpSpPr>
        <p:grpSpPr>
          <a:xfrm>
            <a:off x="7328184" y="46819"/>
            <a:ext cx="1679770" cy="571821"/>
            <a:chOff x="15363992" y="1047088"/>
            <a:chExt cx="3693160" cy="94297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D602CD2-EAC4-3CBE-0B7C-ACA4E2219DF6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62BCA6B-8D5D-E585-572D-B2443DC6FC1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E06312-3A1B-78C5-5E90-BC8C7294D0BF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B9C558-D342-C98C-C152-FD11FC13E102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E8B5BA-5F7E-C64A-17D7-9E9470D1F42B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6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3" r:id="rId5"/>
    <p:sldLayoutId id="2147483680" r:id="rId6"/>
    <p:sldLayoutId id="2147483682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F26B43"/>
          </p15:clr>
        </p15:guide>
        <p15:guide id="2" pos="63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E0249B-F7F6-2A81-76FB-B070A2EE92DF}"/>
              </a:ext>
            </a:extLst>
          </p:cNvPr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824509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53200-73D7-0D5E-341D-DE1D82FD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2" y="467139"/>
            <a:ext cx="4960878" cy="5671388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89940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C38147-6B32-4080-6E9B-E74B17F9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67574"/>
            <a:ext cx="4926579" cy="5626638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06787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5C6273-A533-72D0-8B1A-650C779A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6050"/>
            <a:ext cx="6687475" cy="3131500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4660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5C6273-A533-72D0-8B1A-650C779A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6050"/>
            <a:ext cx="6687475" cy="3131500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6224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B22506-0E89-60F7-7A0F-A4F2A24E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2" y="1085147"/>
            <a:ext cx="7344539" cy="355769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08B27326-AF7D-8CFC-AEA4-DCFB7848EACF}"/>
              </a:ext>
            </a:extLst>
          </p:cNvPr>
          <p:cNvGrpSpPr/>
          <p:nvPr/>
        </p:nvGrpSpPr>
        <p:grpSpPr>
          <a:xfrm>
            <a:off x="7086600" y="1085147"/>
            <a:ext cx="718540" cy="718540"/>
            <a:chOff x="2490225" y="3886200"/>
            <a:chExt cx="718540" cy="718540"/>
          </a:xfrm>
        </p:grpSpPr>
        <p:pic>
          <p:nvPicPr>
            <p:cNvPr id="6" name="Picture 2" descr="Emoji levantando o dedo Png - Baixar Imagens em PNG">
              <a:extLst>
                <a:ext uri="{FF2B5EF4-FFF2-40B4-BE49-F238E27FC236}">
                  <a16:creationId xmlns:a16="http://schemas.microsoft.com/office/drawing/2014/main" id="{153806CF-0B5A-EF89-C84C-833A11E5E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5BAB51F-5780-3567-D2CD-B5026482BDDD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250A562-9D8F-99B6-B473-04C66E401F54}"/>
              </a:ext>
            </a:extLst>
          </p:cNvPr>
          <p:cNvGrpSpPr/>
          <p:nvPr/>
        </p:nvGrpSpPr>
        <p:grpSpPr>
          <a:xfrm>
            <a:off x="5867400" y="2057400"/>
            <a:ext cx="718540" cy="718540"/>
            <a:chOff x="2490225" y="3886200"/>
            <a:chExt cx="718540" cy="718540"/>
          </a:xfrm>
        </p:grpSpPr>
        <p:pic>
          <p:nvPicPr>
            <p:cNvPr id="11" name="Picture 2" descr="Emoji levantando o dedo Png - Baixar Imagens em PNG">
              <a:extLst>
                <a:ext uri="{FF2B5EF4-FFF2-40B4-BE49-F238E27FC236}">
                  <a16:creationId xmlns:a16="http://schemas.microsoft.com/office/drawing/2014/main" id="{E21BE200-A146-4626-5EFE-29730ECD1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2ADE6D-FA57-CE3D-F11B-9EBCA4688185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9229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8" name="Imagem 7">
            <a:hlinkClick r:id="rId2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4A0DB2-5846-659D-8CE2-553F346B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00" y="609600"/>
            <a:ext cx="8695700" cy="358087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08B27326-AF7D-8CFC-AEA4-DCFB7848EACF}"/>
              </a:ext>
            </a:extLst>
          </p:cNvPr>
          <p:cNvGrpSpPr/>
          <p:nvPr/>
        </p:nvGrpSpPr>
        <p:grpSpPr>
          <a:xfrm>
            <a:off x="7391400" y="1295400"/>
            <a:ext cx="718540" cy="718540"/>
            <a:chOff x="2490225" y="3886200"/>
            <a:chExt cx="718540" cy="718540"/>
          </a:xfrm>
        </p:grpSpPr>
        <p:pic>
          <p:nvPicPr>
            <p:cNvPr id="6" name="Picture 2" descr="Emoji levantando o dedo Png - Baixar Imagens em PNG">
              <a:extLst>
                <a:ext uri="{FF2B5EF4-FFF2-40B4-BE49-F238E27FC236}">
                  <a16:creationId xmlns:a16="http://schemas.microsoft.com/office/drawing/2014/main" id="{153806CF-0B5A-EF89-C84C-833A11E5E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5BAB51F-5780-3567-D2CD-B5026482BDDD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5623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C110F9-EC82-876C-F360-ADAA0BF7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1212"/>
            <a:ext cx="9144000" cy="48458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08B27326-AF7D-8CFC-AEA4-DCFB7848EACF}"/>
              </a:ext>
            </a:extLst>
          </p:cNvPr>
          <p:cNvGrpSpPr/>
          <p:nvPr/>
        </p:nvGrpSpPr>
        <p:grpSpPr>
          <a:xfrm>
            <a:off x="1981200" y="2209800"/>
            <a:ext cx="718540" cy="718540"/>
            <a:chOff x="2490225" y="3886200"/>
            <a:chExt cx="718540" cy="718540"/>
          </a:xfrm>
        </p:grpSpPr>
        <p:pic>
          <p:nvPicPr>
            <p:cNvPr id="6" name="Picture 2" descr="Emoji levantando o dedo Png - Baixar Imagens em PNG">
              <a:extLst>
                <a:ext uri="{FF2B5EF4-FFF2-40B4-BE49-F238E27FC236}">
                  <a16:creationId xmlns:a16="http://schemas.microsoft.com/office/drawing/2014/main" id="{153806CF-0B5A-EF89-C84C-833A11E5E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5BAB51F-5780-3567-D2CD-B5026482BDDD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0ECA69F-4556-D603-34D0-00BCDE4FB77C}"/>
              </a:ext>
            </a:extLst>
          </p:cNvPr>
          <p:cNvGrpSpPr/>
          <p:nvPr/>
        </p:nvGrpSpPr>
        <p:grpSpPr>
          <a:xfrm>
            <a:off x="1905000" y="3069730"/>
            <a:ext cx="718540" cy="718540"/>
            <a:chOff x="2490225" y="3886200"/>
            <a:chExt cx="718540" cy="718540"/>
          </a:xfrm>
        </p:grpSpPr>
        <p:pic>
          <p:nvPicPr>
            <p:cNvPr id="11" name="Picture 2" descr="Emoji levantando o dedo Png - Baixar Imagens em PNG">
              <a:extLst>
                <a:ext uri="{FF2B5EF4-FFF2-40B4-BE49-F238E27FC236}">
                  <a16:creationId xmlns:a16="http://schemas.microsoft.com/office/drawing/2014/main" id="{A0AB2FD8-D1A6-4223-344A-4A9147CC0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B90973-D698-7D09-5F28-23B77762E33D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690561DC-DA4B-EDD6-6046-0CBA8A023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563" y="4114800"/>
            <a:ext cx="3559471" cy="117635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587220A-6F7D-193F-6F1E-469874311DF0}"/>
              </a:ext>
            </a:extLst>
          </p:cNvPr>
          <p:cNvGrpSpPr/>
          <p:nvPr/>
        </p:nvGrpSpPr>
        <p:grpSpPr>
          <a:xfrm>
            <a:off x="1833159" y="3650821"/>
            <a:ext cx="3098111" cy="1777832"/>
            <a:chOff x="2490225" y="3886200"/>
            <a:chExt cx="3098111" cy="1777832"/>
          </a:xfrm>
        </p:grpSpPr>
        <p:pic>
          <p:nvPicPr>
            <p:cNvPr id="16" name="Picture 2" descr="Emoji levantando o dedo Png - Baixar Imagens em PNG">
              <a:extLst>
                <a:ext uri="{FF2B5EF4-FFF2-40B4-BE49-F238E27FC236}">
                  <a16:creationId xmlns:a16="http://schemas.microsoft.com/office/drawing/2014/main" id="{D058A636-D21B-353B-D074-BA9496BE3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2490225" y="3886200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E056898-2661-4298-14AC-F1E3F0896C4D}"/>
                </a:ext>
              </a:extLst>
            </p:cNvPr>
            <p:cNvSpPr/>
            <p:nvPr/>
          </p:nvSpPr>
          <p:spPr>
            <a:xfrm>
              <a:off x="2567523" y="3976811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</a:p>
          </p:txBody>
        </p:sp>
        <p:pic>
          <p:nvPicPr>
            <p:cNvPr id="18" name="Picture 2" descr="Emoji levantando o dedo Png - Baixar Imagens em PNG">
              <a:extLst>
                <a:ext uri="{FF2B5EF4-FFF2-40B4-BE49-F238E27FC236}">
                  <a16:creationId xmlns:a16="http://schemas.microsoft.com/office/drawing/2014/main" id="{92F2907B-AA7D-3EF0-6E9E-ED255E79B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01" b="93457" l="9961" r="89844">
                          <a14:foregroundMark x1="63477" y1="8398" x2="69043" y2="9082"/>
                          <a14:foregroundMark x1="39258" y1="91113" x2="57227" y2="90625"/>
                          <a14:foregroundMark x1="52930" y1="93262" x2="45215" y2="93457"/>
                          <a14:foregroundMark x1="45215" y1="93457" x2="44531" y2="93262"/>
                          <a14:foregroundMark x1="40723" y1="93066" x2="49902" y2="93457"/>
                          <a14:foregroundMark x1="49902" y1="93457" x2="56348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869796" y="4945492"/>
              <a:ext cx="718540" cy="71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988670-38B9-7D35-605D-0F8CB933FF18}"/>
                </a:ext>
              </a:extLst>
            </p:cNvPr>
            <p:cNvSpPr/>
            <p:nvPr/>
          </p:nvSpPr>
          <p:spPr>
            <a:xfrm>
              <a:off x="4947094" y="5036103"/>
              <a:ext cx="26786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2434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C5743B-8419-0A03-1B0C-CD00858F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76" t="16667" r="9136" b="28889"/>
          <a:stretch/>
        </p:blipFill>
        <p:spPr>
          <a:xfrm>
            <a:off x="5410200" y="721468"/>
            <a:ext cx="3124201" cy="3733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4616E5-0B4F-644C-1524-D18FB5B2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3742" y="1752600"/>
            <a:ext cx="510686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7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833A6C-2071-13C2-9B6D-B0BE351D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6" y="1112520"/>
            <a:ext cx="7018974" cy="4343400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143000"/>
            <a:ext cx="2366596" cy="1447800"/>
          </a:xfrm>
          <a:prstGeom prst="rect">
            <a:avLst/>
          </a:prstGeom>
        </p:spPr>
      </p:pic>
      <p:pic>
        <p:nvPicPr>
          <p:cNvPr id="1026" name="Picture 2" descr="Emoji levantando o dedo Png - Baixar Imagens em PNG">
            <a:extLst>
              <a:ext uri="{FF2B5EF4-FFF2-40B4-BE49-F238E27FC236}">
                <a16:creationId xmlns:a16="http://schemas.microsoft.com/office/drawing/2014/main" id="{5D2C8CA3-4D06-FDD1-7523-51B0D477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55180" y="153162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21A5442D-1956-9C20-A067-1199FC7CFC64}"/>
              </a:ext>
            </a:extLst>
          </p:cNvPr>
          <p:cNvSpPr/>
          <p:nvPr/>
        </p:nvSpPr>
        <p:spPr>
          <a:xfrm>
            <a:off x="6643510" y="16764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849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4EA442-FBC5-B780-B149-B8128062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8915400" cy="4943294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1026" name="Picture 2" descr="Emoji levantando o dedo Png - Baixar Imagens em PNG">
            <a:extLst>
              <a:ext uri="{FF2B5EF4-FFF2-40B4-BE49-F238E27FC236}">
                <a16:creationId xmlns:a16="http://schemas.microsoft.com/office/drawing/2014/main" id="{5D2C8CA3-4D06-FDD1-7523-51B0D477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25450" y="35814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38400" y="3009899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oji levantando o dedo Png - Baixar Imagens em PNG">
            <a:extLst>
              <a:ext uri="{FF2B5EF4-FFF2-40B4-BE49-F238E27FC236}">
                <a16:creationId xmlns:a16="http://schemas.microsoft.com/office/drawing/2014/main" id="{F694C931-3857-3AD9-6216-9C7D8B49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362200" y="3615777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15698" y="3100510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337C04-D702-1CB7-BA1B-B7AD6E00110E}"/>
              </a:ext>
            </a:extLst>
          </p:cNvPr>
          <p:cNvSpPr/>
          <p:nvPr/>
        </p:nvSpPr>
        <p:spPr>
          <a:xfrm>
            <a:off x="2447118" y="3706387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pt-B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0A9C44-ED3E-4820-C37F-91D6D4E722DA}"/>
              </a:ext>
            </a:extLst>
          </p:cNvPr>
          <p:cNvSpPr/>
          <p:nvPr/>
        </p:nvSpPr>
        <p:spPr>
          <a:xfrm>
            <a:off x="7284720" y="3625160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t-B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24411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3E622B-0636-BAF8-676C-5A421CAC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8" y="1742981"/>
            <a:ext cx="8913202" cy="3774574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1026" name="Picture 2" descr="Emoji levantando o dedo Png - Baixar Imagens em PNG">
            <a:extLst>
              <a:ext uri="{FF2B5EF4-FFF2-40B4-BE49-F238E27FC236}">
                <a16:creationId xmlns:a16="http://schemas.microsoft.com/office/drawing/2014/main" id="{5D2C8CA3-4D06-FDD1-7523-51B0D477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4559" y="4421032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002930" y="4421032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080228" y="4511643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0A9C44-ED3E-4820-C37F-91D6D4E722DA}"/>
              </a:ext>
            </a:extLst>
          </p:cNvPr>
          <p:cNvSpPr/>
          <p:nvPr/>
        </p:nvSpPr>
        <p:spPr>
          <a:xfrm>
            <a:off x="6893829" y="4464792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56063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275BD8-CE31-5554-619E-38BF08AB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1" y="769242"/>
            <a:ext cx="7425015" cy="515610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64844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53200-73D7-0D5E-341D-DE1D82FD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2" y="467139"/>
            <a:ext cx="4960878" cy="5671388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90207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53200-73D7-0D5E-341D-DE1D82FD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2" y="467139"/>
            <a:ext cx="4960878" cy="5671388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85870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53200-73D7-0D5E-341D-DE1D82FD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2" y="467139"/>
            <a:ext cx="4960878" cy="5671388"/>
          </a:xfrm>
          <a:prstGeom prst="rect">
            <a:avLst/>
          </a:prstGeom>
        </p:spPr>
      </p:pic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2B034758-1A9D-DBAB-87FF-097C79D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6127825"/>
            <a:ext cx="1068998" cy="653975"/>
          </a:xfrm>
          <a:prstGeom prst="rect">
            <a:avLst/>
          </a:prstGeom>
        </p:spPr>
      </p:pic>
      <p:pic>
        <p:nvPicPr>
          <p:cNvPr id="6" name="Picture 2" descr="Emoji levantando o dedo Png - Baixar Imagens em PNG">
            <a:extLst>
              <a:ext uri="{FF2B5EF4-FFF2-40B4-BE49-F238E27FC236}">
                <a16:creationId xmlns:a16="http://schemas.microsoft.com/office/drawing/2014/main" id="{153806CF-0B5A-EF89-C84C-833A11E5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01" b="93457" l="9961" r="89844">
                        <a14:foregroundMark x1="63477" y1="8398" x2="69043" y2="9082"/>
                        <a14:foregroundMark x1="39258" y1="91113" x2="57227" y2="90625"/>
                        <a14:foregroundMark x1="52930" y1="93262" x2="45215" y2="93457"/>
                        <a14:foregroundMark x1="45215" y1="93457" x2="44531" y2="93262"/>
                        <a14:foregroundMark x1="40723" y1="93066" x2="49902" y2="93457"/>
                        <a14:foregroundMark x1="49902" y1="93457" x2="56348" y2="9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90225" y="3886200"/>
            <a:ext cx="718540" cy="7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BAB51F-5780-3567-D2CD-B5026482BDDD}"/>
              </a:ext>
            </a:extLst>
          </p:cNvPr>
          <p:cNvSpPr/>
          <p:nvPr/>
        </p:nvSpPr>
        <p:spPr>
          <a:xfrm>
            <a:off x="2567523" y="3976811"/>
            <a:ext cx="267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4665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aula_2_1</Template>
  <TotalTime>12874</TotalTime>
  <Words>35</Words>
  <Application>Microsoft Office PowerPoint</Application>
  <PresentationFormat>Apresentação na tela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Montserrat</vt:lpstr>
      <vt:lpstr>Montserrat Light</vt:lpstr>
      <vt:lpstr>Tema do Office</vt:lpstr>
      <vt:lpstr>Apresentação do PowerPoint</vt:lpstr>
      <vt:lpstr>Apresentação do PowerPoint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</vt:vector>
  </TitlesOfParts>
  <Company>Extend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Victorino Vila</dc:creator>
  <cp:lastModifiedBy>Astarote Borrego</cp:lastModifiedBy>
  <cp:revision>297</cp:revision>
  <dcterms:created xsi:type="dcterms:W3CDTF">2005-05-27T16:01:14Z</dcterms:created>
  <dcterms:modified xsi:type="dcterms:W3CDTF">2023-07-07T21:09:16Z</dcterms:modified>
</cp:coreProperties>
</file>