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uli Regular"/>
      <p:regular r:id="rId10"/>
      <p:bold r:id="rId11"/>
      <p:italic r:id="rId12"/>
      <p:boldItalic r:id="rId13"/>
    </p:embeddedFont>
    <p:embeddedFont>
      <p:font typeface="Lexend Dec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WWDUiOZN41pslq/5VJPzUJyk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uliRegular-bold.fntdata"/><Relationship Id="rId10" Type="http://schemas.openxmlformats.org/officeDocument/2006/relationships/font" Target="fonts/MuliRegular-regular.fntdata"/><Relationship Id="rId13" Type="http://schemas.openxmlformats.org/officeDocument/2006/relationships/font" Target="fonts/MuliRegular-boldItalic.fntdata"/><Relationship Id="rId12" Type="http://schemas.openxmlformats.org/officeDocument/2006/relationships/font" Target="fonts/MuliRegula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LexendDe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2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3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8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38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zeto22.github.io/TE3/index.html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94000" y="192285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HAGYS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>
            <p:ph idx="4294967295" type="title"/>
          </p:nvPr>
        </p:nvSpPr>
        <p:spPr>
          <a:xfrm>
            <a:off x="0" y="183625"/>
            <a:ext cx="67518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Ferramenta para análise de dados estatísticos.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110500" y="0"/>
            <a:ext cx="67518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Tecnologias utilizadas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 amt="68000"/>
          </a:blip>
          <a:srcRect b="4289" l="0" r="4324" t="22754"/>
          <a:stretch/>
        </p:blipFill>
        <p:spPr>
          <a:xfrm>
            <a:off x="229400" y="1108775"/>
            <a:ext cx="8440625" cy="31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335725" y="2417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Acesse aqui:</a:t>
            </a:r>
            <a:endParaRPr b="1"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2570584" y="1607310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b="0" i="0" sz="10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88" name="Google Shape;88;p11"/>
          <p:cNvGrpSpPr/>
          <p:nvPr/>
        </p:nvGrpSpPr>
        <p:grpSpPr>
          <a:xfrm>
            <a:off x="1998410" y="1448891"/>
            <a:ext cx="5147174" cy="3015668"/>
            <a:chOff x="1177450" y="241631"/>
            <a:chExt cx="6173152" cy="3616776"/>
          </a:xfrm>
        </p:grpSpPr>
        <p:sp>
          <p:nvSpPr>
            <p:cNvPr id="89" name="Google Shape;89;p11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588" y="1607300"/>
            <a:ext cx="4036413" cy="2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idx="4294967295" type="ctrTitle"/>
          </p:nvPr>
        </p:nvSpPr>
        <p:spPr>
          <a:xfrm>
            <a:off x="242800" y="986475"/>
            <a:ext cx="4550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7200"/>
              <a:t>Obrigada</a:t>
            </a:r>
            <a:r>
              <a:rPr b="1" i="0" lang="en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250" y="25732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0552" y="16993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3234" y="4167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