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89" y="3653156"/>
            <a:ext cx="8597007" cy="2214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IN" sz="2800" b="1" spc="-10" dirty="0">
                <a:latin typeface="Times New Roman"/>
                <a:cs typeface="Times New Roman"/>
              </a:rPr>
              <a:t>S. </a:t>
            </a:r>
            <a:r>
              <a:rPr lang="en-IN" sz="2800" b="1" spc="-10" dirty="0" err="1">
                <a:latin typeface="Times New Roman"/>
                <a:cs typeface="Times New Roman"/>
              </a:rPr>
              <a:t>Pazhanimurugan</a:t>
            </a:r>
            <a:r>
              <a:rPr lang="en-IN"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 No 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lang="en-US"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</a:t>
            </a:r>
            <a:r>
              <a:rPr lang="en-IN" sz="2800" b="1" spc="-10" dirty="0">
                <a:latin typeface="Times New Roman"/>
                <a:cs typeface="Times New Roman"/>
              </a:rPr>
              <a:t>0532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lang="en-IN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25" dirty="0">
                <a:latin typeface="Times New Roman"/>
                <a:cs typeface="Times New Roman"/>
              </a:rPr>
              <a:t>  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endParaRPr lang="en-US" sz="2800" b="1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lang="en-IN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   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lang="en-US" sz="2800" b="1" spc="-50" dirty="0">
                <a:latin typeface="Times New Roman"/>
                <a:cs typeface="Times New Roman"/>
              </a:rPr>
              <a:t> </a:t>
            </a:r>
            <a:r>
              <a:rPr sz="2800" b="1" spc="-10" dirty="0" err="1">
                <a:latin typeface="Times New Roman"/>
                <a:cs typeface="Times New Roman"/>
              </a:rPr>
              <a:t>Pachaiyappa’s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lang="en-US" sz="2800" b="1" spc="-25" dirty="0">
                <a:latin typeface="Times New Roman"/>
                <a:cs typeface="Times New Roman"/>
              </a:rPr>
              <a:t>			</a:t>
            </a:r>
            <a:r>
              <a:rPr lang="en-IN" sz="2800" b="1" spc="-25" dirty="0">
                <a:latin typeface="Times New Roman"/>
                <a:cs typeface="Times New Roman"/>
              </a:rPr>
              <a:t>            </a:t>
            </a:r>
            <a:r>
              <a:rPr lang="en-US" sz="2800" b="1" spc="-25" dirty="0">
                <a:latin typeface="Times New Roman"/>
                <a:cs typeface="Times New Roman"/>
              </a:rPr>
              <a:t>     </a:t>
            </a:r>
            <a:r>
              <a:rPr lang="en-US" sz="2800" b="1" spc="-10" dirty="0">
                <a:latin typeface="Times New Roman"/>
                <a:cs typeface="Times New Roman"/>
              </a:rPr>
              <a:t>K</a:t>
            </a:r>
            <a:r>
              <a:rPr sz="2800" b="1" spc="-10" dirty="0">
                <a:latin typeface="Times New Roman"/>
                <a:cs typeface="Times New Roman"/>
              </a:rPr>
              <a:t>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Pazhani murugan</cp:lastModifiedBy>
  <cp:revision>6</cp:revision>
  <dcterms:created xsi:type="dcterms:W3CDTF">2024-08-29T15:42:57Z</dcterms:created>
  <dcterms:modified xsi:type="dcterms:W3CDTF">2024-09-02T06:10:38Z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