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3" r:id="rId3"/>
    <p:sldId id="312" r:id="rId4"/>
    <p:sldId id="314" r:id="rId5"/>
    <p:sldId id="316" r:id="rId6"/>
    <p:sldId id="315" r:id="rId7"/>
    <p:sldId id="317" r:id="rId8"/>
    <p:sldId id="318" r:id="rId9"/>
    <p:sldId id="320" r:id="rId10"/>
    <p:sldId id="319" r:id="rId11"/>
    <p:sldId id="321" r:id="rId12"/>
    <p:sldId id="322" r:id="rId13"/>
  </p:sldIdLst>
  <p:sldSz cx="9144000" cy="5143500" type="screen16x9"/>
  <p:notesSz cx="6797675" cy="992663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1">
          <p15:clr>
            <a:srgbClr val="A4A3A4"/>
          </p15:clr>
        </p15:guide>
        <p15:guide id="2" pos="2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A09EB-07E9-7F76-D63A-12FAFB853286}" name="NGUYEN Paul" initials="NP" userId="NGUYEN Pau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C2"/>
    <a:srgbClr val="636463"/>
    <a:srgbClr val="791344"/>
    <a:srgbClr val="FDFFE7"/>
    <a:srgbClr val="A10D59"/>
    <a:srgbClr val="818281"/>
    <a:srgbClr val="828381"/>
    <a:srgbClr val="E1D2BC"/>
    <a:srgbClr val="996633"/>
    <a:srgbClr val="D2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8"/>
    <p:restoredTop sz="96283" autoAdjust="0"/>
  </p:normalViewPr>
  <p:slideViewPr>
    <p:cSldViewPr snapToGrid="0" snapToObjects="1">
      <p:cViewPr>
        <p:scale>
          <a:sx n="125" d="100"/>
          <a:sy n="125" d="100"/>
        </p:scale>
        <p:origin x="654" y="480"/>
      </p:cViewPr>
      <p:guideLst>
        <p:guide orient="horz" pos="501"/>
        <p:guide pos="255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nguyen\Desktop\ROOT\Projection_Photo\Tables\tabl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nguyen\Desktop\ROOT\Projection_Photo\Tables\tabl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nguyen\Desktop\ROOT\Projection_Photo\Tables\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nguyen\Desktop\ROOT\Projection_Photo\Tables\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nguyen\Desktop\ROOT\Projection_Photo\Tables\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pnguyen\Desktop\ROOT\Projection_Photo\Tables\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468046517567789E-2"/>
          <c:y val="3.8384779632770885E-2"/>
          <c:w val="0.94325827993579126"/>
          <c:h val="0.9350411421599261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Feuil1!$F$3:$F$297</c:f>
              <c:numCache>
                <c:formatCode>General</c:formatCode>
                <c:ptCount val="295"/>
                <c:pt idx="0">
                  <c:v>100</c:v>
                </c:pt>
                <c:pt idx="1">
                  <c:v>92.725932724607318</c:v>
                </c:pt>
                <c:pt idx="2">
                  <c:v>95.803125778909262</c:v>
                </c:pt>
                <c:pt idx="3">
                  <c:v>91.458591303993202</c:v>
                </c:pt>
                <c:pt idx="4">
                  <c:v>88.200450337824705</c:v>
                </c:pt>
                <c:pt idx="5">
                  <c:v>78.463701988184425</c:v>
                </c:pt>
                <c:pt idx="6">
                  <c:v>75.491957395477613</c:v>
                </c:pt>
                <c:pt idx="7">
                  <c:v>76.61980146524769</c:v>
                </c:pt>
                <c:pt idx="8">
                  <c:v>72.660095316449457</c:v>
                </c:pt>
                <c:pt idx="9">
                  <c:v>80.952575776845521</c:v>
                </c:pt>
                <c:pt idx="10">
                  <c:v>79.593348190529056</c:v>
                </c:pt>
                <c:pt idx="11">
                  <c:v>74.876201581548486</c:v>
                </c:pt>
                <c:pt idx="12">
                  <c:v>57.807943169882691</c:v>
                </c:pt>
                <c:pt idx="13">
                  <c:v>57.560193813600392</c:v>
                </c:pt>
                <c:pt idx="14">
                  <c:v>51.494481894044775</c:v>
                </c:pt>
                <c:pt idx="15">
                  <c:v>49.800563910717223</c:v>
                </c:pt>
                <c:pt idx="16">
                  <c:v>47.580377175411016</c:v>
                </c:pt>
                <c:pt idx="17">
                  <c:v>44.844557861517636</c:v>
                </c:pt>
                <c:pt idx="18">
                  <c:v>46.953792487387197</c:v>
                </c:pt>
                <c:pt idx="19">
                  <c:v>43.045809099220889</c:v>
                </c:pt>
                <c:pt idx="20">
                  <c:v>39.508557472242053</c:v>
                </c:pt>
                <c:pt idx="21">
                  <c:v>32.839941993715648</c:v>
                </c:pt>
                <c:pt idx="22">
                  <c:v>28.359682021440914</c:v>
                </c:pt>
                <c:pt idx="23">
                  <c:v>34.741648075747591</c:v>
                </c:pt>
                <c:pt idx="24">
                  <c:v>37.848479616613247</c:v>
                </c:pt>
                <c:pt idx="25">
                  <c:v>38.482680235631733</c:v>
                </c:pt>
                <c:pt idx="26">
                  <c:v>36.159254591288587</c:v>
                </c:pt>
                <c:pt idx="27">
                  <c:v>39.569985058940681</c:v>
                </c:pt>
                <c:pt idx="28">
                  <c:v>43.832031513803507</c:v>
                </c:pt>
                <c:pt idx="29">
                  <c:v>42.217670120740365</c:v>
                </c:pt>
                <c:pt idx="30">
                  <c:v>40.875604871547239</c:v>
                </c:pt>
                <c:pt idx="31">
                  <c:v>44.828539452448517</c:v>
                </c:pt>
                <c:pt idx="32">
                  <c:v>45.023019084944451</c:v>
                </c:pt>
                <c:pt idx="33">
                  <c:v>37.445678382648204</c:v>
                </c:pt>
                <c:pt idx="34">
                  <c:v>41.405815005903769</c:v>
                </c:pt>
                <c:pt idx="35">
                  <c:v>47.869517983543183</c:v>
                </c:pt>
                <c:pt idx="36">
                  <c:v>53.796076532965408</c:v>
                </c:pt>
                <c:pt idx="37">
                  <c:v>59.15499948642114</c:v>
                </c:pt>
                <c:pt idx="38">
                  <c:v>53.068923021693159</c:v>
                </c:pt>
                <c:pt idx="39">
                  <c:v>55.440929491006791</c:v>
                </c:pt>
                <c:pt idx="40">
                  <c:v>44.605967001011308</c:v>
                </c:pt>
                <c:pt idx="41">
                  <c:v>38.16613539743993</c:v>
                </c:pt>
                <c:pt idx="42">
                  <c:v>44.294505057506143</c:v>
                </c:pt>
                <c:pt idx="43">
                  <c:v>50.623811116342743</c:v>
                </c:pt>
                <c:pt idx="44">
                  <c:v>47.271427054774954</c:v>
                </c:pt>
                <c:pt idx="45">
                  <c:v>48.591542041892481</c:v>
                </c:pt>
                <c:pt idx="46">
                  <c:v>47.369603933214272</c:v>
                </c:pt>
                <c:pt idx="47">
                  <c:v>48.786801101894703</c:v>
                </c:pt>
                <c:pt idx="48">
                  <c:v>46.017932699472055</c:v>
                </c:pt>
                <c:pt idx="49">
                  <c:v>46.60331684284418</c:v>
                </c:pt>
                <c:pt idx="50">
                  <c:v>41.8794595601738</c:v>
                </c:pt>
                <c:pt idx="51">
                  <c:v>40.618271007180354</c:v>
                </c:pt>
                <c:pt idx="52">
                  <c:v>33.526562256552374</c:v>
                </c:pt>
                <c:pt idx="53">
                  <c:v>38.135207526034378</c:v>
                </c:pt>
                <c:pt idx="54">
                  <c:v>35.283576933664513</c:v>
                </c:pt>
                <c:pt idx="55">
                  <c:v>34.927467433042771</c:v>
                </c:pt>
                <c:pt idx="56">
                  <c:v>37.492398292410854</c:v>
                </c:pt>
                <c:pt idx="57">
                  <c:v>34.296865416780939</c:v>
                </c:pt>
                <c:pt idx="58">
                  <c:v>36.28546072040902</c:v>
                </c:pt>
                <c:pt idx="59">
                  <c:v>28.636123126312892</c:v>
                </c:pt>
                <c:pt idx="60">
                  <c:v>23.561045638591576</c:v>
                </c:pt>
                <c:pt idx="61">
                  <c:v>22.240505953922398</c:v>
                </c:pt>
                <c:pt idx="62">
                  <c:v>22.321935428133848</c:v>
                </c:pt>
                <c:pt idx="63">
                  <c:v>20.358946183218634</c:v>
                </c:pt>
                <c:pt idx="64">
                  <c:v>19.345165503286822</c:v>
                </c:pt>
                <c:pt idx="65">
                  <c:v>17.419037581420305</c:v>
                </c:pt>
                <c:pt idx="66">
                  <c:v>16.520170905537459</c:v>
                </c:pt>
                <c:pt idx="67">
                  <c:v>16.668066648346731</c:v>
                </c:pt>
                <c:pt idx="68">
                  <c:v>12.839425819928437</c:v>
                </c:pt>
                <c:pt idx="69">
                  <c:v>12.549364680730603</c:v>
                </c:pt>
                <c:pt idx="70">
                  <c:v>12.323773146118478</c:v>
                </c:pt>
                <c:pt idx="71">
                  <c:v>13.022383376605392</c:v>
                </c:pt>
                <c:pt idx="72">
                  <c:v>12.264591407377953</c:v>
                </c:pt>
                <c:pt idx="73">
                  <c:v>12.354002094024796</c:v>
                </c:pt>
                <c:pt idx="74">
                  <c:v>11.664036775836744</c:v>
                </c:pt>
                <c:pt idx="75">
                  <c:v>11.832998863398315</c:v>
                </c:pt>
                <c:pt idx="76">
                  <c:v>10.364387644069932</c:v>
                </c:pt>
                <c:pt idx="77">
                  <c:v>11.234431280020383</c:v>
                </c:pt>
                <c:pt idx="78">
                  <c:v>11.222241949529787</c:v>
                </c:pt>
                <c:pt idx="79">
                  <c:v>12.4458516281671</c:v>
                </c:pt>
                <c:pt idx="80">
                  <c:v>13.643676614777101</c:v>
                </c:pt>
                <c:pt idx="81">
                  <c:v>10.515405479840799</c:v>
                </c:pt>
                <c:pt idx="82">
                  <c:v>11.514628277850793</c:v>
                </c:pt>
                <c:pt idx="83">
                  <c:v>11.897792535047357</c:v>
                </c:pt>
                <c:pt idx="84">
                  <c:v>11.504853818116949</c:v>
                </c:pt>
                <c:pt idx="85">
                  <c:v>11.502421582038622</c:v>
                </c:pt>
                <c:pt idx="86">
                  <c:v>12.407904112674514</c:v>
                </c:pt>
                <c:pt idx="87">
                  <c:v>14.299640131331046</c:v>
                </c:pt>
                <c:pt idx="88">
                  <c:v>10.69879929073813</c:v>
                </c:pt>
                <c:pt idx="89">
                  <c:v>10.349797223531162</c:v>
                </c:pt>
                <c:pt idx="90">
                  <c:v>9.0546071540725119</c:v>
                </c:pt>
                <c:pt idx="91">
                  <c:v>11.340313134074849</c:v>
                </c:pt>
                <c:pt idx="92">
                  <c:v>9.6719861596474956</c:v>
                </c:pt>
                <c:pt idx="93">
                  <c:v>9.734990091014021</c:v>
                </c:pt>
                <c:pt idx="94">
                  <c:v>7.6891266731512244</c:v>
                </c:pt>
                <c:pt idx="95">
                  <c:v>9.0089449875939422</c:v>
                </c:pt>
                <c:pt idx="96">
                  <c:v>9.909044734064496</c:v>
                </c:pt>
                <c:pt idx="97">
                  <c:v>10.964709239901648</c:v>
                </c:pt>
                <c:pt idx="98">
                  <c:v>12.598914252545431</c:v>
                </c:pt>
                <c:pt idx="99">
                  <c:v>14.321695594724607</c:v>
                </c:pt>
                <c:pt idx="100">
                  <c:v>13.402945856284386</c:v>
                </c:pt>
                <c:pt idx="101">
                  <c:v>12.804921685936144</c:v>
                </c:pt>
                <c:pt idx="102">
                  <c:v>10.150900181096524</c:v>
                </c:pt>
                <c:pt idx="103">
                  <c:v>11.156827496507724</c:v>
                </c:pt>
                <c:pt idx="104">
                  <c:v>12.216503209458605</c:v>
                </c:pt>
                <c:pt idx="105">
                  <c:v>12.347203857649289</c:v>
                </c:pt>
                <c:pt idx="106">
                  <c:v>13.132102216949061</c:v>
                </c:pt>
                <c:pt idx="107">
                  <c:v>12.460282963156493</c:v>
                </c:pt>
                <c:pt idx="108">
                  <c:v>15.049399382231304</c:v>
                </c:pt>
                <c:pt idx="109">
                  <c:v>12.624412333525294</c:v>
                </c:pt>
                <c:pt idx="110">
                  <c:v>12.067176020873866</c:v>
                </c:pt>
                <c:pt idx="111">
                  <c:v>11.661167685911048</c:v>
                </c:pt>
                <c:pt idx="112">
                  <c:v>11.548864324238346</c:v>
                </c:pt>
                <c:pt idx="113">
                  <c:v>13.95069165998556</c:v>
                </c:pt>
                <c:pt idx="114">
                  <c:v>13.575154434553482</c:v>
                </c:pt>
                <c:pt idx="115">
                  <c:v>13.337228432033603</c:v>
                </c:pt>
                <c:pt idx="116">
                  <c:v>10.491592182787775</c:v>
                </c:pt>
                <c:pt idx="117">
                  <c:v>10.67029152841566</c:v>
                </c:pt>
                <c:pt idx="118">
                  <c:v>10.510614612619111</c:v>
                </c:pt>
                <c:pt idx="119">
                  <c:v>10.373067686381329</c:v>
                </c:pt>
                <c:pt idx="120">
                  <c:v>10.138249139074862</c:v>
                </c:pt>
                <c:pt idx="121">
                  <c:v>9.52277217747916</c:v>
                </c:pt>
                <c:pt idx="122">
                  <c:v>9.9660374251875048</c:v>
                </c:pt>
                <c:pt idx="123">
                  <c:v>9.4649112519463507</c:v>
                </c:pt>
                <c:pt idx="124">
                  <c:v>9.9643844557239198</c:v>
                </c:pt>
                <c:pt idx="125">
                  <c:v>12.097739087353618</c:v>
                </c:pt>
                <c:pt idx="126">
                  <c:v>13.217133707119922</c:v>
                </c:pt>
                <c:pt idx="127">
                  <c:v>14.873165449366041</c:v>
                </c:pt>
                <c:pt idx="128">
                  <c:v>16.488276589373978</c:v>
                </c:pt>
                <c:pt idx="129">
                  <c:v>15.079588686286774</c:v>
                </c:pt>
                <c:pt idx="130">
                  <c:v>13.596496222844531</c:v>
                </c:pt>
                <c:pt idx="131">
                  <c:v>13.484526578177913</c:v>
                </c:pt>
                <c:pt idx="132">
                  <c:v>12.613496432223963</c:v>
                </c:pt>
                <c:pt idx="133">
                  <c:v>13.238406102065962</c:v>
                </c:pt>
                <c:pt idx="134">
                  <c:v>13.902070498251774</c:v>
                </c:pt>
                <c:pt idx="135">
                  <c:v>13.152240529784189</c:v>
                </c:pt>
                <c:pt idx="136">
                  <c:v>14.90356224108702</c:v>
                </c:pt>
                <c:pt idx="137">
                  <c:v>16.153717228877657</c:v>
                </c:pt>
                <c:pt idx="138">
                  <c:v>16.970332977016273</c:v>
                </c:pt>
                <c:pt idx="139">
                  <c:v>18.263781763590597</c:v>
                </c:pt>
                <c:pt idx="140">
                  <c:v>16.561897881690999</c:v>
                </c:pt>
                <c:pt idx="141">
                  <c:v>20.510153680392882</c:v>
                </c:pt>
                <c:pt idx="142">
                  <c:v>20.891573767979814</c:v>
                </c:pt>
                <c:pt idx="143">
                  <c:v>16.704288565125115</c:v>
                </c:pt>
                <c:pt idx="144">
                  <c:v>17.817203540934198</c:v>
                </c:pt>
                <c:pt idx="145">
                  <c:v>19.258438915045719</c:v>
                </c:pt>
                <c:pt idx="146">
                  <c:v>20.716190301964346</c:v>
                </c:pt>
                <c:pt idx="147">
                  <c:v>22.348942179760225</c:v>
                </c:pt>
                <c:pt idx="148">
                  <c:v>24.32864088103576</c:v>
                </c:pt>
                <c:pt idx="149">
                  <c:v>26.925312958526</c:v>
                </c:pt>
                <c:pt idx="150">
                  <c:v>26.667479431695362</c:v>
                </c:pt>
                <c:pt idx="151">
                  <c:v>21.00629969710084</c:v>
                </c:pt>
                <c:pt idx="152">
                  <c:v>21.626390075339984</c:v>
                </c:pt>
                <c:pt idx="153">
                  <c:v>24.689453885160276</c:v>
                </c:pt>
                <c:pt idx="154">
                  <c:v>23.030168528665673</c:v>
                </c:pt>
                <c:pt idx="155">
                  <c:v>22.132463241311441</c:v>
                </c:pt>
                <c:pt idx="156">
                  <c:v>24.189770617842466</c:v>
                </c:pt>
                <c:pt idx="157">
                  <c:v>26.460476321868935</c:v>
                </c:pt>
                <c:pt idx="158">
                  <c:v>26.411548014971771</c:v>
                </c:pt>
                <c:pt idx="159">
                  <c:v>26.119996047210901</c:v>
                </c:pt>
                <c:pt idx="160">
                  <c:v>24.612157995716625</c:v>
                </c:pt>
                <c:pt idx="161">
                  <c:v>24.496118584704366</c:v>
                </c:pt>
                <c:pt idx="162">
                  <c:v>27.9273445904158</c:v>
                </c:pt>
                <c:pt idx="163">
                  <c:v>31.992349692080897</c:v>
                </c:pt>
                <c:pt idx="164">
                  <c:v>33.094661906698981</c:v>
                </c:pt>
                <c:pt idx="165">
                  <c:v>32.211611580370231</c:v>
                </c:pt>
                <c:pt idx="166">
                  <c:v>31.599812428136097</c:v>
                </c:pt>
                <c:pt idx="167">
                  <c:v>35.421509096970965</c:v>
                </c:pt>
                <c:pt idx="168">
                  <c:v>35.79939870009332</c:v>
                </c:pt>
                <c:pt idx="169">
                  <c:v>34.880063310194643</c:v>
                </c:pt>
                <c:pt idx="170">
                  <c:v>39.226873018919775</c:v>
                </c:pt>
                <c:pt idx="171">
                  <c:v>36.310958643538598</c:v>
                </c:pt>
                <c:pt idx="172">
                  <c:v>35.618232414583282</c:v>
                </c:pt>
                <c:pt idx="173">
                  <c:v>41.612442703069256</c:v>
                </c:pt>
                <c:pt idx="174">
                  <c:v>41.625999269668583</c:v>
                </c:pt>
                <c:pt idx="175">
                  <c:v>38.476557225879517</c:v>
                </c:pt>
                <c:pt idx="176">
                  <c:v>35.713573184626419</c:v>
                </c:pt>
                <c:pt idx="177">
                  <c:v>36.315290214021338</c:v>
                </c:pt>
                <c:pt idx="178">
                  <c:v>38.573224569605486</c:v>
                </c:pt>
                <c:pt idx="179">
                  <c:v>34.072784705702659</c:v>
                </c:pt>
                <c:pt idx="180">
                  <c:v>33.254873622719742</c:v>
                </c:pt>
                <c:pt idx="181">
                  <c:v>28.059186349696876</c:v>
                </c:pt>
                <c:pt idx="182">
                  <c:v>29.381800954629373</c:v>
                </c:pt>
                <c:pt idx="183">
                  <c:v>28.925690216555992</c:v>
                </c:pt>
                <c:pt idx="184">
                  <c:v>30.686648702449585</c:v>
                </c:pt>
                <c:pt idx="185">
                  <c:v>30.687373965333698</c:v>
                </c:pt>
                <c:pt idx="186">
                  <c:v>31.39988392358002</c:v>
                </c:pt>
                <c:pt idx="187">
                  <c:v>30.675576697114</c:v>
                </c:pt>
                <c:pt idx="188">
                  <c:v>25.639549978499623</c:v>
                </c:pt>
                <c:pt idx="189">
                  <c:v>26.722226190895736</c:v>
                </c:pt>
                <c:pt idx="190">
                  <c:v>22.585405913957764</c:v>
                </c:pt>
                <c:pt idx="191">
                  <c:v>27.640386075916439</c:v>
                </c:pt>
                <c:pt idx="192">
                  <c:v>25.462552601849801</c:v>
                </c:pt>
                <c:pt idx="193">
                  <c:v>24.790280528923088</c:v>
                </c:pt>
                <c:pt idx="194">
                  <c:v>23.690881060050565</c:v>
                </c:pt>
                <c:pt idx="195">
                  <c:v>26.527906494719691</c:v>
                </c:pt>
                <c:pt idx="196">
                  <c:v>26.683144046015222</c:v>
                </c:pt>
                <c:pt idx="197">
                  <c:v>21.278991676396039</c:v>
                </c:pt>
                <c:pt idx="198">
                  <c:v>22.778652800457621</c:v>
                </c:pt>
                <c:pt idx="199">
                  <c:v>24.233885021826492</c:v>
                </c:pt>
                <c:pt idx="200">
                  <c:v>22.548948259158916</c:v>
                </c:pt>
                <c:pt idx="201">
                  <c:v>19.909108995286761</c:v>
                </c:pt>
                <c:pt idx="202">
                  <c:v>17.041223055308929</c:v>
                </c:pt>
                <c:pt idx="203">
                  <c:v>16.601501629907972</c:v>
                </c:pt>
                <c:pt idx="204">
                  <c:v>20.346215077299078</c:v>
                </c:pt>
                <c:pt idx="205">
                  <c:v>18.724790751271144</c:v>
                </c:pt>
                <c:pt idx="206">
                  <c:v>19.48706483639037</c:v>
                </c:pt>
                <c:pt idx="207">
                  <c:v>18.190044917265546</c:v>
                </c:pt>
                <c:pt idx="208">
                  <c:v>18.298067585839327</c:v>
                </c:pt>
                <c:pt idx="209">
                  <c:v>17.30918493752776</c:v>
                </c:pt>
                <c:pt idx="210">
                  <c:v>21.622644686017416</c:v>
                </c:pt>
                <c:pt idx="211">
                  <c:v>21.29281518889816</c:v>
                </c:pt>
                <c:pt idx="212">
                  <c:v>23.287263349841286</c:v>
                </c:pt>
                <c:pt idx="213">
                  <c:v>27.563913235363103</c:v>
                </c:pt>
                <c:pt idx="214">
                  <c:v>25.537439613563816</c:v>
                </c:pt>
                <c:pt idx="215">
                  <c:v>25.916958409231594</c:v>
                </c:pt>
                <c:pt idx="216">
                  <c:v>25.209656258773848</c:v>
                </c:pt>
                <c:pt idx="217">
                  <c:v>26.040636612957535</c:v>
                </c:pt>
                <c:pt idx="218">
                  <c:v>25.448410921473133</c:v>
                </c:pt>
                <c:pt idx="219">
                  <c:v>25.792831800063631</c:v>
                </c:pt>
                <c:pt idx="220">
                  <c:v>27.235495314337268</c:v>
                </c:pt>
                <c:pt idx="221">
                  <c:v>29.366996536801953</c:v>
                </c:pt>
                <c:pt idx="222">
                  <c:v>27.486241625425077</c:v>
                </c:pt>
                <c:pt idx="223">
                  <c:v>30.914369683722949</c:v>
                </c:pt>
                <c:pt idx="224">
                  <c:v>33.037386149044437</c:v>
                </c:pt>
                <c:pt idx="225">
                  <c:v>32.373182534595912</c:v>
                </c:pt>
                <c:pt idx="226">
                  <c:v>36.291544961266659</c:v>
                </c:pt>
                <c:pt idx="227">
                  <c:v>38.943752726366569</c:v>
                </c:pt>
                <c:pt idx="228">
                  <c:v>48.309435706991856</c:v>
                </c:pt>
                <c:pt idx="229">
                  <c:v>45.213383779320196</c:v>
                </c:pt>
                <c:pt idx="230">
                  <c:v>42.344405774711547</c:v>
                </c:pt>
                <c:pt idx="231">
                  <c:v>43.519934485636028</c:v>
                </c:pt>
                <c:pt idx="232">
                  <c:v>49.388044788440894</c:v>
                </c:pt>
                <c:pt idx="233">
                  <c:v>55.333414573508762</c:v>
                </c:pt>
                <c:pt idx="234">
                  <c:v>54.297407102966822</c:v>
                </c:pt>
                <c:pt idx="235">
                  <c:v>50.557709468768962</c:v>
                </c:pt>
                <c:pt idx="236">
                  <c:v>48.921823164682934</c:v>
                </c:pt>
                <c:pt idx="237">
                  <c:v>37.375425882446919</c:v>
                </c:pt>
                <c:pt idx="238">
                  <c:v>40.874356043864637</c:v>
                </c:pt>
                <c:pt idx="239">
                  <c:v>40.084766075093569</c:v>
                </c:pt>
                <c:pt idx="240">
                  <c:v>42.672862898751134</c:v>
                </c:pt>
                <c:pt idx="241">
                  <c:v>47.715935038346117</c:v>
                </c:pt>
                <c:pt idx="242">
                  <c:v>49.867875717968417</c:v>
                </c:pt>
                <c:pt idx="243">
                  <c:v>49.658030942639421</c:v>
                </c:pt>
                <c:pt idx="244">
                  <c:v>51.866138003255514</c:v>
                </c:pt>
                <c:pt idx="245">
                  <c:v>50.553802326201811</c:v>
                </c:pt>
                <c:pt idx="246">
                  <c:v>56.099649515851162</c:v>
                </c:pt>
                <c:pt idx="247">
                  <c:v>48.225692187596287</c:v>
                </c:pt>
                <c:pt idx="248">
                  <c:v>50.375559020931199</c:v>
                </c:pt>
                <c:pt idx="249">
                  <c:v>48.388521131436093</c:v>
                </c:pt>
                <c:pt idx="250">
                  <c:v>50.729466335758381</c:v>
                </c:pt>
                <c:pt idx="251">
                  <c:v>45.91960396491919</c:v>
                </c:pt>
                <c:pt idx="252">
                  <c:v>46.672244498102636</c:v>
                </c:pt>
                <c:pt idx="253">
                  <c:v>52.774168807398048</c:v>
                </c:pt>
                <c:pt idx="254">
                  <c:v>53.117539477949862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A7-46FE-94E9-93800273EA18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Feuil1!$G$3:$G$297</c:f>
              <c:numCache>
                <c:formatCode>General</c:formatCode>
                <c:ptCount val="295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  <c:pt idx="16">
                  <c:v>70</c:v>
                </c:pt>
                <c:pt idx="17">
                  <c:v>70</c:v>
                </c:pt>
                <c:pt idx="18">
                  <c:v>70</c:v>
                </c:pt>
                <c:pt idx="19">
                  <c:v>70</c:v>
                </c:pt>
                <c:pt idx="20">
                  <c:v>70</c:v>
                </c:pt>
                <c:pt idx="21">
                  <c:v>70</c:v>
                </c:pt>
                <c:pt idx="22">
                  <c:v>70</c:v>
                </c:pt>
                <c:pt idx="23">
                  <c:v>70</c:v>
                </c:pt>
                <c:pt idx="24">
                  <c:v>70</c:v>
                </c:pt>
                <c:pt idx="25">
                  <c:v>70</c:v>
                </c:pt>
                <c:pt idx="26">
                  <c:v>70</c:v>
                </c:pt>
                <c:pt idx="27">
                  <c:v>70</c:v>
                </c:pt>
                <c:pt idx="28">
                  <c:v>70</c:v>
                </c:pt>
                <c:pt idx="29">
                  <c:v>70</c:v>
                </c:pt>
                <c:pt idx="30">
                  <c:v>70</c:v>
                </c:pt>
                <c:pt idx="31">
                  <c:v>70</c:v>
                </c:pt>
                <c:pt idx="32">
                  <c:v>70</c:v>
                </c:pt>
                <c:pt idx="33">
                  <c:v>70</c:v>
                </c:pt>
                <c:pt idx="34">
                  <c:v>70</c:v>
                </c:pt>
                <c:pt idx="35">
                  <c:v>70</c:v>
                </c:pt>
                <c:pt idx="36">
                  <c:v>70</c:v>
                </c:pt>
                <c:pt idx="37">
                  <c:v>70</c:v>
                </c:pt>
                <c:pt idx="38">
                  <c:v>70</c:v>
                </c:pt>
                <c:pt idx="39">
                  <c:v>70</c:v>
                </c:pt>
                <c:pt idx="40">
                  <c:v>70</c:v>
                </c:pt>
                <c:pt idx="41">
                  <c:v>70</c:v>
                </c:pt>
                <c:pt idx="42">
                  <c:v>70</c:v>
                </c:pt>
                <c:pt idx="43">
                  <c:v>70</c:v>
                </c:pt>
                <c:pt idx="44">
                  <c:v>70</c:v>
                </c:pt>
                <c:pt idx="45">
                  <c:v>70</c:v>
                </c:pt>
                <c:pt idx="46">
                  <c:v>70</c:v>
                </c:pt>
                <c:pt idx="47">
                  <c:v>70</c:v>
                </c:pt>
                <c:pt idx="48">
                  <c:v>70</c:v>
                </c:pt>
                <c:pt idx="49">
                  <c:v>70</c:v>
                </c:pt>
                <c:pt idx="50">
                  <c:v>70</c:v>
                </c:pt>
                <c:pt idx="51">
                  <c:v>70</c:v>
                </c:pt>
                <c:pt idx="52">
                  <c:v>70</c:v>
                </c:pt>
                <c:pt idx="53">
                  <c:v>70</c:v>
                </c:pt>
                <c:pt idx="54">
                  <c:v>70</c:v>
                </c:pt>
                <c:pt idx="55">
                  <c:v>70</c:v>
                </c:pt>
                <c:pt idx="56">
                  <c:v>70</c:v>
                </c:pt>
                <c:pt idx="57">
                  <c:v>70</c:v>
                </c:pt>
                <c:pt idx="58">
                  <c:v>70</c:v>
                </c:pt>
                <c:pt idx="59">
                  <c:v>70</c:v>
                </c:pt>
                <c:pt idx="60">
                  <c:v>70</c:v>
                </c:pt>
                <c:pt idx="61">
                  <c:v>70</c:v>
                </c:pt>
                <c:pt idx="62">
                  <c:v>70</c:v>
                </c:pt>
                <c:pt idx="63">
                  <c:v>70</c:v>
                </c:pt>
                <c:pt idx="64">
                  <c:v>70</c:v>
                </c:pt>
                <c:pt idx="65">
                  <c:v>70</c:v>
                </c:pt>
                <c:pt idx="66">
                  <c:v>70</c:v>
                </c:pt>
                <c:pt idx="67">
                  <c:v>70</c:v>
                </c:pt>
                <c:pt idx="68">
                  <c:v>70</c:v>
                </c:pt>
                <c:pt idx="69">
                  <c:v>70</c:v>
                </c:pt>
                <c:pt idx="70">
                  <c:v>70</c:v>
                </c:pt>
                <c:pt idx="71">
                  <c:v>70</c:v>
                </c:pt>
                <c:pt idx="72">
                  <c:v>70</c:v>
                </c:pt>
                <c:pt idx="73">
                  <c:v>70</c:v>
                </c:pt>
                <c:pt idx="74">
                  <c:v>70</c:v>
                </c:pt>
                <c:pt idx="75">
                  <c:v>70</c:v>
                </c:pt>
                <c:pt idx="76">
                  <c:v>70</c:v>
                </c:pt>
                <c:pt idx="77">
                  <c:v>70</c:v>
                </c:pt>
                <c:pt idx="78">
                  <c:v>70</c:v>
                </c:pt>
                <c:pt idx="79">
                  <c:v>70</c:v>
                </c:pt>
                <c:pt idx="80">
                  <c:v>70</c:v>
                </c:pt>
                <c:pt idx="81">
                  <c:v>70</c:v>
                </c:pt>
                <c:pt idx="82">
                  <c:v>70</c:v>
                </c:pt>
                <c:pt idx="83">
                  <c:v>70</c:v>
                </c:pt>
                <c:pt idx="84">
                  <c:v>70</c:v>
                </c:pt>
                <c:pt idx="85">
                  <c:v>70</c:v>
                </c:pt>
                <c:pt idx="86">
                  <c:v>70</c:v>
                </c:pt>
                <c:pt idx="87">
                  <c:v>70</c:v>
                </c:pt>
                <c:pt idx="88">
                  <c:v>70</c:v>
                </c:pt>
                <c:pt idx="89">
                  <c:v>70</c:v>
                </c:pt>
                <c:pt idx="90">
                  <c:v>70</c:v>
                </c:pt>
                <c:pt idx="91">
                  <c:v>70</c:v>
                </c:pt>
                <c:pt idx="92">
                  <c:v>70</c:v>
                </c:pt>
                <c:pt idx="93">
                  <c:v>70</c:v>
                </c:pt>
                <c:pt idx="94">
                  <c:v>70</c:v>
                </c:pt>
                <c:pt idx="95">
                  <c:v>70</c:v>
                </c:pt>
                <c:pt idx="96">
                  <c:v>70</c:v>
                </c:pt>
                <c:pt idx="97">
                  <c:v>70</c:v>
                </c:pt>
                <c:pt idx="98">
                  <c:v>70</c:v>
                </c:pt>
                <c:pt idx="99">
                  <c:v>70</c:v>
                </c:pt>
                <c:pt idx="100">
                  <c:v>70</c:v>
                </c:pt>
                <c:pt idx="101">
                  <c:v>70</c:v>
                </c:pt>
                <c:pt idx="102">
                  <c:v>70</c:v>
                </c:pt>
                <c:pt idx="103">
                  <c:v>70</c:v>
                </c:pt>
                <c:pt idx="104">
                  <c:v>70</c:v>
                </c:pt>
                <c:pt idx="105">
                  <c:v>70</c:v>
                </c:pt>
                <c:pt idx="106">
                  <c:v>70</c:v>
                </c:pt>
                <c:pt idx="107">
                  <c:v>70</c:v>
                </c:pt>
                <c:pt idx="108">
                  <c:v>70</c:v>
                </c:pt>
                <c:pt idx="109">
                  <c:v>70</c:v>
                </c:pt>
                <c:pt idx="110">
                  <c:v>70</c:v>
                </c:pt>
                <c:pt idx="111">
                  <c:v>70</c:v>
                </c:pt>
                <c:pt idx="112">
                  <c:v>70</c:v>
                </c:pt>
                <c:pt idx="113">
                  <c:v>70</c:v>
                </c:pt>
                <c:pt idx="114">
                  <c:v>70</c:v>
                </c:pt>
                <c:pt idx="115">
                  <c:v>70</c:v>
                </c:pt>
                <c:pt idx="116">
                  <c:v>70</c:v>
                </c:pt>
                <c:pt idx="117">
                  <c:v>70</c:v>
                </c:pt>
                <c:pt idx="118">
                  <c:v>70</c:v>
                </c:pt>
                <c:pt idx="119">
                  <c:v>70</c:v>
                </c:pt>
                <c:pt idx="120">
                  <c:v>70</c:v>
                </c:pt>
                <c:pt idx="121">
                  <c:v>70</c:v>
                </c:pt>
                <c:pt idx="122">
                  <c:v>70</c:v>
                </c:pt>
                <c:pt idx="123">
                  <c:v>70</c:v>
                </c:pt>
                <c:pt idx="124">
                  <c:v>70</c:v>
                </c:pt>
                <c:pt idx="125">
                  <c:v>70</c:v>
                </c:pt>
                <c:pt idx="126">
                  <c:v>70</c:v>
                </c:pt>
                <c:pt idx="127">
                  <c:v>70</c:v>
                </c:pt>
                <c:pt idx="128">
                  <c:v>70</c:v>
                </c:pt>
                <c:pt idx="129">
                  <c:v>70</c:v>
                </c:pt>
                <c:pt idx="130">
                  <c:v>70</c:v>
                </c:pt>
                <c:pt idx="131">
                  <c:v>70</c:v>
                </c:pt>
                <c:pt idx="132">
                  <c:v>70</c:v>
                </c:pt>
                <c:pt idx="133">
                  <c:v>70</c:v>
                </c:pt>
                <c:pt idx="134">
                  <c:v>70</c:v>
                </c:pt>
                <c:pt idx="135">
                  <c:v>70</c:v>
                </c:pt>
                <c:pt idx="136">
                  <c:v>70</c:v>
                </c:pt>
                <c:pt idx="137">
                  <c:v>70</c:v>
                </c:pt>
                <c:pt idx="138">
                  <c:v>70</c:v>
                </c:pt>
                <c:pt idx="139">
                  <c:v>70</c:v>
                </c:pt>
                <c:pt idx="140">
                  <c:v>70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70</c:v>
                </c:pt>
                <c:pt idx="145">
                  <c:v>70</c:v>
                </c:pt>
                <c:pt idx="146">
                  <c:v>70</c:v>
                </c:pt>
                <c:pt idx="147">
                  <c:v>70</c:v>
                </c:pt>
                <c:pt idx="148">
                  <c:v>70</c:v>
                </c:pt>
                <c:pt idx="149">
                  <c:v>70</c:v>
                </c:pt>
                <c:pt idx="150">
                  <c:v>70</c:v>
                </c:pt>
                <c:pt idx="151">
                  <c:v>70</c:v>
                </c:pt>
                <c:pt idx="152">
                  <c:v>70</c:v>
                </c:pt>
                <c:pt idx="153">
                  <c:v>70</c:v>
                </c:pt>
                <c:pt idx="154">
                  <c:v>70</c:v>
                </c:pt>
                <c:pt idx="155">
                  <c:v>70</c:v>
                </c:pt>
                <c:pt idx="156">
                  <c:v>70</c:v>
                </c:pt>
                <c:pt idx="157">
                  <c:v>70</c:v>
                </c:pt>
                <c:pt idx="158">
                  <c:v>70</c:v>
                </c:pt>
                <c:pt idx="159">
                  <c:v>70</c:v>
                </c:pt>
                <c:pt idx="160">
                  <c:v>70</c:v>
                </c:pt>
                <c:pt idx="161">
                  <c:v>70</c:v>
                </c:pt>
                <c:pt idx="162">
                  <c:v>70</c:v>
                </c:pt>
                <c:pt idx="163">
                  <c:v>70</c:v>
                </c:pt>
                <c:pt idx="164">
                  <c:v>70</c:v>
                </c:pt>
                <c:pt idx="165">
                  <c:v>70</c:v>
                </c:pt>
                <c:pt idx="166">
                  <c:v>70</c:v>
                </c:pt>
                <c:pt idx="167">
                  <c:v>70</c:v>
                </c:pt>
                <c:pt idx="168">
                  <c:v>70</c:v>
                </c:pt>
                <c:pt idx="169">
                  <c:v>70</c:v>
                </c:pt>
                <c:pt idx="170">
                  <c:v>70</c:v>
                </c:pt>
                <c:pt idx="171">
                  <c:v>70</c:v>
                </c:pt>
                <c:pt idx="172">
                  <c:v>70</c:v>
                </c:pt>
                <c:pt idx="173">
                  <c:v>70</c:v>
                </c:pt>
                <c:pt idx="174">
                  <c:v>70</c:v>
                </c:pt>
                <c:pt idx="175">
                  <c:v>70</c:v>
                </c:pt>
                <c:pt idx="176">
                  <c:v>70</c:v>
                </c:pt>
                <c:pt idx="177">
                  <c:v>70</c:v>
                </c:pt>
                <c:pt idx="178">
                  <c:v>70</c:v>
                </c:pt>
                <c:pt idx="179">
                  <c:v>70</c:v>
                </c:pt>
                <c:pt idx="180">
                  <c:v>70</c:v>
                </c:pt>
                <c:pt idx="181">
                  <c:v>70</c:v>
                </c:pt>
                <c:pt idx="182">
                  <c:v>70</c:v>
                </c:pt>
                <c:pt idx="183">
                  <c:v>70</c:v>
                </c:pt>
                <c:pt idx="184">
                  <c:v>70</c:v>
                </c:pt>
                <c:pt idx="185">
                  <c:v>70</c:v>
                </c:pt>
                <c:pt idx="186">
                  <c:v>70</c:v>
                </c:pt>
                <c:pt idx="187">
                  <c:v>70</c:v>
                </c:pt>
                <c:pt idx="188">
                  <c:v>70</c:v>
                </c:pt>
                <c:pt idx="189">
                  <c:v>70</c:v>
                </c:pt>
                <c:pt idx="190">
                  <c:v>70</c:v>
                </c:pt>
                <c:pt idx="191">
                  <c:v>70</c:v>
                </c:pt>
                <c:pt idx="192">
                  <c:v>70</c:v>
                </c:pt>
                <c:pt idx="193">
                  <c:v>70</c:v>
                </c:pt>
                <c:pt idx="194">
                  <c:v>70</c:v>
                </c:pt>
                <c:pt idx="195">
                  <c:v>70</c:v>
                </c:pt>
                <c:pt idx="196">
                  <c:v>70</c:v>
                </c:pt>
                <c:pt idx="197">
                  <c:v>70</c:v>
                </c:pt>
                <c:pt idx="198">
                  <c:v>70</c:v>
                </c:pt>
                <c:pt idx="199">
                  <c:v>70</c:v>
                </c:pt>
                <c:pt idx="200">
                  <c:v>70</c:v>
                </c:pt>
                <c:pt idx="201">
                  <c:v>70</c:v>
                </c:pt>
                <c:pt idx="202">
                  <c:v>70</c:v>
                </c:pt>
                <c:pt idx="203">
                  <c:v>70</c:v>
                </c:pt>
                <c:pt idx="204">
                  <c:v>70</c:v>
                </c:pt>
                <c:pt idx="205">
                  <c:v>70</c:v>
                </c:pt>
                <c:pt idx="206">
                  <c:v>70</c:v>
                </c:pt>
                <c:pt idx="207">
                  <c:v>70</c:v>
                </c:pt>
                <c:pt idx="208">
                  <c:v>70</c:v>
                </c:pt>
                <c:pt idx="209">
                  <c:v>70</c:v>
                </c:pt>
                <c:pt idx="210">
                  <c:v>70</c:v>
                </c:pt>
                <c:pt idx="211">
                  <c:v>70</c:v>
                </c:pt>
                <c:pt idx="212">
                  <c:v>70</c:v>
                </c:pt>
                <c:pt idx="213">
                  <c:v>70</c:v>
                </c:pt>
                <c:pt idx="214">
                  <c:v>70</c:v>
                </c:pt>
                <c:pt idx="215">
                  <c:v>70</c:v>
                </c:pt>
                <c:pt idx="216">
                  <c:v>70</c:v>
                </c:pt>
                <c:pt idx="217">
                  <c:v>70</c:v>
                </c:pt>
                <c:pt idx="218">
                  <c:v>70</c:v>
                </c:pt>
                <c:pt idx="219">
                  <c:v>70</c:v>
                </c:pt>
                <c:pt idx="220">
                  <c:v>70</c:v>
                </c:pt>
                <c:pt idx="221">
                  <c:v>70</c:v>
                </c:pt>
                <c:pt idx="222">
                  <c:v>70</c:v>
                </c:pt>
                <c:pt idx="223">
                  <c:v>70</c:v>
                </c:pt>
                <c:pt idx="224">
                  <c:v>70</c:v>
                </c:pt>
                <c:pt idx="225">
                  <c:v>70</c:v>
                </c:pt>
                <c:pt idx="226">
                  <c:v>70</c:v>
                </c:pt>
                <c:pt idx="227">
                  <c:v>70</c:v>
                </c:pt>
                <c:pt idx="228">
                  <c:v>70</c:v>
                </c:pt>
                <c:pt idx="229">
                  <c:v>70</c:v>
                </c:pt>
                <c:pt idx="230">
                  <c:v>70</c:v>
                </c:pt>
                <c:pt idx="231">
                  <c:v>70</c:v>
                </c:pt>
                <c:pt idx="232">
                  <c:v>70</c:v>
                </c:pt>
                <c:pt idx="233">
                  <c:v>70</c:v>
                </c:pt>
                <c:pt idx="234">
                  <c:v>70</c:v>
                </c:pt>
                <c:pt idx="235">
                  <c:v>70</c:v>
                </c:pt>
                <c:pt idx="236">
                  <c:v>70</c:v>
                </c:pt>
                <c:pt idx="237">
                  <c:v>70</c:v>
                </c:pt>
                <c:pt idx="238">
                  <c:v>70</c:v>
                </c:pt>
                <c:pt idx="239">
                  <c:v>70</c:v>
                </c:pt>
                <c:pt idx="240">
                  <c:v>70</c:v>
                </c:pt>
                <c:pt idx="241">
                  <c:v>70</c:v>
                </c:pt>
                <c:pt idx="242">
                  <c:v>70</c:v>
                </c:pt>
                <c:pt idx="243">
                  <c:v>70</c:v>
                </c:pt>
                <c:pt idx="244">
                  <c:v>70</c:v>
                </c:pt>
                <c:pt idx="245">
                  <c:v>70</c:v>
                </c:pt>
                <c:pt idx="246">
                  <c:v>70</c:v>
                </c:pt>
                <c:pt idx="247">
                  <c:v>70</c:v>
                </c:pt>
                <c:pt idx="248">
                  <c:v>70</c:v>
                </c:pt>
                <c:pt idx="249">
                  <c:v>70</c:v>
                </c:pt>
                <c:pt idx="250">
                  <c:v>70</c:v>
                </c:pt>
                <c:pt idx="251">
                  <c:v>70</c:v>
                </c:pt>
                <c:pt idx="252">
                  <c:v>70</c:v>
                </c:pt>
                <c:pt idx="253">
                  <c:v>70</c:v>
                </c:pt>
                <c:pt idx="254">
                  <c:v>70</c:v>
                </c:pt>
                <c:pt idx="255">
                  <c:v>70</c:v>
                </c:pt>
                <c:pt idx="256">
                  <c:v>70</c:v>
                </c:pt>
                <c:pt idx="257">
                  <c:v>70</c:v>
                </c:pt>
                <c:pt idx="258">
                  <c:v>70</c:v>
                </c:pt>
                <c:pt idx="259">
                  <c:v>70</c:v>
                </c:pt>
                <c:pt idx="260">
                  <c:v>70</c:v>
                </c:pt>
                <c:pt idx="261">
                  <c:v>70</c:v>
                </c:pt>
                <c:pt idx="262">
                  <c:v>70</c:v>
                </c:pt>
                <c:pt idx="263">
                  <c:v>70</c:v>
                </c:pt>
                <c:pt idx="264">
                  <c:v>70</c:v>
                </c:pt>
                <c:pt idx="265">
                  <c:v>70</c:v>
                </c:pt>
                <c:pt idx="266">
                  <c:v>70</c:v>
                </c:pt>
                <c:pt idx="267">
                  <c:v>70</c:v>
                </c:pt>
                <c:pt idx="268">
                  <c:v>70</c:v>
                </c:pt>
                <c:pt idx="269">
                  <c:v>70</c:v>
                </c:pt>
                <c:pt idx="270">
                  <c:v>70</c:v>
                </c:pt>
                <c:pt idx="271">
                  <c:v>70</c:v>
                </c:pt>
                <c:pt idx="272">
                  <c:v>70</c:v>
                </c:pt>
                <c:pt idx="273">
                  <c:v>70</c:v>
                </c:pt>
                <c:pt idx="274">
                  <c:v>70</c:v>
                </c:pt>
                <c:pt idx="275">
                  <c:v>70</c:v>
                </c:pt>
                <c:pt idx="276">
                  <c:v>70</c:v>
                </c:pt>
                <c:pt idx="277">
                  <c:v>70</c:v>
                </c:pt>
                <c:pt idx="278">
                  <c:v>70</c:v>
                </c:pt>
                <c:pt idx="279">
                  <c:v>70</c:v>
                </c:pt>
                <c:pt idx="280">
                  <c:v>70</c:v>
                </c:pt>
                <c:pt idx="281">
                  <c:v>70</c:v>
                </c:pt>
                <c:pt idx="282">
                  <c:v>70</c:v>
                </c:pt>
                <c:pt idx="283">
                  <c:v>70</c:v>
                </c:pt>
                <c:pt idx="284">
                  <c:v>70</c:v>
                </c:pt>
                <c:pt idx="285">
                  <c:v>70</c:v>
                </c:pt>
                <c:pt idx="286">
                  <c:v>70</c:v>
                </c:pt>
                <c:pt idx="287">
                  <c:v>70</c:v>
                </c:pt>
                <c:pt idx="288">
                  <c:v>70</c:v>
                </c:pt>
                <c:pt idx="289">
                  <c:v>70</c:v>
                </c:pt>
                <c:pt idx="290">
                  <c:v>70</c:v>
                </c:pt>
                <c:pt idx="291">
                  <c:v>70</c:v>
                </c:pt>
                <c:pt idx="292">
                  <c:v>70</c:v>
                </c:pt>
                <c:pt idx="293">
                  <c:v>70</c:v>
                </c:pt>
                <c:pt idx="29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A7-46FE-94E9-93800273E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9511200"/>
        <c:axId val="819515360"/>
      </c:lineChart>
      <c:catAx>
        <c:axId val="819511200"/>
        <c:scaling>
          <c:orientation val="minMax"/>
        </c:scaling>
        <c:delete val="1"/>
        <c:axPos val="b"/>
        <c:majorTickMark val="none"/>
        <c:minorTickMark val="none"/>
        <c:tickLblPos val="nextTo"/>
        <c:crossAx val="819515360"/>
        <c:crosses val="autoZero"/>
        <c:auto val="1"/>
        <c:lblAlgn val="ctr"/>
        <c:lblOffset val="100"/>
        <c:noMultiLvlLbl val="0"/>
      </c:catAx>
      <c:valAx>
        <c:axId val="819515360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19511200"/>
        <c:crosses val="autoZero"/>
        <c:crossBetween val="between"/>
      </c:valAx>
      <c:spPr>
        <a:solidFill>
          <a:schemeClr val="bg1"/>
        </a:solidFill>
        <a:ln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468046517567789E-2"/>
          <c:y val="3.8384779632770885E-2"/>
          <c:w val="0.94325827993579126"/>
          <c:h val="0.9350411421599261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Feuil1!$F$3:$F$297</c:f>
              <c:numCache>
                <c:formatCode>General</c:formatCode>
                <c:ptCount val="295"/>
                <c:pt idx="0">
                  <c:v>100</c:v>
                </c:pt>
                <c:pt idx="1">
                  <c:v>92.725932724607318</c:v>
                </c:pt>
                <c:pt idx="2">
                  <c:v>95.803125778909262</c:v>
                </c:pt>
                <c:pt idx="3">
                  <c:v>91.458591303993202</c:v>
                </c:pt>
                <c:pt idx="4">
                  <c:v>88.200450337824705</c:v>
                </c:pt>
                <c:pt idx="5">
                  <c:v>78.463701988184425</c:v>
                </c:pt>
                <c:pt idx="6">
                  <c:v>75.491957395477613</c:v>
                </c:pt>
                <c:pt idx="7">
                  <c:v>76.61980146524769</c:v>
                </c:pt>
                <c:pt idx="8">
                  <c:v>72.660095316449457</c:v>
                </c:pt>
                <c:pt idx="9">
                  <c:v>80.952575776845521</c:v>
                </c:pt>
                <c:pt idx="10">
                  <c:v>79.593348190529056</c:v>
                </c:pt>
                <c:pt idx="11">
                  <c:v>74.876201581548486</c:v>
                </c:pt>
                <c:pt idx="12">
                  <c:v>57.807943169882691</c:v>
                </c:pt>
                <c:pt idx="13">
                  <c:v>57.560193813600392</c:v>
                </c:pt>
                <c:pt idx="14">
                  <c:v>51.494481894044775</c:v>
                </c:pt>
                <c:pt idx="15">
                  <c:v>49.800563910717223</c:v>
                </c:pt>
                <c:pt idx="16">
                  <c:v>47.580377175411016</c:v>
                </c:pt>
                <c:pt idx="17">
                  <c:v>44.844557861517636</c:v>
                </c:pt>
                <c:pt idx="18">
                  <c:v>46.953792487387197</c:v>
                </c:pt>
                <c:pt idx="19">
                  <c:v>43.045809099220889</c:v>
                </c:pt>
                <c:pt idx="20">
                  <c:v>39.508557472242053</c:v>
                </c:pt>
                <c:pt idx="21">
                  <c:v>32.839941993715648</c:v>
                </c:pt>
                <c:pt idx="22">
                  <c:v>28.359682021440914</c:v>
                </c:pt>
                <c:pt idx="23">
                  <c:v>34.741648075747591</c:v>
                </c:pt>
                <c:pt idx="24">
                  <c:v>37.848479616613247</c:v>
                </c:pt>
                <c:pt idx="25">
                  <c:v>38.482680235631733</c:v>
                </c:pt>
                <c:pt idx="26">
                  <c:v>36.159254591288587</c:v>
                </c:pt>
                <c:pt idx="27">
                  <c:v>39.569985058940681</c:v>
                </c:pt>
                <c:pt idx="28">
                  <c:v>43.832031513803507</c:v>
                </c:pt>
                <c:pt idx="29">
                  <c:v>42.217670120740365</c:v>
                </c:pt>
                <c:pt idx="30">
                  <c:v>40.875604871547239</c:v>
                </c:pt>
                <c:pt idx="31">
                  <c:v>44.828539452448517</c:v>
                </c:pt>
                <c:pt idx="32">
                  <c:v>45.023019084944451</c:v>
                </c:pt>
                <c:pt idx="33">
                  <c:v>37.445678382648204</c:v>
                </c:pt>
                <c:pt idx="34">
                  <c:v>41.405815005903769</c:v>
                </c:pt>
                <c:pt idx="35">
                  <c:v>47.869517983543183</c:v>
                </c:pt>
                <c:pt idx="36">
                  <c:v>53.796076532965408</c:v>
                </c:pt>
                <c:pt idx="37">
                  <c:v>59.15499948642114</c:v>
                </c:pt>
                <c:pt idx="38">
                  <c:v>53.068923021693159</c:v>
                </c:pt>
                <c:pt idx="39">
                  <c:v>55.440929491006791</c:v>
                </c:pt>
                <c:pt idx="40">
                  <c:v>44.605967001011308</c:v>
                </c:pt>
                <c:pt idx="41">
                  <c:v>38.16613539743993</c:v>
                </c:pt>
                <c:pt idx="42">
                  <c:v>44.294505057506143</c:v>
                </c:pt>
                <c:pt idx="43">
                  <c:v>50.623811116342743</c:v>
                </c:pt>
                <c:pt idx="44">
                  <c:v>47.271427054774954</c:v>
                </c:pt>
                <c:pt idx="45">
                  <c:v>48.591542041892481</c:v>
                </c:pt>
                <c:pt idx="46">
                  <c:v>47.369603933214272</c:v>
                </c:pt>
                <c:pt idx="47">
                  <c:v>48.786801101894703</c:v>
                </c:pt>
                <c:pt idx="48">
                  <c:v>46.017932699472055</c:v>
                </c:pt>
                <c:pt idx="49">
                  <c:v>46.60331684284418</c:v>
                </c:pt>
                <c:pt idx="50">
                  <c:v>41.8794595601738</c:v>
                </c:pt>
                <c:pt idx="51">
                  <c:v>40.618271007180354</c:v>
                </c:pt>
                <c:pt idx="52">
                  <c:v>33.526562256552374</c:v>
                </c:pt>
                <c:pt idx="53">
                  <c:v>38.135207526034378</c:v>
                </c:pt>
                <c:pt idx="54">
                  <c:v>35.283576933664513</c:v>
                </c:pt>
                <c:pt idx="55">
                  <c:v>34.927467433042771</c:v>
                </c:pt>
                <c:pt idx="56">
                  <c:v>37.492398292410854</c:v>
                </c:pt>
                <c:pt idx="57">
                  <c:v>34.296865416780939</c:v>
                </c:pt>
                <c:pt idx="58">
                  <c:v>36.28546072040902</c:v>
                </c:pt>
                <c:pt idx="59">
                  <c:v>28.636123126312892</c:v>
                </c:pt>
                <c:pt idx="60">
                  <c:v>23.561045638591576</c:v>
                </c:pt>
                <c:pt idx="61">
                  <c:v>22.240505953922398</c:v>
                </c:pt>
                <c:pt idx="62">
                  <c:v>22.321935428133848</c:v>
                </c:pt>
                <c:pt idx="63">
                  <c:v>20.358946183218634</c:v>
                </c:pt>
                <c:pt idx="64">
                  <c:v>19.345165503286822</c:v>
                </c:pt>
                <c:pt idx="65">
                  <c:v>17.419037581420305</c:v>
                </c:pt>
                <c:pt idx="66">
                  <c:v>16.520170905537459</c:v>
                </c:pt>
                <c:pt idx="67">
                  <c:v>16.668066648346731</c:v>
                </c:pt>
                <c:pt idx="68">
                  <c:v>12.839425819928437</c:v>
                </c:pt>
                <c:pt idx="69">
                  <c:v>12.549364680730603</c:v>
                </c:pt>
                <c:pt idx="70">
                  <c:v>12.323773146118478</c:v>
                </c:pt>
                <c:pt idx="71">
                  <c:v>13.022383376605392</c:v>
                </c:pt>
                <c:pt idx="72">
                  <c:v>12.264591407377953</c:v>
                </c:pt>
                <c:pt idx="73">
                  <c:v>12.354002094024796</c:v>
                </c:pt>
                <c:pt idx="74">
                  <c:v>11.664036775836744</c:v>
                </c:pt>
                <c:pt idx="75">
                  <c:v>11.832998863398315</c:v>
                </c:pt>
                <c:pt idx="76">
                  <c:v>10.364387644069932</c:v>
                </c:pt>
                <c:pt idx="77">
                  <c:v>11.234431280020383</c:v>
                </c:pt>
                <c:pt idx="78">
                  <c:v>11.222241949529787</c:v>
                </c:pt>
                <c:pt idx="79">
                  <c:v>12.4458516281671</c:v>
                </c:pt>
                <c:pt idx="80">
                  <c:v>13.643676614777101</c:v>
                </c:pt>
                <c:pt idx="81">
                  <c:v>10.515405479840799</c:v>
                </c:pt>
                <c:pt idx="82">
                  <c:v>11.514628277850793</c:v>
                </c:pt>
                <c:pt idx="83">
                  <c:v>11.897792535047357</c:v>
                </c:pt>
                <c:pt idx="84">
                  <c:v>11.504853818116949</c:v>
                </c:pt>
                <c:pt idx="85">
                  <c:v>11.502421582038622</c:v>
                </c:pt>
                <c:pt idx="86">
                  <c:v>12.407904112674514</c:v>
                </c:pt>
                <c:pt idx="87">
                  <c:v>14.299640131331046</c:v>
                </c:pt>
                <c:pt idx="88">
                  <c:v>10.69879929073813</c:v>
                </c:pt>
                <c:pt idx="89">
                  <c:v>10.349797223531162</c:v>
                </c:pt>
                <c:pt idx="90">
                  <c:v>9.0546071540725119</c:v>
                </c:pt>
                <c:pt idx="91">
                  <c:v>11.340313134074849</c:v>
                </c:pt>
                <c:pt idx="92">
                  <c:v>9.6719861596474956</c:v>
                </c:pt>
                <c:pt idx="93">
                  <c:v>9.734990091014021</c:v>
                </c:pt>
                <c:pt idx="94">
                  <c:v>7.6891266731512244</c:v>
                </c:pt>
                <c:pt idx="95">
                  <c:v>9.0089449875939422</c:v>
                </c:pt>
                <c:pt idx="96">
                  <c:v>9.909044734064496</c:v>
                </c:pt>
                <c:pt idx="97">
                  <c:v>10.964709239901648</c:v>
                </c:pt>
                <c:pt idx="98">
                  <c:v>12.598914252545431</c:v>
                </c:pt>
                <c:pt idx="99">
                  <c:v>14.321695594724607</c:v>
                </c:pt>
                <c:pt idx="100">
                  <c:v>13.402945856284386</c:v>
                </c:pt>
                <c:pt idx="101">
                  <c:v>12.804921685936144</c:v>
                </c:pt>
                <c:pt idx="102">
                  <c:v>10.150900181096524</c:v>
                </c:pt>
                <c:pt idx="103">
                  <c:v>11.156827496507724</c:v>
                </c:pt>
                <c:pt idx="104">
                  <c:v>12.216503209458605</c:v>
                </c:pt>
                <c:pt idx="105">
                  <c:v>12.347203857649289</c:v>
                </c:pt>
                <c:pt idx="106">
                  <c:v>13.132102216949061</c:v>
                </c:pt>
                <c:pt idx="107">
                  <c:v>12.460282963156493</c:v>
                </c:pt>
                <c:pt idx="108">
                  <c:v>15.049399382231304</c:v>
                </c:pt>
                <c:pt idx="109">
                  <c:v>12.624412333525294</c:v>
                </c:pt>
                <c:pt idx="110">
                  <c:v>12.067176020873866</c:v>
                </c:pt>
                <c:pt idx="111">
                  <c:v>11.661167685911048</c:v>
                </c:pt>
                <c:pt idx="112">
                  <c:v>11.548864324238346</c:v>
                </c:pt>
                <c:pt idx="113">
                  <c:v>13.95069165998556</c:v>
                </c:pt>
                <c:pt idx="114">
                  <c:v>13.575154434553482</c:v>
                </c:pt>
                <c:pt idx="115">
                  <c:v>13.337228432033603</c:v>
                </c:pt>
                <c:pt idx="116">
                  <c:v>10.491592182787775</c:v>
                </c:pt>
                <c:pt idx="117">
                  <c:v>10.67029152841566</c:v>
                </c:pt>
                <c:pt idx="118">
                  <c:v>10.510614612619111</c:v>
                </c:pt>
                <c:pt idx="119">
                  <c:v>10.373067686381329</c:v>
                </c:pt>
                <c:pt idx="120">
                  <c:v>10.138249139074862</c:v>
                </c:pt>
                <c:pt idx="121">
                  <c:v>9.52277217747916</c:v>
                </c:pt>
                <c:pt idx="122">
                  <c:v>9.9660374251875048</c:v>
                </c:pt>
                <c:pt idx="123">
                  <c:v>9.4649112519463507</c:v>
                </c:pt>
                <c:pt idx="124">
                  <c:v>9.9643844557239198</c:v>
                </c:pt>
                <c:pt idx="125">
                  <c:v>12.097739087353618</c:v>
                </c:pt>
                <c:pt idx="126">
                  <c:v>13.217133707119922</c:v>
                </c:pt>
                <c:pt idx="127">
                  <c:v>14.873165449366041</c:v>
                </c:pt>
                <c:pt idx="128">
                  <c:v>16.488276589373978</c:v>
                </c:pt>
                <c:pt idx="129">
                  <c:v>15.079588686286774</c:v>
                </c:pt>
                <c:pt idx="130">
                  <c:v>13.596496222844531</c:v>
                </c:pt>
                <c:pt idx="131">
                  <c:v>13.484526578177913</c:v>
                </c:pt>
                <c:pt idx="132">
                  <c:v>12.613496432223963</c:v>
                </c:pt>
                <c:pt idx="133">
                  <c:v>13.238406102065962</c:v>
                </c:pt>
                <c:pt idx="134">
                  <c:v>13.902070498251774</c:v>
                </c:pt>
                <c:pt idx="135">
                  <c:v>13.152240529784189</c:v>
                </c:pt>
                <c:pt idx="136">
                  <c:v>14.90356224108702</c:v>
                </c:pt>
                <c:pt idx="137">
                  <c:v>16.153717228877657</c:v>
                </c:pt>
                <c:pt idx="138">
                  <c:v>16.970332977016273</c:v>
                </c:pt>
                <c:pt idx="139">
                  <c:v>18.263781763590597</c:v>
                </c:pt>
                <c:pt idx="140">
                  <c:v>16.561897881690999</c:v>
                </c:pt>
                <c:pt idx="141">
                  <c:v>20.510153680392882</c:v>
                </c:pt>
                <c:pt idx="142">
                  <c:v>20.891573767979814</c:v>
                </c:pt>
                <c:pt idx="143">
                  <c:v>16.704288565125115</c:v>
                </c:pt>
                <c:pt idx="144">
                  <c:v>17.817203540934198</c:v>
                </c:pt>
                <c:pt idx="145">
                  <c:v>19.258438915045719</c:v>
                </c:pt>
                <c:pt idx="146">
                  <c:v>20.716190301964346</c:v>
                </c:pt>
                <c:pt idx="147">
                  <c:v>22.348942179760225</c:v>
                </c:pt>
                <c:pt idx="148">
                  <c:v>24.32864088103576</c:v>
                </c:pt>
                <c:pt idx="149">
                  <c:v>26.925312958526</c:v>
                </c:pt>
                <c:pt idx="150">
                  <c:v>26.667479431695362</c:v>
                </c:pt>
                <c:pt idx="151">
                  <c:v>21.00629969710084</c:v>
                </c:pt>
                <c:pt idx="152">
                  <c:v>21.626390075339984</c:v>
                </c:pt>
                <c:pt idx="153">
                  <c:v>24.689453885160276</c:v>
                </c:pt>
                <c:pt idx="154">
                  <c:v>23.030168528665673</c:v>
                </c:pt>
                <c:pt idx="155">
                  <c:v>22.132463241311441</c:v>
                </c:pt>
                <c:pt idx="156">
                  <c:v>24.189770617842466</c:v>
                </c:pt>
                <c:pt idx="157">
                  <c:v>26.460476321868935</c:v>
                </c:pt>
                <c:pt idx="158">
                  <c:v>26.411548014971771</c:v>
                </c:pt>
                <c:pt idx="159">
                  <c:v>26.119996047210901</c:v>
                </c:pt>
                <c:pt idx="160">
                  <c:v>24.612157995716625</c:v>
                </c:pt>
                <c:pt idx="161">
                  <c:v>24.496118584704366</c:v>
                </c:pt>
                <c:pt idx="162">
                  <c:v>27.9273445904158</c:v>
                </c:pt>
                <c:pt idx="163">
                  <c:v>31.992349692080897</c:v>
                </c:pt>
                <c:pt idx="164">
                  <c:v>33.094661906698981</c:v>
                </c:pt>
                <c:pt idx="165">
                  <c:v>32.211611580370231</c:v>
                </c:pt>
                <c:pt idx="166">
                  <c:v>31.599812428136097</c:v>
                </c:pt>
                <c:pt idx="167">
                  <c:v>35.421509096970965</c:v>
                </c:pt>
                <c:pt idx="168">
                  <c:v>35.79939870009332</c:v>
                </c:pt>
                <c:pt idx="169">
                  <c:v>34.880063310194643</c:v>
                </c:pt>
                <c:pt idx="170">
                  <c:v>39.226873018919775</c:v>
                </c:pt>
                <c:pt idx="171">
                  <c:v>36.310958643538598</c:v>
                </c:pt>
                <c:pt idx="172">
                  <c:v>35.618232414583282</c:v>
                </c:pt>
                <c:pt idx="173">
                  <c:v>41.612442703069256</c:v>
                </c:pt>
                <c:pt idx="174">
                  <c:v>41.625999269668583</c:v>
                </c:pt>
                <c:pt idx="175">
                  <c:v>38.476557225879517</c:v>
                </c:pt>
                <c:pt idx="176">
                  <c:v>35.713573184626419</c:v>
                </c:pt>
                <c:pt idx="177">
                  <c:v>36.315290214021338</c:v>
                </c:pt>
                <c:pt idx="178">
                  <c:v>38.573224569605486</c:v>
                </c:pt>
                <c:pt idx="179">
                  <c:v>34.072784705702659</c:v>
                </c:pt>
                <c:pt idx="180">
                  <c:v>33.254873622719742</c:v>
                </c:pt>
                <c:pt idx="181">
                  <c:v>28.059186349696876</c:v>
                </c:pt>
                <c:pt idx="182">
                  <c:v>29.381800954629373</c:v>
                </c:pt>
                <c:pt idx="183">
                  <c:v>28.925690216555992</c:v>
                </c:pt>
                <c:pt idx="184">
                  <c:v>30.686648702449585</c:v>
                </c:pt>
                <c:pt idx="185">
                  <c:v>30.687373965333698</c:v>
                </c:pt>
                <c:pt idx="186">
                  <c:v>31.39988392358002</c:v>
                </c:pt>
                <c:pt idx="187">
                  <c:v>30.675576697114</c:v>
                </c:pt>
                <c:pt idx="188">
                  <c:v>25.639549978499623</c:v>
                </c:pt>
                <c:pt idx="189">
                  <c:v>26.722226190895736</c:v>
                </c:pt>
                <c:pt idx="190">
                  <c:v>22.585405913957764</c:v>
                </c:pt>
                <c:pt idx="191">
                  <c:v>27.640386075916439</c:v>
                </c:pt>
                <c:pt idx="192">
                  <c:v>25.462552601849801</c:v>
                </c:pt>
                <c:pt idx="193">
                  <c:v>24.790280528923088</c:v>
                </c:pt>
                <c:pt idx="194">
                  <c:v>23.690881060050565</c:v>
                </c:pt>
                <c:pt idx="195">
                  <c:v>26.527906494719691</c:v>
                </c:pt>
                <c:pt idx="196">
                  <c:v>26.683144046015222</c:v>
                </c:pt>
                <c:pt idx="197">
                  <c:v>21.278991676396039</c:v>
                </c:pt>
                <c:pt idx="198">
                  <c:v>22.778652800457621</c:v>
                </c:pt>
                <c:pt idx="199">
                  <c:v>24.233885021826492</c:v>
                </c:pt>
                <c:pt idx="200">
                  <c:v>22.548948259158916</c:v>
                </c:pt>
                <c:pt idx="201">
                  <c:v>19.909108995286761</c:v>
                </c:pt>
                <c:pt idx="202">
                  <c:v>17.041223055308929</c:v>
                </c:pt>
                <c:pt idx="203">
                  <c:v>16.601501629907972</c:v>
                </c:pt>
                <c:pt idx="204">
                  <c:v>20.346215077299078</c:v>
                </c:pt>
                <c:pt idx="205">
                  <c:v>18.724790751271144</c:v>
                </c:pt>
                <c:pt idx="206">
                  <c:v>19.48706483639037</c:v>
                </c:pt>
                <c:pt idx="207">
                  <c:v>18.190044917265546</c:v>
                </c:pt>
                <c:pt idx="208">
                  <c:v>18.298067585839327</c:v>
                </c:pt>
                <c:pt idx="209">
                  <c:v>17.30918493752776</c:v>
                </c:pt>
                <c:pt idx="210">
                  <c:v>21.622644686017416</c:v>
                </c:pt>
                <c:pt idx="211">
                  <c:v>21.29281518889816</c:v>
                </c:pt>
                <c:pt idx="212">
                  <c:v>23.287263349841286</c:v>
                </c:pt>
                <c:pt idx="213">
                  <c:v>27.563913235363103</c:v>
                </c:pt>
                <c:pt idx="214">
                  <c:v>25.537439613563816</c:v>
                </c:pt>
                <c:pt idx="215">
                  <c:v>25.916958409231594</c:v>
                </c:pt>
                <c:pt idx="216">
                  <c:v>25.209656258773848</c:v>
                </c:pt>
                <c:pt idx="217">
                  <c:v>26.040636612957535</c:v>
                </c:pt>
                <c:pt idx="218">
                  <c:v>25.448410921473133</c:v>
                </c:pt>
                <c:pt idx="219">
                  <c:v>25.792831800063631</c:v>
                </c:pt>
                <c:pt idx="220">
                  <c:v>27.235495314337268</c:v>
                </c:pt>
                <c:pt idx="221">
                  <c:v>29.366996536801953</c:v>
                </c:pt>
                <c:pt idx="222">
                  <c:v>27.486241625425077</c:v>
                </c:pt>
                <c:pt idx="223">
                  <c:v>30.914369683722949</c:v>
                </c:pt>
                <c:pt idx="224">
                  <c:v>33.037386149044437</c:v>
                </c:pt>
                <c:pt idx="225">
                  <c:v>32.373182534595912</c:v>
                </c:pt>
                <c:pt idx="226">
                  <c:v>36.291544961266659</c:v>
                </c:pt>
                <c:pt idx="227">
                  <c:v>38.943752726366569</c:v>
                </c:pt>
                <c:pt idx="228">
                  <c:v>48.309435706991856</c:v>
                </c:pt>
                <c:pt idx="229">
                  <c:v>45.213383779320196</c:v>
                </c:pt>
                <c:pt idx="230">
                  <c:v>42.344405774711547</c:v>
                </c:pt>
                <c:pt idx="231">
                  <c:v>43.519934485636028</c:v>
                </c:pt>
                <c:pt idx="232">
                  <c:v>49.388044788440894</c:v>
                </c:pt>
                <c:pt idx="233">
                  <c:v>55.333414573508762</c:v>
                </c:pt>
                <c:pt idx="234">
                  <c:v>54.297407102966822</c:v>
                </c:pt>
                <c:pt idx="235">
                  <c:v>50.557709468768962</c:v>
                </c:pt>
                <c:pt idx="236">
                  <c:v>48.921823164682934</c:v>
                </c:pt>
                <c:pt idx="237">
                  <c:v>37.375425882446919</c:v>
                </c:pt>
                <c:pt idx="238">
                  <c:v>40.874356043864637</c:v>
                </c:pt>
                <c:pt idx="239">
                  <c:v>40.084766075093569</c:v>
                </c:pt>
                <c:pt idx="240">
                  <c:v>42.672862898751134</c:v>
                </c:pt>
                <c:pt idx="241">
                  <c:v>47.715935038346117</c:v>
                </c:pt>
                <c:pt idx="242">
                  <c:v>49.867875717968417</c:v>
                </c:pt>
                <c:pt idx="243">
                  <c:v>49.658030942639421</c:v>
                </c:pt>
                <c:pt idx="244">
                  <c:v>51.866138003255514</c:v>
                </c:pt>
                <c:pt idx="245">
                  <c:v>50.553802326201811</c:v>
                </c:pt>
                <c:pt idx="246">
                  <c:v>56.099649515851162</c:v>
                </c:pt>
                <c:pt idx="247">
                  <c:v>48.225692187596287</c:v>
                </c:pt>
                <c:pt idx="248">
                  <c:v>50.375559020931199</c:v>
                </c:pt>
                <c:pt idx="249">
                  <c:v>48.388521131436093</c:v>
                </c:pt>
                <c:pt idx="250">
                  <c:v>50.729466335758381</c:v>
                </c:pt>
                <c:pt idx="251">
                  <c:v>45.91960396491919</c:v>
                </c:pt>
                <c:pt idx="252">
                  <c:v>46.672244498102636</c:v>
                </c:pt>
                <c:pt idx="253">
                  <c:v>52.774168807398048</c:v>
                </c:pt>
                <c:pt idx="254">
                  <c:v>53.117539477949862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10-4B2B-BFC5-DAB772C665B5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Feuil1!$G$3:$G$297</c:f>
              <c:numCache>
                <c:formatCode>General</c:formatCode>
                <c:ptCount val="295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  <c:pt idx="16">
                  <c:v>70</c:v>
                </c:pt>
                <c:pt idx="17">
                  <c:v>70</c:v>
                </c:pt>
                <c:pt idx="18">
                  <c:v>70</c:v>
                </c:pt>
                <c:pt idx="19">
                  <c:v>70</c:v>
                </c:pt>
                <c:pt idx="20">
                  <c:v>70</c:v>
                </c:pt>
                <c:pt idx="21">
                  <c:v>70</c:v>
                </c:pt>
                <c:pt idx="22">
                  <c:v>70</c:v>
                </c:pt>
                <c:pt idx="23">
                  <c:v>70</c:v>
                </c:pt>
                <c:pt idx="24">
                  <c:v>70</c:v>
                </c:pt>
                <c:pt idx="25">
                  <c:v>70</c:v>
                </c:pt>
                <c:pt idx="26">
                  <c:v>70</c:v>
                </c:pt>
                <c:pt idx="27">
                  <c:v>70</c:v>
                </c:pt>
                <c:pt idx="28">
                  <c:v>70</c:v>
                </c:pt>
                <c:pt idx="29">
                  <c:v>70</c:v>
                </c:pt>
                <c:pt idx="30">
                  <c:v>70</c:v>
                </c:pt>
                <c:pt idx="31">
                  <c:v>70</c:v>
                </c:pt>
                <c:pt idx="32">
                  <c:v>70</c:v>
                </c:pt>
                <c:pt idx="33">
                  <c:v>70</c:v>
                </c:pt>
                <c:pt idx="34">
                  <c:v>70</c:v>
                </c:pt>
                <c:pt idx="35">
                  <c:v>70</c:v>
                </c:pt>
                <c:pt idx="36">
                  <c:v>70</c:v>
                </c:pt>
                <c:pt idx="37">
                  <c:v>70</c:v>
                </c:pt>
                <c:pt idx="38">
                  <c:v>70</c:v>
                </c:pt>
                <c:pt idx="39">
                  <c:v>70</c:v>
                </c:pt>
                <c:pt idx="40">
                  <c:v>70</c:v>
                </c:pt>
                <c:pt idx="41">
                  <c:v>70</c:v>
                </c:pt>
                <c:pt idx="42">
                  <c:v>70</c:v>
                </c:pt>
                <c:pt idx="43">
                  <c:v>70</c:v>
                </c:pt>
                <c:pt idx="44">
                  <c:v>70</c:v>
                </c:pt>
                <c:pt idx="45">
                  <c:v>70</c:v>
                </c:pt>
                <c:pt idx="46">
                  <c:v>70</c:v>
                </c:pt>
                <c:pt idx="47">
                  <c:v>70</c:v>
                </c:pt>
                <c:pt idx="48">
                  <c:v>70</c:v>
                </c:pt>
                <c:pt idx="49">
                  <c:v>70</c:v>
                </c:pt>
                <c:pt idx="50">
                  <c:v>70</c:v>
                </c:pt>
                <c:pt idx="51">
                  <c:v>70</c:v>
                </c:pt>
                <c:pt idx="52">
                  <c:v>70</c:v>
                </c:pt>
                <c:pt idx="53">
                  <c:v>70</c:v>
                </c:pt>
                <c:pt idx="54">
                  <c:v>70</c:v>
                </c:pt>
                <c:pt idx="55">
                  <c:v>70</c:v>
                </c:pt>
                <c:pt idx="56">
                  <c:v>70</c:v>
                </c:pt>
                <c:pt idx="57">
                  <c:v>70</c:v>
                </c:pt>
                <c:pt idx="58">
                  <c:v>70</c:v>
                </c:pt>
                <c:pt idx="59">
                  <c:v>70</c:v>
                </c:pt>
                <c:pt idx="60">
                  <c:v>70</c:v>
                </c:pt>
                <c:pt idx="61">
                  <c:v>70</c:v>
                </c:pt>
                <c:pt idx="62">
                  <c:v>70</c:v>
                </c:pt>
                <c:pt idx="63">
                  <c:v>70</c:v>
                </c:pt>
                <c:pt idx="64">
                  <c:v>70</c:v>
                </c:pt>
                <c:pt idx="65">
                  <c:v>70</c:v>
                </c:pt>
                <c:pt idx="66">
                  <c:v>70</c:v>
                </c:pt>
                <c:pt idx="67">
                  <c:v>70</c:v>
                </c:pt>
                <c:pt idx="68">
                  <c:v>70</c:v>
                </c:pt>
                <c:pt idx="69">
                  <c:v>70</c:v>
                </c:pt>
                <c:pt idx="70">
                  <c:v>70</c:v>
                </c:pt>
                <c:pt idx="71">
                  <c:v>70</c:v>
                </c:pt>
                <c:pt idx="72">
                  <c:v>70</c:v>
                </c:pt>
                <c:pt idx="73">
                  <c:v>70</c:v>
                </c:pt>
                <c:pt idx="74">
                  <c:v>70</c:v>
                </c:pt>
                <c:pt idx="75">
                  <c:v>70</c:v>
                </c:pt>
                <c:pt idx="76">
                  <c:v>70</c:v>
                </c:pt>
                <c:pt idx="77">
                  <c:v>70</c:v>
                </c:pt>
                <c:pt idx="78">
                  <c:v>70</c:v>
                </c:pt>
                <c:pt idx="79">
                  <c:v>70</c:v>
                </c:pt>
                <c:pt idx="80">
                  <c:v>70</c:v>
                </c:pt>
                <c:pt idx="81">
                  <c:v>70</c:v>
                </c:pt>
                <c:pt idx="82">
                  <c:v>70</c:v>
                </c:pt>
                <c:pt idx="83">
                  <c:v>70</c:v>
                </c:pt>
                <c:pt idx="84">
                  <c:v>70</c:v>
                </c:pt>
                <c:pt idx="85">
                  <c:v>70</c:v>
                </c:pt>
                <c:pt idx="86">
                  <c:v>70</c:v>
                </c:pt>
                <c:pt idx="87">
                  <c:v>70</c:v>
                </c:pt>
                <c:pt idx="88">
                  <c:v>70</c:v>
                </c:pt>
                <c:pt idx="89">
                  <c:v>70</c:v>
                </c:pt>
                <c:pt idx="90">
                  <c:v>70</c:v>
                </c:pt>
                <c:pt idx="91">
                  <c:v>70</c:v>
                </c:pt>
                <c:pt idx="92">
                  <c:v>70</c:v>
                </c:pt>
                <c:pt idx="93">
                  <c:v>70</c:v>
                </c:pt>
                <c:pt idx="94">
                  <c:v>70</c:v>
                </c:pt>
                <c:pt idx="95">
                  <c:v>70</c:v>
                </c:pt>
                <c:pt idx="96">
                  <c:v>70</c:v>
                </c:pt>
                <c:pt idx="97">
                  <c:v>70</c:v>
                </c:pt>
                <c:pt idx="98">
                  <c:v>70</c:v>
                </c:pt>
                <c:pt idx="99">
                  <c:v>70</c:v>
                </c:pt>
                <c:pt idx="100">
                  <c:v>70</c:v>
                </c:pt>
                <c:pt idx="101">
                  <c:v>70</c:v>
                </c:pt>
                <c:pt idx="102">
                  <c:v>70</c:v>
                </c:pt>
                <c:pt idx="103">
                  <c:v>70</c:v>
                </c:pt>
                <c:pt idx="104">
                  <c:v>70</c:v>
                </c:pt>
                <c:pt idx="105">
                  <c:v>70</c:v>
                </c:pt>
                <c:pt idx="106">
                  <c:v>70</c:v>
                </c:pt>
                <c:pt idx="107">
                  <c:v>70</c:v>
                </c:pt>
                <c:pt idx="108">
                  <c:v>70</c:v>
                </c:pt>
                <c:pt idx="109">
                  <c:v>70</c:v>
                </c:pt>
                <c:pt idx="110">
                  <c:v>70</c:v>
                </c:pt>
                <c:pt idx="111">
                  <c:v>70</c:v>
                </c:pt>
                <c:pt idx="112">
                  <c:v>70</c:v>
                </c:pt>
                <c:pt idx="113">
                  <c:v>70</c:v>
                </c:pt>
                <c:pt idx="114">
                  <c:v>70</c:v>
                </c:pt>
                <c:pt idx="115">
                  <c:v>70</c:v>
                </c:pt>
                <c:pt idx="116">
                  <c:v>70</c:v>
                </c:pt>
                <c:pt idx="117">
                  <c:v>70</c:v>
                </c:pt>
                <c:pt idx="118">
                  <c:v>70</c:v>
                </c:pt>
                <c:pt idx="119">
                  <c:v>70</c:v>
                </c:pt>
                <c:pt idx="120">
                  <c:v>70</c:v>
                </c:pt>
                <c:pt idx="121">
                  <c:v>70</c:v>
                </c:pt>
                <c:pt idx="122">
                  <c:v>70</c:v>
                </c:pt>
                <c:pt idx="123">
                  <c:v>70</c:v>
                </c:pt>
                <c:pt idx="124">
                  <c:v>70</c:v>
                </c:pt>
                <c:pt idx="125">
                  <c:v>70</c:v>
                </c:pt>
                <c:pt idx="126">
                  <c:v>70</c:v>
                </c:pt>
                <c:pt idx="127">
                  <c:v>70</c:v>
                </c:pt>
                <c:pt idx="128">
                  <c:v>70</c:v>
                </c:pt>
                <c:pt idx="129">
                  <c:v>70</c:v>
                </c:pt>
                <c:pt idx="130">
                  <c:v>70</c:v>
                </c:pt>
                <c:pt idx="131">
                  <c:v>70</c:v>
                </c:pt>
                <c:pt idx="132">
                  <c:v>70</c:v>
                </c:pt>
                <c:pt idx="133">
                  <c:v>70</c:v>
                </c:pt>
                <c:pt idx="134">
                  <c:v>70</c:v>
                </c:pt>
                <c:pt idx="135">
                  <c:v>70</c:v>
                </c:pt>
                <c:pt idx="136">
                  <c:v>70</c:v>
                </c:pt>
                <c:pt idx="137">
                  <c:v>70</c:v>
                </c:pt>
                <c:pt idx="138">
                  <c:v>70</c:v>
                </c:pt>
                <c:pt idx="139">
                  <c:v>70</c:v>
                </c:pt>
                <c:pt idx="140">
                  <c:v>70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70</c:v>
                </c:pt>
                <c:pt idx="145">
                  <c:v>70</c:v>
                </c:pt>
                <c:pt idx="146">
                  <c:v>70</c:v>
                </c:pt>
                <c:pt idx="147">
                  <c:v>70</c:v>
                </c:pt>
                <c:pt idx="148">
                  <c:v>70</c:v>
                </c:pt>
                <c:pt idx="149">
                  <c:v>70</c:v>
                </c:pt>
                <c:pt idx="150">
                  <c:v>70</c:v>
                </c:pt>
                <c:pt idx="151">
                  <c:v>70</c:v>
                </c:pt>
                <c:pt idx="152">
                  <c:v>70</c:v>
                </c:pt>
                <c:pt idx="153">
                  <c:v>70</c:v>
                </c:pt>
                <c:pt idx="154">
                  <c:v>70</c:v>
                </c:pt>
                <c:pt idx="155">
                  <c:v>70</c:v>
                </c:pt>
                <c:pt idx="156">
                  <c:v>70</c:v>
                </c:pt>
                <c:pt idx="157">
                  <c:v>70</c:v>
                </c:pt>
                <c:pt idx="158">
                  <c:v>70</c:v>
                </c:pt>
                <c:pt idx="159">
                  <c:v>70</c:v>
                </c:pt>
                <c:pt idx="160">
                  <c:v>70</c:v>
                </c:pt>
                <c:pt idx="161">
                  <c:v>70</c:v>
                </c:pt>
                <c:pt idx="162">
                  <c:v>70</c:v>
                </c:pt>
                <c:pt idx="163">
                  <c:v>70</c:v>
                </c:pt>
                <c:pt idx="164">
                  <c:v>70</c:v>
                </c:pt>
                <c:pt idx="165">
                  <c:v>70</c:v>
                </c:pt>
                <c:pt idx="166">
                  <c:v>70</c:v>
                </c:pt>
                <c:pt idx="167">
                  <c:v>70</c:v>
                </c:pt>
                <c:pt idx="168">
                  <c:v>70</c:v>
                </c:pt>
                <c:pt idx="169">
                  <c:v>70</c:v>
                </c:pt>
                <c:pt idx="170">
                  <c:v>70</c:v>
                </c:pt>
                <c:pt idx="171">
                  <c:v>70</c:v>
                </c:pt>
                <c:pt idx="172">
                  <c:v>70</c:v>
                </c:pt>
                <c:pt idx="173">
                  <c:v>70</c:v>
                </c:pt>
                <c:pt idx="174">
                  <c:v>70</c:v>
                </c:pt>
                <c:pt idx="175">
                  <c:v>70</c:v>
                </c:pt>
                <c:pt idx="176">
                  <c:v>70</c:v>
                </c:pt>
                <c:pt idx="177">
                  <c:v>70</c:v>
                </c:pt>
                <c:pt idx="178">
                  <c:v>70</c:v>
                </c:pt>
                <c:pt idx="179">
                  <c:v>70</c:v>
                </c:pt>
                <c:pt idx="180">
                  <c:v>70</c:v>
                </c:pt>
                <c:pt idx="181">
                  <c:v>70</c:v>
                </c:pt>
                <c:pt idx="182">
                  <c:v>70</c:v>
                </c:pt>
                <c:pt idx="183">
                  <c:v>70</c:v>
                </c:pt>
                <c:pt idx="184">
                  <c:v>70</c:v>
                </c:pt>
                <c:pt idx="185">
                  <c:v>70</c:v>
                </c:pt>
                <c:pt idx="186">
                  <c:v>70</c:v>
                </c:pt>
                <c:pt idx="187">
                  <c:v>70</c:v>
                </c:pt>
                <c:pt idx="188">
                  <c:v>70</c:v>
                </c:pt>
                <c:pt idx="189">
                  <c:v>70</c:v>
                </c:pt>
                <c:pt idx="190">
                  <c:v>70</c:v>
                </c:pt>
                <c:pt idx="191">
                  <c:v>70</c:v>
                </c:pt>
                <c:pt idx="192">
                  <c:v>70</c:v>
                </c:pt>
                <c:pt idx="193">
                  <c:v>70</c:v>
                </c:pt>
                <c:pt idx="194">
                  <c:v>70</c:v>
                </c:pt>
                <c:pt idx="195">
                  <c:v>70</c:v>
                </c:pt>
                <c:pt idx="196">
                  <c:v>70</c:v>
                </c:pt>
                <c:pt idx="197">
                  <c:v>70</c:v>
                </c:pt>
                <c:pt idx="198">
                  <c:v>70</c:v>
                </c:pt>
                <c:pt idx="199">
                  <c:v>70</c:v>
                </c:pt>
                <c:pt idx="200">
                  <c:v>70</c:v>
                </c:pt>
                <c:pt idx="201">
                  <c:v>70</c:v>
                </c:pt>
                <c:pt idx="202">
                  <c:v>70</c:v>
                </c:pt>
                <c:pt idx="203">
                  <c:v>70</c:v>
                </c:pt>
                <c:pt idx="204">
                  <c:v>70</c:v>
                </c:pt>
                <c:pt idx="205">
                  <c:v>70</c:v>
                </c:pt>
                <c:pt idx="206">
                  <c:v>70</c:v>
                </c:pt>
                <c:pt idx="207">
                  <c:v>70</c:v>
                </c:pt>
                <c:pt idx="208">
                  <c:v>70</c:v>
                </c:pt>
                <c:pt idx="209">
                  <c:v>70</c:v>
                </c:pt>
                <c:pt idx="210">
                  <c:v>70</c:v>
                </c:pt>
                <c:pt idx="211">
                  <c:v>70</c:v>
                </c:pt>
                <c:pt idx="212">
                  <c:v>70</c:v>
                </c:pt>
                <c:pt idx="213">
                  <c:v>70</c:v>
                </c:pt>
                <c:pt idx="214">
                  <c:v>70</c:v>
                </c:pt>
                <c:pt idx="215">
                  <c:v>70</c:v>
                </c:pt>
                <c:pt idx="216">
                  <c:v>70</c:v>
                </c:pt>
                <c:pt idx="217">
                  <c:v>70</c:v>
                </c:pt>
                <c:pt idx="218">
                  <c:v>70</c:v>
                </c:pt>
                <c:pt idx="219">
                  <c:v>70</c:v>
                </c:pt>
                <c:pt idx="220">
                  <c:v>70</c:v>
                </c:pt>
                <c:pt idx="221">
                  <c:v>70</c:v>
                </c:pt>
                <c:pt idx="222">
                  <c:v>70</c:v>
                </c:pt>
                <c:pt idx="223">
                  <c:v>70</c:v>
                </c:pt>
                <c:pt idx="224">
                  <c:v>70</c:v>
                </c:pt>
                <c:pt idx="225">
                  <c:v>70</c:v>
                </c:pt>
                <c:pt idx="226">
                  <c:v>70</c:v>
                </c:pt>
                <c:pt idx="227">
                  <c:v>70</c:v>
                </c:pt>
                <c:pt idx="228">
                  <c:v>70</c:v>
                </c:pt>
                <c:pt idx="229">
                  <c:v>70</c:v>
                </c:pt>
                <c:pt idx="230">
                  <c:v>70</c:v>
                </c:pt>
                <c:pt idx="231">
                  <c:v>70</c:v>
                </c:pt>
                <c:pt idx="232">
                  <c:v>70</c:v>
                </c:pt>
                <c:pt idx="233">
                  <c:v>70</c:v>
                </c:pt>
                <c:pt idx="234">
                  <c:v>70</c:v>
                </c:pt>
                <c:pt idx="235">
                  <c:v>70</c:v>
                </c:pt>
                <c:pt idx="236">
                  <c:v>70</c:v>
                </c:pt>
                <c:pt idx="237">
                  <c:v>70</c:v>
                </c:pt>
                <c:pt idx="238">
                  <c:v>70</c:v>
                </c:pt>
                <c:pt idx="239">
                  <c:v>70</c:v>
                </c:pt>
                <c:pt idx="240">
                  <c:v>70</c:v>
                </c:pt>
                <c:pt idx="241">
                  <c:v>70</c:v>
                </c:pt>
                <c:pt idx="242">
                  <c:v>70</c:v>
                </c:pt>
                <c:pt idx="243">
                  <c:v>70</c:v>
                </c:pt>
                <c:pt idx="244">
                  <c:v>70</c:v>
                </c:pt>
                <c:pt idx="245">
                  <c:v>70</c:v>
                </c:pt>
                <c:pt idx="246">
                  <c:v>70</c:v>
                </c:pt>
                <c:pt idx="247">
                  <c:v>70</c:v>
                </c:pt>
                <c:pt idx="248">
                  <c:v>70</c:v>
                </c:pt>
                <c:pt idx="249">
                  <c:v>70</c:v>
                </c:pt>
                <c:pt idx="250">
                  <c:v>70</c:v>
                </c:pt>
                <c:pt idx="251">
                  <c:v>70</c:v>
                </c:pt>
                <c:pt idx="252">
                  <c:v>70</c:v>
                </c:pt>
                <c:pt idx="253">
                  <c:v>70</c:v>
                </c:pt>
                <c:pt idx="254">
                  <c:v>70</c:v>
                </c:pt>
                <c:pt idx="255">
                  <c:v>70</c:v>
                </c:pt>
                <c:pt idx="256">
                  <c:v>70</c:v>
                </c:pt>
                <c:pt idx="257">
                  <c:v>70</c:v>
                </c:pt>
                <c:pt idx="258">
                  <c:v>70</c:v>
                </c:pt>
                <c:pt idx="259">
                  <c:v>70</c:v>
                </c:pt>
                <c:pt idx="260">
                  <c:v>70</c:v>
                </c:pt>
                <c:pt idx="261">
                  <c:v>70</c:v>
                </c:pt>
                <c:pt idx="262">
                  <c:v>70</c:v>
                </c:pt>
                <c:pt idx="263">
                  <c:v>70</c:v>
                </c:pt>
                <c:pt idx="264">
                  <c:v>70</c:v>
                </c:pt>
                <c:pt idx="265">
                  <c:v>70</c:v>
                </c:pt>
                <c:pt idx="266">
                  <c:v>70</c:v>
                </c:pt>
                <c:pt idx="267">
                  <c:v>70</c:v>
                </c:pt>
                <c:pt idx="268">
                  <c:v>70</c:v>
                </c:pt>
                <c:pt idx="269">
                  <c:v>70</c:v>
                </c:pt>
                <c:pt idx="270">
                  <c:v>70</c:v>
                </c:pt>
                <c:pt idx="271">
                  <c:v>70</c:v>
                </c:pt>
                <c:pt idx="272">
                  <c:v>70</c:v>
                </c:pt>
                <c:pt idx="273">
                  <c:v>70</c:v>
                </c:pt>
                <c:pt idx="274">
                  <c:v>70</c:v>
                </c:pt>
                <c:pt idx="275">
                  <c:v>70</c:v>
                </c:pt>
                <c:pt idx="276">
                  <c:v>70</c:v>
                </c:pt>
                <c:pt idx="277">
                  <c:v>70</c:v>
                </c:pt>
                <c:pt idx="278">
                  <c:v>70</c:v>
                </c:pt>
                <c:pt idx="279">
                  <c:v>70</c:v>
                </c:pt>
                <c:pt idx="280">
                  <c:v>70</c:v>
                </c:pt>
                <c:pt idx="281">
                  <c:v>70</c:v>
                </c:pt>
                <c:pt idx="282">
                  <c:v>70</c:v>
                </c:pt>
                <c:pt idx="283">
                  <c:v>70</c:v>
                </c:pt>
                <c:pt idx="284">
                  <c:v>70</c:v>
                </c:pt>
                <c:pt idx="285">
                  <c:v>70</c:v>
                </c:pt>
                <c:pt idx="286">
                  <c:v>70</c:v>
                </c:pt>
                <c:pt idx="287">
                  <c:v>70</c:v>
                </c:pt>
                <c:pt idx="288">
                  <c:v>70</c:v>
                </c:pt>
                <c:pt idx="289">
                  <c:v>70</c:v>
                </c:pt>
                <c:pt idx="290">
                  <c:v>70</c:v>
                </c:pt>
                <c:pt idx="291">
                  <c:v>70</c:v>
                </c:pt>
                <c:pt idx="292">
                  <c:v>70</c:v>
                </c:pt>
                <c:pt idx="293">
                  <c:v>70</c:v>
                </c:pt>
                <c:pt idx="29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10-4B2B-BFC5-DAB772C66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9511200"/>
        <c:axId val="819515360"/>
      </c:lineChart>
      <c:catAx>
        <c:axId val="819511200"/>
        <c:scaling>
          <c:orientation val="minMax"/>
        </c:scaling>
        <c:delete val="1"/>
        <c:axPos val="b"/>
        <c:majorTickMark val="none"/>
        <c:minorTickMark val="none"/>
        <c:tickLblPos val="nextTo"/>
        <c:crossAx val="819515360"/>
        <c:crosses val="autoZero"/>
        <c:auto val="1"/>
        <c:lblAlgn val="ctr"/>
        <c:lblOffset val="100"/>
        <c:noMultiLvlLbl val="0"/>
      </c:catAx>
      <c:valAx>
        <c:axId val="819515360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19511200"/>
        <c:crosses val="autoZero"/>
        <c:crossBetween val="between"/>
      </c:valAx>
      <c:spPr>
        <a:solidFill>
          <a:schemeClr val="bg1"/>
        </a:solidFill>
        <a:ln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Feuil2!$B$2:$B$779</c:f>
              <c:numCache>
                <c:formatCode>General</c:formatCode>
                <c:ptCount val="778"/>
                <c:pt idx="0">
                  <c:v>100</c:v>
                </c:pt>
                <c:pt idx="1">
                  <c:v>103.60686300706297</c:v>
                </c:pt>
                <c:pt idx="2">
                  <c:v>103.3384255649048</c:v>
                </c:pt>
                <c:pt idx="3">
                  <c:v>102.67867623314865</c:v>
                </c:pt>
                <c:pt idx="4">
                  <c:v>94.240407506556295</c:v>
                </c:pt>
                <c:pt idx="5">
                  <c:v>93.924109249662109</c:v>
                </c:pt>
                <c:pt idx="6">
                  <c:v>83.747324585874864</c:v>
                </c:pt>
                <c:pt idx="7">
                  <c:v>81.016084612683258</c:v>
                </c:pt>
                <c:pt idx="8">
                  <c:v>63.302320838725592</c:v>
                </c:pt>
                <c:pt idx="9">
                  <c:v>62.099325265994239</c:v>
                </c:pt>
                <c:pt idx="10">
                  <c:v>57.05083999835891</c:v>
                </c:pt>
                <c:pt idx="11">
                  <c:v>56.761112157708425</c:v>
                </c:pt>
                <c:pt idx="12">
                  <c:v>63.737055001970106</c:v>
                </c:pt>
                <c:pt idx="13">
                  <c:v>54.945466639444405</c:v>
                </c:pt>
                <c:pt idx="14">
                  <c:v>61.968848879649997</c:v>
                </c:pt>
                <c:pt idx="15">
                  <c:v>58.780012554239278</c:v>
                </c:pt>
                <c:pt idx="16">
                  <c:v>56.398149734906873</c:v>
                </c:pt>
                <c:pt idx="17">
                  <c:v>62.084978059991727</c:v>
                </c:pt>
                <c:pt idx="18">
                  <c:v>51.909908827627191</c:v>
                </c:pt>
                <c:pt idx="19">
                  <c:v>53.178169054366286</c:v>
                </c:pt>
                <c:pt idx="20">
                  <c:v>55.163411944054147</c:v>
                </c:pt>
                <c:pt idx="21">
                  <c:v>58.789160508263684</c:v>
                </c:pt>
                <c:pt idx="22">
                  <c:v>57.865193892946159</c:v>
                </c:pt>
                <c:pt idx="23">
                  <c:v>63.058539368714435</c:v>
                </c:pt>
                <c:pt idx="24">
                  <c:v>71.940783121846977</c:v>
                </c:pt>
                <c:pt idx="25">
                  <c:v>79.665915695160791</c:v>
                </c:pt>
                <c:pt idx="26">
                  <c:v>80.892763146039258</c:v>
                </c:pt>
                <c:pt idx="27">
                  <c:v>77.070219087826246</c:v>
                </c:pt>
                <c:pt idx="28">
                  <c:v>72.193612583757684</c:v>
                </c:pt>
                <c:pt idx="29">
                  <c:v>67.584803806417241</c:v>
                </c:pt>
                <c:pt idx="30">
                  <c:v>54.71112887061993</c:v>
                </c:pt>
                <c:pt idx="31">
                  <c:v>61.82662528986581</c:v>
                </c:pt>
                <c:pt idx="32">
                  <c:v>70.033008025022482</c:v>
                </c:pt>
                <c:pt idx="33">
                  <c:v>58.325720301644807</c:v>
                </c:pt>
                <c:pt idx="34">
                  <c:v>59.921222589435175</c:v>
                </c:pt>
                <c:pt idx="35">
                  <c:v>55.63923560900394</c:v>
                </c:pt>
                <c:pt idx="36">
                  <c:v>56.950973591563319</c:v>
                </c:pt>
                <c:pt idx="37">
                  <c:v>58.52297537233472</c:v>
                </c:pt>
                <c:pt idx="38">
                  <c:v>62.041823333844761</c:v>
                </c:pt>
                <c:pt idx="39">
                  <c:v>74.77804140908377</c:v>
                </c:pt>
                <c:pt idx="40">
                  <c:v>83.870010416585913</c:v>
                </c:pt>
                <c:pt idx="41">
                  <c:v>81.298692719703183</c:v>
                </c:pt>
                <c:pt idx="42">
                  <c:v>72.707514574823776</c:v>
                </c:pt>
                <c:pt idx="43">
                  <c:v>74.413659835224976</c:v>
                </c:pt>
                <c:pt idx="44">
                  <c:v>70.516755342614033</c:v>
                </c:pt>
                <c:pt idx="45">
                  <c:v>62.621772029727488</c:v>
                </c:pt>
                <c:pt idx="46">
                  <c:v>69.784051191701892</c:v>
                </c:pt>
                <c:pt idx="47">
                  <c:v>63.388118395611016</c:v>
                </c:pt>
                <c:pt idx="48">
                  <c:v>53.586504594387257</c:v>
                </c:pt>
                <c:pt idx="49">
                  <c:v>52.650023078484395</c:v>
                </c:pt>
                <c:pt idx="50">
                  <c:v>60.279097624201853</c:v>
                </c:pt>
                <c:pt idx="51">
                  <c:v>66.15227570648166</c:v>
                </c:pt>
                <c:pt idx="52">
                  <c:v>61.283643015380221</c:v>
                </c:pt>
                <c:pt idx="53">
                  <c:v>74.256640749140317</c:v>
                </c:pt>
                <c:pt idx="54">
                  <c:v>75.045052376734887</c:v>
                </c:pt>
                <c:pt idx="55">
                  <c:v>65.705517112648707</c:v>
                </c:pt>
                <c:pt idx="56">
                  <c:v>66.925843450328458</c:v>
                </c:pt>
                <c:pt idx="57">
                  <c:v>69.014854325373918</c:v>
                </c:pt>
                <c:pt idx="58">
                  <c:v>57.133412332602916</c:v>
                </c:pt>
                <c:pt idx="59">
                  <c:v>52.454362033079015</c:v>
                </c:pt>
                <c:pt idx="60">
                  <c:v>47.119078947069681</c:v>
                </c:pt>
                <c:pt idx="61">
                  <c:v>46.837543559092758</c:v>
                </c:pt>
                <c:pt idx="62">
                  <c:v>50.343053683371103</c:v>
                </c:pt>
                <c:pt idx="63">
                  <c:v>47.831282749546162</c:v>
                </c:pt>
                <c:pt idx="64">
                  <c:v>46.267102533747718</c:v>
                </c:pt>
                <c:pt idx="65">
                  <c:v>38.612399270243479</c:v>
                </c:pt>
                <c:pt idx="66">
                  <c:v>38.791303151809792</c:v>
                </c:pt>
                <c:pt idx="67">
                  <c:v>40.361962058312628</c:v>
                </c:pt>
                <c:pt idx="68">
                  <c:v>34.744565319214345</c:v>
                </c:pt>
                <c:pt idx="69">
                  <c:v>38.692416074039393</c:v>
                </c:pt>
                <c:pt idx="70">
                  <c:v>37.181043154963696</c:v>
                </c:pt>
                <c:pt idx="71">
                  <c:v>35.440191375819829</c:v>
                </c:pt>
                <c:pt idx="72">
                  <c:v>34.86189333967819</c:v>
                </c:pt>
                <c:pt idx="73">
                  <c:v>31.911389667021066</c:v>
                </c:pt>
                <c:pt idx="74">
                  <c:v>32.375536077886579</c:v>
                </c:pt>
                <c:pt idx="75">
                  <c:v>28.852805789747745</c:v>
                </c:pt>
                <c:pt idx="76">
                  <c:v>25.644470475862814</c:v>
                </c:pt>
                <c:pt idx="77">
                  <c:v>27.938058409303004</c:v>
                </c:pt>
                <c:pt idx="78">
                  <c:v>26.56781493445742</c:v>
                </c:pt>
                <c:pt idx="79">
                  <c:v>29.452640344223809</c:v>
                </c:pt>
                <c:pt idx="80">
                  <c:v>27.420052277148091</c:v>
                </c:pt>
                <c:pt idx="81">
                  <c:v>25.869709140869855</c:v>
                </c:pt>
                <c:pt idx="82">
                  <c:v>25.688789983976314</c:v>
                </c:pt>
                <c:pt idx="83">
                  <c:v>26.180265900531438</c:v>
                </c:pt>
                <c:pt idx="84">
                  <c:v>20.810475330140736</c:v>
                </c:pt>
                <c:pt idx="85">
                  <c:v>23.012626894644988</c:v>
                </c:pt>
                <c:pt idx="86">
                  <c:v>25.735184355749119</c:v>
                </c:pt>
                <c:pt idx="87">
                  <c:v>22.872504277417864</c:v>
                </c:pt>
                <c:pt idx="88">
                  <c:v>19.746140673165016</c:v>
                </c:pt>
                <c:pt idx="89">
                  <c:v>19.29725957084981</c:v>
                </c:pt>
                <c:pt idx="90">
                  <c:v>22.255663855798527</c:v>
                </c:pt>
                <c:pt idx="91">
                  <c:v>22.823343987237845</c:v>
                </c:pt>
                <c:pt idx="92">
                  <c:v>23.218562198132695</c:v>
                </c:pt>
                <c:pt idx="93">
                  <c:v>24.481932141612319</c:v>
                </c:pt>
                <c:pt idx="94">
                  <c:v>30.024878843401108</c:v>
                </c:pt>
                <c:pt idx="95">
                  <c:v>30.947304331553781</c:v>
                </c:pt>
                <c:pt idx="96">
                  <c:v>30.760371346031025</c:v>
                </c:pt>
                <c:pt idx="97">
                  <c:v>25.533456701005516</c:v>
                </c:pt>
                <c:pt idx="98">
                  <c:v>23.052775235135993</c:v>
                </c:pt>
                <c:pt idx="99">
                  <c:v>24.253662058947942</c:v>
                </c:pt>
                <c:pt idx="100">
                  <c:v>25.163371975618247</c:v>
                </c:pt>
                <c:pt idx="101">
                  <c:v>25.298705062815607</c:v>
                </c:pt>
                <c:pt idx="102">
                  <c:v>23.254364738649787</c:v>
                </c:pt>
                <c:pt idx="103">
                  <c:v>24.008940070632249</c:v>
                </c:pt>
                <c:pt idx="104">
                  <c:v>26.780941629031254</c:v>
                </c:pt>
                <c:pt idx="105">
                  <c:v>30.202493918173982</c:v>
                </c:pt>
                <c:pt idx="106">
                  <c:v>31.509684094504436</c:v>
                </c:pt>
                <c:pt idx="107">
                  <c:v>29.310178656202687</c:v>
                </c:pt>
                <c:pt idx="108">
                  <c:v>34.829017749410177</c:v>
                </c:pt>
                <c:pt idx="109">
                  <c:v>40.572855800179489</c:v>
                </c:pt>
                <c:pt idx="110">
                  <c:v>33.485211268511328</c:v>
                </c:pt>
                <c:pt idx="111">
                  <c:v>32.436186260668656</c:v>
                </c:pt>
                <c:pt idx="112">
                  <c:v>31.82639148524289</c:v>
                </c:pt>
                <c:pt idx="113">
                  <c:v>29.131952816021368</c:v>
                </c:pt>
                <c:pt idx="114">
                  <c:v>30.186441757569639</c:v>
                </c:pt>
                <c:pt idx="115">
                  <c:v>27.973247732459335</c:v>
                </c:pt>
                <c:pt idx="116">
                  <c:v>31.055067010335001</c:v>
                </c:pt>
                <c:pt idx="117">
                  <c:v>30.673396393969082</c:v>
                </c:pt>
                <c:pt idx="118">
                  <c:v>32.946923457076821</c:v>
                </c:pt>
                <c:pt idx="119">
                  <c:v>31.167385307314074</c:v>
                </c:pt>
                <c:pt idx="120">
                  <c:v>28.358422064593022</c:v>
                </c:pt>
                <c:pt idx="121">
                  <c:v>29.939415231071195</c:v>
                </c:pt>
                <c:pt idx="122">
                  <c:v>32.87367638316239</c:v>
                </c:pt>
                <c:pt idx="123">
                  <c:v>33.824758225681158</c:v>
                </c:pt>
                <c:pt idx="124">
                  <c:v>38.332248747599579</c:v>
                </c:pt>
                <c:pt idx="125">
                  <c:v>37.445455345309611</c:v>
                </c:pt>
                <c:pt idx="126">
                  <c:v>39.398939117887558</c:v>
                </c:pt>
                <c:pt idx="127">
                  <c:v>38.733981970828744</c:v>
                </c:pt>
                <c:pt idx="128">
                  <c:v>35.906553105285361</c:v>
                </c:pt>
                <c:pt idx="129">
                  <c:v>36.570924543252453</c:v>
                </c:pt>
                <c:pt idx="130">
                  <c:v>37.667165478883149</c:v>
                </c:pt>
                <c:pt idx="131">
                  <c:v>29.729030232257411</c:v>
                </c:pt>
                <c:pt idx="132">
                  <c:v>34.814186771190471</c:v>
                </c:pt>
                <c:pt idx="133">
                  <c:v>36.880376597209825</c:v>
                </c:pt>
                <c:pt idx="134">
                  <c:v>38.683304992572459</c:v>
                </c:pt>
                <c:pt idx="135">
                  <c:v>42.288851067296591</c:v>
                </c:pt>
                <c:pt idx="136">
                  <c:v>38.4518082515362</c:v>
                </c:pt>
                <c:pt idx="137">
                  <c:v>38.489338264877055</c:v>
                </c:pt>
                <c:pt idx="138">
                  <c:v>40.115883878693602</c:v>
                </c:pt>
                <c:pt idx="139">
                  <c:v>45.364590870209504</c:v>
                </c:pt>
                <c:pt idx="140">
                  <c:v>48.937030309436913</c:v>
                </c:pt>
                <c:pt idx="141">
                  <c:v>43.096740421766221</c:v>
                </c:pt>
                <c:pt idx="142">
                  <c:v>38.307845545794081</c:v>
                </c:pt>
                <c:pt idx="143">
                  <c:v>39.760849144080602</c:v>
                </c:pt>
                <c:pt idx="144">
                  <c:v>42.568800698564104</c:v>
                </c:pt>
                <c:pt idx="145">
                  <c:v>48.104283268574271</c:v>
                </c:pt>
                <c:pt idx="146">
                  <c:v>53.629652570617175</c:v>
                </c:pt>
                <c:pt idx="147">
                  <c:v>65.776223556280343</c:v>
                </c:pt>
                <c:pt idx="148">
                  <c:v>69.80843904105356</c:v>
                </c:pt>
                <c:pt idx="149">
                  <c:v>67.828767107199596</c:v>
                </c:pt>
                <c:pt idx="150">
                  <c:v>68.789969379081867</c:v>
                </c:pt>
                <c:pt idx="151">
                  <c:v>70.735279025583012</c:v>
                </c:pt>
                <c:pt idx="152">
                  <c:v>72.104323893730012</c:v>
                </c:pt>
                <c:pt idx="153">
                  <c:v>71.229868319440072</c:v>
                </c:pt>
                <c:pt idx="154">
                  <c:v>65.731197609205296</c:v>
                </c:pt>
                <c:pt idx="155">
                  <c:v>55.731139706686108</c:v>
                </c:pt>
                <c:pt idx="156">
                  <c:v>61.152350537829939</c:v>
                </c:pt>
                <c:pt idx="157">
                  <c:v>58.039379865851899</c:v>
                </c:pt>
                <c:pt idx="158">
                  <c:v>56.548099159559278</c:v>
                </c:pt>
                <c:pt idx="159">
                  <c:v>59.559665178800529</c:v>
                </c:pt>
                <c:pt idx="160">
                  <c:v>62.934432550872749</c:v>
                </c:pt>
                <c:pt idx="161">
                  <c:v>65.859028497074789</c:v>
                </c:pt>
                <c:pt idx="162">
                  <c:v>65.950372055062317</c:v>
                </c:pt>
                <c:pt idx="163">
                  <c:v>66.547644119665875</c:v>
                </c:pt>
                <c:pt idx="164">
                  <c:v>73.746730246992655</c:v>
                </c:pt>
                <c:pt idx="165">
                  <c:v>71.231634997436259</c:v>
                </c:pt>
                <c:pt idx="166">
                  <c:v>71.528144909439831</c:v>
                </c:pt>
                <c:pt idx="167">
                  <c:v>80.405720367885067</c:v>
                </c:pt>
                <c:pt idx="168">
                  <c:v>87.996047157337571</c:v>
                </c:pt>
                <c:pt idx="169">
                  <c:v>95.045620829814411</c:v>
                </c:pt>
                <c:pt idx="170">
                  <c:v>110.13738124406369</c:v>
                </c:pt>
                <c:pt idx="171">
                  <c:v>115.48355751125693</c:v>
                </c:pt>
                <c:pt idx="172">
                  <c:v>121.43295181399979</c:v>
                </c:pt>
                <c:pt idx="173">
                  <c:v>107.32315152074619</c:v>
                </c:pt>
                <c:pt idx="174">
                  <c:v>107.52889731894537</c:v>
                </c:pt>
                <c:pt idx="175">
                  <c:v>120.50266653837005</c:v>
                </c:pt>
                <c:pt idx="176">
                  <c:v>126.55686861928653</c:v>
                </c:pt>
                <c:pt idx="177">
                  <c:v>115.24418709396791</c:v>
                </c:pt>
                <c:pt idx="178">
                  <c:v>140.19230155676325</c:v>
                </c:pt>
                <c:pt idx="179">
                  <c:v>158.56387092663104</c:v>
                </c:pt>
                <c:pt idx="180">
                  <c:v>130.97631213887749</c:v>
                </c:pt>
                <c:pt idx="181">
                  <c:v>133.41859910849652</c:v>
                </c:pt>
                <c:pt idx="182">
                  <c:v>118.73446192496543</c:v>
                </c:pt>
                <c:pt idx="183">
                  <c:v>132.12852774697342</c:v>
                </c:pt>
                <c:pt idx="184">
                  <c:v>128.26908586119896</c:v>
                </c:pt>
                <c:pt idx="185">
                  <c:v>147.21249325708456</c:v>
                </c:pt>
                <c:pt idx="186">
                  <c:v>147.7423825820604</c:v>
                </c:pt>
                <c:pt idx="187">
                  <c:v>145.02687210915337</c:v>
                </c:pt>
                <c:pt idx="188">
                  <c:v>128.98717928143589</c:v>
                </c:pt>
                <c:pt idx="189">
                  <c:v>139.15758454404258</c:v>
                </c:pt>
                <c:pt idx="190">
                  <c:v>132.5343826040168</c:v>
                </c:pt>
                <c:pt idx="191">
                  <c:v>111.18821280321558</c:v>
                </c:pt>
                <c:pt idx="192">
                  <c:v>115.79047921471656</c:v>
                </c:pt>
                <c:pt idx="193">
                  <c:v>116.03301765960228</c:v>
                </c:pt>
                <c:pt idx="194">
                  <c:v>106.2259731688292</c:v>
                </c:pt>
                <c:pt idx="195">
                  <c:v>111.5196245609186</c:v>
                </c:pt>
                <c:pt idx="196">
                  <c:v>104.82356852444504</c:v>
                </c:pt>
                <c:pt idx="197">
                  <c:v>87.458799489240889</c:v>
                </c:pt>
                <c:pt idx="198">
                  <c:v>99.598844098597709</c:v>
                </c:pt>
                <c:pt idx="199">
                  <c:v>108.58409069031154</c:v>
                </c:pt>
                <c:pt idx="200">
                  <c:v>97.917361619856067</c:v>
                </c:pt>
                <c:pt idx="201">
                  <c:v>119.31303161760314</c:v>
                </c:pt>
                <c:pt idx="202">
                  <c:v>116.09444653211138</c:v>
                </c:pt>
                <c:pt idx="203">
                  <c:v>120.60242537448521</c:v>
                </c:pt>
                <c:pt idx="204">
                  <c:v>115.35487146385064</c:v>
                </c:pt>
                <c:pt idx="205">
                  <c:v>109.75795771958668</c:v>
                </c:pt>
                <c:pt idx="206">
                  <c:v>121.25058606939454</c:v>
                </c:pt>
                <c:pt idx="207">
                  <c:v>109.99248882470691</c:v>
                </c:pt>
                <c:pt idx="208">
                  <c:v>119.57295708930366</c:v>
                </c:pt>
                <c:pt idx="209">
                  <c:v>128.60415123661892</c:v>
                </c:pt>
                <c:pt idx="210">
                  <c:v>151.85875390387736</c:v>
                </c:pt>
                <c:pt idx="211">
                  <c:v>148.69824435406622</c:v>
                </c:pt>
                <c:pt idx="212">
                  <c:v>180.34645891681814</c:v>
                </c:pt>
                <c:pt idx="213">
                  <c:v>179.8698178071173</c:v>
                </c:pt>
                <c:pt idx="214">
                  <c:v>179.73620900371998</c:v>
                </c:pt>
                <c:pt idx="215">
                  <c:v>171.88266487274197</c:v>
                </c:pt>
                <c:pt idx="216">
                  <c:v>151.00866566851036</c:v>
                </c:pt>
                <c:pt idx="217">
                  <c:v>150.49954184285852</c:v>
                </c:pt>
                <c:pt idx="218">
                  <c:v>155.95688766227573</c:v>
                </c:pt>
                <c:pt idx="219">
                  <c:v>175.52099331945678</c:v>
                </c:pt>
                <c:pt idx="220">
                  <c:v>132.76937041682888</c:v>
                </c:pt>
                <c:pt idx="221">
                  <c:v>112.61291100698737</c:v>
                </c:pt>
                <c:pt idx="222">
                  <c:v>121.59328396710571</c:v>
                </c:pt>
                <c:pt idx="223">
                  <c:v>119.42166460312724</c:v>
                </c:pt>
                <c:pt idx="224">
                  <c:v>103.94293061036784</c:v>
                </c:pt>
                <c:pt idx="225">
                  <c:v>95.930182113999365</c:v>
                </c:pt>
                <c:pt idx="226">
                  <c:v>98.828699361774085</c:v>
                </c:pt>
                <c:pt idx="227">
                  <c:v>98.162635769770603</c:v>
                </c:pt>
                <c:pt idx="228">
                  <c:v>99.954074762227933</c:v>
                </c:pt>
                <c:pt idx="229">
                  <c:v>92.942330811219819</c:v>
                </c:pt>
                <c:pt idx="230">
                  <c:v>83.58498370694241</c:v>
                </c:pt>
                <c:pt idx="231">
                  <c:v>92.629850000417036</c:v>
                </c:pt>
                <c:pt idx="232">
                  <c:v>97.978988314859848</c:v>
                </c:pt>
                <c:pt idx="233">
                  <c:v>89.613112913411442</c:v>
                </c:pt>
                <c:pt idx="234">
                  <c:v>97.266054691149591</c:v>
                </c:pt>
                <c:pt idx="235">
                  <c:v>81.024482713368542</c:v>
                </c:pt>
                <c:pt idx="236">
                  <c:v>75.45017074005824</c:v>
                </c:pt>
                <c:pt idx="237">
                  <c:v>75.696823063728445</c:v>
                </c:pt>
                <c:pt idx="238">
                  <c:v>74.092932607169743</c:v>
                </c:pt>
                <c:pt idx="239">
                  <c:v>70.329857831594211</c:v>
                </c:pt>
                <c:pt idx="240">
                  <c:v>70.603841118783237</c:v>
                </c:pt>
                <c:pt idx="241">
                  <c:v>70.542581062129642</c:v>
                </c:pt>
                <c:pt idx="242">
                  <c:v>70.448925233585612</c:v>
                </c:pt>
                <c:pt idx="243">
                  <c:v>68.537537029602234</c:v>
                </c:pt>
                <c:pt idx="244">
                  <c:v>74.483041838525011</c:v>
                </c:pt>
                <c:pt idx="245">
                  <c:v>70.11961895197652</c:v>
                </c:pt>
                <c:pt idx="246">
                  <c:v>74.183455798639685</c:v>
                </c:pt>
                <c:pt idx="247">
                  <c:v>82.743178818503068</c:v>
                </c:pt>
                <c:pt idx="248">
                  <c:v>101.52968046153801</c:v>
                </c:pt>
                <c:pt idx="249">
                  <c:v>107.80068977216955</c:v>
                </c:pt>
                <c:pt idx="250">
                  <c:v>103.31333518963568</c:v>
                </c:pt>
                <c:pt idx="251">
                  <c:v>86.279742562401751</c:v>
                </c:pt>
                <c:pt idx="252">
                  <c:v>80.711975129365911</c:v>
                </c:pt>
                <c:pt idx="253">
                  <c:v>73.122841162178759</c:v>
                </c:pt>
                <c:pt idx="254">
                  <c:v>78.509219388239813</c:v>
                </c:pt>
                <c:pt idx="255">
                  <c:v>75.950668874001551</c:v>
                </c:pt>
                <c:pt idx="256">
                  <c:v>74.028675850352471</c:v>
                </c:pt>
                <c:pt idx="257">
                  <c:v>64.301381292878887</c:v>
                </c:pt>
                <c:pt idx="258">
                  <c:v>59.992577057612259</c:v>
                </c:pt>
                <c:pt idx="259">
                  <c:v>54.527718664284492</c:v>
                </c:pt>
                <c:pt idx="260">
                  <c:v>51.671904543900474</c:v>
                </c:pt>
                <c:pt idx="261">
                  <c:v>53.59922078474554</c:v>
                </c:pt>
                <c:pt idx="262">
                  <c:v>53.248301863293605</c:v>
                </c:pt>
                <c:pt idx="263">
                  <c:v>53.529089035119654</c:v>
                </c:pt>
                <c:pt idx="264">
                  <c:v>57.437299864563485</c:v>
                </c:pt>
                <c:pt idx="265">
                  <c:v>54.109335680419889</c:v>
                </c:pt>
                <c:pt idx="266">
                  <c:v>63.739245144013751</c:v>
                </c:pt>
                <c:pt idx="267">
                  <c:v>60.124936995763065</c:v>
                </c:pt>
                <c:pt idx="268">
                  <c:v>54.429594067321709</c:v>
                </c:pt>
                <c:pt idx="269">
                  <c:v>54.13867572029838</c:v>
                </c:pt>
                <c:pt idx="270">
                  <c:v>59.070473836531839</c:v>
                </c:pt>
                <c:pt idx="271">
                  <c:v>60.689733613668999</c:v>
                </c:pt>
                <c:pt idx="272">
                  <c:v>67.013704891829377</c:v>
                </c:pt>
                <c:pt idx="273">
                  <c:v>56.164536151456964</c:v>
                </c:pt>
                <c:pt idx="274">
                  <c:v>51.34158488192881</c:v>
                </c:pt>
                <c:pt idx="275">
                  <c:v>43.51116020067041</c:v>
                </c:pt>
                <c:pt idx="276">
                  <c:v>48.908950774874356</c:v>
                </c:pt>
                <c:pt idx="277">
                  <c:v>48.490069653802607</c:v>
                </c:pt>
                <c:pt idx="278">
                  <c:v>45.87816358998316</c:v>
                </c:pt>
                <c:pt idx="279">
                  <c:v>43.749383242501189</c:v>
                </c:pt>
                <c:pt idx="280">
                  <c:v>44.690155276410515</c:v>
                </c:pt>
                <c:pt idx="281">
                  <c:v>43.505130279796077</c:v>
                </c:pt>
                <c:pt idx="282">
                  <c:v>47.060804114752614</c:v>
                </c:pt>
                <c:pt idx="283">
                  <c:v>43.891024069669072</c:v>
                </c:pt>
                <c:pt idx="284">
                  <c:v>44.008673789086259</c:v>
                </c:pt>
                <c:pt idx="285">
                  <c:v>49.694023737969509</c:v>
                </c:pt>
                <c:pt idx="286">
                  <c:v>45.519859296571553</c:v>
                </c:pt>
                <c:pt idx="287">
                  <c:v>44.595041523508456</c:v>
                </c:pt>
                <c:pt idx="288">
                  <c:v>52.412067493631</c:v>
                </c:pt>
                <c:pt idx="289">
                  <c:v>56.754207600328471</c:v>
                </c:pt>
                <c:pt idx="290">
                  <c:v>60.213482718554971</c:v>
                </c:pt>
                <c:pt idx="291">
                  <c:v>55.187175814566352</c:v>
                </c:pt>
                <c:pt idx="292">
                  <c:v>45.985201689175</c:v>
                </c:pt>
                <c:pt idx="293">
                  <c:v>45.890246603834832</c:v>
                </c:pt>
                <c:pt idx="294">
                  <c:v>39.881301454474048</c:v>
                </c:pt>
                <c:pt idx="295">
                  <c:v>39.457626189426925</c:v>
                </c:pt>
                <c:pt idx="296">
                  <c:v>34.308073227362989</c:v>
                </c:pt>
                <c:pt idx="297">
                  <c:v>32.409362428811228</c:v>
                </c:pt>
                <c:pt idx="298">
                  <c:v>26.92855553182897</c:v>
                </c:pt>
                <c:pt idx="299">
                  <c:v>27.587050514998371</c:v>
                </c:pt>
                <c:pt idx="300">
                  <c:v>29.668647835923007</c:v>
                </c:pt>
                <c:pt idx="301">
                  <c:v>24.336269790154265</c:v>
                </c:pt>
                <c:pt idx="302">
                  <c:v>20.831174776170762</c:v>
                </c:pt>
                <c:pt idx="303">
                  <c:v>19.520602072636219</c:v>
                </c:pt>
                <c:pt idx="304">
                  <c:v>18.947950013784492</c:v>
                </c:pt>
                <c:pt idx="305">
                  <c:v>22.507903876020357</c:v>
                </c:pt>
                <c:pt idx="306">
                  <c:v>22.434110808561247</c:v>
                </c:pt>
                <c:pt idx="307">
                  <c:v>23.316181099757156</c:v>
                </c:pt>
                <c:pt idx="308">
                  <c:v>25.656398313806715</c:v>
                </c:pt>
                <c:pt idx="309">
                  <c:v>25.554278663970745</c:v>
                </c:pt>
                <c:pt idx="310">
                  <c:v>24.038299615921996</c:v>
                </c:pt>
                <c:pt idx="311">
                  <c:v>22.710300120217354</c:v>
                </c:pt>
                <c:pt idx="312">
                  <c:v>23.393350659555765</c:v>
                </c:pt>
                <c:pt idx="313">
                  <c:v>26.035289141696236</c:v>
                </c:pt>
                <c:pt idx="314">
                  <c:v>25.500183036881282</c:v>
                </c:pt>
                <c:pt idx="315">
                  <c:v>29.710816334928484</c:v>
                </c:pt>
                <c:pt idx="316">
                  <c:v>33.817946932803224</c:v>
                </c:pt>
                <c:pt idx="317">
                  <c:v>32.094429087710857</c:v>
                </c:pt>
                <c:pt idx="318">
                  <c:v>28.919733298598057</c:v>
                </c:pt>
                <c:pt idx="319">
                  <c:v>29.616100792823659</c:v>
                </c:pt>
                <c:pt idx="320">
                  <c:v>32.409594108617121</c:v>
                </c:pt>
                <c:pt idx="321">
                  <c:v>34.166097478529998</c:v>
                </c:pt>
                <c:pt idx="322">
                  <c:v>37.791125480905784</c:v>
                </c:pt>
                <c:pt idx="323">
                  <c:v>39.566735637190668</c:v>
                </c:pt>
                <c:pt idx="324">
                  <c:v>42.057558579279792</c:v>
                </c:pt>
                <c:pt idx="325">
                  <c:v>42.39819484538225</c:v>
                </c:pt>
                <c:pt idx="326">
                  <c:v>41.592744694399201</c:v>
                </c:pt>
                <c:pt idx="327">
                  <c:v>50.457078028896909</c:v>
                </c:pt>
                <c:pt idx="328">
                  <c:v>54.399485413101104</c:v>
                </c:pt>
                <c:pt idx="329">
                  <c:v>51.672136614830833</c:v>
                </c:pt>
                <c:pt idx="330">
                  <c:v>58.668956395443011</c:v>
                </c:pt>
                <c:pt idx="331">
                  <c:v>65.369017068894038</c:v>
                </c:pt>
                <c:pt idx="332">
                  <c:v>58.049304494073702</c:v>
                </c:pt>
                <c:pt idx="333">
                  <c:v>58.245313908890438</c:v>
                </c:pt>
                <c:pt idx="334">
                  <c:v>57.687912882581969</c:v>
                </c:pt>
                <c:pt idx="335">
                  <c:v>62.459231578942934</c:v>
                </c:pt>
                <c:pt idx="336">
                  <c:v>53.886039743023659</c:v>
                </c:pt>
                <c:pt idx="337">
                  <c:v>54.083906092408988</c:v>
                </c:pt>
                <c:pt idx="338">
                  <c:v>50.347079583074787</c:v>
                </c:pt>
                <c:pt idx="339">
                  <c:v>52.575253444998076</c:v>
                </c:pt>
                <c:pt idx="340">
                  <c:v>55.962401246440947</c:v>
                </c:pt>
                <c:pt idx="341">
                  <c:v>65.174437571843299</c:v>
                </c:pt>
                <c:pt idx="342">
                  <c:v>55.832608775102237</c:v>
                </c:pt>
                <c:pt idx="343">
                  <c:v>63.010209081559722</c:v>
                </c:pt>
                <c:pt idx="344">
                  <c:v>60.073806453289372</c:v>
                </c:pt>
                <c:pt idx="345">
                  <c:v>64.960810813429845</c:v>
                </c:pt>
                <c:pt idx="346">
                  <c:v>62.668185877009165</c:v>
                </c:pt>
                <c:pt idx="347">
                  <c:v>66.805555983305524</c:v>
                </c:pt>
                <c:pt idx="348">
                  <c:v>60.154073810103469</c:v>
                </c:pt>
                <c:pt idx="349">
                  <c:v>54.83424395186141</c:v>
                </c:pt>
                <c:pt idx="350">
                  <c:v>65.789939212306095</c:v>
                </c:pt>
                <c:pt idx="351">
                  <c:v>65.659220827936053</c:v>
                </c:pt>
                <c:pt idx="352">
                  <c:v>69.422786399734221</c:v>
                </c:pt>
                <c:pt idx="353">
                  <c:v>67.761381259681357</c:v>
                </c:pt>
                <c:pt idx="354">
                  <c:v>58.82312785913917</c:v>
                </c:pt>
                <c:pt idx="355">
                  <c:v>55.777715228196634</c:v>
                </c:pt>
                <c:pt idx="356">
                  <c:v>61.405099940480873</c:v>
                </c:pt>
                <c:pt idx="357">
                  <c:v>62.324018828882444</c:v>
                </c:pt>
                <c:pt idx="358">
                  <c:v>68.825852424653874</c:v>
                </c:pt>
                <c:pt idx="359">
                  <c:v>72.905370757994859</c:v>
                </c:pt>
                <c:pt idx="360">
                  <c:v>82.73353757774349</c:v>
                </c:pt>
                <c:pt idx="361">
                  <c:v>70.887412512479713</c:v>
                </c:pt>
                <c:pt idx="362">
                  <c:v>61.811734969400142</c:v>
                </c:pt>
                <c:pt idx="363">
                  <c:v>67.744222153817631</c:v>
                </c:pt>
                <c:pt idx="364">
                  <c:v>73.02677547268452</c:v>
                </c:pt>
                <c:pt idx="365">
                  <c:v>79.464494264910172</c:v>
                </c:pt>
                <c:pt idx="366">
                  <c:v>92.107467980366295</c:v>
                </c:pt>
                <c:pt idx="367">
                  <c:v>95.643206212005836</c:v>
                </c:pt>
                <c:pt idx="368">
                  <c:v>87.877073029906811</c:v>
                </c:pt>
                <c:pt idx="369">
                  <c:v>96.225562101620454</c:v>
                </c:pt>
                <c:pt idx="370">
                  <c:v>86.304968826777838</c:v>
                </c:pt>
                <c:pt idx="371">
                  <c:v>79.854454221632608</c:v>
                </c:pt>
                <c:pt idx="372">
                  <c:v>71.884601010595787</c:v>
                </c:pt>
                <c:pt idx="373">
                  <c:v>69.527253276658953</c:v>
                </c:pt>
                <c:pt idx="374">
                  <c:v>75.148487050374342</c:v>
                </c:pt>
                <c:pt idx="375">
                  <c:v>71.201062254448871</c:v>
                </c:pt>
                <c:pt idx="376">
                  <c:v>81.938349062138869</c:v>
                </c:pt>
                <c:pt idx="377">
                  <c:v>78.107356790704955</c:v>
                </c:pt>
                <c:pt idx="378">
                  <c:v>65.01242668066898</c:v>
                </c:pt>
                <c:pt idx="379">
                  <c:v>68.35091385230777</c:v>
                </c:pt>
                <c:pt idx="380">
                  <c:v>67.970178449973304</c:v>
                </c:pt>
                <c:pt idx="381">
                  <c:v>73.677656208979272</c:v>
                </c:pt>
                <c:pt idx="382">
                  <c:v>71.642385417128054</c:v>
                </c:pt>
                <c:pt idx="383">
                  <c:v>80.593639017290556</c:v>
                </c:pt>
                <c:pt idx="384">
                  <c:v>84.995661152222752</c:v>
                </c:pt>
                <c:pt idx="385">
                  <c:v>78.711262512077766</c:v>
                </c:pt>
                <c:pt idx="386">
                  <c:v>77.830500856281191</c:v>
                </c:pt>
                <c:pt idx="387">
                  <c:v>82.985800985984639</c:v>
                </c:pt>
                <c:pt idx="388">
                  <c:v>82.091677103657389</c:v>
                </c:pt>
                <c:pt idx="389">
                  <c:v>63.498029384895993</c:v>
                </c:pt>
                <c:pt idx="390">
                  <c:v>64.793904220909425</c:v>
                </c:pt>
                <c:pt idx="391">
                  <c:v>67.177504529456741</c:v>
                </c:pt>
                <c:pt idx="392">
                  <c:v>68.150243524072778</c:v>
                </c:pt>
                <c:pt idx="393">
                  <c:v>55.374458731512462</c:v>
                </c:pt>
                <c:pt idx="394">
                  <c:v>58.088813649682578</c:v>
                </c:pt>
                <c:pt idx="395">
                  <c:v>61.911631008521432</c:v>
                </c:pt>
                <c:pt idx="396">
                  <c:v>64.180165800054908</c:v>
                </c:pt>
                <c:pt idx="397">
                  <c:v>56.049234928567138</c:v>
                </c:pt>
                <c:pt idx="398">
                  <c:v>49.51126122309951</c:v>
                </c:pt>
                <c:pt idx="399">
                  <c:v>50.392189693449239</c:v>
                </c:pt>
                <c:pt idx="400">
                  <c:v>51.286017255331458</c:v>
                </c:pt>
                <c:pt idx="401">
                  <c:v>55.675267209365927</c:v>
                </c:pt>
                <c:pt idx="402">
                  <c:v>56.154260829960641</c:v>
                </c:pt>
                <c:pt idx="403">
                  <c:v>49.523287028036847</c:v>
                </c:pt>
                <c:pt idx="404">
                  <c:v>51.792753037422827</c:v>
                </c:pt>
                <c:pt idx="405">
                  <c:v>53.420620099582131</c:v>
                </c:pt>
                <c:pt idx="406">
                  <c:v>49.197992059117176</c:v>
                </c:pt>
                <c:pt idx="407">
                  <c:v>50.689687792915976</c:v>
                </c:pt>
                <c:pt idx="408">
                  <c:v>55.203359186045105</c:v>
                </c:pt>
                <c:pt idx="409">
                  <c:v>58.420628528007995</c:v>
                </c:pt>
                <c:pt idx="410">
                  <c:v>58.157946769523711</c:v>
                </c:pt>
                <c:pt idx="411">
                  <c:v>58.100942219844306</c:v>
                </c:pt>
                <c:pt idx="412">
                  <c:v>48.614162278301293</c:v>
                </c:pt>
                <c:pt idx="413">
                  <c:v>48.664497655930731</c:v>
                </c:pt>
                <c:pt idx="414">
                  <c:v>48.997027266880274</c:v>
                </c:pt>
                <c:pt idx="415">
                  <c:v>54.335044342388336</c:v>
                </c:pt>
                <c:pt idx="416">
                  <c:v>55.434937077265467</c:v>
                </c:pt>
                <c:pt idx="417">
                  <c:v>52.963587244742243</c:v>
                </c:pt>
                <c:pt idx="418">
                  <c:v>50.116856523371027</c:v>
                </c:pt>
                <c:pt idx="419">
                  <c:v>53.726219886003733</c:v>
                </c:pt>
                <c:pt idx="420">
                  <c:v>52.494886182735009</c:v>
                </c:pt>
                <c:pt idx="421">
                  <c:v>48.739610272260705</c:v>
                </c:pt>
                <c:pt idx="422">
                  <c:v>44.95808610465577</c:v>
                </c:pt>
                <c:pt idx="423">
                  <c:v>43.014936829233541</c:v>
                </c:pt>
                <c:pt idx="424">
                  <c:v>38.320552770929375</c:v>
                </c:pt>
                <c:pt idx="425">
                  <c:v>36.315568931905474</c:v>
                </c:pt>
                <c:pt idx="426">
                  <c:v>41.06748595602901</c:v>
                </c:pt>
                <c:pt idx="427">
                  <c:v>39.88749740101089</c:v>
                </c:pt>
                <c:pt idx="428">
                  <c:v>37.337216582494996</c:v>
                </c:pt>
                <c:pt idx="429">
                  <c:v>37.760677912152737</c:v>
                </c:pt>
                <c:pt idx="430">
                  <c:v>30.364213962631855</c:v>
                </c:pt>
                <c:pt idx="431">
                  <c:v>31.415279633681816</c:v>
                </c:pt>
                <c:pt idx="432">
                  <c:v>26.870716906607406</c:v>
                </c:pt>
                <c:pt idx="433">
                  <c:v>24.561995175807255</c:v>
                </c:pt>
                <c:pt idx="434">
                  <c:v>25.334823320318378</c:v>
                </c:pt>
                <c:pt idx="435">
                  <c:v>23.03763786066677</c:v>
                </c:pt>
                <c:pt idx="436">
                  <c:v>26.88428719565627</c:v>
                </c:pt>
                <c:pt idx="437">
                  <c:v>27.155408530689094</c:v>
                </c:pt>
                <c:pt idx="438">
                  <c:v>29.376196327111774</c:v>
                </c:pt>
                <c:pt idx="439">
                  <c:v>28.418247826253609</c:v>
                </c:pt>
                <c:pt idx="440">
                  <c:v>23.864579120702441</c:v>
                </c:pt>
                <c:pt idx="441">
                  <c:v>23.776827512834359</c:v>
                </c:pt>
                <c:pt idx="442">
                  <c:v>24.10844588282292</c:v>
                </c:pt>
                <c:pt idx="443">
                  <c:v>25.570353902919795</c:v>
                </c:pt>
                <c:pt idx="444">
                  <c:v>19.433098196846796</c:v>
                </c:pt>
                <c:pt idx="445">
                  <c:v>18.775353136188937</c:v>
                </c:pt>
                <c:pt idx="446">
                  <c:v>18.745583498908879</c:v>
                </c:pt>
                <c:pt idx="447">
                  <c:v>21.535935588430515</c:v>
                </c:pt>
                <c:pt idx="448">
                  <c:v>23.436829749956317</c:v>
                </c:pt>
                <c:pt idx="449">
                  <c:v>24.554401232630617</c:v>
                </c:pt>
                <c:pt idx="450">
                  <c:v>22.722996194336638</c:v>
                </c:pt>
                <c:pt idx="451">
                  <c:v>26.446406269456279</c:v>
                </c:pt>
                <c:pt idx="452">
                  <c:v>30.764449165803025</c:v>
                </c:pt>
                <c:pt idx="453">
                  <c:v>23.027560811083742</c:v>
                </c:pt>
                <c:pt idx="454">
                  <c:v>28.561329732072082</c:v>
                </c:pt>
                <c:pt idx="455">
                  <c:v>27.115726131234329</c:v>
                </c:pt>
                <c:pt idx="456">
                  <c:v>25.662957307660726</c:v>
                </c:pt>
                <c:pt idx="457">
                  <c:v>23.099327864252015</c:v>
                </c:pt>
                <c:pt idx="458">
                  <c:v>21.943037092029716</c:v>
                </c:pt>
                <c:pt idx="459">
                  <c:v>20.400036572875269</c:v>
                </c:pt>
                <c:pt idx="460">
                  <c:v>20.507304944788903</c:v>
                </c:pt>
                <c:pt idx="461">
                  <c:v>23.951527905838027</c:v>
                </c:pt>
                <c:pt idx="462">
                  <c:v>17.967537164146247</c:v>
                </c:pt>
                <c:pt idx="463">
                  <c:v>18.775759558447511</c:v>
                </c:pt>
                <c:pt idx="464">
                  <c:v>20.150726067329416</c:v>
                </c:pt>
                <c:pt idx="465">
                  <c:v>18.820654479716797</c:v>
                </c:pt>
                <c:pt idx="466">
                  <c:v>17.362409204012003</c:v>
                </c:pt>
                <c:pt idx="467">
                  <c:v>15.995769208384779</c:v>
                </c:pt>
                <c:pt idx="468">
                  <c:v>15.732970706016426</c:v>
                </c:pt>
                <c:pt idx="469">
                  <c:v>16.587195387098209</c:v>
                </c:pt>
                <c:pt idx="470">
                  <c:v>18.535740544960124</c:v>
                </c:pt>
                <c:pt idx="471">
                  <c:v>19.055636551835502</c:v>
                </c:pt>
                <c:pt idx="472">
                  <c:v>17.156793282110783</c:v>
                </c:pt>
                <c:pt idx="473">
                  <c:v>15.202348533554616</c:v>
                </c:pt>
                <c:pt idx="474">
                  <c:v>15.96345899676848</c:v>
                </c:pt>
                <c:pt idx="475">
                  <c:v>16.61437739079436</c:v>
                </c:pt>
                <c:pt idx="476">
                  <c:v>17.489786794439251</c:v>
                </c:pt>
                <c:pt idx="477">
                  <c:v>16.298024451984276</c:v>
                </c:pt>
                <c:pt idx="478">
                  <c:v>15.714182474459541</c:v>
                </c:pt>
                <c:pt idx="479">
                  <c:v>14.69754509211052</c:v>
                </c:pt>
                <c:pt idx="480">
                  <c:v>16.597347455204197</c:v>
                </c:pt>
                <c:pt idx="481">
                  <c:v>19.134493160399661</c:v>
                </c:pt>
                <c:pt idx="482">
                  <c:v>17.719974836395465</c:v>
                </c:pt>
                <c:pt idx="483">
                  <c:v>20.500566165202276</c:v>
                </c:pt>
                <c:pt idx="484">
                  <c:v>20.666663553565392</c:v>
                </c:pt>
                <c:pt idx="485">
                  <c:v>23.06183850042661</c:v>
                </c:pt>
                <c:pt idx="486">
                  <c:v>25.278054561585058</c:v>
                </c:pt>
                <c:pt idx="487">
                  <c:v>24.265566825058311</c:v>
                </c:pt>
                <c:pt idx="488">
                  <c:v>23.047498738521611</c:v>
                </c:pt>
                <c:pt idx="489">
                  <c:v>24.493252218174092</c:v>
                </c:pt>
                <c:pt idx="490">
                  <c:v>22.60672460842698</c:v>
                </c:pt>
                <c:pt idx="491">
                  <c:v>25.342407936304035</c:v>
                </c:pt>
                <c:pt idx="492">
                  <c:v>27.13341655061221</c:v>
                </c:pt>
                <c:pt idx="493">
                  <c:v>25.700268675446832</c:v>
                </c:pt>
                <c:pt idx="494">
                  <c:v>25.215853232368858</c:v>
                </c:pt>
                <c:pt idx="495">
                  <c:v>24.760564339957153</c:v>
                </c:pt>
                <c:pt idx="496">
                  <c:v>27.269941823276127</c:v>
                </c:pt>
                <c:pt idx="497">
                  <c:v>26.406285660293381</c:v>
                </c:pt>
                <c:pt idx="498">
                  <c:v>24.48911455271098</c:v>
                </c:pt>
                <c:pt idx="499">
                  <c:v>28.967961367428259</c:v>
                </c:pt>
                <c:pt idx="500">
                  <c:v>28.571624716308886</c:v>
                </c:pt>
                <c:pt idx="501">
                  <c:v>29.246127533219546</c:v>
                </c:pt>
                <c:pt idx="502">
                  <c:v>30.000589230333581</c:v>
                </c:pt>
                <c:pt idx="503">
                  <c:v>33.619763527706326</c:v>
                </c:pt>
                <c:pt idx="504">
                  <c:v>32.821964252607181</c:v>
                </c:pt>
                <c:pt idx="505">
                  <c:v>32.172108752353552</c:v>
                </c:pt>
                <c:pt idx="506">
                  <c:v>29.989489687296885</c:v>
                </c:pt>
                <c:pt idx="507">
                  <c:v>31.904810806162342</c:v>
                </c:pt>
                <c:pt idx="508">
                  <c:v>29.459928713683333</c:v>
                </c:pt>
                <c:pt idx="509">
                  <c:v>31.078264798405414</c:v>
                </c:pt>
                <c:pt idx="510">
                  <c:v>38.085967317992704</c:v>
                </c:pt>
                <c:pt idx="511">
                  <c:v>37.712941739242744</c:v>
                </c:pt>
                <c:pt idx="512">
                  <c:v>40.826723354081906</c:v>
                </c:pt>
                <c:pt idx="513">
                  <c:v>37.71259715630169</c:v>
                </c:pt>
                <c:pt idx="514">
                  <c:v>35.565985174575765</c:v>
                </c:pt>
                <c:pt idx="515">
                  <c:v>33.558448374617548</c:v>
                </c:pt>
                <c:pt idx="516">
                  <c:v>29.958802238162082</c:v>
                </c:pt>
                <c:pt idx="517">
                  <c:v>25.942568977357357</c:v>
                </c:pt>
                <c:pt idx="518">
                  <c:v>30.259583571713897</c:v>
                </c:pt>
                <c:pt idx="519">
                  <c:v>33.522908747258384</c:v>
                </c:pt>
                <c:pt idx="520">
                  <c:v>34.500623298772403</c:v>
                </c:pt>
                <c:pt idx="521">
                  <c:v>34.377381380393217</c:v>
                </c:pt>
                <c:pt idx="522">
                  <c:v>34.067605451801427</c:v>
                </c:pt>
                <c:pt idx="523">
                  <c:v>31.010165814693863</c:v>
                </c:pt>
                <c:pt idx="524">
                  <c:v>33.707459911671734</c:v>
                </c:pt>
                <c:pt idx="525">
                  <c:v>40.472111450081314</c:v>
                </c:pt>
                <c:pt idx="526">
                  <c:v>44.109346106146063</c:v>
                </c:pt>
                <c:pt idx="527">
                  <c:v>40.16521979972844</c:v>
                </c:pt>
                <c:pt idx="528">
                  <c:v>42.016068556381647</c:v>
                </c:pt>
                <c:pt idx="529">
                  <c:v>44.602033676351063</c:v>
                </c:pt>
                <c:pt idx="530">
                  <c:v>39.780562230933874</c:v>
                </c:pt>
                <c:pt idx="531">
                  <c:v>40.886872666524248</c:v>
                </c:pt>
                <c:pt idx="532">
                  <c:v>38.226304500598182</c:v>
                </c:pt>
                <c:pt idx="533">
                  <c:v>40.219090264465962</c:v>
                </c:pt>
                <c:pt idx="534">
                  <c:v>42.29422044685078</c:v>
                </c:pt>
                <c:pt idx="535">
                  <c:v>43.271316731962081</c:v>
                </c:pt>
                <c:pt idx="536">
                  <c:v>44.445519485094465</c:v>
                </c:pt>
                <c:pt idx="537">
                  <c:v>45.191606151490404</c:v>
                </c:pt>
                <c:pt idx="538">
                  <c:v>40.363169332146718</c:v>
                </c:pt>
                <c:pt idx="539">
                  <c:v>50.715668197443577</c:v>
                </c:pt>
                <c:pt idx="540">
                  <c:v>49.477588221822238</c:v>
                </c:pt>
                <c:pt idx="541">
                  <c:v>54.053448774540691</c:v>
                </c:pt>
                <c:pt idx="542">
                  <c:v>45.684201082367672</c:v>
                </c:pt>
                <c:pt idx="543">
                  <c:v>47.506342577111823</c:v>
                </c:pt>
                <c:pt idx="544">
                  <c:v>49.548248597469787</c:v>
                </c:pt>
                <c:pt idx="545">
                  <c:v>56.236469219490786</c:v>
                </c:pt>
                <c:pt idx="546">
                  <c:v>55.266312013723748</c:v>
                </c:pt>
                <c:pt idx="547">
                  <c:v>57.283745869515734</c:v>
                </c:pt>
                <c:pt idx="548">
                  <c:v>53.397898760704187</c:v>
                </c:pt>
                <c:pt idx="549">
                  <c:v>57.377074074241754</c:v>
                </c:pt>
                <c:pt idx="550">
                  <c:v>60.75594297073156</c:v>
                </c:pt>
                <c:pt idx="551">
                  <c:v>51.420100658363253</c:v>
                </c:pt>
                <c:pt idx="552">
                  <c:v>55.97871117154456</c:v>
                </c:pt>
                <c:pt idx="553">
                  <c:v>64.700514540373689</c:v>
                </c:pt>
                <c:pt idx="554">
                  <c:v>70.035446882542317</c:v>
                </c:pt>
                <c:pt idx="555">
                  <c:v>64.060751113881835</c:v>
                </c:pt>
                <c:pt idx="556">
                  <c:v>61.189587880495054</c:v>
                </c:pt>
                <c:pt idx="557">
                  <c:v>52.976300693298604</c:v>
                </c:pt>
                <c:pt idx="558">
                  <c:v>50.379764114821633</c:v>
                </c:pt>
                <c:pt idx="559">
                  <c:v>47.858643901472924</c:v>
                </c:pt>
                <c:pt idx="560">
                  <c:v>44.794448378349166</c:v>
                </c:pt>
                <c:pt idx="561">
                  <c:v>50.568522823696078</c:v>
                </c:pt>
                <c:pt idx="562">
                  <c:v>48.12473200790739</c:v>
                </c:pt>
                <c:pt idx="563">
                  <c:v>53.089869248469988</c:v>
                </c:pt>
                <c:pt idx="564">
                  <c:v>55.550315997399117</c:v>
                </c:pt>
                <c:pt idx="565">
                  <c:v>49.863207632797845</c:v>
                </c:pt>
                <c:pt idx="566">
                  <c:v>45.212876763540429</c:v>
                </c:pt>
                <c:pt idx="567">
                  <c:v>48.555036830753025</c:v>
                </c:pt>
                <c:pt idx="568">
                  <c:v>49.518337613491816</c:v>
                </c:pt>
                <c:pt idx="569">
                  <c:v>45.350969701499032</c:v>
                </c:pt>
                <c:pt idx="570">
                  <c:v>39.840721679161412</c:v>
                </c:pt>
                <c:pt idx="571">
                  <c:v>40.079288311456793</c:v>
                </c:pt>
                <c:pt idx="572">
                  <c:v>33.781525733400045</c:v>
                </c:pt>
                <c:pt idx="573">
                  <c:v>33.194112951296837</c:v>
                </c:pt>
                <c:pt idx="574">
                  <c:v>29.722940720899448</c:v>
                </c:pt>
                <c:pt idx="575">
                  <c:v>32.431743170284513</c:v>
                </c:pt>
                <c:pt idx="576">
                  <c:v>29.888427109753174</c:v>
                </c:pt>
                <c:pt idx="577">
                  <c:v>31.317154908260068</c:v>
                </c:pt>
                <c:pt idx="578">
                  <c:v>28.467103500500215</c:v>
                </c:pt>
                <c:pt idx="579">
                  <c:v>26.650853390307297</c:v>
                </c:pt>
                <c:pt idx="580">
                  <c:v>26.182896428460442</c:v>
                </c:pt>
                <c:pt idx="581">
                  <c:v>28.078309600415057</c:v>
                </c:pt>
                <c:pt idx="582">
                  <c:v>24.079208249720637</c:v>
                </c:pt>
                <c:pt idx="583">
                  <c:v>24.510041931850843</c:v>
                </c:pt>
                <c:pt idx="584">
                  <c:v>25.990504894739079</c:v>
                </c:pt>
                <c:pt idx="585">
                  <c:v>25.159484878707563</c:v>
                </c:pt>
                <c:pt idx="586">
                  <c:v>31.424213404871615</c:v>
                </c:pt>
                <c:pt idx="587">
                  <c:v>29.402404901655544</c:v>
                </c:pt>
                <c:pt idx="588">
                  <c:v>30.023529283884329</c:v>
                </c:pt>
                <c:pt idx="589">
                  <c:v>26.529612998599475</c:v>
                </c:pt>
                <c:pt idx="590">
                  <c:v>29.17920857058882</c:v>
                </c:pt>
                <c:pt idx="591">
                  <c:v>27.25166934991001</c:v>
                </c:pt>
                <c:pt idx="592">
                  <c:v>23.587368737652252</c:v>
                </c:pt>
                <c:pt idx="593">
                  <c:v>23.19370457499512</c:v>
                </c:pt>
                <c:pt idx="594">
                  <c:v>23.1726602926664</c:v>
                </c:pt>
                <c:pt idx="595">
                  <c:v>25.774463916062768</c:v>
                </c:pt>
                <c:pt idx="596">
                  <c:v>25.063135087609727</c:v>
                </c:pt>
                <c:pt idx="597">
                  <c:v>29.659694959958539</c:v>
                </c:pt>
                <c:pt idx="598">
                  <c:v>28.163153853535213</c:v>
                </c:pt>
                <c:pt idx="599">
                  <c:v>29.534206578152318</c:v>
                </c:pt>
                <c:pt idx="600">
                  <c:v>28.952961047123559</c:v>
                </c:pt>
                <c:pt idx="601">
                  <c:v>25.98137265097569</c:v>
                </c:pt>
                <c:pt idx="602">
                  <c:v>25.210568185642913</c:v>
                </c:pt>
                <c:pt idx="603">
                  <c:v>24.029137532869829</c:v>
                </c:pt>
                <c:pt idx="604">
                  <c:v>24.178202351079889</c:v>
                </c:pt>
                <c:pt idx="605">
                  <c:v>22.393081313340133</c:v>
                </c:pt>
                <c:pt idx="606">
                  <c:v>24.524460764050236</c:v>
                </c:pt>
                <c:pt idx="607">
                  <c:v>28.297675250485469</c:v>
                </c:pt>
                <c:pt idx="608">
                  <c:v>26.370983269285638</c:v>
                </c:pt>
                <c:pt idx="609">
                  <c:v>27.971752397043396</c:v>
                </c:pt>
                <c:pt idx="610">
                  <c:v>26.359520550059585</c:v>
                </c:pt>
                <c:pt idx="611">
                  <c:v>25.766940308241832</c:v>
                </c:pt>
                <c:pt idx="612">
                  <c:v>25.306399229845045</c:v>
                </c:pt>
                <c:pt idx="613">
                  <c:v>29.994930022580576</c:v>
                </c:pt>
                <c:pt idx="614">
                  <c:v>29.59605006341603</c:v>
                </c:pt>
                <c:pt idx="615">
                  <c:v>27.203032629460878</c:v>
                </c:pt>
                <c:pt idx="616">
                  <c:v>27.592571730133791</c:v>
                </c:pt>
                <c:pt idx="617">
                  <c:v>29.724584009458464</c:v>
                </c:pt>
                <c:pt idx="618">
                  <c:v>27.16628569910716</c:v>
                </c:pt>
                <c:pt idx="619">
                  <c:v>28.730709504321887</c:v>
                </c:pt>
                <c:pt idx="620">
                  <c:v>29.358692406732221</c:v>
                </c:pt>
                <c:pt idx="621">
                  <c:v>25.302150988400687</c:v>
                </c:pt>
                <c:pt idx="622">
                  <c:v>28.046759916136889</c:v>
                </c:pt>
                <c:pt idx="623">
                  <c:v>28.217412987873971</c:v>
                </c:pt>
                <c:pt idx="624">
                  <c:v>28.80098570885017</c:v>
                </c:pt>
                <c:pt idx="625">
                  <c:v>29.149543220622782</c:v>
                </c:pt>
                <c:pt idx="626">
                  <c:v>33.111088785821323</c:v>
                </c:pt>
                <c:pt idx="627">
                  <c:v>32.720006898615338</c:v>
                </c:pt>
                <c:pt idx="628">
                  <c:v>28.817458650557437</c:v>
                </c:pt>
                <c:pt idx="629">
                  <c:v>25.947600294314011</c:v>
                </c:pt>
                <c:pt idx="630">
                  <c:v>26.42968252786472</c:v>
                </c:pt>
                <c:pt idx="631">
                  <c:v>23.324413858745192</c:v>
                </c:pt>
                <c:pt idx="632">
                  <c:v>25.519622789890612</c:v>
                </c:pt>
                <c:pt idx="633">
                  <c:v>28.416317436047326</c:v>
                </c:pt>
                <c:pt idx="634">
                  <c:v>28.024477244598653</c:v>
                </c:pt>
                <c:pt idx="635">
                  <c:v>23.771663542268577</c:v>
                </c:pt>
                <c:pt idx="636">
                  <c:v>27.204202195571398</c:v>
                </c:pt>
                <c:pt idx="637">
                  <c:v>32.156003135091112</c:v>
                </c:pt>
                <c:pt idx="638">
                  <c:v>33.330705475561885</c:v>
                </c:pt>
                <c:pt idx="639">
                  <c:v>34.628542035748218</c:v>
                </c:pt>
                <c:pt idx="640">
                  <c:v>32.964144210870003</c:v>
                </c:pt>
                <c:pt idx="641">
                  <c:v>32.40702795109717</c:v>
                </c:pt>
                <c:pt idx="642">
                  <c:v>37.365078122878209</c:v>
                </c:pt>
                <c:pt idx="643">
                  <c:v>43.285856284660397</c:v>
                </c:pt>
                <c:pt idx="644">
                  <c:v>37.176749668236042</c:v>
                </c:pt>
                <c:pt idx="645">
                  <c:v>36.38944925097956</c:v>
                </c:pt>
                <c:pt idx="646">
                  <c:v>42.670490050183282</c:v>
                </c:pt>
                <c:pt idx="647">
                  <c:v>41.051026536415833</c:v>
                </c:pt>
                <c:pt idx="648">
                  <c:v>34.196015589394392</c:v>
                </c:pt>
                <c:pt idx="649">
                  <c:v>31.832169352498305</c:v>
                </c:pt>
                <c:pt idx="650">
                  <c:v>31.013694041395016</c:v>
                </c:pt>
                <c:pt idx="651">
                  <c:v>25.859737227254392</c:v>
                </c:pt>
                <c:pt idx="652">
                  <c:v>30.771178480997008</c:v>
                </c:pt>
                <c:pt idx="653">
                  <c:v>24.459586919066002</c:v>
                </c:pt>
                <c:pt idx="654">
                  <c:v>24.334064152331134</c:v>
                </c:pt>
                <c:pt idx="655">
                  <c:v>19.865217326486874</c:v>
                </c:pt>
                <c:pt idx="656">
                  <c:v>21.274558526564473</c:v>
                </c:pt>
                <c:pt idx="657">
                  <c:v>22.990738553575589</c:v>
                </c:pt>
                <c:pt idx="658">
                  <c:v>20.926704924568103</c:v>
                </c:pt>
                <c:pt idx="659">
                  <c:v>20.475485115323011</c:v>
                </c:pt>
                <c:pt idx="660">
                  <c:v>18.221397802096192</c:v>
                </c:pt>
                <c:pt idx="661">
                  <c:v>20.028476553996999</c:v>
                </c:pt>
                <c:pt idx="662">
                  <c:v>18.688623456849758</c:v>
                </c:pt>
                <c:pt idx="663">
                  <c:v>16.959469451765703</c:v>
                </c:pt>
                <c:pt idx="664">
                  <c:v>18.215614268091805</c:v>
                </c:pt>
                <c:pt idx="665">
                  <c:v>17.286850274017581</c:v>
                </c:pt>
                <c:pt idx="666">
                  <c:v>17.087637320696665</c:v>
                </c:pt>
                <c:pt idx="667">
                  <c:v>17.474300956611707</c:v>
                </c:pt>
                <c:pt idx="668">
                  <c:v>18.2077969001528</c:v>
                </c:pt>
                <c:pt idx="669">
                  <c:v>18.15675274139198</c:v>
                </c:pt>
                <c:pt idx="670">
                  <c:v>18.479212311353919</c:v>
                </c:pt>
                <c:pt idx="671">
                  <c:v>16.884366251121548</c:v>
                </c:pt>
                <c:pt idx="672">
                  <c:v>18.328790491272837</c:v>
                </c:pt>
                <c:pt idx="673">
                  <c:v>16.504982949868065</c:v>
                </c:pt>
                <c:pt idx="674">
                  <c:v>14.141933729189981</c:v>
                </c:pt>
                <c:pt idx="675">
                  <c:v>16.471130904628868</c:v>
                </c:pt>
                <c:pt idx="676">
                  <c:v>17.987537737155368</c:v>
                </c:pt>
                <c:pt idx="677">
                  <c:v>17.373960706834506</c:v>
                </c:pt>
                <c:pt idx="678">
                  <c:v>15.1090334733925</c:v>
                </c:pt>
                <c:pt idx="679">
                  <c:v>15.619668934348597</c:v>
                </c:pt>
                <c:pt idx="680">
                  <c:v>16.81464637409621</c:v>
                </c:pt>
                <c:pt idx="681">
                  <c:v>15.476632990434512</c:v>
                </c:pt>
                <c:pt idx="682">
                  <c:v>15.654836481624699</c:v>
                </c:pt>
                <c:pt idx="683">
                  <c:v>14.396601798591584</c:v>
                </c:pt>
                <c:pt idx="684">
                  <c:v>14.5559313045491</c:v>
                </c:pt>
                <c:pt idx="685">
                  <c:v>15.473125934775913</c:v>
                </c:pt>
                <c:pt idx="686">
                  <c:v>13.940906451299067</c:v>
                </c:pt>
                <c:pt idx="687">
                  <c:v>11.419132311003898</c:v>
                </c:pt>
                <c:pt idx="688">
                  <c:v>10.972256585967918</c:v>
                </c:pt>
                <c:pt idx="689">
                  <c:v>12.556296926992507</c:v>
                </c:pt>
                <c:pt idx="690">
                  <c:v>12.683003922480827</c:v>
                </c:pt>
                <c:pt idx="691">
                  <c:v>12.281278317810248</c:v>
                </c:pt>
                <c:pt idx="692">
                  <c:v>11.021451751966922</c:v>
                </c:pt>
                <c:pt idx="693">
                  <c:v>10.460816018074633</c:v>
                </c:pt>
                <c:pt idx="694">
                  <c:v>9.2738167280076382</c:v>
                </c:pt>
                <c:pt idx="695">
                  <c:v>7.7266158002370595</c:v>
                </c:pt>
                <c:pt idx="696">
                  <c:v>7.1411535430964328</c:v>
                </c:pt>
                <c:pt idx="697">
                  <c:v>6.6334534656167019</c:v>
                </c:pt>
                <c:pt idx="698">
                  <c:v>6.775541014962581</c:v>
                </c:pt>
                <c:pt idx="699">
                  <c:v>7.2600193795844064</c:v>
                </c:pt>
                <c:pt idx="700">
                  <c:v>7.3743554208757311</c:v>
                </c:pt>
                <c:pt idx="701">
                  <c:v>7.7407198464354767</c:v>
                </c:pt>
                <c:pt idx="702">
                  <c:v>8.1073510265541113</c:v>
                </c:pt>
                <c:pt idx="703">
                  <c:v>9.5822567794526332</c:v>
                </c:pt>
                <c:pt idx="704">
                  <c:v>11.337670032594248</c:v>
                </c:pt>
                <c:pt idx="705">
                  <c:v>11.561244922105384</c:v>
                </c:pt>
                <c:pt idx="706">
                  <c:v>9.616978017890677</c:v>
                </c:pt>
                <c:pt idx="707">
                  <c:v>10.150072693973609</c:v>
                </c:pt>
                <c:pt idx="708">
                  <c:v>10.546252211378686</c:v>
                </c:pt>
                <c:pt idx="709">
                  <c:v>10.949701558222582</c:v>
                </c:pt>
                <c:pt idx="710">
                  <c:v>8.6540862316313358</c:v>
                </c:pt>
                <c:pt idx="711">
                  <c:v>8.7959598396018635</c:v>
                </c:pt>
                <c:pt idx="712">
                  <c:v>7.4595607424600496</c:v>
                </c:pt>
                <c:pt idx="713">
                  <c:v>7.619653428204189</c:v>
                </c:pt>
                <c:pt idx="714">
                  <c:v>8.1112024187707519</c:v>
                </c:pt>
                <c:pt idx="715">
                  <c:v>9.0974689148497756</c:v>
                </c:pt>
                <c:pt idx="716">
                  <c:v>10.311431046888446</c:v>
                </c:pt>
                <c:pt idx="717">
                  <c:v>10.730151448922316</c:v>
                </c:pt>
                <c:pt idx="718">
                  <c:v>9.0376417326486838</c:v>
                </c:pt>
                <c:pt idx="719">
                  <c:v>8.2780319555476112</c:v>
                </c:pt>
                <c:pt idx="720">
                  <c:v>7.6249486076586228</c:v>
                </c:pt>
                <c:pt idx="721">
                  <c:v>7.4540617036063725</c:v>
                </c:pt>
                <c:pt idx="722">
                  <c:v>7.2670930290864106</c:v>
                </c:pt>
                <c:pt idx="723">
                  <c:v>6.8922297290220698</c:v>
                </c:pt>
                <c:pt idx="724">
                  <c:v>7.3180873944621831</c:v>
                </c:pt>
                <c:pt idx="725">
                  <c:v>7.541143064916521</c:v>
                </c:pt>
                <c:pt idx="726">
                  <c:v>7.8098684198281569</c:v>
                </c:pt>
                <c:pt idx="727">
                  <c:v>8.5287078482526812</c:v>
                </c:pt>
                <c:pt idx="728">
                  <c:v>6.7401872070722062</c:v>
                </c:pt>
                <c:pt idx="729">
                  <c:v>5.9872762445435601</c:v>
                </c:pt>
                <c:pt idx="730">
                  <c:v>6.1884796245723184</c:v>
                </c:pt>
                <c:pt idx="731">
                  <c:v>5.1087877143375859</c:v>
                </c:pt>
                <c:pt idx="732">
                  <c:v>5.4374480280755</c:v>
                </c:pt>
                <c:pt idx="733">
                  <c:v>3.9104844301134993</c:v>
                </c:pt>
                <c:pt idx="734">
                  <c:v>3.9428384636672416</c:v>
                </c:pt>
                <c:pt idx="735">
                  <c:v>4.1860495306315091</c:v>
                </c:pt>
                <c:pt idx="736">
                  <c:v>4.6094327465820069</c:v>
                </c:pt>
                <c:pt idx="737">
                  <c:v>4.7046176266326096</c:v>
                </c:pt>
                <c:pt idx="738">
                  <c:v>4.9950994156200332</c:v>
                </c:pt>
                <c:pt idx="739">
                  <c:v>5.4752079676969165</c:v>
                </c:pt>
                <c:pt idx="740">
                  <c:v>6.0893363924632249</c:v>
                </c:pt>
                <c:pt idx="741">
                  <c:v>5.3594038311410657</c:v>
                </c:pt>
                <c:pt idx="742">
                  <c:v>5.6766999941964809</c:v>
                </c:pt>
                <c:pt idx="743">
                  <c:v>5.1696036349600147</c:v>
                </c:pt>
                <c:pt idx="744">
                  <c:v>5.4736202660919666</c:v>
                </c:pt>
                <c:pt idx="745">
                  <c:v>5.2384586531932404</c:v>
                </c:pt>
                <c:pt idx="746">
                  <c:v>5.9110416167293724</c:v>
                </c:pt>
                <c:pt idx="747">
                  <c:v>5.8671783660199441</c:v>
                </c:pt>
                <c:pt idx="748">
                  <c:v>5.5542730056422247</c:v>
                </c:pt>
                <c:pt idx="749">
                  <c:v>5.9173819666771461</c:v>
                </c:pt>
                <c:pt idx="750">
                  <c:v>5.6361771182663638</c:v>
                </c:pt>
                <c:pt idx="751">
                  <c:v>6.1129130319668405</c:v>
                </c:pt>
                <c:pt idx="752">
                  <c:v>5.589888703523668</c:v>
                </c:pt>
                <c:pt idx="753">
                  <c:v>5.7311323325080421</c:v>
                </c:pt>
                <c:pt idx="754">
                  <c:v>5.6943370594721197</c:v>
                </c:pt>
                <c:pt idx="755">
                  <c:v>5.7977674764164746</c:v>
                </c:pt>
                <c:pt idx="756">
                  <c:v>5.3797779156047252</c:v>
                </c:pt>
                <c:pt idx="757">
                  <c:v>5.6666279740099705</c:v>
                </c:pt>
                <c:pt idx="758">
                  <c:v>4.5175666850016452</c:v>
                </c:pt>
                <c:pt idx="759">
                  <c:v>3.969234245170068</c:v>
                </c:pt>
                <c:pt idx="760">
                  <c:v>4.153522630964992</c:v>
                </c:pt>
                <c:pt idx="761">
                  <c:v>4.4587979470836432</c:v>
                </c:pt>
                <c:pt idx="762">
                  <c:v>4.1512590137083745</c:v>
                </c:pt>
                <c:pt idx="763">
                  <c:v>4.2838031066334041</c:v>
                </c:pt>
                <c:pt idx="764">
                  <c:v>4.209963925081647</c:v>
                </c:pt>
                <c:pt idx="765">
                  <c:v>3.7286372866276429</c:v>
                </c:pt>
                <c:pt idx="766">
                  <c:v>3.9846442819592696</c:v>
                </c:pt>
                <c:pt idx="767">
                  <c:v>3.7061904256145253</c:v>
                </c:pt>
                <c:pt idx="768">
                  <c:v>3.5694647765220147</c:v>
                </c:pt>
                <c:pt idx="769">
                  <c:v>3.9276546898421905</c:v>
                </c:pt>
                <c:pt idx="770">
                  <c:v>4.2706557140974084</c:v>
                </c:pt>
                <c:pt idx="771">
                  <c:v>4.450364988942912</c:v>
                </c:pt>
                <c:pt idx="772">
                  <c:v>4.3405933410230002</c:v>
                </c:pt>
                <c:pt idx="773">
                  <c:v>3.4711377299252608</c:v>
                </c:pt>
                <c:pt idx="774">
                  <c:v>3.6328798000784102</c:v>
                </c:pt>
                <c:pt idx="775">
                  <c:v>3.7501175392232287</c:v>
                </c:pt>
                <c:pt idx="776">
                  <c:v>3.782055283482348</c:v>
                </c:pt>
                <c:pt idx="777">
                  <c:v>3.4980849243335967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9F9-4342-94ED-934312E3C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692272"/>
        <c:axId val="1166691856"/>
      </c:scatterChart>
      <c:valAx>
        <c:axId val="1166692272"/>
        <c:scaling>
          <c:orientation val="minMax"/>
          <c:max val="7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66691856"/>
        <c:crosses val="autoZero"/>
        <c:crossBetween val="midCat"/>
      </c:valAx>
      <c:valAx>
        <c:axId val="116669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66692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Feuil2!$C$2:$C$779</c:f>
              <c:numCache>
                <c:formatCode>General</c:formatCode>
                <c:ptCount val="778"/>
                <c:pt idx="0">
                  <c:v>100</c:v>
                </c:pt>
                <c:pt idx="1">
                  <c:v>99.338681704151753</c:v>
                </c:pt>
                <c:pt idx="2">
                  <c:v>96.532204749183265</c:v>
                </c:pt>
                <c:pt idx="3">
                  <c:v>91.246967143533041</c:v>
                </c:pt>
                <c:pt idx="4">
                  <c:v>88.980668211624561</c:v>
                </c:pt>
                <c:pt idx="5">
                  <c:v>85.026379750873119</c:v>
                </c:pt>
                <c:pt idx="6">
                  <c:v>92.691454655684751</c:v>
                </c:pt>
                <c:pt idx="7">
                  <c:v>86.836796542307539</c:v>
                </c:pt>
                <c:pt idx="8">
                  <c:v>87.574335167148419</c:v>
                </c:pt>
                <c:pt idx="9">
                  <c:v>83.012481673683169</c:v>
                </c:pt>
                <c:pt idx="10">
                  <c:v>84.07001903328667</c:v>
                </c:pt>
                <c:pt idx="11">
                  <c:v>88.160375155686623</c:v>
                </c:pt>
                <c:pt idx="12">
                  <c:v>83.172225546865306</c:v>
                </c:pt>
                <c:pt idx="13">
                  <c:v>85.600046177417681</c:v>
                </c:pt>
                <c:pt idx="14">
                  <c:v>90.500903351438254</c:v>
                </c:pt>
                <c:pt idx="15">
                  <c:v>95.180385172653772</c:v>
                </c:pt>
                <c:pt idx="16">
                  <c:v>93.437967402236382</c:v>
                </c:pt>
                <c:pt idx="17">
                  <c:v>97.788693504538045</c:v>
                </c:pt>
                <c:pt idx="18">
                  <c:v>99.543236574822856</c:v>
                </c:pt>
                <c:pt idx="19">
                  <c:v>100.37354691981304</c:v>
                </c:pt>
                <c:pt idx="20">
                  <c:v>103.58670697699438</c:v>
                </c:pt>
                <c:pt idx="21">
                  <c:v>107.40690520890111</c:v>
                </c:pt>
                <c:pt idx="22">
                  <c:v>108.7018337135088</c:v>
                </c:pt>
                <c:pt idx="23">
                  <c:v>103.27845447936159</c:v>
                </c:pt>
                <c:pt idx="24">
                  <c:v>95.397811205012928</c:v>
                </c:pt>
                <c:pt idx="25">
                  <c:v>98.293898087499912</c:v>
                </c:pt>
                <c:pt idx="26">
                  <c:v>105.78360804181847</c:v>
                </c:pt>
                <c:pt idx="27">
                  <c:v>104.74189512642401</c:v>
                </c:pt>
                <c:pt idx="28">
                  <c:v>102.68096390218987</c:v>
                </c:pt>
                <c:pt idx="29">
                  <c:v>103.38115649031894</c:v>
                </c:pt>
                <c:pt idx="30">
                  <c:v>110.23667592913948</c:v>
                </c:pt>
                <c:pt idx="31">
                  <c:v>107.90333665530088</c:v>
                </c:pt>
                <c:pt idx="32">
                  <c:v>101.40287280966544</c:v>
                </c:pt>
                <c:pt idx="33">
                  <c:v>96.925594145766894</c:v>
                </c:pt>
                <c:pt idx="34">
                  <c:v>92.684135126675997</c:v>
                </c:pt>
                <c:pt idx="35">
                  <c:v>92.558315529827908</c:v>
                </c:pt>
                <c:pt idx="36">
                  <c:v>91.34815972955036</c:v>
                </c:pt>
                <c:pt idx="37">
                  <c:v>101.57539290298016</c:v>
                </c:pt>
                <c:pt idx="38">
                  <c:v>104.00779999546013</c:v>
                </c:pt>
                <c:pt idx="39">
                  <c:v>98.190886217958692</c:v>
                </c:pt>
                <c:pt idx="40">
                  <c:v>101.89793346541998</c:v>
                </c:pt>
                <c:pt idx="41">
                  <c:v>102.78600723684715</c:v>
                </c:pt>
                <c:pt idx="42">
                  <c:v>104.751188345587</c:v>
                </c:pt>
                <c:pt idx="43">
                  <c:v>107.35783994403501</c:v>
                </c:pt>
                <c:pt idx="44">
                  <c:v>101.18247477928246</c:v>
                </c:pt>
                <c:pt idx="45">
                  <c:v>105.72945017696438</c:v>
                </c:pt>
                <c:pt idx="46">
                  <c:v>95.221620927901924</c:v>
                </c:pt>
                <c:pt idx="47">
                  <c:v>96.475441160405509</c:v>
                </c:pt>
                <c:pt idx="48">
                  <c:v>98.400619200321472</c:v>
                </c:pt>
                <c:pt idx="49">
                  <c:v>104.25459826537001</c:v>
                </c:pt>
                <c:pt idx="50">
                  <c:v>110.70639020530602</c:v>
                </c:pt>
                <c:pt idx="51">
                  <c:v>111.62071762134558</c:v>
                </c:pt>
                <c:pt idx="52">
                  <c:v>110.44035160922988</c:v>
                </c:pt>
                <c:pt idx="53">
                  <c:v>116.0430201097211</c:v>
                </c:pt>
                <c:pt idx="54">
                  <c:v>116.93709995357541</c:v>
                </c:pt>
                <c:pt idx="55">
                  <c:v>110.11942500421628</c:v>
                </c:pt>
                <c:pt idx="56">
                  <c:v>111.49853651517481</c:v>
                </c:pt>
                <c:pt idx="57">
                  <c:v>113.05172423176691</c:v>
                </c:pt>
                <c:pt idx="58">
                  <c:v>118.62710923259685</c:v>
                </c:pt>
                <c:pt idx="59">
                  <c:v>119.07746636602246</c:v>
                </c:pt>
                <c:pt idx="60">
                  <c:v>115.62747011945167</c:v>
                </c:pt>
                <c:pt idx="61">
                  <c:v>117.83622346867929</c:v>
                </c:pt>
                <c:pt idx="62">
                  <c:v>121.86694276037852</c:v>
                </c:pt>
                <c:pt idx="63">
                  <c:v>119.80162279841096</c:v>
                </c:pt>
                <c:pt idx="64">
                  <c:v>125.38483887225074</c:v>
                </c:pt>
                <c:pt idx="65">
                  <c:v>121.2729338045208</c:v>
                </c:pt>
                <c:pt idx="66">
                  <c:v>123.48623224354883</c:v>
                </c:pt>
                <c:pt idx="67">
                  <c:v>129.31797940253617</c:v>
                </c:pt>
                <c:pt idx="68">
                  <c:v>117.52810537800944</c:v>
                </c:pt>
                <c:pt idx="69">
                  <c:v>112.28804029620777</c:v>
                </c:pt>
                <c:pt idx="70">
                  <c:v>118.58325392079092</c:v>
                </c:pt>
                <c:pt idx="71">
                  <c:v>126.99493842706123</c:v>
                </c:pt>
                <c:pt idx="72">
                  <c:v>130.34669363895441</c:v>
                </c:pt>
                <c:pt idx="73">
                  <c:v>130.26943716701683</c:v>
                </c:pt>
                <c:pt idx="74">
                  <c:v>129.18032819218053</c:v>
                </c:pt>
                <c:pt idx="75">
                  <c:v>120.52835971095331</c:v>
                </c:pt>
                <c:pt idx="76">
                  <c:v>129.44648381356544</c:v>
                </c:pt>
                <c:pt idx="77">
                  <c:v>136.76401381673583</c:v>
                </c:pt>
                <c:pt idx="78">
                  <c:v>134.48577732036762</c:v>
                </c:pt>
                <c:pt idx="79">
                  <c:v>134.85320634158924</c:v>
                </c:pt>
                <c:pt idx="80">
                  <c:v>123.64871460268066</c:v>
                </c:pt>
                <c:pt idx="81">
                  <c:v>122.03126823755127</c:v>
                </c:pt>
                <c:pt idx="82">
                  <c:v>122.78241806277131</c:v>
                </c:pt>
                <c:pt idx="83">
                  <c:v>120.18556685253279</c:v>
                </c:pt>
                <c:pt idx="84">
                  <c:v>113.12487551436226</c:v>
                </c:pt>
                <c:pt idx="85">
                  <c:v>128.14275238016998</c:v>
                </c:pt>
                <c:pt idx="86">
                  <c:v>122.88641880870394</c:v>
                </c:pt>
                <c:pt idx="87">
                  <c:v>113.33214380152752</c:v>
                </c:pt>
                <c:pt idx="88">
                  <c:v>117.46026697148402</c:v>
                </c:pt>
                <c:pt idx="89">
                  <c:v>111.64755414930019</c:v>
                </c:pt>
                <c:pt idx="90">
                  <c:v>116.88924506284903</c:v>
                </c:pt>
                <c:pt idx="91">
                  <c:v>117.71994406176616</c:v>
                </c:pt>
                <c:pt idx="92">
                  <c:v>118.73307581784033</c:v>
                </c:pt>
                <c:pt idx="93">
                  <c:v>127.02372985852944</c:v>
                </c:pt>
                <c:pt idx="94">
                  <c:v>136.99087593257468</c:v>
                </c:pt>
                <c:pt idx="95">
                  <c:v>135.63886578269984</c:v>
                </c:pt>
                <c:pt idx="96">
                  <c:v>138.08272219491354</c:v>
                </c:pt>
                <c:pt idx="97">
                  <c:v>140.32578369366641</c:v>
                </c:pt>
                <c:pt idx="98">
                  <c:v>133.41178407560793</c:v>
                </c:pt>
                <c:pt idx="99">
                  <c:v>124.13890482564466</c:v>
                </c:pt>
                <c:pt idx="100">
                  <c:v>125.20350940775383</c:v>
                </c:pt>
                <c:pt idx="101">
                  <c:v>130.10104258934592</c:v>
                </c:pt>
                <c:pt idx="102">
                  <c:v>134.98379447928966</c:v>
                </c:pt>
                <c:pt idx="103">
                  <c:v>137.54113170042035</c:v>
                </c:pt>
                <c:pt idx="104">
                  <c:v>141.57431050635455</c:v>
                </c:pt>
                <c:pt idx="105">
                  <c:v>144.41408524662822</c:v>
                </c:pt>
                <c:pt idx="106">
                  <c:v>137.68765462912035</c:v>
                </c:pt>
                <c:pt idx="107">
                  <c:v>145.88116741937645</c:v>
                </c:pt>
                <c:pt idx="108">
                  <c:v>150.87846343719542</c:v>
                </c:pt>
                <c:pt idx="109">
                  <c:v>145.4336070344639</c:v>
                </c:pt>
                <c:pt idx="110">
                  <c:v>148.44878988161372</c:v>
                </c:pt>
                <c:pt idx="111">
                  <c:v>148.13582962058592</c:v>
                </c:pt>
                <c:pt idx="112">
                  <c:v>140.17998689244624</c:v>
                </c:pt>
                <c:pt idx="113">
                  <c:v>138.45157565699887</c:v>
                </c:pt>
                <c:pt idx="114">
                  <c:v>131.24261794622848</c:v>
                </c:pt>
                <c:pt idx="115">
                  <c:v>127.73629322087551</c:v>
                </c:pt>
                <c:pt idx="116">
                  <c:v>129.6247740874166</c:v>
                </c:pt>
                <c:pt idx="117">
                  <c:v>133.15591199027455</c:v>
                </c:pt>
                <c:pt idx="118">
                  <c:v>128.55773430094689</c:v>
                </c:pt>
                <c:pt idx="119">
                  <c:v>130.29443252433481</c:v>
                </c:pt>
                <c:pt idx="120">
                  <c:v>130.22304245027601</c:v>
                </c:pt>
                <c:pt idx="121">
                  <c:v>126.56478431984988</c:v>
                </c:pt>
                <c:pt idx="122">
                  <c:v>127.05265098802504</c:v>
                </c:pt>
                <c:pt idx="123">
                  <c:v>125.21718553775889</c:v>
                </c:pt>
                <c:pt idx="124">
                  <c:v>117.32360581638552</c:v>
                </c:pt>
                <c:pt idx="125">
                  <c:v>108.54254669101434</c:v>
                </c:pt>
                <c:pt idx="126">
                  <c:v>108.23924922766047</c:v>
                </c:pt>
                <c:pt idx="127">
                  <c:v>112.88850347342712</c:v>
                </c:pt>
                <c:pt idx="128">
                  <c:v>122.62898241109804</c:v>
                </c:pt>
                <c:pt idx="129">
                  <c:v>125.40551621201566</c:v>
                </c:pt>
                <c:pt idx="130">
                  <c:v>121.86374102775032</c:v>
                </c:pt>
                <c:pt idx="131">
                  <c:v>121.6015869336298</c:v>
                </c:pt>
                <c:pt idx="132">
                  <c:v>126.16202366849332</c:v>
                </c:pt>
                <c:pt idx="133">
                  <c:v>120.14648358801065</c:v>
                </c:pt>
                <c:pt idx="134">
                  <c:v>113.97171397679342</c:v>
                </c:pt>
                <c:pt idx="135">
                  <c:v>124.60477404015346</c:v>
                </c:pt>
                <c:pt idx="136">
                  <c:v>133.04314486399261</c:v>
                </c:pt>
                <c:pt idx="137">
                  <c:v>126.62851254950094</c:v>
                </c:pt>
                <c:pt idx="138">
                  <c:v>129.25268026534638</c:v>
                </c:pt>
                <c:pt idx="139">
                  <c:v>126.64677291352095</c:v>
                </c:pt>
                <c:pt idx="140">
                  <c:v>131.88102759724663</c:v>
                </c:pt>
                <c:pt idx="141">
                  <c:v>132.74678391743586</c:v>
                </c:pt>
                <c:pt idx="142">
                  <c:v>139.55483383242748</c:v>
                </c:pt>
                <c:pt idx="143">
                  <c:v>139.01365187809907</c:v>
                </c:pt>
                <c:pt idx="144">
                  <c:v>136.03950498560141</c:v>
                </c:pt>
                <c:pt idx="145">
                  <c:v>130.27664094904554</c:v>
                </c:pt>
                <c:pt idx="146">
                  <c:v>135.10915561361486</c:v>
                </c:pt>
                <c:pt idx="147">
                  <c:v>132.69080382931617</c:v>
                </c:pt>
                <c:pt idx="148">
                  <c:v>134.29813032429067</c:v>
                </c:pt>
                <c:pt idx="149">
                  <c:v>152.25029720589256</c:v>
                </c:pt>
                <c:pt idx="150">
                  <c:v>152.31413173536637</c:v>
                </c:pt>
                <c:pt idx="151">
                  <c:v>150.48990045496876</c:v>
                </c:pt>
                <c:pt idx="152">
                  <c:v>136.3510262275002</c:v>
                </c:pt>
                <c:pt idx="153">
                  <c:v>125.54185905369903</c:v>
                </c:pt>
                <c:pt idx="154">
                  <c:v>115.40734838712044</c:v>
                </c:pt>
                <c:pt idx="155">
                  <c:v>114.46462440161874</c:v>
                </c:pt>
                <c:pt idx="156">
                  <c:v>113.42036132199414</c:v>
                </c:pt>
                <c:pt idx="157">
                  <c:v>118.30315151586537</c:v>
                </c:pt>
                <c:pt idx="158">
                  <c:v>116.57072757193531</c:v>
                </c:pt>
                <c:pt idx="159">
                  <c:v>118.73748567928352</c:v>
                </c:pt>
                <c:pt idx="160">
                  <c:v>111.57780272080524</c:v>
                </c:pt>
                <c:pt idx="161">
                  <c:v>100.20224936748497</c:v>
                </c:pt>
                <c:pt idx="162">
                  <c:v>103.13862488858543</c:v>
                </c:pt>
                <c:pt idx="163">
                  <c:v>108.12693227903929</c:v>
                </c:pt>
                <c:pt idx="164">
                  <c:v>105.60452578422897</c:v>
                </c:pt>
                <c:pt idx="165">
                  <c:v>105.90352666453605</c:v>
                </c:pt>
                <c:pt idx="166">
                  <c:v>102.57102240515619</c:v>
                </c:pt>
                <c:pt idx="167">
                  <c:v>104.06789729737173</c:v>
                </c:pt>
                <c:pt idx="168">
                  <c:v>105.99838111212493</c:v>
                </c:pt>
                <c:pt idx="169">
                  <c:v>114.79085263661928</c:v>
                </c:pt>
                <c:pt idx="170">
                  <c:v>121.32687937182713</c:v>
                </c:pt>
                <c:pt idx="171">
                  <c:v>123.27200939767575</c:v>
                </c:pt>
                <c:pt idx="172">
                  <c:v>112.7320673446434</c:v>
                </c:pt>
                <c:pt idx="173">
                  <c:v>105.6372440245229</c:v>
                </c:pt>
                <c:pt idx="174">
                  <c:v>107.17341822972546</c:v>
                </c:pt>
                <c:pt idx="175">
                  <c:v>117.80637874263275</c:v>
                </c:pt>
                <c:pt idx="176">
                  <c:v>119.6044724404025</c:v>
                </c:pt>
                <c:pt idx="177">
                  <c:v>131.21750257863579</c:v>
                </c:pt>
                <c:pt idx="178">
                  <c:v>126.77783572350471</c:v>
                </c:pt>
                <c:pt idx="179">
                  <c:v>119.40897040529414</c:v>
                </c:pt>
                <c:pt idx="180">
                  <c:v>107.62045060727348</c:v>
                </c:pt>
                <c:pt idx="181">
                  <c:v>103.74039466545926</c:v>
                </c:pt>
                <c:pt idx="182">
                  <c:v>98.760400589651539</c:v>
                </c:pt>
                <c:pt idx="183">
                  <c:v>98.020465531285112</c:v>
                </c:pt>
                <c:pt idx="184">
                  <c:v>95.469847734233781</c:v>
                </c:pt>
                <c:pt idx="185">
                  <c:v>97.08934170294846</c:v>
                </c:pt>
                <c:pt idx="186">
                  <c:v>93.71991649002905</c:v>
                </c:pt>
                <c:pt idx="187">
                  <c:v>90.551795353780648</c:v>
                </c:pt>
                <c:pt idx="188">
                  <c:v>88.830710782642953</c:v>
                </c:pt>
                <c:pt idx="189">
                  <c:v>91.265104430636626</c:v>
                </c:pt>
                <c:pt idx="190">
                  <c:v>93.893975966224673</c:v>
                </c:pt>
                <c:pt idx="191">
                  <c:v>98.479579601509556</c:v>
                </c:pt>
                <c:pt idx="192">
                  <c:v>89.955058348911379</c:v>
                </c:pt>
                <c:pt idx="193">
                  <c:v>83.591947633831325</c:v>
                </c:pt>
                <c:pt idx="194">
                  <c:v>83.646770889636329</c:v>
                </c:pt>
                <c:pt idx="195">
                  <c:v>82.646973787315801</c:v>
                </c:pt>
                <c:pt idx="196">
                  <c:v>81.972903363927145</c:v>
                </c:pt>
                <c:pt idx="197">
                  <c:v>87.737875713024479</c:v>
                </c:pt>
                <c:pt idx="198">
                  <c:v>78.856995928252346</c:v>
                </c:pt>
                <c:pt idx="199">
                  <c:v>78.430230072671691</c:v>
                </c:pt>
                <c:pt idx="200">
                  <c:v>75.691754998545264</c:v>
                </c:pt>
                <c:pt idx="201">
                  <c:v>71.571938650802977</c:v>
                </c:pt>
                <c:pt idx="202">
                  <c:v>79.715135051522466</c:v>
                </c:pt>
                <c:pt idx="203">
                  <c:v>72.459845993068228</c:v>
                </c:pt>
                <c:pt idx="204">
                  <c:v>70.674849116797716</c:v>
                </c:pt>
                <c:pt idx="205">
                  <c:v>65.25429995067995</c:v>
                </c:pt>
                <c:pt idx="206">
                  <c:v>65.620776183730356</c:v>
                </c:pt>
                <c:pt idx="207">
                  <c:v>67.82573972580721</c:v>
                </c:pt>
                <c:pt idx="208">
                  <c:v>70.030879818110833</c:v>
                </c:pt>
                <c:pt idx="209">
                  <c:v>74.167882075923231</c:v>
                </c:pt>
                <c:pt idx="210">
                  <c:v>70.730810432746594</c:v>
                </c:pt>
                <c:pt idx="211">
                  <c:v>68.292225756554444</c:v>
                </c:pt>
                <c:pt idx="212">
                  <c:v>66.76444825410411</c:v>
                </c:pt>
                <c:pt idx="213">
                  <c:v>67.559419599236307</c:v>
                </c:pt>
                <c:pt idx="214">
                  <c:v>70.025076712127074</c:v>
                </c:pt>
                <c:pt idx="215">
                  <c:v>72.382838434717883</c:v>
                </c:pt>
                <c:pt idx="216">
                  <c:v>70.11864520451644</c:v>
                </c:pt>
                <c:pt idx="217">
                  <c:v>67.083583160551342</c:v>
                </c:pt>
                <c:pt idx="218">
                  <c:v>71.306769458787926</c:v>
                </c:pt>
                <c:pt idx="219">
                  <c:v>66.036894493518346</c:v>
                </c:pt>
                <c:pt idx="220">
                  <c:v>64.529310068781982</c:v>
                </c:pt>
                <c:pt idx="221">
                  <c:v>64.559621514669999</c:v>
                </c:pt>
                <c:pt idx="222">
                  <c:v>63.754210687157943</c:v>
                </c:pt>
                <c:pt idx="223">
                  <c:v>64.164396539958872</c:v>
                </c:pt>
                <c:pt idx="224">
                  <c:v>64.280075760777123</c:v>
                </c:pt>
                <c:pt idx="225">
                  <c:v>66.73343557508403</c:v>
                </c:pt>
                <c:pt idx="226">
                  <c:v>70.972324283024335</c:v>
                </c:pt>
                <c:pt idx="227">
                  <c:v>67.174215414805332</c:v>
                </c:pt>
                <c:pt idx="228">
                  <c:v>62.880526317459292</c:v>
                </c:pt>
                <c:pt idx="229">
                  <c:v>63.485781492488499</c:v>
                </c:pt>
                <c:pt idx="230">
                  <c:v>67.809991759097642</c:v>
                </c:pt>
                <c:pt idx="231">
                  <c:v>70.227154802860866</c:v>
                </c:pt>
                <c:pt idx="232">
                  <c:v>77.42843804393506</c:v>
                </c:pt>
                <c:pt idx="233">
                  <c:v>82.724418241554432</c:v>
                </c:pt>
                <c:pt idx="234">
                  <c:v>80.188541786907066</c:v>
                </c:pt>
                <c:pt idx="235">
                  <c:v>81.941110410503214</c:v>
                </c:pt>
                <c:pt idx="236">
                  <c:v>74.734061407795679</c:v>
                </c:pt>
                <c:pt idx="237">
                  <c:v>71.785958604046002</c:v>
                </c:pt>
                <c:pt idx="238">
                  <c:v>78.504840776926812</c:v>
                </c:pt>
                <c:pt idx="239">
                  <c:v>80.266947753518124</c:v>
                </c:pt>
                <c:pt idx="240">
                  <c:v>79.286285564604171</c:v>
                </c:pt>
                <c:pt idx="241">
                  <c:v>79.640572205657449</c:v>
                </c:pt>
                <c:pt idx="242">
                  <c:v>74.285593973247245</c:v>
                </c:pt>
                <c:pt idx="243">
                  <c:v>79.796783444859003</c:v>
                </c:pt>
                <c:pt idx="244">
                  <c:v>78.908016305207212</c:v>
                </c:pt>
                <c:pt idx="245">
                  <c:v>82.969821681399381</c:v>
                </c:pt>
                <c:pt idx="246">
                  <c:v>83.360029319846518</c:v>
                </c:pt>
                <c:pt idx="247">
                  <c:v>86.496589463042696</c:v>
                </c:pt>
                <c:pt idx="248">
                  <c:v>89.489088837535817</c:v>
                </c:pt>
                <c:pt idx="249">
                  <c:v>89.14155968111811</c:v>
                </c:pt>
                <c:pt idx="250">
                  <c:v>93.804685841716093</c:v>
                </c:pt>
                <c:pt idx="251">
                  <c:v>94.464005322010266</c:v>
                </c:pt>
                <c:pt idx="252">
                  <c:v>102.43273719982059</c:v>
                </c:pt>
                <c:pt idx="253">
                  <c:v>103.9633695688759</c:v>
                </c:pt>
                <c:pt idx="254">
                  <c:v>108.13842194318552</c:v>
                </c:pt>
                <c:pt idx="255">
                  <c:v>107.82432447936702</c:v>
                </c:pt>
                <c:pt idx="256">
                  <c:v>109.16134309023522</c:v>
                </c:pt>
                <c:pt idx="257">
                  <c:v>111.54561947811979</c:v>
                </c:pt>
                <c:pt idx="258">
                  <c:v>113.01273294233349</c:v>
                </c:pt>
                <c:pt idx="259">
                  <c:v>117.38138882775816</c:v>
                </c:pt>
                <c:pt idx="260">
                  <c:v>116.46778955128508</c:v>
                </c:pt>
                <c:pt idx="261">
                  <c:v>119.21321542771459</c:v>
                </c:pt>
                <c:pt idx="262">
                  <c:v>118.70048586674913</c:v>
                </c:pt>
                <c:pt idx="263">
                  <c:v>115.03425649149453</c:v>
                </c:pt>
                <c:pt idx="264">
                  <c:v>111.51639804113042</c:v>
                </c:pt>
                <c:pt idx="265">
                  <c:v>117.94539093257141</c:v>
                </c:pt>
                <c:pt idx="266">
                  <c:v>113.12070361345693</c:v>
                </c:pt>
                <c:pt idx="267">
                  <c:v>119.64415758470008</c:v>
                </c:pt>
                <c:pt idx="268">
                  <c:v>120.14492567684506</c:v>
                </c:pt>
                <c:pt idx="269">
                  <c:v>128.30966645672572</c:v>
                </c:pt>
                <c:pt idx="270">
                  <c:v>123.55419034503534</c:v>
                </c:pt>
                <c:pt idx="271">
                  <c:v>120.38336904941258</c:v>
                </c:pt>
                <c:pt idx="272">
                  <c:v>121.49030310829632</c:v>
                </c:pt>
                <c:pt idx="273">
                  <c:v>121.12733434757627</c:v>
                </c:pt>
                <c:pt idx="274">
                  <c:v>119.29215928857711</c:v>
                </c:pt>
                <c:pt idx="275">
                  <c:v>101.73698882106468</c:v>
                </c:pt>
                <c:pt idx="276">
                  <c:v>93.838915556302169</c:v>
                </c:pt>
                <c:pt idx="277">
                  <c:v>94.754020309731757</c:v>
                </c:pt>
                <c:pt idx="278">
                  <c:v>95.705284270602434</c:v>
                </c:pt>
                <c:pt idx="279">
                  <c:v>93.95992443539177</c:v>
                </c:pt>
                <c:pt idx="280">
                  <c:v>95.890251481509907</c:v>
                </c:pt>
                <c:pt idx="281">
                  <c:v>98.287616825403489</c:v>
                </c:pt>
                <c:pt idx="282">
                  <c:v>96.626487772701012</c:v>
                </c:pt>
                <c:pt idx="283">
                  <c:v>101.06649163654296</c:v>
                </c:pt>
                <c:pt idx="284">
                  <c:v>104.19338224112525</c:v>
                </c:pt>
                <c:pt idx="285">
                  <c:v>108.75849432661676</c:v>
                </c:pt>
                <c:pt idx="286">
                  <c:v>114.12125916106456</c:v>
                </c:pt>
                <c:pt idx="287">
                  <c:v>125.29101783140828</c:v>
                </c:pt>
                <c:pt idx="288">
                  <c:v>116.95681425769111</c:v>
                </c:pt>
                <c:pt idx="289">
                  <c:v>111.68700659245992</c:v>
                </c:pt>
                <c:pt idx="290">
                  <c:v>115.39545460445837</c:v>
                </c:pt>
                <c:pt idx="291">
                  <c:v>119.66886549383103</c:v>
                </c:pt>
                <c:pt idx="292">
                  <c:v>125.11037281277221</c:v>
                </c:pt>
                <c:pt idx="293">
                  <c:v>130.06991450756408</c:v>
                </c:pt>
                <c:pt idx="294">
                  <c:v>137.35915366375863</c:v>
                </c:pt>
                <c:pt idx="295">
                  <c:v>145.55016972720696</c:v>
                </c:pt>
                <c:pt idx="296">
                  <c:v>146.36394057071945</c:v>
                </c:pt>
                <c:pt idx="297">
                  <c:v>131.86808277389656</c:v>
                </c:pt>
                <c:pt idx="298">
                  <c:v>133.21250810052072</c:v>
                </c:pt>
                <c:pt idx="299">
                  <c:v>140.20105103714792</c:v>
                </c:pt>
                <c:pt idx="300">
                  <c:v>147.0063363939945</c:v>
                </c:pt>
                <c:pt idx="301">
                  <c:v>159.88164888034828</c:v>
                </c:pt>
                <c:pt idx="302">
                  <c:v>163.8880265371821</c:v>
                </c:pt>
                <c:pt idx="303">
                  <c:v>172.41417225852175</c:v>
                </c:pt>
                <c:pt idx="304">
                  <c:v>170.14408389692417</c:v>
                </c:pt>
                <c:pt idx="305">
                  <c:v>170.68953402163805</c:v>
                </c:pt>
                <c:pt idx="306">
                  <c:v>180.26081810740482</c:v>
                </c:pt>
                <c:pt idx="307">
                  <c:v>182.97229196877862</c:v>
                </c:pt>
                <c:pt idx="308">
                  <c:v>180.5932953135989</c:v>
                </c:pt>
                <c:pt idx="309">
                  <c:v>166.53921193965633</c:v>
                </c:pt>
                <c:pt idx="310">
                  <c:v>158.27546603829853</c:v>
                </c:pt>
                <c:pt idx="311">
                  <c:v>156.42547552773996</c:v>
                </c:pt>
                <c:pt idx="312">
                  <c:v>155.73868892987306</c:v>
                </c:pt>
                <c:pt idx="313">
                  <c:v>155.87007327812373</c:v>
                </c:pt>
                <c:pt idx="314">
                  <c:v>161.41504292073506</c:v>
                </c:pt>
                <c:pt idx="315">
                  <c:v>161.98209481468461</c:v>
                </c:pt>
                <c:pt idx="316">
                  <c:v>165.38256609570911</c:v>
                </c:pt>
                <c:pt idx="317">
                  <c:v>156.11409699216719</c:v>
                </c:pt>
                <c:pt idx="318">
                  <c:v>155.46674267011517</c:v>
                </c:pt>
                <c:pt idx="319">
                  <c:v>150.88452585465924</c:v>
                </c:pt>
                <c:pt idx="320">
                  <c:v>137.12681176913253</c:v>
                </c:pt>
                <c:pt idx="321">
                  <c:v>123.88820198466153</c:v>
                </c:pt>
                <c:pt idx="322">
                  <c:v>129.38271566851145</c:v>
                </c:pt>
                <c:pt idx="323">
                  <c:v>126.47485933101042</c:v>
                </c:pt>
                <c:pt idx="324">
                  <c:v>128.76233076951459</c:v>
                </c:pt>
                <c:pt idx="325">
                  <c:v>124.67327052437524</c:v>
                </c:pt>
                <c:pt idx="326">
                  <c:v>119.84835106070035</c:v>
                </c:pt>
                <c:pt idx="327">
                  <c:v>112.3736727708618</c:v>
                </c:pt>
                <c:pt idx="328">
                  <c:v>116.11773116603929</c:v>
                </c:pt>
                <c:pt idx="329">
                  <c:v>104.58911360002088</c:v>
                </c:pt>
                <c:pt idx="330">
                  <c:v>106.72750098402153</c:v>
                </c:pt>
                <c:pt idx="331">
                  <c:v>102.098766146087</c:v>
                </c:pt>
                <c:pt idx="332">
                  <c:v>104.32510166637999</c:v>
                </c:pt>
                <c:pt idx="333">
                  <c:v>97.889677883299129</c:v>
                </c:pt>
                <c:pt idx="334">
                  <c:v>92.694799509180498</c:v>
                </c:pt>
                <c:pt idx="335">
                  <c:v>103.2871526325101</c:v>
                </c:pt>
                <c:pt idx="336">
                  <c:v>99.113548934423633</c:v>
                </c:pt>
                <c:pt idx="337">
                  <c:v>92.805971215737188</c:v>
                </c:pt>
                <c:pt idx="338">
                  <c:v>96.163229759766125</c:v>
                </c:pt>
                <c:pt idx="339">
                  <c:v>91.619008207597915</c:v>
                </c:pt>
                <c:pt idx="340">
                  <c:v>93.539669284707713</c:v>
                </c:pt>
                <c:pt idx="341">
                  <c:v>90.500125748927616</c:v>
                </c:pt>
                <c:pt idx="342">
                  <c:v>88.169030725894089</c:v>
                </c:pt>
                <c:pt idx="343">
                  <c:v>82.935276759052968</c:v>
                </c:pt>
                <c:pt idx="344">
                  <c:v>81.967469069492324</c:v>
                </c:pt>
                <c:pt idx="345">
                  <c:v>85.155830235698573</c:v>
                </c:pt>
                <c:pt idx="346">
                  <c:v>88.825639689543337</c:v>
                </c:pt>
                <c:pt idx="347">
                  <c:v>82.365989808665773</c:v>
                </c:pt>
                <c:pt idx="348">
                  <c:v>78.360649498255768</c:v>
                </c:pt>
                <c:pt idx="349">
                  <c:v>84.891461602168974</c:v>
                </c:pt>
                <c:pt idx="350">
                  <c:v>87.332140315448854</c:v>
                </c:pt>
                <c:pt idx="351">
                  <c:v>95.31305034669063</c:v>
                </c:pt>
                <c:pt idx="352">
                  <c:v>102.56355202797386</c:v>
                </c:pt>
                <c:pt idx="353">
                  <c:v>102.46718031250701</c:v>
                </c:pt>
                <c:pt idx="354">
                  <c:v>101.16234227382499</c:v>
                </c:pt>
                <c:pt idx="355">
                  <c:v>94.074320549745934</c:v>
                </c:pt>
                <c:pt idx="356">
                  <c:v>94.140153141964745</c:v>
                </c:pt>
                <c:pt idx="357">
                  <c:v>97.666474847885667</c:v>
                </c:pt>
                <c:pt idx="358">
                  <c:v>108.01136814676909</c:v>
                </c:pt>
                <c:pt idx="359">
                  <c:v>114.11700632307449</c:v>
                </c:pt>
                <c:pt idx="360">
                  <c:v>113.57507116324949</c:v>
                </c:pt>
                <c:pt idx="361">
                  <c:v>117.9517968735606</c:v>
                </c:pt>
                <c:pt idx="362">
                  <c:v>128.83383660317008</c:v>
                </c:pt>
                <c:pt idx="363">
                  <c:v>129.68176609176223</c:v>
                </c:pt>
                <c:pt idx="364">
                  <c:v>121.53270838338608</c:v>
                </c:pt>
                <c:pt idx="365">
                  <c:v>111.50475591099658</c:v>
                </c:pt>
                <c:pt idx="366">
                  <c:v>113.91152450561475</c:v>
                </c:pt>
                <c:pt idx="367">
                  <c:v>114.06848417924837</c:v>
                </c:pt>
                <c:pt idx="368">
                  <c:v>105.85269599105818</c:v>
                </c:pt>
                <c:pt idx="369">
                  <c:v>107.19330228408661</c:v>
                </c:pt>
                <c:pt idx="370">
                  <c:v>101.71940509740364</c:v>
                </c:pt>
                <c:pt idx="371">
                  <c:v>105.12722635315389</c:v>
                </c:pt>
                <c:pt idx="372">
                  <c:v>112.63854610914753</c:v>
                </c:pt>
                <c:pt idx="373">
                  <c:v>119.13307032956607</c:v>
                </c:pt>
                <c:pt idx="374">
                  <c:v>112.51879756231628</c:v>
                </c:pt>
                <c:pt idx="375">
                  <c:v>113.60395484884727</c:v>
                </c:pt>
                <c:pt idx="376">
                  <c:v>115.00460595334624</c:v>
                </c:pt>
                <c:pt idx="377">
                  <c:v>112.39918512942624</c:v>
                </c:pt>
                <c:pt idx="378">
                  <c:v>126.99041529139825</c:v>
                </c:pt>
                <c:pt idx="379">
                  <c:v>132.46950705348584</c:v>
                </c:pt>
                <c:pt idx="380">
                  <c:v>126.76554471859812</c:v>
                </c:pt>
                <c:pt idx="381">
                  <c:v>122.05265659963608</c:v>
                </c:pt>
                <c:pt idx="382">
                  <c:v>121.24818133806338</c:v>
                </c:pt>
                <c:pt idx="383">
                  <c:v>117.17865423371127</c:v>
                </c:pt>
                <c:pt idx="384">
                  <c:v>122.12001341809207</c:v>
                </c:pt>
                <c:pt idx="385">
                  <c:v>104.58203036861717</c:v>
                </c:pt>
                <c:pt idx="386">
                  <c:v>100.99163931667118</c:v>
                </c:pt>
                <c:pt idx="387">
                  <c:v>102.01209330584838</c:v>
                </c:pt>
                <c:pt idx="388">
                  <c:v>100.12994572537387</c:v>
                </c:pt>
                <c:pt idx="389">
                  <c:v>100.93052889145335</c:v>
                </c:pt>
                <c:pt idx="390">
                  <c:v>101.49153790164492</c:v>
                </c:pt>
                <c:pt idx="391">
                  <c:v>106.2090806233869</c:v>
                </c:pt>
                <c:pt idx="392">
                  <c:v>111.6990816467852</c:v>
                </c:pt>
                <c:pt idx="393">
                  <c:v>105.78371915930421</c:v>
                </c:pt>
                <c:pt idx="394">
                  <c:v>110.07084769604425</c:v>
                </c:pt>
                <c:pt idx="395">
                  <c:v>109.3505374457542</c:v>
                </c:pt>
                <c:pt idx="396">
                  <c:v>107.30410691122586</c:v>
                </c:pt>
                <c:pt idx="397">
                  <c:v>107.55993969918006</c:v>
                </c:pt>
                <c:pt idx="398">
                  <c:v>105.98361621597294</c:v>
                </c:pt>
                <c:pt idx="399">
                  <c:v>116.8316225392758</c:v>
                </c:pt>
                <c:pt idx="400">
                  <c:v>121.24043014925701</c:v>
                </c:pt>
                <c:pt idx="401">
                  <c:v>119.64250667036137</c:v>
                </c:pt>
                <c:pt idx="402">
                  <c:v>127.26797544558156</c:v>
                </c:pt>
                <c:pt idx="403">
                  <c:v>124.18416040042167</c:v>
                </c:pt>
                <c:pt idx="404">
                  <c:v>124.64544394785595</c:v>
                </c:pt>
                <c:pt idx="405">
                  <c:v>127.78661376038004</c:v>
                </c:pt>
                <c:pt idx="406">
                  <c:v>128.32607427775861</c:v>
                </c:pt>
                <c:pt idx="407">
                  <c:v>131.87382240454397</c:v>
                </c:pt>
                <c:pt idx="408">
                  <c:v>121.95395063437358</c:v>
                </c:pt>
                <c:pt idx="409">
                  <c:v>124.90636388127641</c:v>
                </c:pt>
                <c:pt idx="410">
                  <c:v>126.42357256587725</c:v>
                </c:pt>
                <c:pt idx="411">
                  <c:v>141.01860539058117</c:v>
                </c:pt>
                <c:pt idx="412">
                  <c:v>138.99824557965982</c:v>
                </c:pt>
                <c:pt idx="413">
                  <c:v>141.66641456428346</c:v>
                </c:pt>
                <c:pt idx="414">
                  <c:v>149.44336288569255</c:v>
                </c:pt>
                <c:pt idx="415">
                  <c:v>144.2290248228388</c:v>
                </c:pt>
                <c:pt idx="416">
                  <c:v>138.19851321063763</c:v>
                </c:pt>
                <c:pt idx="417">
                  <c:v>138.53680408713456</c:v>
                </c:pt>
                <c:pt idx="418">
                  <c:v>136.09932208880889</c:v>
                </c:pt>
                <c:pt idx="419">
                  <c:v>126.25418670351264</c:v>
                </c:pt>
                <c:pt idx="420">
                  <c:v>132.32340305365938</c:v>
                </c:pt>
                <c:pt idx="421">
                  <c:v>140.13367772893687</c:v>
                </c:pt>
                <c:pt idx="422">
                  <c:v>147.913794648992</c:v>
                </c:pt>
                <c:pt idx="423">
                  <c:v>136.77234790725649</c:v>
                </c:pt>
                <c:pt idx="424">
                  <c:v>134.71708829420592</c:v>
                </c:pt>
                <c:pt idx="425">
                  <c:v>154.22669380530772</c:v>
                </c:pt>
                <c:pt idx="426">
                  <c:v>149.34616480217827</c:v>
                </c:pt>
                <c:pt idx="427">
                  <c:v>149.22101162786123</c:v>
                </c:pt>
                <c:pt idx="428">
                  <c:v>169.81159955466654</c:v>
                </c:pt>
                <c:pt idx="429">
                  <c:v>173.54010716538494</c:v>
                </c:pt>
                <c:pt idx="430">
                  <c:v>189.49092337650086</c:v>
                </c:pt>
                <c:pt idx="431">
                  <c:v>193.26449479821397</c:v>
                </c:pt>
                <c:pt idx="432">
                  <c:v>195.86465048914866</c:v>
                </c:pt>
                <c:pt idx="433">
                  <c:v>185.69039345471944</c:v>
                </c:pt>
                <c:pt idx="434">
                  <c:v>192.5512340707717</c:v>
                </c:pt>
                <c:pt idx="435">
                  <c:v>181.58356806994925</c:v>
                </c:pt>
                <c:pt idx="436">
                  <c:v>189.28274352181862</c:v>
                </c:pt>
                <c:pt idx="437">
                  <c:v>203.25011230301351</c:v>
                </c:pt>
                <c:pt idx="438">
                  <c:v>186.74300938677558</c:v>
                </c:pt>
                <c:pt idx="439">
                  <c:v>194.29048597801417</c:v>
                </c:pt>
                <c:pt idx="440">
                  <c:v>191.05575085163318</c:v>
                </c:pt>
                <c:pt idx="441">
                  <c:v>193.99970928958135</c:v>
                </c:pt>
                <c:pt idx="442">
                  <c:v>217.66110266681127</c:v>
                </c:pt>
                <c:pt idx="443">
                  <c:v>239.68261352863354</c:v>
                </c:pt>
                <c:pt idx="444">
                  <c:v>239.88114757919081</c:v>
                </c:pt>
                <c:pt idx="445">
                  <c:v>235.19127091494099</c:v>
                </c:pt>
                <c:pt idx="446">
                  <c:v>212.3826735163766</c:v>
                </c:pt>
                <c:pt idx="447">
                  <c:v>220.11797715198716</c:v>
                </c:pt>
                <c:pt idx="448">
                  <c:v>217.68371590368423</c:v>
                </c:pt>
                <c:pt idx="449">
                  <c:v>200.07883917041318</c:v>
                </c:pt>
                <c:pt idx="450">
                  <c:v>221.19701850790489</c:v>
                </c:pt>
                <c:pt idx="451">
                  <c:v>201.87515788648247</c:v>
                </c:pt>
                <c:pt idx="452">
                  <c:v>197.38527749913902</c:v>
                </c:pt>
                <c:pt idx="453">
                  <c:v>202.36016881643127</c:v>
                </c:pt>
                <c:pt idx="454">
                  <c:v>197.41670612065712</c:v>
                </c:pt>
                <c:pt idx="455">
                  <c:v>190.97579472378339</c:v>
                </c:pt>
                <c:pt idx="456">
                  <c:v>197.46506552468233</c:v>
                </c:pt>
                <c:pt idx="457">
                  <c:v>189.56541506561604</c:v>
                </c:pt>
                <c:pt idx="458">
                  <c:v>197.26312116554084</c:v>
                </c:pt>
                <c:pt idx="459">
                  <c:v>188.77641272824343</c:v>
                </c:pt>
                <c:pt idx="460">
                  <c:v>178.75100045345869</c:v>
                </c:pt>
                <c:pt idx="461">
                  <c:v>175.35120643956984</c:v>
                </c:pt>
                <c:pt idx="462">
                  <c:v>179.73379532310614</c:v>
                </c:pt>
                <c:pt idx="463">
                  <c:v>173.01138514128846</c:v>
                </c:pt>
                <c:pt idx="464">
                  <c:v>168.55741535971046</c:v>
                </c:pt>
                <c:pt idx="465">
                  <c:v>157.52698031686947</c:v>
                </c:pt>
                <c:pt idx="466">
                  <c:v>167.94223027905241</c:v>
                </c:pt>
                <c:pt idx="467">
                  <c:v>175.40508195079292</c:v>
                </c:pt>
                <c:pt idx="468">
                  <c:v>168.31373876097649</c:v>
                </c:pt>
                <c:pt idx="469">
                  <c:v>172.90806042204008</c:v>
                </c:pt>
                <c:pt idx="470">
                  <c:v>159.41116579726406</c:v>
                </c:pt>
                <c:pt idx="471">
                  <c:v>156.3232012916616</c:v>
                </c:pt>
                <c:pt idx="472">
                  <c:v>158.4894980288195</c:v>
                </c:pt>
                <c:pt idx="473">
                  <c:v>152.95568791956271</c:v>
                </c:pt>
                <c:pt idx="474">
                  <c:v>156.9976794003515</c:v>
                </c:pt>
                <c:pt idx="475">
                  <c:v>151.48891194609882</c:v>
                </c:pt>
                <c:pt idx="476">
                  <c:v>142.07997371172445</c:v>
                </c:pt>
                <c:pt idx="477">
                  <c:v>154.99511842279983</c:v>
                </c:pt>
                <c:pt idx="478">
                  <c:v>156.84017155630175</c:v>
                </c:pt>
                <c:pt idx="479">
                  <c:v>138.04232834428075</c:v>
                </c:pt>
                <c:pt idx="480">
                  <c:v>135.16713890554115</c:v>
                </c:pt>
                <c:pt idx="481">
                  <c:v>138.21090539566077</c:v>
                </c:pt>
                <c:pt idx="482">
                  <c:v>145.58205186315675</c:v>
                </c:pt>
                <c:pt idx="483">
                  <c:v>150.47818338059611</c:v>
                </c:pt>
                <c:pt idx="484">
                  <c:v>147.54879631211281</c:v>
                </c:pt>
                <c:pt idx="485">
                  <c:v>137.70439461092684</c:v>
                </c:pt>
                <c:pt idx="486">
                  <c:v>144.95517665192787</c:v>
                </c:pt>
                <c:pt idx="487">
                  <c:v>142.56042434533097</c:v>
                </c:pt>
                <c:pt idx="488">
                  <c:v>145.88676696397474</c:v>
                </c:pt>
                <c:pt idx="489">
                  <c:v>154.47314812052539</c:v>
                </c:pt>
                <c:pt idx="490">
                  <c:v>147.79388561080438</c:v>
                </c:pt>
                <c:pt idx="491">
                  <c:v>144.79905972925806</c:v>
                </c:pt>
                <c:pt idx="492">
                  <c:v>148.28204091521087</c:v>
                </c:pt>
                <c:pt idx="493">
                  <c:v>135.52271531588684</c:v>
                </c:pt>
                <c:pt idx="494">
                  <c:v>132.7860535330949</c:v>
                </c:pt>
                <c:pt idx="495">
                  <c:v>132.28831259179142</c:v>
                </c:pt>
                <c:pt idx="496">
                  <c:v>127.3995266236967</c:v>
                </c:pt>
                <c:pt idx="497">
                  <c:v>128.05891708740239</c:v>
                </c:pt>
                <c:pt idx="498">
                  <c:v>124.83611854321299</c:v>
                </c:pt>
                <c:pt idx="499">
                  <c:v>130.19028193253575</c:v>
                </c:pt>
                <c:pt idx="500">
                  <c:v>128.50970585260148</c:v>
                </c:pt>
                <c:pt idx="501">
                  <c:v>131.3066640574273</c:v>
                </c:pt>
                <c:pt idx="502">
                  <c:v>138.88332376143015</c:v>
                </c:pt>
                <c:pt idx="503">
                  <c:v>142.82448146310006</c:v>
                </c:pt>
                <c:pt idx="504">
                  <c:v>145.64748154411936</c:v>
                </c:pt>
                <c:pt idx="505">
                  <c:v>149.50703041329751</c:v>
                </c:pt>
                <c:pt idx="506">
                  <c:v>149.63786829437379</c:v>
                </c:pt>
                <c:pt idx="507">
                  <c:v>153.80032309683108</c:v>
                </c:pt>
                <c:pt idx="508">
                  <c:v>152.93542779570063</c:v>
                </c:pt>
                <c:pt idx="509">
                  <c:v>154.72448997210873</c:v>
                </c:pt>
                <c:pt idx="510">
                  <c:v>149.595789946369</c:v>
                </c:pt>
                <c:pt idx="511">
                  <c:v>136.21054363806149</c:v>
                </c:pt>
                <c:pt idx="512">
                  <c:v>146.08577885719552</c:v>
                </c:pt>
                <c:pt idx="513">
                  <c:v>138.83153737820399</c:v>
                </c:pt>
                <c:pt idx="514">
                  <c:v>142.98791405057096</c:v>
                </c:pt>
                <c:pt idx="515">
                  <c:v>143.40581534862011</c:v>
                </c:pt>
                <c:pt idx="516">
                  <c:v>140.63589213133093</c:v>
                </c:pt>
                <c:pt idx="517">
                  <c:v>132.59987365247952</c:v>
                </c:pt>
                <c:pt idx="518">
                  <c:v>139.6026947413165</c:v>
                </c:pt>
                <c:pt idx="519">
                  <c:v>148.90849552075099</c:v>
                </c:pt>
                <c:pt idx="520">
                  <c:v>138.28843811044095</c:v>
                </c:pt>
                <c:pt idx="521">
                  <c:v>148.10717110236425</c:v>
                </c:pt>
                <c:pt idx="522">
                  <c:v>150.09110736432368</c:v>
                </c:pt>
                <c:pt idx="523">
                  <c:v>153.77675692194157</c:v>
                </c:pt>
                <c:pt idx="524">
                  <c:v>143.56096806347378</c:v>
                </c:pt>
                <c:pt idx="525">
                  <c:v>140.59029633407974</c:v>
                </c:pt>
                <c:pt idx="526">
                  <c:v>134.6455537487098</c:v>
                </c:pt>
                <c:pt idx="527">
                  <c:v>139.96337441968757</c:v>
                </c:pt>
                <c:pt idx="528">
                  <c:v>128.90037835196304</c:v>
                </c:pt>
                <c:pt idx="529">
                  <c:v>127.5173343477755</c:v>
                </c:pt>
                <c:pt idx="530">
                  <c:v>122.13625369950761</c:v>
                </c:pt>
                <c:pt idx="531">
                  <c:v>126.10669399785928</c:v>
                </c:pt>
                <c:pt idx="532">
                  <c:v>120.91842208776055</c:v>
                </c:pt>
                <c:pt idx="533">
                  <c:v>117.61650784619191</c:v>
                </c:pt>
                <c:pt idx="534">
                  <c:v>111.50054510348025</c:v>
                </c:pt>
                <c:pt idx="535">
                  <c:v>112.42604634076696</c:v>
                </c:pt>
                <c:pt idx="536">
                  <c:v>100.30534120072913</c:v>
                </c:pt>
                <c:pt idx="537">
                  <c:v>115.33800981354798</c:v>
                </c:pt>
                <c:pt idx="538">
                  <c:v>112.96089856173298</c:v>
                </c:pt>
                <c:pt idx="539">
                  <c:v>123.656481677521</c:v>
                </c:pt>
                <c:pt idx="540">
                  <c:v>122.730491848193</c:v>
                </c:pt>
                <c:pt idx="541">
                  <c:v>114.14034912147446</c:v>
                </c:pt>
                <c:pt idx="542">
                  <c:v>122.4635522778474</c:v>
                </c:pt>
                <c:pt idx="543">
                  <c:v>135.26872111587937</c:v>
                </c:pt>
                <c:pt idx="544">
                  <c:v>138.93856346213028</c:v>
                </c:pt>
                <c:pt idx="545">
                  <c:v>138.95369334463584</c:v>
                </c:pt>
                <c:pt idx="546">
                  <c:v>152.24327803342774</c:v>
                </c:pt>
                <c:pt idx="547">
                  <c:v>160.55771647849372</c:v>
                </c:pt>
                <c:pt idx="548">
                  <c:v>172.53286950312162</c:v>
                </c:pt>
                <c:pt idx="549">
                  <c:v>175.66432285007559</c:v>
                </c:pt>
                <c:pt idx="550">
                  <c:v>174.59457772306638</c:v>
                </c:pt>
                <c:pt idx="551">
                  <c:v>175.72497139382111</c:v>
                </c:pt>
                <c:pt idx="552">
                  <c:v>164.11337582133896</c:v>
                </c:pt>
                <c:pt idx="553">
                  <c:v>177.73694134293524</c:v>
                </c:pt>
                <c:pt idx="554">
                  <c:v>182.02382778373337</c:v>
                </c:pt>
                <c:pt idx="555">
                  <c:v>183.38224829717097</c:v>
                </c:pt>
                <c:pt idx="556">
                  <c:v>184.83399409395648</c:v>
                </c:pt>
                <c:pt idx="557">
                  <c:v>188.72689004566266</c:v>
                </c:pt>
                <c:pt idx="558">
                  <c:v>199.58865446269704</c:v>
                </c:pt>
                <c:pt idx="559">
                  <c:v>213.1914746463803</c:v>
                </c:pt>
                <c:pt idx="560">
                  <c:v>211.04550035956683</c:v>
                </c:pt>
                <c:pt idx="561">
                  <c:v>197.30125706305151</c:v>
                </c:pt>
                <c:pt idx="562">
                  <c:v>211.728726914324</c:v>
                </c:pt>
                <c:pt idx="563">
                  <c:v>231.01198806585191</c:v>
                </c:pt>
                <c:pt idx="564">
                  <c:v>226.9607967143391</c:v>
                </c:pt>
                <c:pt idx="565">
                  <c:v>247.78539356809506</c:v>
                </c:pt>
                <c:pt idx="566">
                  <c:v>244.90660368633786</c:v>
                </c:pt>
                <c:pt idx="567">
                  <c:v>236.95624117147162</c:v>
                </c:pt>
                <c:pt idx="568">
                  <c:v>234.94537766497226</c:v>
                </c:pt>
                <c:pt idx="569">
                  <c:v>239.96146816766301</c:v>
                </c:pt>
                <c:pt idx="570">
                  <c:v>240.33286339548744</c:v>
                </c:pt>
                <c:pt idx="571">
                  <c:v>221.57686661981276</c:v>
                </c:pt>
                <c:pt idx="572">
                  <c:v>215.80773054637712</c:v>
                </c:pt>
                <c:pt idx="573">
                  <c:v>229.29621730117063</c:v>
                </c:pt>
                <c:pt idx="574">
                  <c:v>223.03808302935116</c:v>
                </c:pt>
                <c:pt idx="575">
                  <c:v>222.67358258463983</c:v>
                </c:pt>
                <c:pt idx="576">
                  <c:v>217.75483853183752</c:v>
                </c:pt>
                <c:pt idx="577">
                  <c:v>229.26365334911713</c:v>
                </c:pt>
                <c:pt idx="578">
                  <c:v>223.07029064910805</c:v>
                </c:pt>
                <c:pt idx="579">
                  <c:v>225.31587339778704</c:v>
                </c:pt>
                <c:pt idx="580">
                  <c:v>226.32193901381507</c:v>
                </c:pt>
                <c:pt idx="581">
                  <c:v>218.50992473081726</c:v>
                </c:pt>
                <c:pt idx="582">
                  <c:v>209.28418296755711</c:v>
                </c:pt>
                <c:pt idx="583">
                  <c:v>213.08188425302399</c:v>
                </c:pt>
                <c:pt idx="584">
                  <c:v>202.5698127048183</c:v>
                </c:pt>
                <c:pt idx="585">
                  <c:v>224.32964105886145</c:v>
                </c:pt>
                <c:pt idx="586">
                  <c:v>206.97896407512471</c:v>
                </c:pt>
                <c:pt idx="587">
                  <c:v>190.69218441879065</c:v>
                </c:pt>
                <c:pt idx="588">
                  <c:v>192.22721000759302</c:v>
                </c:pt>
                <c:pt idx="589">
                  <c:v>195.60045534636453</c:v>
                </c:pt>
                <c:pt idx="590">
                  <c:v>201.87123243229212</c:v>
                </c:pt>
                <c:pt idx="591">
                  <c:v>206.46499979274969</c:v>
                </c:pt>
                <c:pt idx="592">
                  <c:v>206.71760892298056</c:v>
                </c:pt>
                <c:pt idx="593">
                  <c:v>211.49057645431554</c:v>
                </c:pt>
                <c:pt idx="594">
                  <c:v>205.52210171967297</c:v>
                </c:pt>
                <c:pt idx="595">
                  <c:v>214.27377329842386</c:v>
                </c:pt>
                <c:pt idx="596">
                  <c:v>220.9626048109923</c:v>
                </c:pt>
                <c:pt idx="597">
                  <c:v>221.37380180365892</c:v>
                </c:pt>
                <c:pt idx="598">
                  <c:v>214.23938641212533</c:v>
                </c:pt>
                <c:pt idx="599">
                  <c:v>191.76856141348176</c:v>
                </c:pt>
                <c:pt idx="600">
                  <c:v>185.53600582239116</c:v>
                </c:pt>
                <c:pt idx="601">
                  <c:v>192.20993897298791</c:v>
                </c:pt>
                <c:pt idx="602">
                  <c:v>179.66165111613932</c:v>
                </c:pt>
                <c:pt idx="603">
                  <c:v>174.24810543096223</c:v>
                </c:pt>
                <c:pt idx="604">
                  <c:v>182.63912181325841</c:v>
                </c:pt>
                <c:pt idx="605">
                  <c:v>188.64641537322916</c:v>
                </c:pt>
                <c:pt idx="606">
                  <c:v>183.82420657223622</c:v>
                </c:pt>
                <c:pt idx="607">
                  <c:v>183.85474316309228</c:v>
                </c:pt>
                <c:pt idx="608">
                  <c:v>176.87412962935196</c:v>
                </c:pt>
                <c:pt idx="609">
                  <c:v>175.9010174188563</c:v>
                </c:pt>
                <c:pt idx="610">
                  <c:v>181.44962187207804</c:v>
                </c:pt>
                <c:pt idx="611">
                  <c:v>185.9256190292505</c:v>
                </c:pt>
                <c:pt idx="612">
                  <c:v>185.95895820145165</c:v>
                </c:pt>
                <c:pt idx="613">
                  <c:v>176.60272604341844</c:v>
                </c:pt>
                <c:pt idx="614">
                  <c:v>177.86505224906017</c:v>
                </c:pt>
                <c:pt idx="615">
                  <c:v>183.06540974683929</c:v>
                </c:pt>
                <c:pt idx="616">
                  <c:v>178.4919303809364</c:v>
                </c:pt>
                <c:pt idx="617">
                  <c:v>179.19824920925927</c:v>
                </c:pt>
                <c:pt idx="618">
                  <c:v>199.32696657385395</c:v>
                </c:pt>
                <c:pt idx="619">
                  <c:v>190.90382144544728</c:v>
                </c:pt>
                <c:pt idx="620">
                  <c:v>178.68520119053039</c:v>
                </c:pt>
                <c:pt idx="621">
                  <c:v>167.7163181704727</c:v>
                </c:pt>
                <c:pt idx="622">
                  <c:v>171.00994082643575</c:v>
                </c:pt>
                <c:pt idx="623">
                  <c:v>197.99141496272816</c:v>
                </c:pt>
                <c:pt idx="624">
                  <c:v>211.77553097323772</c:v>
                </c:pt>
                <c:pt idx="625">
                  <c:v>216.39107112495483</c:v>
                </c:pt>
                <c:pt idx="626">
                  <c:v>213.508165059275</c:v>
                </c:pt>
                <c:pt idx="627">
                  <c:v>208.42175248848787</c:v>
                </c:pt>
                <c:pt idx="628">
                  <c:v>188.91835435959953</c:v>
                </c:pt>
                <c:pt idx="629">
                  <c:v>191.80078756854721</c:v>
                </c:pt>
                <c:pt idx="630">
                  <c:v>184.95622349390069</c:v>
                </c:pt>
                <c:pt idx="631">
                  <c:v>178.46618171288242</c:v>
                </c:pt>
                <c:pt idx="632">
                  <c:v>189.73330701145738</c:v>
                </c:pt>
                <c:pt idx="633">
                  <c:v>185.36031744666181</c:v>
                </c:pt>
                <c:pt idx="634">
                  <c:v>185.25727885127205</c:v>
                </c:pt>
                <c:pt idx="635">
                  <c:v>173.24115542359866</c:v>
                </c:pt>
                <c:pt idx="636">
                  <c:v>178.29428978026772</c:v>
                </c:pt>
                <c:pt idx="637">
                  <c:v>168.91156157993774</c:v>
                </c:pt>
                <c:pt idx="638">
                  <c:v>170.18837726032734</c:v>
                </c:pt>
                <c:pt idx="639">
                  <c:v>160.49008847069678</c:v>
                </c:pt>
                <c:pt idx="640">
                  <c:v>159.10337799331433</c:v>
                </c:pt>
                <c:pt idx="641">
                  <c:v>164.02911681951122</c:v>
                </c:pt>
                <c:pt idx="642">
                  <c:v>158.22021921966862</c:v>
                </c:pt>
                <c:pt idx="643">
                  <c:v>140.74998335104343</c:v>
                </c:pt>
                <c:pt idx="644">
                  <c:v>143.18743609139332</c:v>
                </c:pt>
                <c:pt idx="645">
                  <c:v>131.8619021635042</c:v>
                </c:pt>
                <c:pt idx="646">
                  <c:v>130.62499174208048</c:v>
                </c:pt>
                <c:pt idx="647">
                  <c:v>131.24892187984176</c:v>
                </c:pt>
                <c:pt idx="648">
                  <c:v>137.16068467819821</c:v>
                </c:pt>
                <c:pt idx="649">
                  <c:v>129.34198593132012</c:v>
                </c:pt>
                <c:pt idx="650">
                  <c:v>128.61052097755785</c:v>
                </c:pt>
                <c:pt idx="651">
                  <c:v>132.58389580741101</c:v>
                </c:pt>
                <c:pt idx="652">
                  <c:v>134.19661238383827</c:v>
                </c:pt>
                <c:pt idx="653">
                  <c:v>136.91570917261055</c:v>
                </c:pt>
                <c:pt idx="654">
                  <c:v>134.02371539194149</c:v>
                </c:pt>
                <c:pt idx="655">
                  <c:v>143.00744289536391</c:v>
                </c:pt>
                <c:pt idx="656">
                  <c:v>134.53824174690729</c:v>
                </c:pt>
                <c:pt idx="657">
                  <c:v>131.06315412305355</c:v>
                </c:pt>
                <c:pt idx="658">
                  <c:v>133.63767393488604</c:v>
                </c:pt>
                <c:pt idx="659">
                  <c:v>128.90051758990401</c:v>
                </c:pt>
                <c:pt idx="660">
                  <c:v>130.76815476191118</c:v>
                </c:pt>
                <c:pt idx="661">
                  <c:v>141.20851755653564</c:v>
                </c:pt>
                <c:pt idx="662">
                  <c:v>143.01860526330199</c:v>
                </c:pt>
                <c:pt idx="663">
                  <c:v>136.52361793820407</c:v>
                </c:pt>
                <c:pt idx="664">
                  <c:v>146.46266438645523</c:v>
                </c:pt>
                <c:pt idx="665">
                  <c:v>152.99632036918064</c:v>
                </c:pt>
                <c:pt idx="666">
                  <c:v>162.37395573773688</c:v>
                </c:pt>
                <c:pt idx="667">
                  <c:v>169.36304266590608</c:v>
                </c:pt>
                <c:pt idx="668">
                  <c:v>181.25717608853438</c:v>
                </c:pt>
                <c:pt idx="669">
                  <c:v>191.25244678877411</c:v>
                </c:pt>
                <c:pt idx="670">
                  <c:v>200.19938358031152</c:v>
                </c:pt>
                <c:pt idx="671">
                  <c:v>194.72375115003641</c:v>
                </c:pt>
                <c:pt idx="672">
                  <c:v>200.44961603785595</c:v>
                </c:pt>
                <c:pt idx="673">
                  <c:v>200.29855916750617</c:v>
                </c:pt>
                <c:pt idx="674">
                  <c:v>203.91835982312475</c:v>
                </c:pt>
                <c:pt idx="675">
                  <c:v>192.48436519991265</c:v>
                </c:pt>
                <c:pt idx="676">
                  <c:v>190.59966578856623</c:v>
                </c:pt>
                <c:pt idx="677">
                  <c:v>193.81488647891723</c:v>
                </c:pt>
                <c:pt idx="678">
                  <c:v>208.22534987758326</c:v>
                </c:pt>
                <c:pt idx="679">
                  <c:v>222.49021543842483</c:v>
                </c:pt>
                <c:pt idx="680">
                  <c:v>223.3776831171833</c:v>
                </c:pt>
                <c:pt idx="681">
                  <c:v>249.13015121102242</c:v>
                </c:pt>
                <c:pt idx="682">
                  <c:v>231.74906548001894</c:v>
                </c:pt>
                <c:pt idx="683">
                  <c:v>253.96601825707768</c:v>
                </c:pt>
                <c:pt idx="684">
                  <c:v>265.5336773660573</c:v>
                </c:pt>
                <c:pt idx="685">
                  <c:v>265.11727163263089</c:v>
                </c:pt>
                <c:pt idx="686">
                  <c:v>253.40611690664861</c:v>
                </c:pt>
                <c:pt idx="687">
                  <c:v>253.86556474048299</c:v>
                </c:pt>
                <c:pt idx="688">
                  <c:v>263.55027723677586</c:v>
                </c:pt>
                <c:pt idx="689">
                  <c:v>260.23432816982682</c:v>
                </c:pt>
                <c:pt idx="690">
                  <c:v>270.96641926740779</c:v>
                </c:pt>
                <c:pt idx="691">
                  <c:v>287.75121269043564</c:v>
                </c:pt>
                <c:pt idx="692">
                  <c:v>312.72510403805637</c:v>
                </c:pt>
                <c:pt idx="693">
                  <c:v>297.24138398075621</c:v>
                </c:pt>
                <c:pt idx="694">
                  <c:v>297.9640540048768</c:v>
                </c:pt>
                <c:pt idx="695">
                  <c:v>301.69647148160846</c:v>
                </c:pt>
                <c:pt idx="696">
                  <c:v>333.50978262383745</c:v>
                </c:pt>
                <c:pt idx="697">
                  <c:v>352.24965681412789</c:v>
                </c:pt>
                <c:pt idx="698">
                  <c:v>361.13793212952481</c:v>
                </c:pt>
                <c:pt idx="699">
                  <c:v>355.86202231204766</c:v>
                </c:pt>
                <c:pt idx="700">
                  <c:v>306.68350577839777</c:v>
                </c:pt>
                <c:pt idx="701">
                  <c:v>303.91155193099246</c:v>
                </c:pt>
                <c:pt idx="702">
                  <c:v>281.74303862496322</c:v>
                </c:pt>
                <c:pt idx="703">
                  <c:v>288.46350688206633</c:v>
                </c:pt>
                <c:pt idx="704">
                  <c:v>294.40276377138304</c:v>
                </c:pt>
                <c:pt idx="705">
                  <c:v>306.98047681661706</c:v>
                </c:pt>
                <c:pt idx="706">
                  <c:v>290.72397996338594</c:v>
                </c:pt>
                <c:pt idx="707">
                  <c:v>280.61686220962622</c:v>
                </c:pt>
                <c:pt idx="708">
                  <c:v>287.62760488727201</c:v>
                </c:pt>
                <c:pt idx="709">
                  <c:v>304.24738367209511</c:v>
                </c:pt>
                <c:pt idx="710">
                  <c:v>304.54500042559948</c:v>
                </c:pt>
                <c:pt idx="711">
                  <c:v>290.60279759527901</c:v>
                </c:pt>
                <c:pt idx="712">
                  <c:v>306.11703480933153</c:v>
                </c:pt>
                <c:pt idx="713">
                  <c:v>306.23921808588318</c:v>
                </c:pt>
                <c:pt idx="714">
                  <c:v>325.28670311752177</c:v>
                </c:pt>
                <c:pt idx="715">
                  <c:v>307.37715233035061</c:v>
                </c:pt>
                <c:pt idx="716">
                  <c:v>298.12828292894193</c:v>
                </c:pt>
                <c:pt idx="717">
                  <c:v>321.80610428943186</c:v>
                </c:pt>
                <c:pt idx="718">
                  <c:v>318.82427674712909</c:v>
                </c:pt>
                <c:pt idx="719">
                  <c:v>319.01390287090879</c:v>
                </c:pt>
                <c:pt idx="720">
                  <c:v>361.92686508517238</c:v>
                </c:pt>
                <c:pt idx="721">
                  <c:v>359.07045839915406</c:v>
                </c:pt>
                <c:pt idx="722">
                  <c:v>370.10463718351855</c:v>
                </c:pt>
                <c:pt idx="723">
                  <c:v>375.81829722135205</c:v>
                </c:pt>
                <c:pt idx="724">
                  <c:v>395.21403200178037</c:v>
                </c:pt>
                <c:pt idx="725">
                  <c:v>412.26374042327984</c:v>
                </c:pt>
                <c:pt idx="726">
                  <c:v>428.50016938245233</c:v>
                </c:pt>
                <c:pt idx="727">
                  <c:v>438.04777144754786</c:v>
                </c:pt>
                <c:pt idx="728">
                  <c:v>430.18553380474725</c:v>
                </c:pt>
                <c:pt idx="729">
                  <c:v>385.5350091856468</c:v>
                </c:pt>
                <c:pt idx="730">
                  <c:v>388.37132924316876</c:v>
                </c:pt>
                <c:pt idx="731">
                  <c:v>432.06723462441238</c:v>
                </c:pt>
                <c:pt idx="732">
                  <c:v>428.59317933844795</c:v>
                </c:pt>
                <c:pt idx="733">
                  <c:v>414.38592799667288</c:v>
                </c:pt>
                <c:pt idx="734">
                  <c:v>394.15746823717961</c:v>
                </c:pt>
                <c:pt idx="735">
                  <c:v>401.12392261971598</c:v>
                </c:pt>
                <c:pt idx="736">
                  <c:v>365.14985370805954</c:v>
                </c:pt>
                <c:pt idx="737">
                  <c:v>359.11754127377225</c:v>
                </c:pt>
                <c:pt idx="738">
                  <c:v>375.06292859006714</c:v>
                </c:pt>
                <c:pt idx="739">
                  <c:v>415.5330787912323</c:v>
                </c:pt>
                <c:pt idx="740">
                  <c:v>431.12553434858017</c:v>
                </c:pt>
                <c:pt idx="741">
                  <c:v>423.25452214291698</c:v>
                </c:pt>
                <c:pt idx="742">
                  <c:v>424.42568841025843</c:v>
                </c:pt>
                <c:pt idx="743">
                  <c:v>444.13064128190837</c:v>
                </c:pt>
                <c:pt idx="744">
                  <c:v>464.56489085634831</c:v>
                </c:pt>
                <c:pt idx="745">
                  <c:v>467.85816981553637</c:v>
                </c:pt>
                <c:pt idx="746">
                  <c:v>458.58485088616169</c:v>
                </c:pt>
                <c:pt idx="747">
                  <c:v>457.1120287745332</c:v>
                </c:pt>
                <c:pt idx="748">
                  <c:v>462.10791009429272</c:v>
                </c:pt>
                <c:pt idx="749">
                  <c:v>460.33170303571734</c:v>
                </c:pt>
                <c:pt idx="750">
                  <c:v>440.35998539371519</c:v>
                </c:pt>
                <c:pt idx="751">
                  <c:v>478.92602123012574</c:v>
                </c:pt>
                <c:pt idx="752">
                  <c:v>507.78479311086397</c:v>
                </c:pt>
                <c:pt idx="753">
                  <c:v>467.99949786570954</c:v>
                </c:pt>
                <c:pt idx="754">
                  <c:v>476.20520419164268</c:v>
                </c:pt>
                <c:pt idx="755">
                  <c:v>487.73767929763704</c:v>
                </c:pt>
                <c:pt idx="756">
                  <c:v>443.38166824915885</c:v>
                </c:pt>
                <c:pt idx="757">
                  <c:v>451.66584610674971</c:v>
                </c:pt>
                <c:pt idx="758">
                  <c:v>475.36847678648854</c:v>
                </c:pt>
                <c:pt idx="759">
                  <c:v>471.45367238640392</c:v>
                </c:pt>
                <c:pt idx="760">
                  <c:v>430.68309733002928</c:v>
                </c:pt>
                <c:pt idx="761">
                  <c:v>440.22901987101534</c:v>
                </c:pt>
                <c:pt idx="762">
                  <c:v>455.3406809037923</c:v>
                </c:pt>
                <c:pt idx="763">
                  <c:v>437.60747791104257</c:v>
                </c:pt>
                <c:pt idx="764">
                  <c:v>425.27516259129658</c:v>
                </c:pt>
                <c:pt idx="765">
                  <c:v>403.05528883150458</c:v>
                </c:pt>
                <c:pt idx="766">
                  <c:v>359.56392723962955</c:v>
                </c:pt>
                <c:pt idx="767">
                  <c:v>341.88092759799929</c:v>
                </c:pt>
                <c:pt idx="768">
                  <c:v>336.1252701305059</c:v>
                </c:pt>
                <c:pt idx="769">
                  <c:v>351.1688356614539</c:v>
                </c:pt>
                <c:pt idx="770">
                  <c:v>388.42768591323716</c:v>
                </c:pt>
                <c:pt idx="771">
                  <c:v>402.3400654639679</c:v>
                </c:pt>
                <c:pt idx="772">
                  <c:v>411.75838143801201</c:v>
                </c:pt>
                <c:pt idx="773">
                  <c:v>394.89523378157941</c:v>
                </c:pt>
                <c:pt idx="774">
                  <c:v>393.85351606670645</c:v>
                </c:pt>
                <c:pt idx="775">
                  <c:v>418.69608668896723</c:v>
                </c:pt>
                <c:pt idx="776">
                  <c:v>419.22633887601535</c:v>
                </c:pt>
                <c:pt idx="777">
                  <c:v>415.60656551884671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739-4AAB-8579-B05D8C95D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588384"/>
        <c:axId val="649588800"/>
      </c:scatterChart>
      <c:valAx>
        <c:axId val="649588384"/>
        <c:scaling>
          <c:orientation val="minMax"/>
          <c:max val="7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49588800"/>
        <c:crosses val="autoZero"/>
        <c:crossBetween val="midCat"/>
      </c:valAx>
      <c:valAx>
        <c:axId val="649588800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49588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Feuil2!$D$2:$D$779</c:f>
              <c:numCache>
                <c:formatCode>General</c:formatCode>
                <c:ptCount val="778"/>
                <c:pt idx="0">
                  <c:v>100</c:v>
                </c:pt>
                <c:pt idx="1">
                  <c:v>97.097516757931544</c:v>
                </c:pt>
                <c:pt idx="2">
                  <c:v>95.852716816173057</c:v>
                </c:pt>
                <c:pt idx="3">
                  <c:v>95.578615799360705</c:v>
                </c:pt>
                <c:pt idx="4">
                  <c:v>96.904781111597075</c:v>
                </c:pt>
                <c:pt idx="5">
                  <c:v>91.526179404511595</c:v>
                </c:pt>
                <c:pt idx="6">
                  <c:v>93.174252813402489</c:v>
                </c:pt>
                <c:pt idx="7">
                  <c:v>95.700928865579087</c:v>
                </c:pt>
                <c:pt idx="8">
                  <c:v>100.7890544978594</c:v>
                </c:pt>
                <c:pt idx="9">
                  <c:v>86.523193488747253</c:v>
                </c:pt>
                <c:pt idx="10">
                  <c:v>88.449288959626642</c:v>
                </c:pt>
                <c:pt idx="11">
                  <c:v>91.669932649499984</c:v>
                </c:pt>
                <c:pt idx="12">
                  <c:v>89.72006296382925</c:v>
                </c:pt>
                <c:pt idx="13">
                  <c:v>100.15351967693636</c:v>
                </c:pt>
                <c:pt idx="14">
                  <c:v>96.429100697967073</c:v>
                </c:pt>
                <c:pt idx="15">
                  <c:v>100.79478186246091</c:v>
                </c:pt>
                <c:pt idx="16">
                  <c:v>104.73222771508416</c:v>
                </c:pt>
                <c:pt idx="17">
                  <c:v>107.23050310994952</c:v>
                </c:pt>
                <c:pt idx="18">
                  <c:v>112.89975807922892</c:v>
                </c:pt>
                <c:pt idx="19">
                  <c:v>108.7922680838623</c:v>
                </c:pt>
                <c:pt idx="20">
                  <c:v>103.68647856093986</c:v>
                </c:pt>
                <c:pt idx="21">
                  <c:v>96.207265053843926</c:v>
                </c:pt>
                <c:pt idx="22">
                  <c:v>93.931643620506264</c:v>
                </c:pt>
                <c:pt idx="23">
                  <c:v>86.420973018485498</c:v>
                </c:pt>
                <c:pt idx="24">
                  <c:v>87.592363741573223</c:v>
                </c:pt>
                <c:pt idx="25">
                  <c:v>82.397907259505061</c:v>
                </c:pt>
                <c:pt idx="26">
                  <c:v>91.54272671275352</c:v>
                </c:pt>
                <c:pt idx="27">
                  <c:v>95.155198067522306</c:v>
                </c:pt>
                <c:pt idx="28">
                  <c:v>90.387928216948239</c:v>
                </c:pt>
                <c:pt idx="29">
                  <c:v>86.933289148157087</c:v>
                </c:pt>
                <c:pt idx="30">
                  <c:v>89.300556330330608</c:v>
                </c:pt>
                <c:pt idx="31">
                  <c:v>92.143719311146612</c:v>
                </c:pt>
                <c:pt idx="32">
                  <c:v>91.423958929504963</c:v>
                </c:pt>
                <c:pt idx="33">
                  <c:v>93.911752293505472</c:v>
                </c:pt>
                <c:pt idx="34">
                  <c:v>96.701640798080135</c:v>
                </c:pt>
                <c:pt idx="35">
                  <c:v>96.639863874558841</c:v>
                </c:pt>
                <c:pt idx="36">
                  <c:v>96.052110745516686</c:v>
                </c:pt>
                <c:pt idx="37">
                  <c:v>94.675805377150638</c:v>
                </c:pt>
                <c:pt idx="38">
                  <c:v>86.859004463770006</c:v>
                </c:pt>
                <c:pt idx="39">
                  <c:v>89.042075184387656</c:v>
                </c:pt>
                <c:pt idx="40">
                  <c:v>89.553529325136751</c:v>
                </c:pt>
                <c:pt idx="41">
                  <c:v>93.337509386823555</c:v>
                </c:pt>
                <c:pt idx="42">
                  <c:v>91.563170974497055</c:v>
                </c:pt>
                <c:pt idx="43">
                  <c:v>78.557544347401887</c:v>
                </c:pt>
                <c:pt idx="44">
                  <c:v>71.838398284995066</c:v>
                </c:pt>
                <c:pt idx="45">
                  <c:v>71.618077082819113</c:v>
                </c:pt>
                <c:pt idx="46">
                  <c:v>75.536575948323176</c:v>
                </c:pt>
                <c:pt idx="47">
                  <c:v>72.600534018568723</c:v>
                </c:pt>
                <c:pt idx="48">
                  <c:v>72.031369123793041</c:v>
                </c:pt>
                <c:pt idx="49">
                  <c:v>74.994065661063374</c:v>
                </c:pt>
                <c:pt idx="50">
                  <c:v>74.377215172029821</c:v>
                </c:pt>
                <c:pt idx="51">
                  <c:v>75.023099196912113</c:v>
                </c:pt>
                <c:pt idx="52">
                  <c:v>70.345433023429806</c:v>
                </c:pt>
                <c:pt idx="53">
                  <c:v>73.8977805582484</c:v>
                </c:pt>
                <c:pt idx="54">
                  <c:v>75.077577137761608</c:v>
                </c:pt>
                <c:pt idx="55">
                  <c:v>74.690895692825165</c:v>
                </c:pt>
                <c:pt idx="56">
                  <c:v>76.646124876655264</c:v>
                </c:pt>
                <c:pt idx="57">
                  <c:v>77.302190351954721</c:v>
                </c:pt>
                <c:pt idx="58">
                  <c:v>73.61815297613505</c:v>
                </c:pt>
                <c:pt idx="59">
                  <c:v>65.860877027188039</c:v>
                </c:pt>
                <c:pt idx="60">
                  <c:v>66.729683789217759</c:v>
                </c:pt>
                <c:pt idx="61">
                  <c:v>71.64497170987859</c:v>
                </c:pt>
                <c:pt idx="62">
                  <c:v>74.482534464389119</c:v>
                </c:pt>
                <c:pt idx="63">
                  <c:v>72.877694407193985</c:v>
                </c:pt>
                <c:pt idx="64">
                  <c:v>75.966179065552311</c:v>
                </c:pt>
                <c:pt idx="65">
                  <c:v>70.83397942446976</c:v>
                </c:pt>
                <c:pt idx="66">
                  <c:v>68.38408645546825</c:v>
                </c:pt>
                <c:pt idx="67">
                  <c:v>70.011582858457103</c:v>
                </c:pt>
                <c:pt idx="68">
                  <c:v>70.797202562803434</c:v>
                </c:pt>
                <c:pt idx="69">
                  <c:v>70.963037833231098</c:v>
                </c:pt>
                <c:pt idx="70">
                  <c:v>76.590049417381323</c:v>
                </c:pt>
                <c:pt idx="71">
                  <c:v>74.981198013789353</c:v>
                </c:pt>
                <c:pt idx="72">
                  <c:v>73.020471930237079</c:v>
                </c:pt>
                <c:pt idx="73">
                  <c:v>71.92833961275727</c:v>
                </c:pt>
                <c:pt idx="74">
                  <c:v>70.447543286699769</c:v>
                </c:pt>
                <c:pt idx="75">
                  <c:v>69.305199480011154</c:v>
                </c:pt>
                <c:pt idx="76">
                  <c:v>72.08255497237252</c:v>
                </c:pt>
                <c:pt idx="77">
                  <c:v>71.243628234514176</c:v>
                </c:pt>
                <c:pt idx="78">
                  <c:v>69.481742389761507</c:v>
                </c:pt>
                <c:pt idx="79">
                  <c:v>63.897558335967062</c:v>
                </c:pt>
                <c:pt idx="80">
                  <c:v>62.223845555981377</c:v>
                </c:pt>
                <c:pt idx="81">
                  <c:v>63.630665222702881</c:v>
                </c:pt>
                <c:pt idx="82">
                  <c:v>64.829159671805314</c:v>
                </c:pt>
                <c:pt idx="83">
                  <c:v>70.094664047258121</c:v>
                </c:pt>
                <c:pt idx="84">
                  <c:v>63.407003255888227</c:v>
                </c:pt>
                <c:pt idx="85">
                  <c:v>64.548393799221131</c:v>
                </c:pt>
                <c:pt idx="86">
                  <c:v>64.549822044950119</c:v>
                </c:pt>
                <c:pt idx="87">
                  <c:v>73.18819788836295</c:v>
                </c:pt>
                <c:pt idx="88">
                  <c:v>74.711612901873494</c:v>
                </c:pt>
                <c:pt idx="89">
                  <c:v>78.943502339082897</c:v>
                </c:pt>
                <c:pt idx="90">
                  <c:v>79.090533782672807</c:v>
                </c:pt>
                <c:pt idx="91">
                  <c:v>80.221780802959927</c:v>
                </c:pt>
                <c:pt idx="92">
                  <c:v>81.241042998814791</c:v>
                </c:pt>
                <c:pt idx="93">
                  <c:v>83.932518478979773</c:v>
                </c:pt>
                <c:pt idx="94">
                  <c:v>84.242108147793374</c:v>
                </c:pt>
                <c:pt idx="95">
                  <c:v>77.149965025637329</c:v>
                </c:pt>
                <c:pt idx="96">
                  <c:v>78.867330503847867</c:v>
                </c:pt>
                <c:pt idx="97">
                  <c:v>77.190211321707352</c:v>
                </c:pt>
                <c:pt idx="98">
                  <c:v>81.931688952970688</c:v>
                </c:pt>
                <c:pt idx="99">
                  <c:v>84.510331076310138</c:v>
                </c:pt>
                <c:pt idx="100">
                  <c:v>84.156229151885555</c:v>
                </c:pt>
                <c:pt idx="101">
                  <c:v>91.72767723610292</c:v>
                </c:pt>
                <c:pt idx="102">
                  <c:v>97.459084734972521</c:v>
                </c:pt>
                <c:pt idx="103">
                  <c:v>103.78567756385621</c:v>
                </c:pt>
                <c:pt idx="104">
                  <c:v>101.47328535056387</c:v>
                </c:pt>
                <c:pt idx="105">
                  <c:v>93.142075731851889</c:v>
                </c:pt>
                <c:pt idx="106">
                  <c:v>89.434417476208282</c:v>
                </c:pt>
                <c:pt idx="107">
                  <c:v>81.436662962233427</c:v>
                </c:pt>
                <c:pt idx="108">
                  <c:v>80.932318974921046</c:v>
                </c:pt>
                <c:pt idx="109">
                  <c:v>79.925972532978776</c:v>
                </c:pt>
                <c:pt idx="110">
                  <c:v>73.623574500256481</c:v>
                </c:pt>
                <c:pt idx="111">
                  <c:v>76.562807778169756</c:v>
                </c:pt>
                <c:pt idx="112">
                  <c:v>84.019765582832164</c:v>
                </c:pt>
                <c:pt idx="113">
                  <c:v>88.714550594150424</c:v>
                </c:pt>
                <c:pt idx="114">
                  <c:v>90.640693677354221</c:v>
                </c:pt>
                <c:pt idx="115">
                  <c:v>90.944768904819114</c:v>
                </c:pt>
                <c:pt idx="116">
                  <c:v>87.396186163844064</c:v>
                </c:pt>
                <c:pt idx="117">
                  <c:v>95.961664785609329</c:v>
                </c:pt>
                <c:pt idx="118">
                  <c:v>95.499547470512354</c:v>
                </c:pt>
                <c:pt idx="119">
                  <c:v>93.770149594773429</c:v>
                </c:pt>
                <c:pt idx="120">
                  <c:v>90.951811909644945</c:v>
                </c:pt>
                <c:pt idx="121">
                  <c:v>88.605208061964333</c:v>
                </c:pt>
                <c:pt idx="122">
                  <c:v>87.108507530598516</c:v>
                </c:pt>
                <c:pt idx="123">
                  <c:v>93.476426023660906</c:v>
                </c:pt>
                <c:pt idx="124">
                  <c:v>91.259297627725829</c:v>
                </c:pt>
                <c:pt idx="125">
                  <c:v>89.948937862814461</c:v>
                </c:pt>
                <c:pt idx="126">
                  <c:v>89.576868059242813</c:v>
                </c:pt>
                <c:pt idx="127">
                  <c:v>83.954848013887315</c:v>
                </c:pt>
                <c:pt idx="128">
                  <c:v>78.150631945043216</c:v>
                </c:pt>
                <c:pt idx="129">
                  <c:v>78.446671599445182</c:v>
                </c:pt>
                <c:pt idx="130">
                  <c:v>79.829610754636633</c:v>
                </c:pt>
                <c:pt idx="131">
                  <c:v>82.719188519806565</c:v>
                </c:pt>
                <c:pt idx="132">
                  <c:v>82.065338360469127</c:v>
                </c:pt>
                <c:pt idx="133">
                  <c:v>82.741252565955051</c:v>
                </c:pt>
                <c:pt idx="134">
                  <c:v>87.497484453531115</c:v>
                </c:pt>
                <c:pt idx="135">
                  <c:v>88.711164755246855</c:v>
                </c:pt>
                <c:pt idx="136">
                  <c:v>96.484182119243485</c:v>
                </c:pt>
                <c:pt idx="137">
                  <c:v>92.272021878497867</c:v>
                </c:pt>
                <c:pt idx="138">
                  <c:v>88.59616646222311</c:v>
                </c:pt>
                <c:pt idx="139">
                  <c:v>87.495671899299509</c:v>
                </c:pt>
                <c:pt idx="140">
                  <c:v>80.006635914847848</c:v>
                </c:pt>
                <c:pt idx="141">
                  <c:v>72.447556007351238</c:v>
                </c:pt>
                <c:pt idx="142">
                  <c:v>69.736660062998396</c:v>
                </c:pt>
                <c:pt idx="143">
                  <c:v>73.920273413272014</c:v>
                </c:pt>
                <c:pt idx="144">
                  <c:v>74.523677935509525</c:v>
                </c:pt>
                <c:pt idx="145">
                  <c:v>78.830246404014829</c:v>
                </c:pt>
                <c:pt idx="146">
                  <c:v>78.782578062473277</c:v>
                </c:pt>
                <c:pt idx="147">
                  <c:v>74.924375962782776</c:v>
                </c:pt>
                <c:pt idx="148">
                  <c:v>81.305311532771</c:v>
                </c:pt>
                <c:pt idx="149">
                  <c:v>76.026092144729304</c:v>
                </c:pt>
                <c:pt idx="150">
                  <c:v>76.01696014759986</c:v>
                </c:pt>
                <c:pt idx="151">
                  <c:v>79.097612264784843</c:v>
                </c:pt>
                <c:pt idx="152">
                  <c:v>73.966782385036851</c:v>
                </c:pt>
                <c:pt idx="153">
                  <c:v>66.747154980398861</c:v>
                </c:pt>
                <c:pt idx="154">
                  <c:v>64.48475962872746</c:v>
                </c:pt>
                <c:pt idx="155">
                  <c:v>64.241541200827044</c:v>
                </c:pt>
                <c:pt idx="156">
                  <c:v>63.21716560793989</c:v>
                </c:pt>
                <c:pt idx="157">
                  <c:v>71.66555603464343</c:v>
                </c:pt>
                <c:pt idx="158">
                  <c:v>74.173609842294553</c:v>
                </c:pt>
                <c:pt idx="159">
                  <c:v>72.65523391254311</c:v>
                </c:pt>
                <c:pt idx="160">
                  <c:v>76.264094046091444</c:v>
                </c:pt>
                <c:pt idx="161">
                  <c:v>80.995927852408897</c:v>
                </c:pt>
                <c:pt idx="162">
                  <c:v>79.558726656672263</c:v>
                </c:pt>
                <c:pt idx="163">
                  <c:v>80.348426168801311</c:v>
                </c:pt>
                <c:pt idx="164">
                  <c:v>82.372337455922491</c:v>
                </c:pt>
                <c:pt idx="165">
                  <c:v>81.450282755912696</c:v>
                </c:pt>
                <c:pt idx="166">
                  <c:v>79.953626230826117</c:v>
                </c:pt>
                <c:pt idx="167">
                  <c:v>84.559709715543264</c:v>
                </c:pt>
                <c:pt idx="168">
                  <c:v>80.982605672594744</c:v>
                </c:pt>
                <c:pt idx="169">
                  <c:v>78.428234815559705</c:v>
                </c:pt>
                <c:pt idx="170">
                  <c:v>77.476473190447223</c:v>
                </c:pt>
                <c:pt idx="171">
                  <c:v>83.852934658891343</c:v>
                </c:pt>
                <c:pt idx="172">
                  <c:v>83.239962505799724</c:v>
                </c:pt>
                <c:pt idx="173">
                  <c:v>80.877311580026316</c:v>
                </c:pt>
                <c:pt idx="174">
                  <c:v>81.041170307623986</c:v>
                </c:pt>
                <c:pt idx="175">
                  <c:v>84.020510423175779</c:v>
                </c:pt>
                <c:pt idx="176">
                  <c:v>87.439466991844967</c:v>
                </c:pt>
                <c:pt idx="177">
                  <c:v>88.385521195680695</c:v>
                </c:pt>
                <c:pt idx="178">
                  <c:v>85.682112002780116</c:v>
                </c:pt>
                <c:pt idx="179">
                  <c:v>92.327759856995584</c:v>
                </c:pt>
                <c:pt idx="180">
                  <c:v>95.62981193815645</c:v>
                </c:pt>
                <c:pt idx="181">
                  <c:v>83.635865461791241</c:v>
                </c:pt>
                <c:pt idx="182">
                  <c:v>85.698063332506081</c:v>
                </c:pt>
                <c:pt idx="183">
                  <c:v>84.027303903519524</c:v>
                </c:pt>
                <c:pt idx="184">
                  <c:v>89.035570132605457</c:v>
                </c:pt>
                <c:pt idx="185">
                  <c:v>89.797704876580553</c:v>
                </c:pt>
                <c:pt idx="186">
                  <c:v>90.970925046007565</c:v>
                </c:pt>
                <c:pt idx="187">
                  <c:v>89.545733115488105</c:v>
                </c:pt>
                <c:pt idx="188">
                  <c:v>84.441684106116043</c:v>
                </c:pt>
                <c:pt idx="189">
                  <c:v>93.874570553001647</c:v>
                </c:pt>
                <c:pt idx="190">
                  <c:v>92.032641452296218</c:v>
                </c:pt>
                <c:pt idx="191">
                  <c:v>94.55755106248408</c:v>
                </c:pt>
                <c:pt idx="192">
                  <c:v>97.545643104461206</c:v>
                </c:pt>
                <c:pt idx="193">
                  <c:v>98.486855456147893</c:v>
                </c:pt>
                <c:pt idx="194">
                  <c:v>96.704003541116919</c:v>
                </c:pt>
                <c:pt idx="195">
                  <c:v>92.268016070873188</c:v>
                </c:pt>
                <c:pt idx="196">
                  <c:v>98.129012290708786</c:v>
                </c:pt>
                <c:pt idx="197">
                  <c:v>96.535729055967366</c:v>
                </c:pt>
                <c:pt idx="198">
                  <c:v>92.368261265012151</c:v>
                </c:pt>
                <c:pt idx="199">
                  <c:v>93.064037992566597</c:v>
                </c:pt>
                <c:pt idx="200">
                  <c:v>85.629163817836513</c:v>
                </c:pt>
                <c:pt idx="201">
                  <c:v>89.46027676835358</c:v>
                </c:pt>
                <c:pt idx="202">
                  <c:v>94.94447916580414</c:v>
                </c:pt>
                <c:pt idx="203">
                  <c:v>93.060889175062528</c:v>
                </c:pt>
                <c:pt idx="204">
                  <c:v>96.155365676798056</c:v>
                </c:pt>
                <c:pt idx="205">
                  <c:v>101.51712320450159</c:v>
                </c:pt>
                <c:pt idx="206">
                  <c:v>103.27963989428757</c:v>
                </c:pt>
                <c:pt idx="207">
                  <c:v>114.59031513710516</c:v>
                </c:pt>
                <c:pt idx="208">
                  <c:v>113.43186772813766</c:v>
                </c:pt>
                <c:pt idx="209">
                  <c:v>119.81158654136556</c:v>
                </c:pt>
                <c:pt idx="210">
                  <c:v>106.53853711964507</c:v>
                </c:pt>
                <c:pt idx="211">
                  <c:v>98.44647059472571</c:v>
                </c:pt>
                <c:pt idx="212">
                  <c:v>93.686509235022825</c:v>
                </c:pt>
                <c:pt idx="213">
                  <c:v>90.275420546853439</c:v>
                </c:pt>
                <c:pt idx="214">
                  <c:v>96.276473695145327</c:v>
                </c:pt>
                <c:pt idx="215">
                  <c:v>98.871150915207352</c:v>
                </c:pt>
                <c:pt idx="216">
                  <c:v>102.26351371788857</c:v>
                </c:pt>
                <c:pt idx="217">
                  <c:v>101.83761156784234</c:v>
                </c:pt>
                <c:pt idx="218">
                  <c:v>103.74662354590424</c:v>
                </c:pt>
                <c:pt idx="219">
                  <c:v>106.00769501772335</c:v>
                </c:pt>
                <c:pt idx="220">
                  <c:v>108.37809728385368</c:v>
                </c:pt>
                <c:pt idx="221">
                  <c:v>107.45400975059057</c:v>
                </c:pt>
                <c:pt idx="222">
                  <c:v>117.24275584728177</c:v>
                </c:pt>
                <c:pt idx="223">
                  <c:v>118.97984849607072</c:v>
                </c:pt>
                <c:pt idx="224">
                  <c:v>115.3809682859515</c:v>
                </c:pt>
                <c:pt idx="225">
                  <c:v>115.26634117010259</c:v>
                </c:pt>
                <c:pt idx="226">
                  <c:v>111.52371637257241</c:v>
                </c:pt>
                <c:pt idx="227">
                  <c:v>106.17088174684218</c:v>
                </c:pt>
                <c:pt idx="228">
                  <c:v>109.77956730431602</c:v>
                </c:pt>
                <c:pt idx="229">
                  <c:v>107.10363849170911</c:v>
                </c:pt>
                <c:pt idx="230">
                  <c:v>94.615969246198247</c:v>
                </c:pt>
                <c:pt idx="231">
                  <c:v>87.740304931677883</c:v>
                </c:pt>
                <c:pt idx="232">
                  <c:v>89.23548409979233</c:v>
                </c:pt>
                <c:pt idx="233">
                  <c:v>91.363641572179176</c:v>
                </c:pt>
                <c:pt idx="234">
                  <c:v>91.632015740474031</c:v>
                </c:pt>
                <c:pt idx="235">
                  <c:v>90.440190623151025</c:v>
                </c:pt>
                <c:pt idx="236">
                  <c:v>88.514759335066884</c:v>
                </c:pt>
                <c:pt idx="237">
                  <c:v>80.912718551176951</c:v>
                </c:pt>
                <c:pt idx="238">
                  <c:v>78.396156426816361</c:v>
                </c:pt>
                <c:pt idx="239">
                  <c:v>79.94592521964428</c:v>
                </c:pt>
                <c:pt idx="240">
                  <c:v>82.958982866198113</c:v>
                </c:pt>
                <c:pt idx="241">
                  <c:v>81.101107000240461</c:v>
                </c:pt>
                <c:pt idx="242">
                  <c:v>84.558297024160183</c:v>
                </c:pt>
                <c:pt idx="243">
                  <c:v>86.089581990217212</c:v>
                </c:pt>
                <c:pt idx="244">
                  <c:v>85.351641198608533</c:v>
                </c:pt>
                <c:pt idx="245">
                  <c:v>82.17663935517713</c:v>
                </c:pt>
                <c:pt idx="246">
                  <c:v>82.162400603938622</c:v>
                </c:pt>
                <c:pt idx="247">
                  <c:v>76.094994471648974</c:v>
                </c:pt>
                <c:pt idx="248">
                  <c:v>83.164883733133223</c:v>
                </c:pt>
                <c:pt idx="249">
                  <c:v>82.156261050554207</c:v>
                </c:pt>
                <c:pt idx="250">
                  <c:v>79.75211628199996</c:v>
                </c:pt>
                <c:pt idx="251">
                  <c:v>81.38660995653477</c:v>
                </c:pt>
                <c:pt idx="252">
                  <c:v>86.163000894932665</c:v>
                </c:pt>
                <c:pt idx="253">
                  <c:v>94.243463181258107</c:v>
                </c:pt>
                <c:pt idx="254">
                  <c:v>96.021649781934457</c:v>
                </c:pt>
                <c:pt idx="255">
                  <c:v>102.41706294503581</c:v>
                </c:pt>
                <c:pt idx="256">
                  <c:v>93.701047145441407</c:v>
                </c:pt>
                <c:pt idx="257">
                  <c:v>94.058791939921321</c:v>
                </c:pt>
                <c:pt idx="258">
                  <c:v>103.76194989793181</c:v>
                </c:pt>
                <c:pt idx="259">
                  <c:v>101.01761245451736</c:v>
                </c:pt>
                <c:pt idx="260">
                  <c:v>105.3181806017927</c:v>
                </c:pt>
                <c:pt idx="261">
                  <c:v>112.4350680024769</c:v>
                </c:pt>
                <c:pt idx="262">
                  <c:v>113.15261275111209</c:v>
                </c:pt>
                <c:pt idx="263">
                  <c:v>113.14073732868833</c:v>
                </c:pt>
                <c:pt idx="264">
                  <c:v>109.55034889996573</c:v>
                </c:pt>
                <c:pt idx="265">
                  <c:v>98.730531468817546</c:v>
                </c:pt>
                <c:pt idx="266">
                  <c:v>101.78792073284654</c:v>
                </c:pt>
                <c:pt idx="267">
                  <c:v>103.25066028691313</c:v>
                </c:pt>
                <c:pt idx="268">
                  <c:v>108.18415826275024</c:v>
                </c:pt>
                <c:pt idx="269">
                  <c:v>105.76641636790239</c:v>
                </c:pt>
                <c:pt idx="270">
                  <c:v>110.59350104817143</c:v>
                </c:pt>
                <c:pt idx="271">
                  <c:v>104.55505691924037</c:v>
                </c:pt>
                <c:pt idx="272">
                  <c:v>110.36718469529421</c:v>
                </c:pt>
                <c:pt idx="273">
                  <c:v>112.71499868123236</c:v>
                </c:pt>
                <c:pt idx="274">
                  <c:v>112.32887064140149</c:v>
                </c:pt>
                <c:pt idx="275">
                  <c:v>110.24076581608418</c:v>
                </c:pt>
                <c:pt idx="276">
                  <c:v>113.50532061990781</c:v>
                </c:pt>
                <c:pt idx="277">
                  <c:v>115.78322884811365</c:v>
                </c:pt>
                <c:pt idx="278">
                  <c:v>113.76101298654197</c:v>
                </c:pt>
                <c:pt idx="279">
                  <c:v>102.66388774844732</c:v>
                </c:pt>
                <c:pt idx="280">
                  <c:v>101.55410895283477</c:v>
                </c:pt>
                <c:pt idx="281">
                  <c:v>103.25476050406428</c:v>
                </c:pt>
                <c:pt idx="282">
                  <c:v>107.18248062697072</c:v>
                </c:pt>
                <c:pt idx="283">
                  <c:v>105.48036046836346</c:v>
                </c:pt>
                <c:pt idx="284">
                  <c:v>110.7041823490528</c:v>
                </c:pt>
                <c:pt idx="285">
                  <c:v>112.21972240331222</c:v>
                </c:pt>
                <c:pt idx="286">
                  <c:v>109.85108422799809</c:v>
                </c:pt>
                <c:pt idx="287">
                  <c:v>106.33867137443326</c:v>
                </c:pt>
                <c:pt idx="288">
                  <c:v>105.62034673981826</c:v>
                </c:pt>
                <c:pt idx="289">
                  <c:v>102.00379902625261</c:v>
                </c:pt>
                <c:pt idx="290">
                  <c:v>101.55318740535593</c:v>
                </c:pt>
                <c:pt idx="291">
                  <c:v>92.643178392829839</c:v>
                </c:pt>
                <c:pt idx="292">
                  <c:v>85.912091107018497</c:v>
                </c:pt>
                <c:pt idx="293">
                  <c:v>81.72102017915455</c:v>
                </c:pt>
                <c:pt idx="294">
                  <c:v>80.212728662567869</c:v>
                </c:pt>
                <c:pt idx="295">
                  <c:v>81.605331340648789</c:v>
                </c:pt>
                <c:pt idx="296">
                  <c:v>78.558754434036615</c:v>
                </c:pt>
                <c:pt idx="297">
                  <c:v>80.254324745851278</c:v>
                </c:pt>
                <c:pt idx="298">
                  <c:v>73.612802691828435</c:v>
                </c:pt>
                <c:pt idx="299">
                  <c:v>69.452199606068831</c:v>
                </c:pt>
                <c:pt idx="300">
                  <c:v>65.997050949729626</c:v>
                </c:pt>
                <c:pt idx="301">
                  <c:v>63.83634572566573</c:v>
                </c:pt>
                <c:pt idx="302">
                  <c:v>55.997818367326829</c:v>
                </c:pt>
                <c:pt idx="303">
                  <c:v>57.39939401725983</c:v>
                </c:pt>
                <c:pt idx="304">
                  <c:v>58.518757818780202</c:v>
                </c:pt>
                <c:pt idx="305">
                  <c:v>59.983488223629244</c:v>
                </c:pt>
                <c:pt idx="306">
                  <c:v>62.46785377506864</c:v>
                </c:pt>
                <c:pt idx="307">
                  <c:v>62.317751032593769</c:v>
                </c:pt>
                <c:pt idx="308">
                  <c:v>59.577902287301356</c:v>
                </c:pt>
                <c:pt idx="309">
                  <c:v>63.952948198405721</c:v>
                </c:pt>
                <c:pt idx="310">
                  <c:v>67.564565644163494</c:v>
                </c:pt>
                <c:pt idx="311">
                  <c:v>65.438016409706222</c:v>
                </c:pt>
                <c:pt idx="312">
                  <c:v>63.059032493786859</c:v>
                </c:pt>
                <c:pt idx="313">
                  <c:v>61.651248939136977</c:v>
                </c:pt>
                <c:pt idx="314">
                  <c:v>55.482976421349484</c:v>
                </c:pt>
                <c:pt idx="315">
                  <c:v>51.125179007985359</c:v>
                </c:pt>
                <c:pt idx="316">
                  <c:v>49.40748513860693</c:v>
                </c:pt>
                <c:pt idx="317">
                  <c:v>47.937592423836968</c:v>
                </c:pt>
                <c:pt idx="318">
                  <c:v>49.567499924341092</c:v>
                </c:pt>
                <c:pt idx="319">
                  <c:v>51.073926477065818</c:v>
                </c:pt>
                <c:pt idx="320">
                  <c:v>47.570679690004361</c:v>
                </c:pt>
                <c:pt idx="321">
                  <c:v>46.43227192777362</c:v>
                </c:pt>
                <c:pt idx="322">
                  <c:v>47.787368145118975</c:v>
                </c:pt>
                <c:pt idx="323">
                  <c:v>47.110968942846824</c:v>
                </c:pt>
                <c:pt idx="324">
                  <c:v>48.751137805783912</c:v>
                </c:pt>
                <c:pt idx="325">
                  <c:v>51.297023752980685</c:v>
                </c:pt>
                <c:pt idx="326">
                  <c:v>50.989140379123732</c:v>
                </c:pt>
                <c:pt idx="327">
                  <c:v>47.1417531813115</c:v>
                </c:pt>
                <c:pt idx="328">
                  <c:v>46.709985872639436</c:v>
                </c:pt>
                <c:pt idx="329">
                  <c:v>50.070401510009468</c:v>
                </c:pt>
                <c:pt idx="330">
                  <c:v>46.821083132645555</c:v>
                </c:pt>
                <c:pt idx="331">
                  <c:v>44.038307659935562</c:v>
                </c:pt>
                <c:pt idx="332">
                  <c:v>48.002175176981162</c:v>
                </c:pt>
                <c:pt idx="333">
                  <c:v>48.211755517504898</c:v>
                </c:pt>
                <c:pt idx="334">
                  <c:v>42.562847399208025</c:v>
                </c:pt>
                <c:pt idx="335">
                  <c:v>42.105709808416222</c:v>
                </c:pt>
                <c:pt idx="336">
                  <c:v>38.702560500443717</c:v>
                </c:pt>
                <c:pt idx="337">
                  <c:v>39.038397492631042</c:v>
                </c:pt>
                <c:pt idx="338">
                  <c:v>43.324890292893592</c:v>
                </c:pt>
                <c:pt idx="339">
                  <c:v>43.672972324805222</c:v>
                </c:pt>
                <c:pt idx="340">
                  <c:v>44.896534893507514</c:v>
                </c:pt>
                <c:pt idx="341">
                  <c:v>43.741471576906079</c:v>
                </c:pt>
                <c:pt idx="342">
                  <c:v>41.059860044541203</c:v>
                </c:pt>
                <c:pt idx="343">
                  <c:v>44.116284829861776</c:v>
                </c:pt>
                <c:pt idx="344">
                  <c:v>44.987441855614748</c:v>
                </c:pt>
                <c:pt idx="345">
                  <c:v>46.624091627142121</c:v>
                </c:pt>
                <c:pt idx="346">
                  <c:v>52.618926451583732</c:v>
                </c:pt>
                <c:pt idx="347">
                  <c:v>56.856029152205224</c:v>
                </c:pt>
                <c:pt idx="348">
                  <c:v>58.634717903770436</c:v>
                </c:pt>
                <c:pt idx="349">
                  <c:v>56.634664192761875</c:v>
                </c:pt>
                <c:pt idx="350">
                  <c:v>55.057528723738116</c:v>
                </c:pt>
                <c:pt idx="351">
                  <c:v>54.041536223458088</c:v>
                </c:pt>
                <c:pt idx="352">
                  <c:v>54.617778809701292</c:v>
                </c:pt>
                <c:pt idx="353">
                  <c:v>54.249750150351694</c:v>
                </c:pt>
                <c:pt idx="354">
                  <c:v>56.6411631305238</c:v>
                </c:pt>
                <c:pt idx="355">
                  <c:v>51.643953661837763</c:v>
                </c:pt>
                <c:pt idx="356">
                  <c:v>49.055362710570037</c:v>
                </c:pt>
                <c:pt idx="357">
                  <c:v>49.182709874985171</c:v>
                </c:pt>
                <c:pt idx="358">
                  <c:v>49.979912249141215</c:v>
                </c:pt>
                <c:pt idx="359">
                  <c:v>49.42535740780815</c:v>
                </c:pt>
                <c:pt idx="360">
                  <c:v>48.66720071428562</c:v>
                </c:pt>
                <c:pt idx="361">
                  <c:v>52.670802544171949</c:v>
                </c:pt>
                <c:pt idx="362">
                  <c:v>53.856781006590609</c:v>
                </c:pt>
                <c:pt idx="363">
                  <c:v>50.280637780848096</c:v>
                </c:pt>
                <c:pt idx="364">
                  <c:v>51.230241130161581</c:v>
                </c:pt>
                <c:pt idx="365">
                  <c:v>49.060727023038524</c:v>
                </c:pt>
                <c:pt idx="366">
                  <c:v>49.075922238654499</c:v>
                </c:pt>
                <c:pt idx="367">
                  <c:v>50.747930756375844</c:v>
                </c:pt>
                <c:pt idx="368">
                  <c:v>50.125431316293749</c:v>
                </c:pt>
                <c:pt idx="369">
                  <c:v>46.848107415152803</c:v>
                </c:pt>
                <c:pt idx="370">
                  <c:v>47.449865418321366</c:v>
                </c:pt>
                <c:pt idx="371">
                  <c:v>49.764830880019836</c:v>
                </c:pt>
                <c:pt idx="372">
                  <c:v>46.736492879288676</c:v>
                </c:pt>
                <c:pt idx="373">
                  <c:v>47.363577403790998</c:v>
                </c:pt>
                <c:pt idx="374">
                  <c:v>48.316971322488435</c:v>
                </c:pt>
                <c:pt idx="375">
                  <c:v>45.718150053770977</c:v>
                </c:pt>
                <c:pt idx="376">
                  <c:v>44.661073850237571</c:v>
                </c:pt>
                <c:pt idx="377">
                  <c:v>45.844392440392689</c:v>
                </c:pt>
                <c:pt idx="378">
                  <c:v>48.88456084729247</c:v>
                </c:pt>
                <c:pt idx="379">
                  <c:v>47.861487847931272</c:v>
                </c:pt>
                <c:pt idx="380">
                  <c:v>44.252933677608333</c:v>
                </c:pt>
                <c:pt idx="381">
                  <c:v>48.823400751548995</c:v>
                </c:pt>
                <c:pt idx="382">
                  <c:v>51.575162364863083</c:v>
                </c:pt>
                <c:pt idx="383">
                  <c:v>46.783456628860726</c:v>
                </c:pt>
                <c:pt idx="384">
                  <c:v>50.148843072872246</c:v>
                </c:pt>
                <c:pt idx="385">
                  <c:v>53.524473135681141</c:v>
                </c:pt>
                <c:pt idx="386">
                  <c:v>55.120623654956695</c:v>
                </c:pt>
                <c:pt idx="387">
                  <c:v>53.171305895284952</c:v>
                </c:pt>
                <c:pt idx="388">
                  <c:v>54.873155812494716</c:v>
                </c:pt>
                <c:pt idx="389">
                  <c:v>56.673135543157841</c:v>
                </c:pt>
                <c:pt idx="390">
                  <c:v>56.893516103432525</c:v>
                </c:pt>
                <c:pt idx="391">
                  <c:v>60.238464565461925</c:v>
                </c:pt>
                <c:pt idx="392">
                  <c:v>60.269151608279188</c:v>
                </c:pt>
                <c:pt idx="393">
                  <c:v>64.108147227304528</c:v>
                </c:pt>
                <c:pt idx="394">
                  <c:v>70.283748067578998</c:v>
                </c:pt>
                <c:pt idx="395">
                  <c:v>71.68686452821666</c:v>
                </c:pt>
                <c:pt idx="396">
                  <c:v>68.722584703596226</c:v>
                </c:pt>
                <c:pt idx="397">
                  <c:v>69.561738512709852</c:v>
                </c:pt>
                <c:pt idx="398">
                  <c:v>67.692132639972982</c:v>
                </c:pt>
                <c:pt idx="399">
                  <c:v>68.843957184176801</c:v>
                </c:pt>
                <c:pt idx="400">
                  <c:v>64.460853726558909</c:v>
                </c:pt>
                <c:pt idx="401">
                  <c:v>65.792075852396749</c:v>
                </c:pt>
                <c:pt idx="402">
                  <c:v>68.644211461355582</c:v>
                </c:pt>
                <c:pt idx="403">
                  <c:v>75.518558655380815</c:v>
                </c:pt>
                <c:pt idx="404">
                  <c:v>75.368346904379607</c:v>
                </c:pt>
                <c:pt idx="405">
                  <c:v>83.352438060923447</c:v>
                </c:pt>
                <c:pt idx="406">
                  <c:v>86.078309516305282</c:v>
                </c:pt>
                <c:pt idx="407">
                  <c:v>86.126851891993027</c:v>
                </c:pt>
                <c:pt idx="408">
                  <c:v>82.21548665453642</c:v>
                </c:pt>
                <c:pt idx="409">
                  <c:v>83.588049592171814</c:v>
                </c:pt>
                <c:pt idx="410">
                  <c:v>83.518907492759865</c:v>
                </c:pt>
                <c:pt idx="411">
                  <c:v>78.014865553233804</c:v>
                </c:pt>
                <c:pt idx="412">
                  <c:v>81.404427003047104</c:v>
                </c:pt>
                <c:pt idx="413">
                  <c:v>79.106186633088484</c:v>
                </c:pt>
                <c:pt idx="414">
                  <c:v>80.495259038569543</c:v>
                </c:pt>
                <c:pt idx="415">
                  <c:v>84.173633383297243</c:v>
                </c:pt>
                <c:pt idx="416">
                  <c:v>84.049482062243726</c:v>
                </c:pt>
                <c:pt idx="417">
                  <c:v>82.610204025186761</c:v>
                </c:pt>
                <c:pt idx="418">
                  <c:v>77.694628789903419</c:v>
                </c:pt>
                <c:pt idx="419">
                  <c:v>79.568346017754266</c:v>
                </c:pt>
                <c:pt idx="420">
                  <c:v>72.548021315538406</c:v>
                </c:pt>
                <c:pt idx="421">
                  <c:v>68.389246207710187</c:v>
                </c:pt>
                <c:pt idx="422">
                  <c:v>70.296913674769897</c:v>
                </c:pt>
                <c:pt idx="423">
                  <c:v>69.378993321380946</c:v>
                </c:pt>
                <c:pt idx="424">
                  <c:v>71.826549078347782</c:v>
                </c:pt>
                <c:pt idx="425">
                  <c:v>64.76708075433487</c:v>
                </c:pt>
                <c:pt idx="426">
                  <c:v>63.983722403207331</c:v>
                </c:pt>
                <c:pt idx="427">
                  <c:v>62.162551997140362</c:v>
                </c:pt>
                <c:pt idx="428">
                  <c:v>62.79988272238829</c:v>
                </c:pt>
                <c:pt idx="429">
                  <c:v>60.643224581945525</c:v>
                </c:pt>
                <c:pt idx="430">
                  <c:v>63.39726492281013</c:v>
                </c:pt>
                <c:pt idx="431">
                  <c:v>69.267886185308967</c:v>
                </c:pt>
                <c:pt idx="432">
                  <c:v>65.645016041944274</c:v>
                </c:pt>
                <c:pt idx="433">
                  <c:v>63.824878919066037</c:v>
                </c:pt>
                <c:pt idx="434">
                  <c:v>68.685592258484462</c:v>
                </c:pt>
                <c:pt idx="435">
                  <c:v>72.464482316488869</c:v>
                </c:pt>
                <c:pt idx="436">
                  <c:v>71.730263445143706</c:v>
                </c:pt>
                <c:pt idx="437">
                  <c:v>73.793856235138733</c:v>
                </c:pt>
                <c:pt idx="438">
                  <c:v>70.006977085782879</c:v>
                </c:pt>
                <c:pt idx="439">
                  <c:v>69.802646791837091</c:v>
                </c:pt>
                <c:pt idx="440">
                  <c:v>67.377717978935621</c:v>
                </c:pt>
                <c:pt idx="441">
                  <c:v>66.329909951876004</c:v>
                </c:pt>
                <c:pt idx="442">
                  <c:v>72.94617805424582</c:v>
                </c:pt>
                <c:pt idx="443">
                  <c:v>80.445943320251658</c:v>
                </c:pt>
                <c:pt idx="444">
                  <c:v>77.26131000924704</c:v>
                </c:pt>
                <c:pt idx="445">
                  <c:v>78.669715192976341</c:v>
                </c:pt>
                <c:pt idx="446">
                  <c:v>73.888192330079178</c:v>
                </c:pt>
                <c:pt idx="447">
                  <c:v>70.418019894806733</c:v>
                </c:pt>
                <c:pt idx="448">
                  <c:v>74.411096417890406</c:v>
                </c:pt>
                <c:pt idx="449">
                  <c:v>74.634974425997612</c:v>
                </c:pt>
                <c:pt idx="450">
                  <c:v>72.536393671586083</c:v>
                </c:pt>
                <c:pt idx="451">
                  <c:v>71.749317506416148</c:v>
                </c:pt>
                <c:pt idx="452">
                  <c:v>65.189883118810513</c:v>
                </c:pt>
                <c:pt idx="453">
                  <c:v>65.913666718566631</c:v>
                </c:pt>
                <c:pt idx="454">
                  <c:v>65.302587932316086</c:v>
                </c:pt>
                <c:pt idx="455">
                  <c:v>63.716057471119576</c:v>
                </c:pt>
                <c:pt idx="456">
                  <c:v>58.409248094618199</c:v>
                </c:pt>
                <c:pt idx="457">
                  <c:v>58.45171151637043</c:v>
                </c:pt>
                <c:pt idx="458">
                  <c:v>59.412570179126689</c:v>
                </c:pt>
                <c:pt idx="459">
                  <c:v>62.669780971666171</c:v>
                </c:pt>
                <c:pt idx="460">
                  <c:v>63.52978637075001</c:v>
                </c:pt>
                <c:pt idx="461">
                  <c:v>61.403412962156835</c:v>
                </c:pt>
                <c:pt idx="462">
                  <c:v>58.150090778572562</c:v>
                </c:pt>
                <c:pt idx="463">
                  <c:v>56.343793366616346</c:v>
                </c:pt>
                <c:pt idx="464">
                  <c:v>60.635457428686045</c:v>
                </c:pt>
                <c:pt idx="465">
                  <c:v>60.44462889277856</c:v>
                </c:pt>
                <c:pt idx="466">
                  <c:v>57.228329038369324</c:v>
                </c:pt>
                <c:pt idx="467">
                  <c:v>55.566510906121742</c:v>
                </c:pt>
                <c:pt idx="468">
                  <c:v>55.913274413875499</c:v>
                </c:pt>
                <c:pt idx="469">
                  <c:v>55.367343560689669</c:v>
                </c:pt>
                <c:pt idx="470">
                  <c:v>52.596036679086218</c:v>
                </c:pt>
                <c:pt idx="471">
                  <c:v>48.502775004032948</c:v>
                </c:pt>
                <c:pt idx="472">
                  <c:v>46.249625413040846</c:v>
                </c:pt>
                <c:pt idx="473">
                  <c:v>45.4955090296272</c:v>
                </c:pt>
                <c:pt idx="474">
                  <c:v>47.791647348504149</c:v>
                </c:pt>
                <c:pt idx="475">
                  <c:v>42.727144797899591</c:v>
                </c:pt>
                <c:pt idx="476">
                  <c:v>43.910466456524631</c:v>
                </c:pt>
                <c:pt idx="477">
                  <c:v>44.039287567080549</c:v>
                </c:pt>
                <c:pt idx="478">
                  <c:v>45.095453899890536</c:v>
                </c:pt>
                <c:pt idx="479">
                  <c:v>45.692342025948207</c:v>
                </c:pt>
                <c:pt idx="480">
                  <c:v>44.883752397787028</c:v>
                </c:pt>
                <c:pt idx="481">
                  <c:v>45.353635720743071</c:v>
                </c:pt>
                <c:pt idx="482">
                  <c:v>44.762237151601461</c:v>
                </c:pt>
                <c:pt idx="483">
                  <c:v>44.818761911265284</c:v>
                </c:pt>
                <c:pt idx="484">
                  <c:v>45.150741041173809</c:v>
                </c:pt>
                <c:pt idx="485">
                  <c:v>44.990273702805865</c:v>
                </c:pt>
                <c:pt idx="486">
                  <c:v>47.829992484675877</c:v>
                </c:pt>
                <c:pt idx="487">
                  <c:v>47.428480974317068</c:v>
                </c:pt>
                <c:pt idx="488">
                  <c:v>52.111210546517512</c:v>
                </c:pt>
                <c:pt idx="489">
                  <c:v>52.731654489372715</c:v>
                </c:pt>
                <c:pt idx="490">
                  <c:v>52.811043424436583</c:v>
                </c:pt>
                <c:pt idx="491">
                  <c:v>55.629720130592347</c:v>
                </c:pt>
                <c:pt idx="492">
                  <c:v>60.511066094414375</c:v>
                </c:pt>
                <c:pt idx="493">
                  <c:v>60.339259076116974</c:v>
                </c:pt>
                <c:pt idx="494">
                  <c:v>61.191340180094748</c:v>
                </c:pt>
                <c:pt idx="495">
                  <c:v>60.903295123224723</c:v>
                </c:pt>
                <c:pt idx="496">
                  <c:v>62.098654228989247</c:v>
                </c:pt>
                <c:pt idx="497">
                  <c:v>65.717784128937083</c:v>
                </c:pt>
                <c:pt idx="498">
                  <c:v>72.260923656072251</c:v>
                </c:pt>
                <c:pt idx="499">
                  <c:v>75.841752968290734</c:v>
                </c:pt>
                <c:pt idx="500">
                  <c:v>69.740979940950922</c:v>
                </c:pt>
                <c:pt idx="501">
                  <c:v>70.296348069491401</c:v>
                </c:pt>
                <c:pt idx="502">
                  <c:v>72.279986675286111</c:v>
                </c:pt>
                <c:pt idx="503">
                  <c:v>68.248984339923055</c:v>
                </c:pt>
                <c:pt idx="504">
                  <c:v>62.780976686888103</c:v>
                </c:pt>
                <c:pt idx="505">
                  <c:v>65.874750890341403</c:v>
                </c:pt>
                <c:pt idx="506">
                  <c:v>64.681690221710966</c:v>
                </c:pt>
                <c:pt idx="507">
                  <c:v>63.737617245402767</c:v>
                </c:pt>
                <c:pt idx="508">
                  <c:v>60.799870330015722</c:v>
                </c:pt>
                <c:pt idx="509">
                  <c:v>59.25782540149099</c:v>
                </c:pt>
                <c:pt idx="510">
                  <c:v>61.95547633814035</c:v>
                </c:pt>
                <c:pt idx="511">
                  <c:v>60.379677519712835</c:v>
                </c:pt>
                <c:pt idx="512">
                  <c:v>55.847874455480898</c:v>
                </c:pt>
                <c:pt idx="513">
                  <c:v>58.178496043876429</c:v>
                </c:pt>
                <c:pt idx="514">
                  <c:v>61.551584169661709</c:v>
                </c:pt>
                <c:pt idx="515">
                  <c:v>61.53267754191458</c:v>
                </c:pt>
                <c:pt idx="516">
                  <c:v>59.706366698279403</c:v>
                </c:pt>
                <c:pt idx="517">
                  <c:v>57.220248006497791</c:v>
                </c:pt>
                <c:pt idx="518">
                  <c:v>54.257775421541091</c:v>
                </c:pt>
                <c:pt idx="519">
                  <c:v>53.463767629692434</c:v>
                </c:pt>
                <c:pt idx="520">
                  <c:v>56.476990790927722</c:v>
                </c:pt>
                <c:pt idx="521">
                  <c:v>55.337409178870473</c:v>
                </c:pt>
                <c:pt idx="522">
                  <c:v>59.399681207873293</c:v>
                </c:pt>
                <c:pt idx="523">
                  <c:v>58.927964067727729</c:v>
                </c:pt>
                <c:pt idx="524">
                  <c:v>63.082938810229038</c:v>
                </c:pt>
                <c:pt idx="525">
                  <c:v>65.583988302970241</c:v>
                </c:pt>
                <c:pt idx="526">
                  <c:v>70.441367736133813</c:v>
                </c:pt>
                <c:pt idx="527">
                  <c:v>74.808758599321564</c:v>
                </c:pt>
                <c:pt idx="528">
                  <c:v>79.937737322450928</c:v>
                </c:pt>
                <c:pt idx="529">
                  <c:v>73.524065738249419</c:v>
                </c:pt>
                <c:pt idx="530">
                  <c:v>71.802305272774461</c:v>
                </c:pt>
                <c:pt idx="531">
                  <c:v>76.376448525100443</c:v>
                </c:pt>
                <c:pt idx="532">
                  <c:v>79.670266567257968</c:v>
                </c:pt>
                <c:pt idx="533">
                  <c:v>74.1376265844237</c:v>
                </c:pt>
                <c:pt idx="534">
                  <c:v>77.022799646691979</c:v>
                </c:pt>
                <c:pt idx="535">
                  <c:v>75.782133521523107</c:v>
                </c:pt>
                <c:pt idx="536">
                  <c:v>77.605808806156134</c:v>
                </c:pt>
                <c:pt idx="537">
                  <c:v>79.44961150266748</c:v>
                </c:pt>
                <c:pt idx="538">
                  <c:v>76.179697609210535</c:v>
                </c:pt>
                <c:pt idx="539">
                  <c:v>74.674683788978072</c:v>
                </c:pt>
                <c:pt idx="540">
                  <c:v>75.953834304592505</c:v>
                </c:pt>
                <c:pt idx="541">
                  <c:v>74.281521875627689</c:v>
                </c:pt>
                <c:pt idx="542">
                  <c:v>74.372005398827383</c:v>
                </c:pt>
                <c:pt idx="543">
                  <c:v>75.490790719861693</c:v>
                </c:pt>
                <c:pt idx="544">
                  <c:v>83.291358261007815</c:v>
                </c:pt>
                <c:pt idx="545">
                  <c:v>76.175012870278437</c:v>
                </c:pt>
                <c:pt idx="546">
                  <c:v>78.497926559772679</c:v>
                </c:pt>
                <c:pt idx="547">
                  <c:v>78.708039014995308</c:v>
                </c:pt>
                <c:pt idx="548">
                  <c:v>83.695927201093326</c:v>
                </c:pt>
                <c:pt idx="549">
                  <c:v>85.224446903877194</c:v>
                </c:pt>
                <c:pt idx="550">
                  <c:v>85.168170532581115</c:v>
                </c:pt>
                <c:pt idx="551">
                  <c:v>87.2372023075052</c:v>
                </c:pt>
                <c:pt idx="552">
                  <c:v>87.596370976081815</c:v>
                </c:pt>
                <c:pt idx="553">
                  <c:v>80.934251157081917</c:v>
                </c:pt>
                <c:pt idx="554">
                  <c:v>76.611816278348755</c:v>
                </c:pt>
                <c:pt idx="555">
                  <c:v>75.182585345481201</c:v>
                </c:pt>
                <c:pt idx="556">
                  <c:v>79.729137707904627</c:v>
                </c:pt>
                <c:pt idx="557">
                  <c:v>88.890836322981613</c:v>
                </c:pt>
                <c:pt idx="558">
                  <c:v>86.162653852315216</c:v>
                </c:pt>
                <c:pt idx="559">
                  <c:v>89.721545475984385</c:v>
                </c:pt>
                <c:pt idx="560">
                  <c:v>86.461088078973461</c:v>
                </c:pt>
                <c:pt idx="561">
                  <c:v>90.046833254670105</c:v>
                </c:pt>
                <c:pt idx="562">
                  <c:v>90.738420485309263</c:v>
                </c:pt>
                <c:pt idx="563">
                  <c:v>90.733447039513592</c:v>
                </c:pt>
                <c:pt idx="564">
                  <c:v>89.038200540430907</c:v>
                </c:pt>
                <c:pt idx="565">
                  <c:v>84.454075347259177</c:v>
                </c:pt>
                <c:pt idx="566">
                  <c:v>79.994638676320591</c:v>
                </c:pt>
                <c:pt idx="567">
                  <c:v>76.949053076576845</c:v>
                </c:pt>
                <c:pt idx="568">
                  <c:v>70.31061666767279</c:v>
                </c:pt>
                <c:pt idx="569">
                  <c:v>76.558682715021206</c:v>
                </c:pt>
                <c:pt idx="570">
                  <c:v>74.812443620226276</c:v>
                </c:pt>
                <c:pt idx="571">
                  <c:v>72.487504355565648</c:v>
                </c:pt>
                <c:pt idx="572">
                  <c:v>73.283259870327512</c:v>
                </c:pt>
                <c:pt idx="573">
                  <c:v>73.313133688387012</c:v>
                </c:pt>
                <c:pt idx="574">
                  <c:v>71.704418822694649</c:v>
                </c:pt>
                <c:pt idx="575">
                  <c:v>67.806763172007479</c:v>
                </c:pt>
                <c:pt idx="576">
                  <c:v>67.869293818806696</c:v>
                </c:pt>
                <c:pt idx="577">
                  <c:v>63.940910169136139</c:v>
                </c:pt>
                <c:pt idx="578">
                  <c:v>62.191006417142724</c:v>
                </c:pt>
                <c:pt idx="579">
                  <c:v>58.576133485004235</c:v>
                </c:pt>
                <c:pt idx="580">
                  <c:v>57.69011562593743</c:v>
                </c:pt>
                <c:pt idx="581">
                  <c:v>57.421196366802612</c:v>
                </c:pt>
                <c:pt idx="582">
                  <c:v>57.372423746387057</c:v>
                </c:pt>
                <c:pt idx="583">
                  <c:v>60.012524964996921</c:v>
                </c:pt>
                <c:pt idx="584">
                  <c:v>57.219131944157333</c:v>
                </c:pt>
                <c:pt idx="585">
                  <c:v>61.52359636429253</c:v>
                </c:pt>
                <c:pt idx="586">
                  <c:v>61.25315434900223</c:v>
                </c:pt>
                <c:pt idx="587">
                  <c:v>60.012480454347667</c:v>
                </c:pt>
                <c:pt idx="588">
                  <c:v>58.850019536370311</c:v>
                </c:pt>
                <c:pt idx="589">
                  <c:v>56.840173072267945</c:v>
                </c:pt>
                <c:pt idx="590">
                  <c:v>61.178451430828908</c:v>
                </c:pt>
                <c:pt idx="591">
                  <c:v>65.836367501333015</c:v>
                </c:pt>
                <c:pt idx="592">
                  <c:v>62.695181793116149</c:v>
                </c:pt>
                <c:pt idx="593">
                  <c:v>62.999979043250576</c:v>
                </c:pt>
                <c:pt idx="594">
                  <c:v>67.316858750174973</c:v>
                </c:pt>
                <c:pt idx="595">
                  <c:v>66.163475146154937</c:v>
                </c:pt>
                <c:pt idx="596">
                  <c:v>69.437800327613417</c:v>
                </c:pt>
                <c:pt idx="597">
                  <c:v>66.42492646154831</c:v>
                </c:pt>
                <c:pt idx="598">
                  <c:v>62.000938416463761</c:v>
                </c:pt>
                <c:pt idx="599">
                  <c:v>58.225115959784816</c:v>
                </c:pt>
                <c:pt idx="600">
                  <c:v>59.008176630365419</c:v>
                </c:pt>
                <c:pt idx="601">
                  <c:v>61.808031510619777</c:v>
                </c:pt>
                <c:pt idx="602">
                  <c:v>68.328434935177668</c:v>
                </c:pt>
                <c:pt idx="603">
                  <c:v>75.167076448106059</c:v>
                </c:pt>
                <c:pt idx="604">
                  <c:v>79.808921008482244</c:v>
                </c:pt>
                <c:pt idx="605">
                  <c:v>79.625874499614881</c:v>
                </c:pt>
                <c:pt idx="606">
                  <c:v>75.054493813442974</c:v>
                </c:pt>
                <c:pt idx="607">
                  <c:v>72.104785928651182</c:v>
                </c:pt>
                <c:pt idx="608">
                  <c:v>69.277462135433041</c:v>
                </c:pt>
                <c:pt idx="609">
                  <c:v>69.981002602611809</c:v>
                </c:pt>
                <c:pt idx="610">
                  <c:v>74.118536927222081</c:v>
                </c:pt>
                <c:pt idx="611">
                  <c:v>76.973205004048623</c:v>
                </c:pt>
                <c:pt idx="612">
                  <c:v>79.571943655539371</c:v>
                </c:pt>
                <c:pt idx="613">
                  <c:v>74.892817032751438</c:v>
                </c:pt>
                <c:pt idx="614">
                  <c:v>71.420439796940144</c:v>
                </c:pt>
                <c:pt idx="615">
                  <c:v>80.754151515319947</c:v>
                </c:pt>
                <c:pt idx="616">
                  <c:v>78.82197394925052</c:v>
                </c:pt>
                <c:pt idx="617">
                  <c:v>84.674370515534548</c:v>
                </c:pt>
                <c:pt idx="618">
                  <c:v>87.433469393398227</c:v>
                </c:pt>
                <c:pt idx="619">
                  <c:v>85.095173061596356</c:v>
                </c:pt>
                <c:pt idx="620">
                  <c:v>79.858802506557979</c:v>
                </c:pt>
                <c:pt idx="621">
                  <c:v>84.523761644515616</c:v>
                </c:pt>
                <c:pt idx="622">
                  <c:v>89.033336937403078</c:v>
                </c:pt>
                <c:pt idx="623">
                  <c:v>88.548624243011389</c:v>
                </c:pt>
                <c:pt idx="624">
                  <c:v>86.540880143223205</c:v>
                </c:pt>
                <c:pt idx="625">
                  <c:v>81.434642825379271</c:v>
                </c:pt>
                <c:pt idx="626">
                  <c:v>78.137636625350623</c:v>
                </c:pt>
                <c:pt idx="627">
                  <c:v>76.041379972210066</c:v>
                </c:pt>
                <c:pt idx="628">
                  <c:v>83.520345629832235</c:v>
                </c:pt>
                <c:pt idx="629">
                  <c:v>80.382272822675276</c:v>
                </c:pt>
                <c:pt idx="630">
                  <c:v>82.108017170037371</c:v>
                </c:pt>
                <c:pt idx="631">
                  <c:v>79.956120289736305</c:v>
                </c:pt>
                <c:pt idx="632">
                  <c:v>84.470397403640533</c:v>
                </c:pt>
                <c:pt idx="633">
                  <c:v>86.591247045374558</c:v>
                </c:pt>
                <c:pt idx="634">
                  <c:v>87.229018431765724</c:v>
                </c:pt>
                <c:pt idx="635">
                  <c:v>83.46038253168696</c:v>
                </c:pt>
                <c:pt idx="636">
                  <c:v>90.958367337447172</c:v>
                </c:pt>
                <c:pt idx="637">
                  <c:v>90.33609381834026</c:v>
                </c:pt>
                <c:pt idx="638">
                  <c:v>84.811459119545631</c:v>
                </c:pt>
                <c:pt idx="639">
                  <c:v>81.521443113274543</c:v>
                </c:pt>
                <c:pt idx="640">
                  <c:v>71.949926867259805</c:v>
                </c:pt>
                <c:pt idx="641">
                  <c:v>71.157065368593535</c:v>
                </c:pt>
                <c:pt idx="642">
                  <c:v>74.756328384492889</c:v>
                </c:pt>
                <c:pt idx="643">
                  <c:v>71.295462197588094</c:v>
                </c:pt>
                <c:pt idx="644">
                  <c:v>68.336640641534075</c:v>
                </c:pt>
                <c:pt idx="645">
                  <c:v>66.338426439533336</c:v>
                </c:pt>
                <c:pt idx="646">
                  <c:v>66.936073588110645</c:v>
                </c:pt>
                <c:pt idx="647">
                  <c:v>65.959837451470264</c:v>
                </c:pt>
                <c:pt idx="648">
                  <c:v>66.126899313819351</c:v>
                </c:pt>
                <c:pt idx="649">
                  <c:v>72.32281319920672</c:v>
                </c:pt>
                <c:pt idx="650">
                  <c:v>71.320484155904737</c:v>
                </c:pt>
                <c:pt idx="651">
                  <c:v>70.536292189668885</c:v>
                </c:pt>
                <c:pt idx="652">
                  <c:v>68.535282873775103</c:v>
                </c:pt>
                <c:pt idx="653">
                  <c:v>66.600910434773027</c:v>
                </c:pt>
                <c:pt idx="654">
                  <c:v>65.265917884012779</c:v>
                </c:pt>
                <c:pt idx="655">
                  <c:v>72.326721730982456</c:v>
                </c:pt>
                <c:pt idx="656">
                  <c:v>67.696588562962347</c:v>
                </c:pt>
                <c:pt idx="657">
                  <c:v>64.771854288236369</c:v>
                </c:pt>
                <c:pt idx="658">
                  <c:v>63.119248053289091</c:v>
                </c:pt>
                <c:pt idx="659">
                  <c:v>59.845411736562937</c:v>
                </c:pt>
                <c:pt idx="660">
                  <c:v>60.519658655570716</c:v>
                </c:pt>
                <c:pt idx="661">
                  <c:v>61.199854053855177</c:v>
                </c:pt>
                <c:pt idx="662">
                  <c:v>59.983300647146443</c:v>
                </c:pt>
                <c:pt idx="663">
                  <c:v>62.924234280860759</c:v>
                </c:pt>
                <c:pt idx="664">
                  <c:v>62.825780708897668</c:v>
                </c:pt>
                <c:pt idx="665">
                  <c:v>63.327806450615455</c:v>
                </c:pt>
                <c:pt idx="666">
                  <c:v>61.058302968132423</c:v>
                </c:pt>
                <c:pt idx="667">
                  <c:v>58.757621172965564</c:v>
                </c:pt>
                <c:pt idx="668">
                  <c:v>59.365755323464995</c:v>
                </c:pt>
                <c:pt idx="669">
                  <c:v>62.292179008522631</c:v>
                </c:pt>
                <c:pt idx="670">
                  <c:v>64.013136412664721</c:v>
                </c:pt>
                <c:pt idx="671">
                  <c:v>65.469410355915684</c:v>
                </c:pt>
                <c:pt idx="672">
                  <c:v>70.351590215283423</c:v>
                </c:pt>
                <c:pt idx="673">
                  <c:v>68.997762756688488</c:v>
                </c:pt>
                <c:pt idx="674">
                  <c:v>73.666323246970308</c:v>
                </c:pt>
                <c:pt idx="675">
                  <c:v>74.290575740582184</c:v>
                </c:pt>
                <c:pt idx="676">
                  <c:v>75.98054897450848</c:v>
                </c:pt>
                <c:pt idx="677">
                  <c:v>75.588044817185292</c:v>
                </c:pt>
                <c:pt idx="678">
                  <c:v>74.594165293067249</c:v>
                </c:pt>
                <c:pt idx="679">
                  <c:v>75.296795109842904</c:v>
                </c:pt>
                <c:pt idx="680">
                  <c:v>75.970337262755223</c:v>
                </c:pt>
                <c:pt idx="681">
                  <c:v>71.360421745848214</c:v>
                </c:pt>
                <c:pt idx="682">
                  <c:v>77.347765898175965</c:v>
                </c:pt>
                <c:pt idx="683">
                  <c:v>81.540164495109366</c:v>
                </c:pt>
                <c:pt idx="684">
                  <c:v>84.300950800212917</c:v>
                </c:pt>
                <c:pt idx="685">
                  <c:v>84.403636694468219</c:v>
                </c:pt>
                <c:pt idx="686">
                  <c:v>82.796999964458038</c:v>
                </c:pt>
                <c:pt idx="687">
                  <c:v>75.943286563708639</c:v>
                </c:pt>
                <c:pt idx="688">
                  <c:v>78.234252646806425</c:v>
                </c:pt>
                <c:pt idx="689">
                  <c:v>84.251349516752271</c:v>
                </c:pt>
                <c:pt idx="690">
                  <c:v>82.757355840869423</c:v>
                </c:pt>
                <c:pt idx="691">
                  <c:v>83.48468357155285</c:v>
                </c:pt>
                <c:pt idx="692">
                  <c:v>75.844876049166899</c:v>
                </c:pt>
                <c:pt idx="693">
                  <c:v>75.20580683865721</c:v>
                </c:pt>
                <c:pt idx="694">
                  <c:v>75.423276129963796</c:v>
                </c:pt>
                <c:pt idx="695">
                  <c:v>76.329271881030664</c:v>
                </c:pt>
                <c:pt idx="696">
                  <c:v>87.145556960791353</c:v>
                </c:pt>
                <c:pt idx="697">
                  <c:v>93.119872461293596</c:v>
                </c:pt>
                <c:pt idx="698">
                  <c:v>96.72520765054108</c:v>
                </c:pt>
                <c:pt idx="699">
                  <c:v>100.85068577746966</c:v>
                </c:pt>
                <c:pt idx="700">
                  <c:v>109.3572105133964</c:v>
                </c:pt>
                <c:pt idx="701">
                  <c:v>109.09330265237607</c:v>
                </c:pt>
                <c:pt idx="702">
                  <c:v>112.722656640756</c:v>
                </c:pt>
                <c:pt idx="703">
                  <c:v>109.56957171656825</c:v>
                </c:pt>
                <c:pt idx="704">
                  <c:v>112.5573238817272</c:v>
                </c:pt>
                <c:pt idx="705">
                  <c:v>115.8403464831265</c:v>
                </c:pt>
                <c:pt idx="706">
                  <c:v>118.38019664991383</c:v>
                </c:pt>
                <c:pt idx="707">
                  <c:v>117.25422902139084</c:v>
                </c:pt>
                <c:pt idx="708">
                  <c:v>112.32874138754205</c:v>
                </c:pt>
                <c:pt idx="709">
                  <c:v>108.02067242397933</c:v>
                </c:pt>
                <c:pt idx="710">
                  <c:v>111.52076560099941</c:v>
                </c:pt>
                <c:pt idx="711">
                  <c:v>102.97646292296407</c:v>
                </c:pt>
                <c:pt idx="712">
                  <c:v>107.93533992915046</c:v>
                </c:pt>
                <c:pt idx="713">
                  <c:v>104.75010389618275</c:v>
                </c:pt>
                <c:pt idx="714">
                  <c:v>108.50964448440529</c:v>
                </c:pt>
                <c:pt idx="715">
                  <c:v>119.23196387821447</c:v>
                </c:pt>
                <c:pt idx="716">
                  <c:v>115.45317593283374</c:v>
                </c:pt>
                <c:pt idx="717">
                  <c:v>122.65011522092175</c:v>
                </c:pt>
                <c:pt idx="718">
                  <c:v>129.88043596506978</c:v>
                </c:pt>
                <c:pt idx="719">
                  <c:v>121.96620799898568</c:v>
                </c:pt>
                <c:pt idx="720">
                  <c:v>115.11890536131432</c:v>
                </c:pt>
                <c:pt idx="721">
                  <c:v>115.26972630427225</c:v>
                </c:pt>
                <c:pt idx="722">
                  <c:v>123.22717465056516</c:v>
                </c:pt>
                <c:pt idx="723">
                  <c:v>123.90424614516512</c:v>
                </c:pt>
                <c:pt idx="724">
                  <c:v>131.83728149046414</c:v>
                </c:pt>
                <c:pt idx="725">
                  <c:v>137.1935631283765</c:v>
                </c:pt>
                <c:pt idx="726">
                  <c:v>139.68476042092897</c:v>
                </c:pt>
                <c:pt idx="727">
                  <c:v>146.85386740694298</c:v>
                </c:pt>
                <c:pt idx="728">
                  <c:v>164.37330659833563</c:v>
                </c:pt>
                <c:pt idx="729">
                  <c:v>166.63435140755152</c:v>
                </c:pt>
                <c:pt idx="730">
                  <c:v>164.4914119967641</c:v>
                </c:pt>
                <c:pt idx="731">
                  <c:v>154.06827269295425</c:v>
                </c:pt>
                <c:pt idx="732">
                  <c:v>155.15755654793091</c:v>
                </c:pt>
                <c:pt idx="733">
                  <c:v>156.72611609677841</c:v>
                </c:pt>
                <c:pt idx="734">
                  <c:v>162.26924618502491</c:v>
                </c:pt>
                <c:pt idx="735">
                  <c:v>154.49394120445135</c:v>
                </c:pt>
                <c:pt idx="736">
                  <c:v>159.5145794563951</c:v>
                </c:pt>
                <c:pt idx="737">
                  <c:v>149.82870672259443</c:v>
                </c:pt>
                <c:pt idx="738">
                  <c:v>148.69437868507981</c:v>
                </c:pt>
                <c:pt idx="739">
                  <c:v>147.34501576737603</c:v>
                </c:pt>
                <c:pt idx="740">
                  <c:v>146.25647968765497</c:v>
                </c:pt>
                <c:pt idx="741">
                  <c:v>144.83721780143557</c:v>
                </c:pt>
                <c:pt idx="742">
                  <c:v>158.58495282739011</c:v>
                </c:pt>
                <c:pt idx="743">
                  <c:v>149.73265092022328</c:v>
                </c:pt>
                <c:pt idx="744">
                  <c:v>153.63551393617692</c:v>
                </c:pt>
                <c:pt idx="745">
                  <c:v>144.82867333782269</c:v>
                </c:pt>
                <c:pt idx="746">
                  <c:v>148.27005245800845</c:v>
                </c:pt>
                <c:pt idx="747">
                  <c:v>152.21749872343989</c:v>
                </c:pt>
                <c:pt idx="748">
                  <c:v>150.65567659089541</c:v>
                </c:pt>
                <c:pt idx="749">
                  <c:v>141.26893595479254</c:v>
                </c:pt>
                <c:pt idx="750">
                  <c:v>144.81708751848055</c:v>
                </c:pt>
                <c:pt idx="751">
                  <c:v>142.55669430992018</c:v>
                </c:pt>
                <c:pt idx="752">
                  <c:v>144.88895510772835</c:v>
                </c:pt>
                <c:pt idx="753">
                  <c:v>145.60945979392883</c:v>
                </c:pt>
                <c:pt idx="754">
                  <c:v>138.59597205495484</c:v>
                </c:pt>
                <c:pt idx="755">
                  <c:v>133.72709214013594</c:v>
                </c:pt>
                <c:pt idx="756">
                  <c:v>140.68698306654952</c:v>
                </c:pt>
                <c:pt idx="757">
                  <c:v>147.21509440170308</c:v>
                </c:pt>
                <c:pt idx="758">
                  <c:v>145.68906337695782</c:v>
                </c:pt>
                <c:pt idx="759">
                  <c:v>145.98427763044151</c:v>
                </c:pt>
                <c:pt idx="760">
                  <c:v>149.53306110745115</c:v>
                </c:pt>
                <c:pt idx="761">
                  <c:v>143.7394305784691</c:v>
                </c:pt>
                <c:pt idx="762">
                  <c:v>141.37196587012457</c:v>
                </c:pt>
                <c:pt idx="763">
                  <c:v>143.97824074603088</c:v>
                </c:pt>
                <c:pt idx="764">
                  <c:v>145.39247916731534</c:v>
                </c:pt>
                <c:pt idx="765">
                  <c:v>152.01743152002734</c:v>
                </c:pt>
                <c:pt idx="766">
                  <c:v>150.66218560146177</c:v>
                </c:pt>
                <c:pt idx="767">
                  <c:v>146.70428791661197</c:v>
                </c:pt>
                <c:pt idx="768">
                  <c:v>135.15728340988619</c:v>
                </c:pt>
                <c:pt idx="769">
                  <c:v>126.21660419727947</c:v>
                </c:pt>
                <c:pt idx="770">
                  <c:v>127.00359190156794</c:v>
                </c:pt>
                <c:pt idx="771">
                  <c:v>134.67999139201717</c:v>
                </c:pt>
                <c:pt idx="772">
                  <c:v>132.92681194233086</c:v>
                </c:pt>
                <c:pt idx="773">
                  <c:v>123.88210579077834</c:v>
                </c:pt>
                <c:pt idx="774">
                  <c:v>128.51238278238051</c:v>
                </c:pt>
                <c:pt idx="775">
                  <c:v>122.87141229925761</c:v>
                </c:pt>
                <c:pt idx="776">
                  <c:v>117.51339067183264</c:v>
                </c:pt>
                <c:pt idx="777">
                  <c:v>108.00385838730871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2D-4E10-82AA-256F782EB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8596432"/>
        <c:axId val="1778597264"/>
      </c:scatterChart>
      <c:valAx>
        <c:axId val="1778596432"/>
        <c:scaling>
          <c:orientation val="minMax"/>
          <c:max val="7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8597264"/>
        <c:crosses val="autoZero"/>
        <c:crossBetween val="midCat"/>
      </c:valAx>
      <c:valAx>
        <c:axId val="1778597264"/>
        <c:scaling>
          <c:orientation val="minMax"/>
          <c:max val="125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8596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Feuil1!$C$4:$C$780</cx:f>
        <cx:lvl ptCount="777" formatCode="Standard">
          <cx:pt idx="0">0.06962676094433147</cx:pt>
          <cx:pt idx="1">0.064788500486496856</cx:pt>
          <cx:pt idx="2">0.093498839193040084</cx:pt>
          <cx:pt idx="3">-0.053835042846678151</cx:pt>
          <cx:pt idx="4">0.087123410749750857</cx:pt>
          <cx:pt idx="5">0.078914007095397046</cx:pt>
          <cx:pt idx="6">-0.020881125208328966</cx:pt>
          <cx:pt idx="7">0.078476331436141106</cx:pt>
          <cx:pt idx="8">-0.10824911729456926</cx:pt>
          <cx:pt idx="9">-0.041487500155454438</cx:pt>
          <cx:pt idx="10">-0.049344199453793314</cx:pt>
          <cx:pt idx="11">0.098785036422860059</cx:pt>
          <cx:pt idx="12">-0.021273979295404689</cx:pt>
          <cx:pt idx="13">0.029272916325799161</cx:pt>
          <cx:pt idx="14">0.010180347610045271</cx:pt>
          <cx:pt idx="15">0.052886762020971735</cx:pt>
          <cx:pt idx="16">-0.055319905267336503</cx:pt>
          <cx:pt idx="17">-0.0013128445902442999</cx:pt>
          <cx:pt idx="18">-0.015018706687485884</cx:pt>
          <cx:pt idx="19">0.12732497367084505</cx:pt>
          <cx:pt idx="20">-0.10722251101524859</cx:pt>
          <cx:pt idx="21">0.0039994601724068438</cx:pt>
          <cx:pt idx="22">-0.021110704074796073</cx:pt>
          <cx:pt idx="23">-0.022373378211495834</cx:pt>
          <cx:pt idx="24">-0.042577453251430745</cx:pt>
          <cx:pt idx="25">-0.038163151744354411</cx:pt>
          <cx:pt idx="26">0.022960166872281331</cx:pt>
          <cx:pt idx="27">0.029647023545954766</cx:pt>
          <cx:pt idx="28">0.058463351167437463</cx:pt>
          <cx:pt idx="29">0.057410702117517115</cx:pt>
          <cx:pt idx="30">-0.043954845206271159</cx:pt>
          <cx:pt idx="31">0.023352176886839972</cx:pt>
          <cx:pt idx="32">-0.012498197310420523</cx:pt>
          <cx:pt idx="33">-0.038922793161220604</cx:pt>
          <cx:pt idx="34">0.061694413832510446</cx:pt>
          <cx:pt idx="35">-0.036077254494312427</cx:pt>
          <cx:pt idx="36">-0.0059954720748875093</cx:pt>
          <cx:pt idx="37">-0.030444336435950306</cx:pt>
          <cx:pt idx="38">0.053522456337293717</cx:pt>
          <cx:pt idx="39">-0.033985484764183747</cx:pt>
          <cx:pt idx="40">-0.025255826282628482</cx:pt>
          <cx:pt idx="41">-0.075817283398366755</cx:pt>
          <cx:pt idx="42">-0.051652335123696914</cx:pt>
          <cx:pt idx="43">0.056090870076910049</cx:pt>
          <cx:pt idx="44">0.028629007232275017</cx:pt>
          <cx:pt idx="45">0.0098494436761812146</cx:pt>
          <cx:pt idx="46">-0.0075415817508771802</cx:pt>
          <cx:pt idx="47">0.10591513037930743</cx:pt>
          <cx:pt idx="48">0.077383037535847576</cx:pt>
          <cx:pt idx="49">-0.039126356323729718</cx:pt>
          <cx:pt idx="50">-0.06397593364813639</cx:pt>
          <cx:pt idx="51">-0.012106409523191664</cx:pt>
          <cx:pt idx="52">-0.025731749618678901</cx:pt>
          <cx:pt idx="53">-0.0050561408413158926</cx:pt>
          <cx:pt idx="54">0.033070876941935314</cx:pt>
          <cx:pt idx="55">-0.034518008414175759</cx:pt>
          <cx:pt idx="56">-0.095889649971869426</cx:pt>
          <cx:pt idx="57">1.0402572366619013e-06</cx:pt>
          <cx:pt idx="58">0.027459889213203682</cx:pt>
          <cx:pt idx="59">0.01653206145016264</cx:pt>
          <cx:pt idx="60">-0.046711374761084556</cx:pt>
          <cx:pt idx="61">-0.037924517524755834</cx:pt>
          <cx:pt idx="62">0.024201864964295484</cx:pt>
          <cx:pt idx="63">-0.0064978489570781672</cx:pt>
          <cx:pt idx="64">0.058594174305253204</cx:pt>
          <cx:pt idx="65">-0.041248776771687146</cx:pt>
          <cx:pt idx="66">0.033680832123764007</cx:pt>
          <cx:pt idx="67">-0.016029183435465111</cx:pt>
          <cx:pt idx="68">0.14638719093237809</cx:pt>
          <cx:pt idx="69">0.045036952089673316</cx:pt>
          <cx:pt idx="70">0.069931799143025719</cx:pt>
          <cx:pt idx="71">-0.058887115055768026</cx:pt>
          <cx:pt idx="72">0.014371790596843638</cx:pt>
          <cx:pt idx="73">0.056823085502584553</cx:pt>
          <cx:pt idx="74">-0.0093333225318614332</cx:pt>
          <cx:pt idx="75">0.11588988992568634</cx:pt>
          <cx:pt idx="76">0.039547573647102353</cx:pt>
          <cx:pt idx="77">0.029118039322638234</cx:pt>
          <cx:pt idx="78">-0.019285829531631205</cx:pt>
          <cx:pt idx="79">0.037491946055476434</cx:pt>
          <cx:pt idx="80">-0.052946895116045938</cx:pt>
          <cx:pt idx="81">0.00076533457926308834</cx:pt>
          <cx:pt idx="82">0.041208736452195763</cx:pt>
          <cx:pt idx="83">0.014785164098879734</cx:pt>
          <cx:pt idx="84">0.04370847581634494</cx:pt>
          <cx:pt idx="85">0.033657589440087808</cx:pt>
          <cx:pt idx="86">-0.016338732856778428</cx:pt>
          <cx:pt idx="87">0.033539180074888368</cx:pt>
          <cx:pt idx="88">-0.083405216394227558</cx:pt>
          <cx:pt idx="89">-0.038239595685896743</cx:pt>
          <cx:pt idx="90">-0.0252011640794223</cx:pt>
          <cx:pt idx="91">-0.0036256813533581678</cx:pt>
          <cx:pt idx="92">-0.054751556178391961</cx:pt>
          <cx:pt idx="93">0.018586768581600001</cx:pt>
          <cx:pt idx="94">-0.022985254840255688</cx:pt>
          <cx:pt idx="95">0.034243372212758638</cx:pt>
          <cx:pt idx="96">0.066718773684067798</cx:pt>
          <cx:pt idx="97">0.016134367287080353</cx:pt>
          <cx:pt idx="98">-0.03873678992533796</cx:pt>
          <cx:pt idx="99">-0.036981524815379842</cx:pt>
          <cx:pt idx="100">0.014970610809490205</cx:pt>
          <cx:pt idx="101">-0.025049564557240833</cx:pt>
          <cx:pt idx="102">0.016585960561925763</cx:pt>
          <cx:pt idx="103">0.024980505466206095</cx:pt>
          <cx:pt idx="104">0.061532445125999674</cx:pt>
          <cx:pt idx="105">-0.052830043955625877</cx:pt>
          <cx:pt idx="106">-0.025604815387433134</cx:pt>
          <cx:pt idx="107">-0.04305049610640959</cx:pt>
          <cx:pt idx="108">-0.039347387476144219</cx:pt>
          <cx:pt idx="109">0.0069315155575025772</cx:pt>
          <cx:pt idx="110">0.020878230644912055</cx:pt>
          <cx:pt idx="111">-0.072202934580584133</cx:pt>
          <cx:pt idx="112">-0.05650768762853469</cx:pt>
          <cx:pt idx="113">0.075668799994582259</cx:pt>
          <cx:pt idx="114">-0.09988481044440492</cx:pt>
          <cx:pt idx="115">-0.10178568984977315</cx:pt>
          <cx:pt idx="116">-0.023545171484503372</cx:pt>
          <cx:pt idx="117">-0.062850411995890185</cx:pt>
          <cx:pt idx="118">0.058222737501802027</cx:pt>
          <cx:pt idx="119">0.023592193323756439</cx:pt>
          <cx:pt idx="120">-0.0036466009519575239</cx:pt>
          <cx:pt idx="121">0.0039830319103906662</cx:pt>
          <cx:pt idx="122">-0.026095060598390597</cx:pt>
          <cx:pt idx="123">-0.068617546579205477</cx:pt>
          <cx:pt idx="124">-0.03837316720617108</cx:pt>
          <cx:pt idx="125">0.02127698256483166</cx:pt>
          <cx:pt idx="126">-0.019776806597687147</cx:pt>
          <cx:pt idx="127">-0.036059968242209452</cx:pt>
          <cx:pt idx="128">0.058153266416265392</cx:pt>
          <cx:pt idx="129">-0.0042756926978187336</cx:pt>
          <cx:pt idx="130">-0.098272591545450455</cx:pt>
          <cx:pt idx="131">0.043987018464724595</cx:pt>
          <cx:pt idx="132">-0.00034669743910167308</cx:pt>
          <cx:pt idx="133">-0.0024252167084952703</cx:pt>
          <cx:pt idx="134">-0.037788567956841317</cx:pt>
          <cx:pt idx="135">0.023432205504827011</cx:pt>
          <cx:pt idx="136">-0.053586499394202125</cx:pt>
          <cx:pt idx="137">-0.019408587123868639</cx:pt>
          <cx:pt idx="138">0.044488222006336557</cx:pt>
          <cx:pt idx="139">0.038772244603183029</cx:pt>
          <cx:pt idx="140">-0.03788797815725569</cx:pt>
          <cx:pt idx="141">-0.031791019167667224</cx:pt>
          <cx:pt idx="142">-0.028866792849786951</cx:pt>
          <cx:pt idx="143">0.012664569599834953</cx:pt>
          <cx:pt idx="144">0.082872278520015205</cx:pt>
          <cx:pt idx="145">-0.021767709654360392</cx:pt>
          <cx:pt idx="146">0.062416920795339254</cx:pt>
          <cx:pt idx="147">-0.053971574195230777</cx:pt>
          <cx:pt idx="148">0.027878586706002562</cx:pt>
          <cx:pt idx="149">0.031935634738015709</cx:pt>
          <cx:pt idx="150">0.031786241024807982</cx:pt>
          <cx:pt idx="151">0.0014973342798815905</cx:pt>
          <cx:pt idx="152">-0.031630512301757688</cx:pt>
          <cx:pt idx="153">0.11024312597280339</cx:pt>
          <cx:pt idx="154">0.11535450399834311</cx:pt>
          <cx:pt idx="155">0.015413087180210639</cx:pt>
          <cx:pt idx="156">0.0071833683373947023</cx:pt>
          <cx:pt idx="157">0.0097969376459384541</cx:pt>
          <cx:pt idx="158">-0.011232445344103725</cx:pt>
          <cx:pt idx="159">0.036260175251456597</cx:pt>
          <cx:pt idx="160">0.026089985172550369</cx:pt>
          <cx:pt idx="161">-0.025119803037388568</cx:pt>
          <cx:pt idx="162">-0.033155518485033224</cx:pt>
          <cx:pt idx="163">-0.056265763121573678</cx:pt>
          <cx:pt idx="164">0.01254390938673482</cx:pt>
          <cx:pt idx="165">-0.087357349177411392</cx:pt>
          <cx:pt idx="166">-0.0025770363066138116</cx:pt>
          <cx:pt idx="167">-0.045509205280814105</cx:pt>
          <cx:pt idx="168">-0.033098863599195338</cx:pt>
          <cx:pt idx="169">-0.063257780054387869</cx:pt>
          <cx:pt idx="170">0.12054638360537853</cx:pt>
          <cx:pt idx="171">0.032790595955649593</cx:pt>
          <cx:pt idx="172">-0.011606456606882355</cx:pt>
          <cx:pt idx="173">-0.063664651425005978</cx:pt>
          <cx:pt idx="174">0.018177273348671585</cx:pt>
          <cx:pt idx="175">-0.010540600344238227</cx:pt>
          <cx:pt idx="176">0.033692573605565102</cx:pt>
          <cx:pt idx="177">-0.0078854613619024246</cx:pt>
          <cx:pt idx="178">0.073289470843214091</cx:pt>
          <cx:pt idx="179">-0.11030380949163386</cx:pt>
          <cx:pt idx="180">-0.023458245144843473</cx:pt>
          <cx:pt idx="181">-0.063052308791709422</cx:pt>
          <cx:pt idx="182">-0.044596443258364232</cx:pt>
          <cx:pt idx="183">-0.044403870705469473</cx:pt>
          <cx:pt idx="184">0.061423589171007903</cx:pt>
          <cx:pt idx="185">0.058438861623019728</cx:pt>
          <cx:pt idx="186">0.082652591120097804</cx:pt>
          <cx:pt idx="187">-0.10037309851597237</cx:pt>
          <cx:pt idx="188">0.054191179685487749</cx:pt>
          <cx:pt idx="189">0.044115993439498929</cx:pt>
          <cx:pt idx="190">-0.048358585756266816</cx:pt>
          <cx:pt idx="191">0.021396951424019362</cx:pt>
          <cx:pt idx="192">0.048653431858604712</cx:pt>
          <cx:pt idx="193">-0.091165035391273547</cx:pt>
          <cx:pt idx="194">0.039431517333907443</cx:pt>
          <cx:pt idx="195">-0.011825108064082369</cx:pt>
          <cx:pt idx="196">0.022078097254245189</cx:pt>
          <cx:pt idx="197">-0.01494063376474637</cx:pt>
          <cx:pt idx="198">0.018099724149256959</cx:pt>
          <cx:pt idx="199">-0.024913261733791672</cx:pt>
          <cx:pt idx="200">0.10598880164097056</cx:pt>
          <cx:pt idx="201">-0.020523090558351553</cx:pt>
          <cx:pt idx="202">0.034934839456696357</cx:pt>
          <cx:pt idx="203">0.05999688277549238</cx:pt>
          <cx:pt idx="204">0.0054945964210024734</cx:pt>
          <cx:pt idx="205">0.054495962951155663</cx:pt>
          <cx:pt idx="206">-0.021996471548101405</cx:pt>
          <cx:pt idx="207">-0.047201656947534337</cx:pt>
          <cx:pt idx="208">0.0066036631405449247</cx:pt>
          <cx:pt idx="209">-0.0096264151306956879</cx:pt>
          <cx:pt idx="210">-0.011369167088813636</cx:pt>
          <cx:pt idx="211">-0.014963121043868811</cx:pt>
          <cx:pt idx="212">-0.041136104546589364</cx:pt>
          <cx:pt idx="213">0.053891617330017155</cx:pt>
          <cx:pt idx="214">-0.085155552632798337</cx:pt>
          <cx:pt idx="215">-0.052520327367898204</cx:pt>
          <cx:pt idx="216">-0.0078664304812939619</cx:pt>
          <cx:pt idx="217">-0.09431510016207012</cx:pt>
          <cx:pt idx="218">0.019158130562087552</cx:pt>
          <cx:pt idx="219">0.018876214452705754</cx:pt>
          <cx:pt idx="220">-0.0015969948840500959</cx:pt>
          <cx:pt idx="221">-0.057073279784134817</cx:pt>
          <cx:pt idx="222">-0.0041566403549472943</cx:pt>
          <cx:pt idx="223">-0.049497717978763636</cx:pt>
          <cx:pt idx="224">0.014267767171339374</cx:pt>
          <cx:pt idx="225">0.052829323131715046</cx:pt>
          <cx:pt idx="226">-0.025374323550169244</cx:pt>
          <cx:pt idx="227">-0.062318373302982226</cx:pt>
          <cx:pt idx="228">-0.033612224601143215</cx:pt>
          <cx:pt idx="229">-0.04293273466984196</cx:pt>
          <cx:pt idx="230">-0.020664653127170942</cx:pt>
          <cx:pt idx="231">0.015810074098290716</cx:pt>
          <cx:pt idx="232">-0.072790395807402944</cx:pt>
          <cx:pt idx="233">0.075007455029877074</cx:pt>
          <cx:pt idx="234">0.032150384869254103</cx:pt>
          <cx:pt idx="235">-0.075918741321565758</cx:pt>
          <cx:pt idx="236">-0.074761298185214473</cx:pt>
          <cx:pt idx="237">0.016305336084910183</cx:pt>
          <cx:pt idx="238">0.065623346598542118</cx:pt>
          <cx:pt idx="239">-0.02272909134177601</cx:pt>
          <cx:pt idx="240">0.022929008532662023</cx:pt>
          <cx:pt idx="241">0.057095225570589929</cx:pt>
          <cx:pt idx="242">-0.06841166121413407</cx:pt>
          <cx:pt idx="243">-0.081984811079875541</cx:pt>
          <cx:pt idx="244">-0.16045014859310686</cx:pt>
          <cx:pt idx="245">0.020326204530942072</cx:pt>
          <cx:pt idx="246">-0.019746537317408209</cx:pt>
          <cx:pt idx="247">-0.018302200933512758</cx:pt>
          <cx:pt idx="248">0.0582066634472461</cx:pt>
          <cx:pt idx="249">0.0032900809138662005</cx:pt>
          <cx:pt idx="250">0.074326518475270206</cx:pt>
          <cx:pt idx="251">-0.044502817854420278</cx:pt>
          <cx:pt idx="252">-0.025730484707608792</cx:pt>
          <cx:pt idx="253">-0.0027904677741749763</cx:pt>
          <cx:pt idx="254">0.045260558977577907</cx:pt>
          <cx:pt idx="255">-0.040134009352808468</cx:pt>
          <cx:pt idx="256">-0.024863658826563207</cx:pt>
          <cx:pt idx="257">0.014416721327296678</cx:pt>
          <cx:pt idx="258">0.067767628973331689</cx:pt>
          <cx:pt idx="259">0.079903324646632079</cx:pt>
          <cx:pt idx="260">-0.010207989518545846</cx:pt>
          <cx:pt idx="261">0.043389521465860885</cx:pt>
          <cx:pt idx="262">-0.050642985619401996</cx:pt>
          <cx:pt idx="263">-0.050568041923467755</cx:pt>
          <cx:pt idx="264">-0.024266173560418471</cx:pt>
          <cx:pt idx="265">0.019000599641995519</cx:pt>
          <cx:pt idx="266">-0.10194488945457261</cx:pt>
          <cx:pt idx="267">-0.050382623953106755</cx:pt>
          <cx:pt idx="268">0.026623228874286121</cx:pt>
          <cx:pt idx="269">0.067475439267272064</cx:pt>
          <cx:pt idx="270">0.056862512215192632</cx:pt>
          <cx:pt idx="271">0.1026467202111368</cx:pt>
          <cx:pt idx="272">-0.029123479426549095</cx:pt>
          <cx:pt idx="273">0.030998077359426637</cx:pt>
          <cx:pt idx="274">-0.019396744066802675</cx:pt>
          <cx:pt idx="275">-0.0034212397930976305</cx:pt>
          <cx:pt idx="276">-0.037983323601640522</cx:pt>
          <cx:pt idx="277">-0.013103949438351538</cx:pt>
          <cx:pt idx="278">0.007745984553830132</cx:pt>
          <cx:pt idx="279">-0.00044775549712321454</cx:pt>
          <cx:pt idx="280">0.036240639589893764</cx:pt>
          <cx:pt idx="281">0.006035612160898607</cx:pt>
          <cx:pt idx="282">-0.06501051050492164</cx:pt>
          <cx:pt idx="283">0.0066094623291058424</cx:pt>
          <cx:pt idx="284">0.054885474545211824</cx:pt>
          <cx:pt idx="285">0.10912755561000181</cx:pt>
          <cx:pt idx="286">0.0016216691441696353</cx:pt>
          <cx:pt idx="287">0.069944728294531494</cx:pt>
          <cx:pt idx="288">0.047987459573932023</cx:pt>
          <cx:pt idx="289">0.014270514932800717</cx:pt>
          <cx:pt idx="290">0.025532093004584502</cx:pt>
          <cx:pt idx="291">0.050965966725929991</cx:pt>
          <cx:pt idx="292">0.086080902015405997</cx:pt>
          <cx:pt idx="293">-0.10290194236986759</cx:pt>
          <cx:pt idx="294">-0.022514194731127635</cx:pt>
          <cx:pt idx="295">0.024523431383878604</cx:pt>
          <cx:pt idx="296">0.032283336122432886</cx:pt>
          <cx:pt idx="297">0.073961276401328754</cx:pt>
          <cx:pt idx="298">-0.059074361660582712</cx:pt>
          <cx:pt idx="299">0.03701114095877802</cx:pt>
          <cx:pt idx="300">-0.042117445652553577</cx:pt>
          <cx:pt idx="301">0.019504646733010313</cx:pt>
          <cx:pt idx="302">0.0066159901869765397</cx:pt>
          <cx:pt idx="303">0.046428568946551965</cx:pt>
          <cx:pt idx="304">-0.0037029605938932787</cx:pt>
          <cx:pt idx="305">0.00021758934663314023</cx:pt>
          <cx:pt idx="306">0.02626271664742541</cx:pt>
          <cx:pt idx="307">0.082968792754344461</cx:pt>
          <cx:pt idx="308">0.028672008036675668</cx:pt>
          <cx:pt idx="309">-0.092498548272390846</cx:pt>
          <cx:pt idx="310">-0.0046147196487798412</cx:pt>
          <cx:pt idx="311">0.03316982901612766</cx:pt>
          <cx:pt idx="312">-0.023462328022547486</cx:pt>
          <cx:pt idx="313">0.014632998908639873</cx:pt>
          <cx:pt idx="314">-0.058087981829492596</cx:pt>
          <cx:pt idx="315">0.037047628134947309</cx:pt>
          <cx:pt idx="316">0.1009936172671691</cx:pt>
          <cx:pt idx="317">0.0055330659640829621</cx:pt>
          <cx:pt idx="318">-0.027761194292786274</cx:pt>
          <cx:pt idx="319">-0.11886676775782844</cx:pt>
          <cx:pt idx="320">-0.053318495613170924</cx:pt>
          <cx:pt idx="321">-0.06809818284668441</cx:pt>
          <cx:pt idx="322">-0.15003483210523302</cx:pt>
          <cx:pt idx="323">-0.042761091356186887</cx:pt>
          <cx:pt idx="324">-0.048183950221444907</cx:pt>
          <cx:pt idx="325">0.076548986097157323</cx:pt>
          <cx:pt idx="326">0.060212150246536082</cx:pt>
          <cx:pt idx="327">0.002238133334775272</cx:pt>
          <cx:pt idx="328">-0.02787592636634444</cx:pt>
          <cx:pt idx="329">0.0063780870996631659</cx:pt>
          <cx:pt idx="330">0.012408367125637554</cx:pt>
          <cx:pt idx="331">-0.057195157793356668</cx:pt>
          <cx:pt idx="332">0.019649165921613278</cx:pt>
          <cx:pt idx="333">0.041250168220867779</cx:pt>
          <cx:pt idx="334">-0.057264494028593044</cx:pt>
          <cx:pt idx="335">-0.070855015952483669</cx:pt>
          <cx:pt idx="336">0.031135494992006765</cx:pt>
          <cx:pt idx="337">0.0046390974997763124</cx:pt>
          <cx:pt idx="338">0.030738871115734367</cx:pt>
          <cx:pt idx="339">0.07508603075319345</cx:pt>
          <cx:pt idx="340">0.034510764002051178</cx:pt>
          <cx:pt idx="341">-0.058447603390027775</cx:pt>
          <cx:pt idx="342">-0.0073605425194354542</cx:pt>
          <cx:pt idx="343">0.026331245971566733</cx:pt>
          <cx:pt idx="344">0.0075294769978992981</cx:pt>
          <cx:pt idx="345">0.024252495002383648</cx:pt>
          <cx:pt idx="346">-0.099013151881906361</cx:pt>
          <cx:pt idx="347">0.0062196905298373302</cx:pt>
          <cx:pt idx="348">0.029011056718872344</cx:pt>
          <cx:pt idx="349">0.019242320586802419</cx:pt>
          <cx:pt idx="350">0.04810207679742376</cx:pt>
          <cx:pt idx="351">0.055130583036419538</cx:pt>
          <cx:pt idx="352">0.066946919195174773</cx:pt>
          <cx:pt idx="353">0.018057869319048913</cx:pt>
          <cx:pt idx="354">0.018964751248210378</cx:pt>
          <cx:pt idx="355">0.013995843750233395</cx:pt>
          <cx:pt idx="356">0.020685412785728153</cx:pt>
          <cx:pt idx="357">-0.05129428861744887</cx:pt>
          <cx:pt idx="358">0.023601024242001858</cx:pt>
          <cx:pt idx="359">-0.057688379697113892</cx:pt>
          <cx:pt idx="360">0.12441518468438684</cx:pt>
          <cx:pt idx="361">0.047629989767302795</cx:pt>
          <cx:pt idx="362">0.0054690431309722953</cx:pt>
          <cx:pt idx="363">-0.029567317638399038</cx:pt>
          <cx:pt idx="364">0.053931270834814575</cx:pt>
          <cx:pt idx="365">-0.012195571301080533</cx:pt>
          <cx:pt idx="366">0.00038540350812907856</cx:pt>
          <cx:pt idx="367">-0.044066317568180892</cx:pt>
          <cx:pt idx="368">0.010344536288910123</cx:pt>
          <cx:pt idx="369">-0.015774796893620824</cx:pt>
          <cx:pt idx="370">0.050403616687692887</cx:pt>
          <cx:pt idx="371">0.00095451985058150337</cx:pt>
          <cx:pt idx="372">-0.022655401049763449</cx:pt>
          <cx:pt idx="373">0.058036618237024135</cx:pt>
          <cx:pt idx="374">0.020236110995714852</cx:pt>
          <cx:pt idx="375">0.089867940988361775</cx:pt>
          <cx:pt idx="376">0.032777151526134411</cx:pt>
          <cx:pt idx="377">0.046322464352258709</cx:pt>
          <cx:pt idx="378">-0.059237158219392461</cx:pt>
          <cx:pt idx="379">-0.12697750141085629</cx:pt>
          <cx:pt idx="380">-0.045395600023813647</cx:pt>
          <cx:pt idx="381">0.025861572180833649</cx:pt>
          <cx:pt idx="382">-0.07080079639763702</cx:pt>
          <cx:pt idx="383">0.038653536862747417</cx:pt>
          <cx:pt idx="384">0.042952240284069722</cx:pt>
          <cx:pt idx="385">-0.01373767119383369</cx:pt>
          <cx:pt idx="386">-0.0068997597755715567</cx:pt>
          <cx:pt idx="387">0.079401007221439723</cx:pt>
          <cx:pt idx="388">-0.040544562964282528</cx:pt>
          <cx:pt idx="389">0.019907859933321517</cx:pt>
          <cx:pt idx="390">0.047580318148189131</cx:pt>
          <cx:pt idx="391">0.054254397135775401</cx:pt>
          <cx:pt idx="392">-0.057154894648820335</cx:pt>
          <cx:pt idx="393">-0.082786292852594645</cx:pt>
          <cx:pt idx="394">-0.040465984855619877</cx:pt>
          <cx:pt idx="395">0.084832885484369944</cx:pt>
          <cx:pt idx="396">-0.034499565750388504</cx:pt>
          <cx:pt idx="397">0.076998765266322169</cx:pt>
          <cx:pt idx="398">0.042367258950669666</cx:pt>
          <cx:pt idx="399">-0.048363353122164027</cx:pt>
          <cx:pt idx="400">0.04969454338848163</cx:pt>
          <cx:pt idx="401">0.027211014178759152</cx:pt>
          <cx:pt idx="402">-0.045016054921432819</cx:pt>
          <cx:pt idx="403">0.065661298320560987</cx:pt>
          <cx:pt idx="404">-0.10710364700837474</cx:pt>
          <cx:pt idx="405">0.030344078189867885</cx:pt>
          <cx:pt idx="406">0.073947547337864572</cx:pt>
          <cx:pt idx="407">0.031807016939638992</cx:pt>
          <cx:pt idx="408">-0.0035759322123263717</cx:pt>
          <cx:pt idx="409">0.030049236949495128</cx:pt>
          <cx:pt idx="410">-0.040027591854571255</cx:pt>
          <cx:pt idx="411">0.11132907632560932</cx:pt>
          <cx:pt idx="412">-0.033019319987451293</cx:pt>
          <cx:pt idx="413">0.025513953593748397</cx:pt>
          <cx:pt idx="414">0.033934625577172021</cx:pt>
          <cx:pt idx="415">-0.056707419502703839</cx:pt>
          <cx:pt idx="416">-0.045002381482151188</cx:pt>
          <cx:pt idx="417">0.0046239556206328029</cx:pt>
          <cx:pt idx="418">0.023763272996085983</cx:pt>
          <cx:pt idx="419">0.037533070855642239</cx:pt>
          <cx:pt idx="420">0.012220312903021925</cx:pt>
          <cx:pt idx="421">0.047288163719474467</cx:pt>
          <cx:pt idx="422">-0.023707222363473737</cx:pt>
          <cx:pt idx="423">-0.0075604443212347943</cx:pt>
          <cx:pt idx="424">-0.023514860668970086</cx:pt>
          <cx:pt idx="425">-0.048891790135061668</cx:pt>
          <cx:pt idx="426">-0.0077321550725266697</cx:pt>
          <cx:pt idx="427">-0.079130031908931558</cx:pt>
          <cx:pt idx="428">0.010305294384025034</cx:pt>
          <cx:pt idx="429">0.038839087235577364</cx:pt>
          <cx:pt idx="430">-0.0086481101286378422</cx:pt>
          <cx:pt idx="431">-0.051628856629000235</cx:pt>
          <cx:pt idx="432">-0.056907030838258793</cx:pt>
          <cx:pt idx="433">-0.01628562179652877</cx:pt>
          <cx:pt idx="434">-0.023084996010349326</cx:pt>
          <cx:pt idx="435">-0.023974755855100185</cx:pt>
          <cx:pt idx="436">-0.090010069219418121</cx:pt>
          <cx:pt idx="437">-0.027969954631119488</cx:pt>
          <cx:pt idx="438">0.0086241174695210095</cx:pt>
          <cx:pt idx="439">0.016996674929679</cx:pt>
          <cx:pt idx="440">0.035209873824796081</cx:pt>
          <cx:pt idx="441">-0.015202539506504388</cx:pt>
          <cx:pt idx="442">-0.015578497672840676</cx:pt>
          <cx:pt idx="443">0.09870704248467109</cx:pt>
          <cx:pt idx="444">-0.023459890709178491</cx:pt>
          <cx:pt idx="445">0.052962364854888304</cx:pt>
          <cx:pt idx="446">0.018573208750101777</cx:pt>
          <cx:pt idx="447">-0.019392711300491163</cx:pt>
          <cx:pt idx="448">0.031687538936754849</cx:pt>
          <cx:pt idx="449">-0.0030850817303556878</cx:pt>
          <cx:pt idx="450">-0.019570965687065157</cx:pt>
          <cx:pt idx="451">0.02219223085751474</cx:pt>
          <cx:pt idx="452">0.060962503653104072</cx:pt>
          <cx:pt idx="453">0.013255307165108832</cx:pt>
          <cx:pt idx="454">0.0066769312641238535</cx:pt>
          <cx:pt idx="455">-0.086373768840935838</cx:pt>
          <cx:pt idx="456">-0.043335414021714549</cx:pt>
          <cx:pt idx="457">0.012561990719144413</cx:pt>
          <cx:pt idx="458">0.037459950099311579</cx:pt>
          <cx:pt idx="459">-0.0087128919315958338</cx:pt>
          <cx:pt idx="460">0.023356517946155144</cx:pt>
          <cx:pt idx="461">-0.010054498670856305</cx:pt>
          <cx:pt idx="462">-0.010312450419496156</cx:pt>
          <cx:pt idx="463">-0.063779518671811267</cx:pt>
          <cx:pt idx="464">-0.11082710296456191</cx:pt>
          <cx:pt idx="465">-0.0212980457801899</cx:pt>
          <cx:pt idx="466">0.00096072283642767431</cx:pt>
          <cx:pt idx="467">-0.040838157912527207</cx:pt>
          <cx:pt idx="468">-0.0086752892453500607</cx:pt>
          <cx:pt idx="469">-0.017650627645413409</cx:pt>
          <cx:pt idx="470">0.098054612811333597</cx:pt>
          <cx:pt idx="471">0.010703095243504546</cx:pt>
          <cx:pt idx="472">-0.055862203994775372</cx:pt>
          <cx:pt idx="473">-0.034076523583097984</cx:pt>
          <cx:pt idx="474">-0.0054892277315947259</cx:pt>
          <cx:pt idx="475">-0.024731201372114334</cx:pt>
          <cx:pt idx="476">0.055711960786657237</cx:pt>
          <cx:pt idx="477">0.03221852134196173</cx:pt>
          <cx:pt idx="478">0.056716562777386327</cx:pt>
          <cx:pt idx="479">0.016149815577831461</cx:pt>
          <cx:pt idx="480">0.0049073396024086786</cx:pt>
          <cx:pt idx="481">0.036650442463257084</cx:pt>
          <cx:pt idx="482">0.071568705901969537</cx:pt>
          <cx:pt idx="483">0.020370468057870551</cx:pt>
          <cx:pt idx="484">-0.065732974918775972</cx:pt>
          <cx:pt idx="485">-0.020023896661692665</cx:pt>
          <cx:pt idx="486">-0.0064619290006752818</cx:pt>
          <cx:pt idx="487">-0.052419759193018445</cx:pt>
          <cx:pt idx="488">0.091110342429864544</cx:pt>
          <cx:pt idx="489">0.078561823440575079</cx:pt>
          <cx:pt idx="490">0.0055455741844110847</cx:pt>
          <cx:pt idx="491">0.073393313156849424</cx:pt>
          <cx:pt idx="492">-0.031660643356793326</cx:pt>
          <cx:pt idx="493">0.066607283841571982</cx:pt>
          <cx:pt idx="494">-0.032445938386830429</cx:pt>
          <cx:pt idx="495">-0.05332244082744482</cx:pt>
          <cx:pt idx="496">0.042484617258033631</cx:pt>
          <cx:pt idx="497">0.010620647028228758</cx:pt>
          <cx:pt idx="498">-0.02111252211522965</cx:pt>
          <cx:pt idx="499">-0.073379992386049864</cx:pt>
          <cx:pt idx="500">-0.063996965089664709</cx:pt>
          <cx:pt idx="501">0.083131450713842273</cx:pt>
          <cx:pt idx="502">-0.00071013239568680226</cx:pt>
          <cx:pt idx="503">0.014622907703806831</cx:pt>
          <cx:pt idx="504">0.02248064282023008</cx:pt>
          <cx:pt idx="505">0.035034188918177243</cx:pt>
          <cx:pt idx="506">-0.010233547947805023</cx:pt>
          <cx:pt idx="507">-0.010616969550237788</cx:pt>
          <cx:pt idx="508">0.02479829786430119</cx:pt>
          <cx:pt idx="509">-0.0078006766947607449</cx:pt>
          <cx:pt idx="510">-0.024089869854485493</cx:pt>
          <cx:pt idx="511">-0.0050126409346442635</cx:pt>
          <cx:pt idx="512">0.0076065515860428423</cx:pt>
          <cx:pt idx="513">-0.036746810650649754</cx:pt>
          <cx:pt idx="514">0.089449004189007975</cx:pt>
          <cx:pt idx="515">-0.010241032432603037</cx:pt>
          <cx:pt idx="516">0.061181588127842981</cx:pt>
          <cx:pt idx="517">0.0035867261492735117</cx:pt>
          <cx:pt idx="518">0.0061522435099360178</cx:pt>
          <cx:pt idx="519">-0.0082629560023947946</cx:pt>
          <cx:pt idx="520">-0.038778452446552251</cx:pt>
          <cx:pt idx="521">-0.05063257739143983</cx:pt>
          <cx:pt idx="522">-0.039245110873537215</cx:pt>
          <cx:pt idx="523">0.051486189905951468</cx:pt>
          <cx:pt idx="524">0.047022400908181217</cx:pt>
          <cx:pt idx="525">0.019738261020808515</cx:pt>
          <cx:pt idx="526">-0.07760693231714999</cx:pt>
          <cx:pt idx="527">0.032454567609284182</cx:pt>
          <cx:pt idx="528">-0.066399703121074488</cx:pt>
          <cx:pt idx="529">-0.095871982547739487</cx:pt>
          <cx:pt idx="530">0.077464193148179081</cx:pt>
          <cx:pt idx="531">-0.078784484751720424</cx:pt>
          <cx:pt idx="532">-0.079594856870147362</cx:pt>
          <cx:pt idx="533">-0.01384543573362329</cx:pt>
          <cx:pt idx="534">-0.07806860626222667</cx:pt>
          <cx:pt idx="535">-0.026646821465576176</cx:pt>
          <cx:pt idx="536">-0.021292881714020686</cx:pt>
          <cx:pt idx="537">0.011300287535802145</cx:pt>
          <cx:pt idx="538">-0.078088992986152447</cx:pt>
          <cx:pt idx="539">0.025000215643585968</cx:pt>
          <cx:pt idx="540">-0.010478390648846281</cx:pt>
          <cx:pt idx="541">0.037340102014611846</cx:pt>
          <cx:pt idx="542">0.026718720738561075</cx:pt>
          <cx:pt idx="543">-0.047230548083831897</cx:pt>
          <cx:pt idx="544">-0.091351896231491828</cx:pt>
          <cx:pt idx="545">-0.008323418958539764</cx:pt>
          <cx:pt idx="546">-0.053843955466368068</cx:pt>
          <cx:pt idx="547">-0.095795992085726894</cx:pt>
          <cx:pt idx="548">-0.027234020584946839</cx:pt>
          <cx:pt idx="549">0.0090178901356181129</cx:pt>
          <cx:pt idx="550">-0.023158262000215271</cx:pt>
          <cx:pt idx="551">0.0052354108142061767</cx:pt>
          <cx:pt idx="552">0.057976939699451349</cx:pt>
          <cx:pt idx="553">0.018955239836701134</cx:pt>
          <cx:pt idx="554">0.022402428495788131</cx:pt>
          <cx:pt idx="555">0.037231977499454415</cx:pt>
          <cx:pt idx="556">-0.060108029001114449</cx:pt>
          <cx:pt idx="557">-0.02812975846137036</cx:pt>
          <cx:pt idx="558">-0.044581277626728526</cx:pt>
          <cx:pt idx="559">0.015435668361879484</cx:pt>
          <cx:pt idx="560">0.0067978970095962325</cx:pt>
          <cx:pt idx="561">0.020926881813837995</cx:pt>
          <cx:pt idx="562">0.089123594811371512</cx:pt>
          <cx:pt idx="563">0.026296751380570218</cx:pt>
          <cx:pt idx="564">-0.0353389727703457</cx:pt>
          <cx:pt idx="565">-0.017496413271386225</cx:pt>
          <cx:pt idx="566">-0.0071922645108893684</cx:pt>
          <cx:pt idx="567">-0.025099369859143961</cx:pt>
          <cx:pt idx="568">-0.031241098399833068</cx:pt>
          <cx:pt idx="569">-0.11337920778669291</cx:pt>
          <cx:pt idx="570">-0.04092483690167717</cx:pt>
          <cx:pt idx="571">-0.080912541615355868</cx:pt>
          <cx:pt idx="572">0.015684451420331459</cx:pt>
          <cx:pt idx="573">-0.021373004978703581</cx:pt>
          <cx:pt idx="574">-0.10242071638290882</cx:pt>
          <cx:pt idx="575">-0.084243248074248642</cx:pt>
          <cx:pt idx="576">-0.031562529069020198</cx:pt>
          <cx:pt idx="577">0.031465159649710861</cx:pt>
          <cx:pt idx="578">-0.066033354866831928</cx:pt>
          <cx:pt idx="579">0.028922163181835849</cx:pt>
          <cx:pt idx="580">0.025684728916143443</cx:pt>
          <cx:pt idx="581">0.063088736552139799</cx:pt>
          <cx:pt idx="582">0.076785549731589423</cx:pt>
          <cx:pt idx="583">6.2994987149389561e-05</cx:pt>
          <cx:pt idx="584">-0.0051739564106954468</cx:pt>
          <cx:pt idx="585">0.027084391749513648</cx:pt>
          <cx:pt idx="586">-0.039753936917382493</cx:pt>
          <cx:pt idx="587">-0.029957632804249193</cx:pt>
          <cx:pt idx="588">-0.06852575214948034</cx:pt>
          <cx:pt idx="589">0.044598395062132569</cx:pt>
          <cx:pt idx="590">0.046752812644250998</cx:pt>
          <cx:pt idx="591">0.025861776189289955</cx:pt>
          <cx:pt idx="592">-0.1178334056066047</cx:pt>
          <cx:pt idx="593">0.062472809016872466</cx:pt>
          <cx:pt idx="594">0.04292377583397973</cx:pt>
          <cx:pt idx="595">0.02963959953653408</cx:pt>
          <cx:pt idx="596">-0.12004851920433589</cx:pt>
          <cx:pt idx="597">-0.019046700682307849</cx:pt>
          <cx:pt idx="598">0.061572030665148693</cx:pt>
          <cx:pt idx="599">-0.02799770508138302</cx:pt>
          <cx:pt idx="600">0.00035358446995008568</cx:pt>
          <cx:pt idx="601">0.031758154403457972</cx:pt>
          <cx:pt idx="602">0.059769406591580587</cx:pt>
          <cx:pt idx="603">0.10253133562050049</cx:pt>
          <cx:pt idx="604">-0.11519940592823602</cx:pt>
          <cx:pt idx="605">-0.00844054772435574</cx:pt>
          <cx:pt idx="606">-0.0091926510671017873</cx:pt>
          <cx:pt idx="607">0.0005163294339574076</cx:pt>
          <cx:pt idx="608">-0.037845029839307112</cx:pt>
          <cx:pt idx="609">-0.051613892922915031</cx:pt>
          <cx:pt idx="610">-0.0041302532711974043</cx:pt>
          <cx:pt idx="611">-0.022283122494612329</cx:pt>
          <cx:pt idx="612">-0.048656534762447114</cx:pt>
          <cx:pt idx="613">-0.07882881054515152</cx:pt>
          <cx:pt idx="614">-0.040350494591988674</cx:pt>
          <cx:pt idx="615">0.028133480105894206</cx:pt>
          <cx:pt idx="616">0.032157198435369419</cx:pt>
          <cx:pt idx="617">0.0079498048459695891</cx:pt>
          <cx:pt idx="618">-0.021628508254562331</cx:pt>
          <cx:pt idx="619">-0.02049978282769116</cx:pt>
          <cx:pt idx="620">-0.030206557294645275</cx:pt>
          <cx:pt idx="621">-0.060420064467126756</cx:pt>
          <cx:pt idx="622">0.040032315116140228</cx:pt>
          <cx:pt idx="623">-0.0075584845788722712</cx:pt>
          <cx:pt idx="624">-0.058235508654455398</cx:pt>
          <cx:pt idx="625">0.012937020881709983</cx:pt>
          <cx:pt idx="626">0.0045614303498547224</cx:pt>
          <cx:pt idx="627">-0.085702767821110637</cx:pt>
          <cx:pt idx="628">-0.00037895138466836897</cx:pt>
          <cx:pt idx="629">0.055823235088569456</cx:pt>
          <cx:pt idx="630">-0.091289569581071026</cx:pt>
          <cx:pt idx="631">0.040508770703677005</cx:pt>
          <cx:pt idx="632">-0.059067282695421858</cx:pt>
          <cx:pt idx="633">0.11822668247572832</cx:pt>
          <cx:pt idx="634">0.046488259884274546</cx:pt>
          <cx:pt idx="635">-0.085916966541965956</cx:pt>
          <cx:pt idx="636">0.08535364845434068</cx:pt>
          <cx:pt idx="637">0.0059567995902874323</cx:pt>
          <cx:pt idx="638">0.056029266363463393</cx:pt>
          <cx:pt idx="639">-0.0098219947432284464</cx:pt>
          <cx:pt idx="640">-0.024823103597243979</cx:pt>
          <cx:pt idx="641">0.022405146077956142</cx:pt>
          <cx:pt idx="642">-0.024305857255995988</cx:pt>
          <cx:pt idx="643">0.0052377538736900322</cx:pt>
          <cx:pt idx="644">0.078143827954551756</cx:pt>
          <cx:pt idx="645">0.04488322740449862</cx:pt>
          <cx:pt idx="646">-0.035911423285624626</cx:pt>
          <cx:pt idx="647">0.0087383389744629444</cx:pt>
          <cx:pt idx="648">-0.0045472602670844969</cx:pt>
          <cx:pt idx="649">0.022461098641926559</cx:pt>
          <cx:pt idx="650">-0.056698628085540916</cx:pt>
          <cx:pt idx="651">0.0067140411417056182</cx:pt>
          <cx:pt idx="652">-0.0093030748800763795</cx:pt>
          <cx:pt idx="653">0.11070109688315198</cx:pt>
          <cx:pt idx="654">0.048010943465500812</cx:pt>
          <cx:pt idx="655">-0.050020671369863837</cx:pt>
          <cx:pt idx="656">0.012465786101373234</cx:pt>
          <cx:pt idx="657">0.0037101896934673031</cx:pt>
          <cx:pt idx="658">0.018146888572924704</cx:pt>
          <cx:pt idx="659">0.031852585645295937</cx:pt>
          <cx:pt idx="660">-0.047914520200990789</cx:pt>
          <cx:pt idx="661">-0.053430932083405575</cx:pt>
          <cx:pt idx="662">-0.10151145402781257</cx:pt>
          <cx:pt idx="663">0.043147475708500777</cx:pt>
          <cx:pt idx="664">-0.034409635580231558</cx:pt>
          <cx:pt idx="665">0.054777357674584165</cx:pt>
          <cx:pt idx="666">-0.060254579156219949</cx:pt>
          <cx:pt idx="667">-0.032880357997337753</cx:pt>
          <cx:pt idx="668">-0.11905128647608099</cx:pt>
          <cx:pt idx="669">0.045839466831220803</cx:pt>
          <cx:pt idx="670">0.063232368044784604</cx:pt>
          <cx:pt idx="671">0.024281756542748625</cx:pt>
          <cx:pt idx="672">-0.093154169900529035</cx:pt>
          <cx:pt idx="673">-0.022911511063774228</cx:pt>
          <cx:pt idx="674">-0.098933992477495458</cx:pt>
          <cx:pt idx="675">-0.0045069157247739078</cx:pt>
          <cx:pt idx="676">-0.024133926698928443</cx:pt>
          <cx:pt idx="677">-0.050169138275169937</cx:pt>
          <cx:pt idx="678">-0.02955810241893371</cx:pt>
          <cx:pt idx="679">-0.098806186335089585</cx:pt>
          <cx:pt idx="680">0.027514568274646448</cx:pt>
          <cx:pt idx="681">-0.053666704302036551</cx:pt>
          <cx:pt idx="682">-0.033093698217015889</cx:pt>
          <cx:pt idx="683">-0.015449242335602076</cx:pt>
          <cx:pt idx="684">0.01289524683415344</cx:pt>
          <cx:pt idx="685">-0.00041191598167609203</cx:pt>
          <cx:pt idx="686">-0.039264462248117263</cx:pt>
          <cx:pt idx="687">-0.038980393038622156</cx:pt>
          <cx:pt idx="688">-0.022848779335581517</cx:pt>
          <cx:pt idx="689">0.016660256109895723</cx:pt>
          <cx:pt idx="690">-0.043548086384409594</cx:pt>
          <cx:pt idx="691">-0.098138010266534709</cx:pt>
          <cx:pt idx="692">0.082308640250433884</cx:pt>
          <cx:pt idx="693">0.049256008855906336</cx:pt>
          <cx:pt idx="694">-0.048450070425427684</cx:pt>
          <cx:pt idx="695">-0.013051530784063736</cx:pt>
          <cx:pt idx="696">0.044781550232522352</cx:pt>
          <cx:pt idx="697">0.04096829275904508</cx:pt>
          <cx:pt idx="698">-0.072131440498970495</cx:pt>
          <cx:pt idx="699">0.08413979238116745</cx:pt>
          <cx:pt idx="700">-0.014020621610317675</cx:pt>
          <cx:pt idx="701">0.022717099434885271</cx:pt>
          <cx:pt idx="702">0.011976919930528407</cx:pt>
          <cx:pt idx="703">-0.034128640120770458</cx:pt>
          <cx:pt idx="704">-0.020047869919991392</cx:pt>
          <cx:pt idx="705">0.023017610065320906</cx:pt>
          <cx:pt idx="706">0.024035612728544955</cx:pt>
          <cx:pt idx="707">0.018463463779315958</cx:pt>
          <cx:pt idx="708">0.013800232755020138</cx:pt>
          <cx:pt idx="709">-0.033340119841125795</cx:pt>
          <cx:pt idx="710">-0.019113169437842359</cx:pt>
          <cx:pt idx="711">-0.031506299285006638</cx:pt>
          <cx:pt idx="712">0.023240705118206598</cx:pt>
          <cx:pt idx="713">0.037168543793730094</cx:pt>
          <cx:pt idx="714">0.046216097190420684</cx:pt>
          <cx:pt idx="715">0.015871446377218403</cx:pt>
          <cx:pt idx="716">0.03504621620959112</cx:pt>
          <cx:pt idx="717">0.063227262965177819</cx:pt>
          <cx:pt idx="718">-0.0025981296803199608</cx:pt>
          <cx:pt idx="719">0.049045098706284485</cx:pt>
          <cx:pt idx="720">0.019420150722165321</cx:pt>
          <cx:pt idx="721">0.039375512192146855</cx:pt>
          <cx:pt idx="722">0.02370570720984122</cx:pt>
          <cx:pt idx="723">0.0035626942614076732</cx:pt>
          <cx:pt idx="724">-0.057496018823613375</cx:pt>
          <cx:pt idx="725">0.026233856731592554</cx:pt>
          <cx:pt idx="726">0.0095790206008779868</cx:pt>
          <cx:pt idx="727">0.0070247235222752119</cx:pt>
          <cx:pt idx="728">-0.0093756118136447252</cx:pt>
          <cx:pt idx="729">-0.010283942339401442</cx:pt>
          <cx:pt idx="730">-0.092345920631414696</cx:pt>
          <cx:pt idx="731">0.03840315557736327</cx:pt>
          <cx:pt idx="732">-0.01983300467694691</cx:pt>
          <cx:pt idx="733">-0.05248377902416701</cx:pt>
          <cx:pt idx="734">-0.15732911191249788</cx:pt>
          <cx:pt idx="735">-0.029791167998433468</cx:pt>
          <cx:pt idx="736">0.020699285966706605</cx:pt>
          <cx:pt idx="737">0.033589589800207965</cx:pt>
          <cx:pt idx="738">-0.026926439583860519</cx:pt>
          <cx:pt idx="739">0.062301645896375525</cx:pt>
          <cx:pt idx="740">-0.075004786114979807</cx:pt>
          <cx:pt idx="741">-0.0033666758186464475</cx:pt>
          <cx:pt idx="742">-0.028691786708855284</cx:pt>
          <cx:pt idx="743">-0.072643163218357731</cx:pt>
          <cx:pt idx="744">-0.048503949508103932</cx:pt>
          <cx:pt idx="745">0.041794087096056212</cx:pt>
          <cx:pt idx="746">-0.025095601353367192</cx:pt>
          <cx:pt idx="747">0.012281895189906323</cx:pt>
          <cx:pt idx="748">-0.01370552132709979</cx:pt>
          <cx:pt idx="749">-0.017794101843216836</cx:pt>
          <cx:pt idx="750">0.011105746307489107</cx:pt>
          <cx:pt idx="751">-0.0017904747786511523</cx:pt>
          <cx:pt idx="752">-0.071508872671463802</cx:pt>
          <cx:pt idx="753">-0.049899494225128072</cx:pt>
          <cx:pt idx="754">-0.053025750836111211</cx:pt>
          <cx:pt idx="755">0.016663837613899401</cx:pt>
          <cx:pt idx="756">-0.001539808545623167</cx:pt>
          <cx:pt idx="757">0.025973100545197171</cx:pt>
          <cx:pt idx="758">0.099193700082554959</cx:pt>
          <cx:pt idx="759">0.037395178021710239</cx:pt>
          <cx:pt idx="760">0.047596188086737892</cx:pt>
          <cx:pt idx="761">0.074136795355640175</cx:pt>
          <cx:pt idx="762">0.029545052335517009</cx:pt>
          <cx:pt idx="763">-0.027388149179389833</cx:pt>
          <cx:pt idx="764">-0.0066068467382550461</cx:pt>
          <cx:pt idx="765">0.011085071632405664</cx:pt>
          <cx:pt idx="766">-0.059742246631347445</cx:pt>
          <cx:pt idx="767">0.0028635153938006311</cx:pt>
          <cx:pt idx="768">0.099111231260637533</cx:pt>
          <cx:pt idx="769">-0.026809281221443462</cx:pt>
          <cx:pt idx="770">-0.011168869410380956</cx:pt>
          <cx:pt idx="771">0.017741030379645917</cx:pt>
          <cx:pt idx="772">-0.03383616342053735</cx:pt>
          <cx:pt idx="773">-0.0087136471632861309</cx:pt>
          <cx:pt idx="774">-0.13497481211378759</cx:pt>
          <cx:pt idx="775">0.065691378793800756</cx:pt>
          <cx:pt idx="776">0.1236562400142093</cx:pt>
        </cx:lvl>
      </cx:numDim>
    </cx:data>
  </cx:chartData>
  <cx:chart>
    <cx:title pos="t" align="ctr" overlay="0">
      <cx:tx>
        <cx:txData>
          <cx:v>Rendements journaliers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fr-F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Rendements journaliers</a:t>
          </a:r>
        </a:p>
      </cx:txPr>
    </cx:title>
    <cx:plotArea>
      <cx:plotAreaRegion>
        <cx:series layoutId="clusteredColumn" uniqueId="{01494AE6-F462-406F-A147-9B4FC6E31E1E}">
          <cx:spPr>
            <a:solidFill>
              <a:schemeClr val="accent2"/>
            </a:solidFill>
            <a:ln>
              <a:noFill/>
            </a:ln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/>
        <cx:tickLabels/>
      </cx:axis>
    </cx:plotArea>
  </cx:chart>
  <cx:spPr>
    <a:solidFill>
      <a:schemeClr val="bg1"/>
    </a:solidFill>
    <a:ln>
      <a:solidFill>
        <a:schemeClr val="accent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0.19353</cdr:x>
      <cdr:y>0.21944</cdr:y>
    </cdr:from>
    <cdr:to>
      <cdr:x>0.48241</cdr:x>
      <cdr:y>0.32356</cdr:y>
    </cdr:to>
    <cdr:sp macro="" textlink="">
      <cdr:nvSpPr>
        <cdr:cNvPr id="24" name="ZoneTexte 23">
          <a:extLst xmlns:a="http://schemas.openxmlformats.org/drawingml/2006/main">
            <a:ext uri="{FF2B5EF4-FFF2-40B4-BE49-F238E27FC236}">
              <a16:creationId xmlns:a16="http://schemas.microsoft.com/office/drawing/2014/main" id="{DF627175-43E4-57C7-8E6C-4DDBCE02CABB}"/>
            </a:ext>
          </a:extLst>
        </cdr:cNvPr>
        <cdr:cNvSpPr txBox="1"/>
      </cdr:nvSpPr>
      <cdr:spPr>
        <a:xfrm xmlns:a="http://schemas.openxmlformats.org/drawingml/2006/main">
          <a:off x="1689686" y="943859"/>
          <a:ext cx="2522219" cy="447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fr-FR" sz="1100" dirty="0"/>
        </a:p>
      </cdr:txBody>
    </cdr:sp>
  </cdr:relSizeAnchor>
  <cdr:relSizeAnchor xmlns:cdr="http://schemas.openxmlformats.org/drawingml/2006/chartDrawing">
    <cdr:from>
      <cdr:x>0.17695</cdr:x>
      <cdr:y>0.26196</cdr:y>
    </cdr:from>
    <cdr:to>
      <cdr:x>0.57405</cdr:x>
      <cdr:y>0.36017</cdr:y>
    </cdr:to>
    <cdr:sp macro="" textlink="">
      <cdr:nvSpPr>
        <cdr:cNvPr id="25" name="ZoneTexte 24">
          <a:extLst xmlns:a="http://schemas.openxmlformats.org/drawingml/2006/main">
            <a:ext uri="{FF2B5EF4-FFF2-40B4-BE49-F238E27FC236}">
              <a16:creationId xmlns:a16="http://schemas.microsoft.com/office/drawing/2014/main" id="{D299521D-06C4-7038-4C63-F179CC4DD681}"/>
            </a:ext>
          </a:extLst>
        </cdr:cNvPr>
        <cdr:cNvSpPr txBox="1"/>
      </cdr:nvSpPr>
      <cdr:spPr>
        <a:xfrm xmlns:a="http://schemas.openxmlformats.org/drawingml/2006/main">
          <a:off x="1544912" y="1126739"/>
          <a:ext cx="3467094" cy="4224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1200" dirty="0">
              <a:solidFill>
                <a:schemeClr val="accent2"/>
              </a:solidFill>
            </a:rPr>
            <a:t>Valeur anticipée par les informations actuelles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0.19353</cdr:x>
      <cdr:y>0.21944</cdr:y>
    </cdr:from>
    <cdr:to>
      <cdr:x>0.48241</cdr:x>
      <cdr:y>0.32356</cdr:y>
    </cdr:to>
    <cdr:sp macro="" textlink="">
      <cdr:nvSpPr>
        <cdr:cNvPr id="24" name="ZoneTexte 23">
          <a:extLst xmlns:a="http://schemas.openxmlformats.org/drawingml/2006/main">
            <a:ext uri="{FF2B5EF4-FFF2-40B4-BE49-F238E27FC236}">
              <a16:creationId xmlns:a16="http://schemas.microsoft.com/office/drawing/2014/main" id="{DF627175-43E4-57C7-8E6C-4DDBCE02CABB}"/>
            </a:ext>
          </a:extLst>
        </cdr:cNvPr>
        <cdr:cNvSpPr txBox="1"/>
      </cdr:nvSpPr>
      <cdr:spPr>
        <a:xfrm xmlns:a="http://schemas.openxmlformats.org/drawingml/2006/main">
          <a:off x="1689686" y="943859"/>
          <a:ext cx="2522219" cy="447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fr-FR" sz="1100" dirty="0"/>
        </a:p>
      </cdr:txBody>
    </cdr:sp>
  </cdr:relSizeAnchor>
  <cdr:relSizeAnchor xmlns:cdr="http://schemas.openxmlformats.org/drawingml/2006/chartDrawing">
    <cdr:from>
      <cdr:x>0.17695</cdr:x>
      <cdr:y>0.26196</cdr:y>
    </cdr:from>
    <cdr:to>
      <cdr:x>0.57405</cdr:x>
      <cdr:y>0.36017</cdr:y>
    </cdr:to>
    <cdr:sp macro="" textlink="">
      <cdr:nvSpPr>
        <cdr:cNvPr id="25" name="ZoneTexte 24">
          <a:extLst xmlns:a="http://schemas.openxmlformats.org/drawingml/2006/main">
            <a:ext uri="{FF2B5EF4-FFF2-40B4-BE49-F238E27FC236}">
              <a16:creationId xmlns:a16="http://schemas.microsoft.com/office/drawing/2014/main" id="{D299521D-06C4-7038-4C63-F179CC4DD681}"/>
            </a:ext>
          </a:extLst>
        </cdr:cNvPr>
        <cdr:cNvSpPr txBox="1"/>
      </cdr:nvSpPr>
      <cdr:spPr>
        <a:xfrm xmlns:a="http://schemas.openxmlformats.org/drawingml/2006/main">
          <a:off x="1544912" y="1126739"/>
          <a:ext cx="3467094" cy="4224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1200" dirty="0">
              <a:solidFill>
                <a:schemeClr val="accent2"/>
              </a:solidFill>
            </a:rPr>
            <a:t>Valeur anticipée par les informations actuelles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06AEA-D2FB-794A-94F2-54F9D5B4E429}" type="datetimeFigureOut">
              <a:rPr lang="fr-FR" smtClean="0"/>
              <a:pPr/>
              <a:t>24/06/2022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3EED-CC9F-6C4F-A9F1-8DA64732E35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44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8FD80-354F-6B4A-BC5B-545A1E4F2D80}" type="datetimeFigureOut">
              <a:rPr lang="fr-FR" smtClean="0"/>
              <a:pPr/>
              <a:t>24/06/2022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7A8E-D896-AE48-8CDA-347049FD763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60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17A8E-D896-AE48-8CDA-347049FD763A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8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odele_1_baseline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8190" cy="5157688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3973665" y="-7504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2506990" y="290120"/>
            <a:ext cx="5195591" cy="1555613"/>
          </a:xfrm>
        </p:spPr>
        <p:txBody>
          <a:bodyPr anchor="t">
            <a:normAutofit/>
          </a:bodyPr>
          <a:lstStyle>
            <a:lvl1pPr algn="l">
              <a:defRPr sz="3000" b="0" i="0" cap="all">
                <a:solidFill>
                  <a:schemeClr val="bg1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Diapo de chapitre avec un titre de une à trois lignes de texte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06990" y="1861889"/>
            <a:ext cx="5195591" cy="421937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Titillium WebBold"/>
                <a:cs typeface="Titillium WebBol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9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odele_1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085"/>
            <a:ext cx="9165285" cy="516167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06990" y="290120"/>
            <a:ext cx="5402242" cy="1759217"/>
          </a:xfrm>
        </p:spPr>
        <p:txBody>
          <a:bodyPr anchor="t">
            <a:normAutofit/>
          </a:bodyPr>
          <a:lstStyle>
            <a:lvl1pPr algn="l">
              <a:defRPr sz="3000" b="0" i="0" cap="all">
                <a:solidFill>
                  <a:schemeClr val="bg1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Diapo de sous chapitre avec un titre de une à trois lignes de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06990" y="2059222"/>
            <a:ext cx="5402242" cy="421937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 baseline="0">
                <a:solidFill>
                  <a:srgbClr val="636463"/>
                </a:solidFill>
                <a:latin typeface="Titillium WebBold"/>
                <a:cs typeface="Titillium WebBol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4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Modele_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095" y="-7094"/>
            <a:ext cx="9181250" cy="5157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05492" y="481341"/>
            <a:ext cx="4123267" cy="575713"/>
          </a:xfrm>
        </p:spPr>
        <p:txBody>
          <a:bodyPr>
            <a:normAutofit/>
          </a:bodyPr>
          <a:lstStyle>
            <a:lvl1pPr algn="l">
              <a:defRPr sz="3000" b="0" i="0">
                <a:solidFill>
                  <a:srgbClr val="791344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993968" y="1595976"/>
            <a:ext cx="7533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cap="small" baseline="0" dirty="0">
              <a:solidFill>
                <a:schemeClr val="bg1"/>
              </a:solidFill>
              <a:latin typeface="Titilium"/>
              <a:cs typeface="Titilium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cap="small" baseline="0" dirty="0">
              <a:solidFill>
                <a:schemeClr val="bg1"/>
              </a:solidFill>
              <a:latin typeface="Titilium"/>
              <a:cs typeface="Titilium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cap="small" baseline="0" dirty="0">
              <a:solidFill>
                <a:schemeClr val="bg1"/>
              </a:solidFill>
              <a:latin typeface="Titilium"/>
              <a:cs typeface="Titilium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cap="small" dirty="0">
              <a:solidFill>
                <a:schemeClr val="bg1"/>
              </a:solidFill>
              <a:latin typeface="Titilium"/>
              <a:cs typeface="Titilium"/>
            </a:endParaRPr>
          </a:p>
          <a:p>
            <a:endParaRPr lang="fr-FR" cap="small" dirty="0">
              <a:solidFill>
                <a:schemeClr val="bg1"/>
              </a:solidFill>
              <a:latin typeface="Titilium"/>
              <a:cs typeface="Titilium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5492" y="1321160"/>
            <a:ext cx="7314567" cy="295798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91344"/>
              </a:buClr>
              <a:buSzTx/>
              <a:buFont typeface="Arial"/>
              <a:buNone/>
              <a:tabLst/>
              <a:defRPr sz="2000" cap="none" baseline="0">
                <a:solidFill>
                  <a:schemeClr val="bg1"/>
                </a:solidFill>
                <a:latin typeface="Titillium WebRegular"/>
                <a:cs typeface="Titillium WebRegular"/>
              </a:defRPr>
            </a:lvl1pPr>
          </a:lstStyle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……………………..……………………….. Page 4</a:t>
            </a:r>
          </a:p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…………………………………………..….. Page 5</a:t>
            </a:r>
          </a:p>
          <a:p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……………………………………..……….. Page 6</a:t>
            </a:r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42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Model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094"/>
            <a:ext cx="9158190" cy="5157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391989" y="156271"/>
            <a:ext cx="6612467" cy="510610"/>
          </a:xfrm>
        </p:spPr>
        <p:txBody>
          <a:bodyPr>
            <a:noAutofit/>
          </a:bodyPr>
          <a:lstStyle>
            <a:lvl1pPr algn="l">
              <a:defRPr sz="2600" b="0" i="0" baseline="0">
                <a:solidFill>
                  <a:schemeClr val="bg1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Titre des diapositives en une ou deux lignes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391989" y="1119034"/>
            <a:ext cx="6612467" cy="2729658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Titillium WebRegular"/>
                <a:cs typeface="Titillium WebRegular"/>
              </a:defRPr>
            </a:lvl1pPr>
            <a:lvl2pPr marL="914400" indent="-457200">
              <a:buClr>
                <a:schemeClr val="bg1"/>
              </a:buClr>
              <a:buFont typeface="Arial"/>
              <a:buChar char="•"/>
              <a:defRPr sz="1800">
                <a:solidFill>
                  <a:srgbClr val="FFFFFF"/>
                </a:solidFill>
                <a:latin typeface="Titillium WebRegular"/>
                <a:cs typeface="Titillium WebRegular"/>
              </a:defRPr>
            </a:lvl2pPr>
            <a:lvl3pPr>
              <a:buClrTx/>
              <a:defRPr sz="1600">
                <a:solidFill>
                  <a:srgbClr val="FFFFFF"/>
                </a:solidFill>
                <a:latin typeface="Titillium WebRegular"/>
                <a:cs typeface="Titillium WebRegular"/>
              </a:defRPr>
            </a:lvl3pPr>
            <a:lvl4pPr marL="1714500" indent="-342900">
              <a:buClrTx/>
              <a:buFont typeface="Arial"/>
              <a:buChar char="•"/>
              <a:defRPr sz="1400">
                <a:solidFill>
                  <a:srgbClr val="FFFFFF"/>
                </a:solidFill>
                <a:latin typeface="Titillium WebRegular"/>
                <a:cs typeface="Titillium WebRegular"/>
              </a:defRPr>
            </a:lvl4pPr>
          </a:lstStyle>
          <a:p>
            <a:pPr lvl="0"/>
            <a:r>
              <a:rPr lang="fr-FR" dirty="0"/>
              <a:t>Contenu de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91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Modele_4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785"/>
            <a:ext cx="9144000" cy="5143500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440334" y="132316"/>
            <a:ext cx="7157793" cy="572344"/>
          </a:xfrm>
        </p:spPr>
        <p:txBody>
          <a:bodyPr>
            <a:noAutofit/>
          </a:bodyPr>
          <a:lstStyle>
            <a:lvl1pPr algn="l">
              <a:defRPr sz="2600" b="0" i="0" baseline="0">
                <a:solidFill>
                  <a:srgbClr val="791344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Titre des diapositives en une ou deux lignes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440334" y="1149306"/>
            <a:ext cx="7157793" cy="3432260"/>
          </a:xfrm>
        </p:spPr>
        <p:txBody>
          <a:bodyPr>
            <a:normAutofit/>
          </a:bodyPr>
          <a:lstStyle>
            <a:lvl1pPr marL="0" indent="0">
              <a:buClr>
                <a:srgbClr val="791344"/>
              </a:buClr>
              <a:buNone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1pPr>
            <a:lvl2pPr marL="742950" indent="-285750">
              <a:buClr>
                <a:srgbClr val="791344"/>
              </a:buClr>
              <a:buFont typeface="Arial"/>
              <a:buChar char="•"/>
              <a:defRPr lang="fr-FR" sz="1800" kern="1200" baseline="0" dirty="0" smtClean="0">
                <a:solidFill>
                  <a:srgbClr val="636463"/>
                </a:solidFill>
                <a:latin typeface="Titillium WebRegular"/>
                <a:ea typeface="+mn-ea"/>
                <a:cs typeface="Titillium WebRegular"/>
              </a:defRPr>
            </a:lvl2pPr>
            <a:lvl3pPr>
              <a:buClr>
                <a:srgbClr val="791344"/>
              </a:buClr>
              <a:defRPr lang="fr-FR" sz="1600" kern="1200" baseline="0" dirty="0" smtClean="0">
                <a:solidFill>
                  <a:srgbClr val="636463"/>
                </a:solidFill>
                <a:latin typeface="Titillium WebRegular"/>
                <a:ea typeface="+mn-ea"/>
                <a:cs typeface="Titillium WebRegular"/>
              </a:defRPr>
            </a:lvl3pPr>
            <a:lvl4pPr marL="1600200" indent="-228600">
              <a:buClr>
                <a:srgbClr val="791344"/>
              </a:buClr>
              <a:buFont typeface="Arial"/>
              <a:buChar char="•"/>
              <a:defRPr lang="fr-FR" sz="1400" kern="1200" baseline="0" dirty="0" smtClean="0">
                <a:solidFill>
                  <a:srgbClr val="636463"/>
                </a:solidFill>
                <a:latin typeface="Titillium WebRegular"/>
                <a:ea typeface="+mn-ea"/>
                <a:cs typeface="Titillium WebRegular"/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011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Modele_4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6664" y="1206489"/>
            <a:ext cx="4040188" cy="609263"/>
          </a:xfrm>
          <a:noFill/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rgbClr val="791344"/>
                </a:solidFill>
                <a:latin typeface="Titillium WebRegular"/>
                <a:cs typeface="Titillium Web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09836" y="1857349"/>
            <a:ext cx="4040188" cy="2526970"/>
          </a:xfrm>
        </p:spPr>
        <p:txBody>
          <a:bodyPr/>
          <a:lstStyle>
            <a:lvl1pPr marL="0" indent="0">
              <a:buNone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1pPr>
            <a:lvl2pPr marL="914400" indent="-457200">
              <a:buClr>
                <a:srgbClr val="791344"/>
              </a:buClr>
              <a:buFont typeface="Arial"/>
              <a:buChar char="•"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2pPr>
            <a:lvl3pPr marL="1257300" indent="-342900">
              <a:buClr>
                <a:srgbClr val="791344"/>
              </a:buClr>
              <a:buFont typeface="Arial"/>
              <a:buChar char="•"/>
              <a:defRPr sz="1600">
                <a:solidFill>
                  <a:srgbClr val="636463"/>
                </a:solidFill>
                <a:latin typeface="Titillium WebRegular"/>
                <a:cs typeface="Titillium WebRegular"/>
              </a:defRPr>
            </a:lvl3pPr>
            <a:lvl4pPr marL="1714500" indent="-342900">
              <a:buClr>
                <a:srgbClr val="791344"/>
              </a:buClr>
              <a:buFont typeface="Arial"/>
              <a:buChar char="•"/>
              <a:defRPr sz="1400">
                <a:solidFill>
                  <a:srgbClr val="636463"/>
                </a:solidFill>
                <a:latin typeface="Titillium WebRegular"/>
                <a:cs typeface="Titillium WebRegular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02070" y="1206489"/>
            <a:ext cx="4041775" cy="609264"/>
          </a:xfrm>
          <a:noFill/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rgbClr val="791344"/>
                </a:solidFill>
                <a:latin typeface="Titillium WebRegular"/>
                <a:cs typeface="Titillium Web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0"/>
          </p:nvPr>
        </p:nvSpPr>
        <p:spPr>
          <a:xfrm>
            <a:off x="4803657" y="1857349"/>
            <a:ext cx="4040188" cy="2526970"/>
          </a:xfrm>
        </p:spPr>
        <p:txBody>
          <a:bodyPr/>
          <a:lstStyle>
            <a:lvl1pPr marL="0" indent="0">
              <a:buNone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1pPr>
            <a:lvl2pPr marL="914400" indent="-457200">
              <a:buClr>
                <a:srgbClr val="791344"/>
              </a:buClr>
              <a:buFont typeface="Arial"/>
              <a:buChar char="•"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2pPr>
            <a:lvl3pPr marL="1257300" indent="-342900">
              <a:buClr>
                <a:srgbClr val="791344"/>
              </a:buClr>
              <a:buFont typeface="Arial"/>
              <a:buChar char="•"/>
              <a:defRPr sz="1600">
                <a:solidFill>
                  <a:srgbClr val="636463"/>
                </a:solidFill>
                <a:latin typeface="Titillium WebRegular"/>
                <a:cs typeface="Titillium WebRegular"/>
              </a:defRPr>
            </a:lvl3pPr>
            <a:lvl4pPr marL="1714500" indent="-342900">
              <a:buClr>
                <a:srgbClr val="791344"/>
              </a:buClr>
              <a:buFont typeface="Arial"/>
              <a:buChar char="•"/>
              <a:defRPr sz="1400">
                <a:solidFill>
                  <a:srgbClr val="636463"/>
                </a:solidFill>
                <a:latin typeface="Titillium WebRegular"/>
                <a:cs typeface="Titillium WebRegular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440334" y="132316"/>
            <a:ext cx="7555127" cy="572344"/>
          </a:xfrm>
        </p:spPr>
        <p:txBody>
          <a:bodyPr>
            <a:noAutofit/>
          </a:bodyPr>
          <a:lstStyle>
            <a:lvl1pPr algn="l">
              <a:defRPr sz="2600" b="0" i="0" baseline="0">
                <a:solidFill>
                  <a:srgbClr val="791344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Titre des diapositives en une ou deux lignes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10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odele_4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10"/>
          </p:nvPr>
        </p:nvSpPr>
        <p:spPr>
          <a:xfrm>
            <a:off x="4873451" y="1227626"/>
            <a:ext cx="4000720" cy="31541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1pPr>
            <a:lvl2pPr marL="742950" indent="-285750">
              <a:buClr>
                <a:srgbClr val="791344"/>
              </a:buClr>
              <a:buFont typeface="Arial"/>
              <a:buChar char="•"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2pPr>
            <a:lvl3pPr marL="1143000" indent="-228600">
              <a:buClr>
                <a:srgbClr val="791344"/>
              </a:buClr>
              <a:buFont typeface="Arial"/>
              <a:buChar char="•"/>
              <a:defRPr sz="1600">
                <a:solidFill>
                  <a:srgbClr val="636463"/>
                </a:solidFill>
                <a:latin typeface="Titillium WebRegular"/>
                <a:cs typeface="Titillium WebRegular"/>
              </a:defRPr>
            </a:lvl3pPr>
            <a:lvl4pPr marL="1600200" indent="-228600">
              <a:buClr>
                <a:srgbClr val="791344"/>
              </a:buClr>
              <a:buFont typeface="Arial"/>
              <a:buChar char="•"/>
              <a:defRPr sz="1400" baseline="0">
                <a:solidFill>
                  <a:srgbClr val="636463"/>
                </a:solidFill>
                <a:latin typeface="Titillium WebRegular"/>
                <a:cs typeface="Titillium WebRegular"/>
              </a:defRPr>
            </a:lvl4pPr>
            <a:lvl5pPr marL="2057400" indent="-228600">
              <a:buFont typeface="Arial"/>
              <a:buChar char="•"/>
              <a:defRPr sz="1600">
                <a:latin typeface="Gill Sans MT (Corps)"/>
                <a:cs typeface="Gill Sans MT (Corps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11"/>
          </p:nvPr>
        </p:nvSpPr>
        <p:spPr>
          <a:xfrm>
            <a:off x="694931" y="1237667"/>
            <a:ext cx="4000720" cy="31541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1pPr>
            <a:lvl2pPr marL="742950" indent="-285750">
              <a:buClr>
                <a:srgbClr val="791344"/>
              </a:buClr>
              <a:buFont typeface="Arial"/>
              <a:buChar char="•"/>
              <a:defRPr sz="1800">
                <a:solidFill>
                  <a:srgbClr val="636463"/>
                </a:solidFill>
                <a:latin typeface="Titillium WebRegular"/>
                <a:cs typeface="Titillium WebRegular"/>
              </a:defRPr>
            </a:lvl2pPr>
            <a:lvl3pPr marL="1143000" indent="-228600">
              <a:buClr>
                <a:srgbClr val="791344"/>
              </a:buClr>
              <a:buFont typeface="Arial"/>
              <a:buChar char="•"/>
              <a:defRPr sz="1600">
                <a:solidFill>
                  <a:srgbClr val="636463"/>
                </a:solidFill>
                <a:latin typeface="Titillium WebRegular"/>
                <a:cs typeface="Titillium WebRegular"/>
              </a:defRPr>
            </a:lvl3pPr>
            <a:lvl4pPr marL="1600200" indent="-228600">
              <a:buClr>
                <a:srgbClr val="791344"/>
              </a:buClr>
              <a:buFont typeface="Arial"/>
              <a:buChar char="•"/>
              <a:defRPr sz="1400" baseline="0">
                <a:solidFill>
                  <a:srgbClr val="636463"/>
                </a:solidFill>
                <a:latin typeface="Titillium WebRegular"/>
                <a:cs typeface="Titillium WebRegular"/>
              </a:defRPr>
            </a:lvl4pPr>
            <a:lvl5pPr marL="2057400" indent="-228600">
              <a:buFont typeface="Arial"/>
              <a:buChar char="•"/>
              <a:defRPr sz="1600">
                <a:latin typeface="Gill Sans MT (Corps)"/>
                <a:cs typeface="Gill Sans MT (Corps)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440334" y="132316"/>
            <a:ext cx="7555127" cy="572344"/>
          </a:xfrm>
        </p:spPr>
        <p:txBody>
          <a:bodyPr>
            <a:noAutofit/>
          </a:bodyPr>
          <a:lstStyle>
            <a:lvl1pPr algn="l">
              <a:defRPr sz="2600" b="0" i="0" baseline="0">
                <a:solidFill>
                  <a:srgbClr val="791344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Titre des diapositives en une ou deux lignes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79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Modele_4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5407" y="3607855"/>
            <a:ext cx="4534703" cy="425054"/>
          </a:xfrm>
        </p:spPr>
        <p:txBody>
          <a:bodyPr anchor="b"/>
          <a:lstStyle>
            <a:lvl1pPr algn="l">
              <a:defRPr sz="2000" b="0" i="0">
                <a:solidFill>
                  <a:srgbClr val="791344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095407" y="941501"/>
            <a:ext cx="4534703" cy="2495923"/>
          </a:xfrm>
        </p:spPr>
        <p:txBody>
          <a:bodyPr/>
          <a:lstStyle>
            <a:lvl1pPr marL="0" indent="0">
              <a:buNone/>
              <a:defRPr sz="3200">
                <a:latin typeface="Titillium WebRegular"/>
                <a:cs typeface="Titillium Web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100085" y="4032908"/>
            <a:ext cx="4530026" cy="453437"/>
          </a:xfrm>
        </p:spPr>
        <p:txBody>
          <a:bodyPr/>
          <a:lstStyle>
            <a:lvl1pPr marL="0" indent="0">
              <a:buNone/>
              <a:defRPr sz="1400">
                <a:solidFill>
                  <a:srgbClr val="636463"/>
                </a:solidFill>
                <a:latin typeface="Titillium WebRegular"/>
                <a:cs typeface="Titillium Web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17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odele_1_small_baseline.jpe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8190" cy="5157688"/>
          </a:xfrm>
          <a:prstGeom prst="rect">
            <a:avLst/>
          </a:prstGeom>
        </p:spPr>
      </p:pic>
      <p:sp>
        <p:nvSpPr>
          <p:cNvPr id="4" name="Titre 1"/>
          <p:cNvSpPr>
            <a:spLocks noGrp="1"/>
          </p:cNvSpPr>
          <p:nvPr>
            <p:ph type="title" hasCustomPrompt="1"/>
          </p:nvPr>
        </p:nvSpPr>
        <p:spPr>
          <a:xfrm>
            <a:off x="3531145" y="597399"/>
            <a:ext cx="3897395" cy="1744746"/>
          </a:xfrm>
        </p:spPr>
        <p:txBody>
          <a:bodyPr anchor="t">
            <a:normAutofit/>
          </a:bodyPr>
          <a:lstStyle>
            <a:lvl1pPr algn="l">
              <a:defRPr sz="2800" b="0" i="0" cap="none">
                <a:solidFill>
                  <a:schemeClr val="bg1"/>
                </a:solidFill>
                <a:latin typeface="Titillium WebBold"/>
                <a:cs typeface="Titillium WebBold"/>
              </a:defRPr>
            </a:lvl1pPr>
          </a:lstStyle>
          <a:p>
            <a:r>
              <a:rPr lang="fr-FR" dirty="0"/>
              <a:t>Diapositive de fin de chapitre avec un titre de une à quatre lignes de texte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77984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272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FD50C45-EA1A-974E-9BCA-C34EE9C776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5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0" r:id="rId4"/>
    <p:sldLayoutId id="2147483654" r:id="rId5"/>
    <p:sldLayoutId id="2147483653" r:id="rId6"/>
    <p:sldLayoutId id="2147483652" r:id="rId7"/>
    <p:sldLayoutId id="2147483657" r:id="rId8"/>
    <p:sldLayoutId id="214748365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600" b="0" i="0" kern="1200">
          <a:solidFill>
            <a:srgbClr val="791344"/>
          </a:solidFill>
          <a:latin typeface="Titillium WebBold"/>
          <a:ea typeface="+mj-ea"/>
          <a:cs typeface="Titillium Web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91344"/>
        </a:buClr>
        <a:buFont typeface="Arial"/>
        <a:buChar char="•"/>
        <a:defRPr sz="1800" kern="1200">
          <a:solidFill>
            <a:schemeClr val="tx1"/>
          </a:solidFill>
          <a:latin typeface="Titillium WebRegular"/>
          <a:ea typeface="+mn-ea"/>
          <a:cs typeface="Titillium Web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91344"/>
        </a:buClr>
        <a:buFont typeface="Arial"/>
        <a:buChar char="•"/>
        <a:defRPr sz="1800" kern="1200">
          <a:solidFill>
            <a:schemeClr val="tx1"/>
          </a:solidFill>
          <a:latin typeface="Titillium WebRegular"/>
          <a:ea typeface="+mn-ea"/>
          <a:cs typeface="Titillium WebRegular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791344"/>
        </a:buClr>
        <a:buFont typeface="Arial"/>
        <a:buChar char="•"/>
        <a:defRPr sz="1600" kern="1200">
          <a:solidFill>
            <a:schemeClr val="tx1"/>
          </a:solidFill>
          <a:latin typeface="Titillium WebRegular"/>
          <a:ea typeface="+mn-ea"/>
          <a:cs typeface="Titillium WebRegular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91344"/>
        </a:buClr>
        <a:buFont typeface="Arial"/>
        <a:buChar char="•"/>
        <a:defRPr sz="1400" kern="1200">
          <a:solidFill>
            <a:schemeClr val="tx1"/>
          </a:solidFill>
          <a:latin typeface="Titillium WebRegular"/>
          <a:ea typeface="+mn-ea"/>
          <a:cs typeface="Titillium WebRegular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91344"/>
        </a:buClr>
        <a:buFont typeface="Arial"/>
        <a:buChar char="•"/>
        <a:defRPr sz="1200" kern="1200">
          <a:solidFill>
            <a:schemeClr val="tx1"/>
          </a:solidFill>
          <a:latin typeface="Titillium WebRegular"/>
          <a:ea typeface="+mn-ea"/>
          <a:cs typeface="Titillium Web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7" Type="http://schemas.openxmlformats.org/officeDocument/2006/relationships/chart" Target="../charts/char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952553"/>
            <a:ext cx="9144000" cy="48307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La finance</a:t>
            </a:r>
          </a:p>
        </p:txBody>
      </p:sp>
    </p:spTree>
    <p:extLst>
      <p:ext uri="{BB962C8B-B14F-4D97-AF65-F5344CB8AC3E}">
        <p14:creationId xmlns:p14="http://schemas.microsoft.com/office/powerpoint/2010/main" val="124029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3CFD6-169F-DB14-4189-32040717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Opposition à la théorie d’efficience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17ADCD-AB47-05F4-D4AD-B6ADE4826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Cycles">
            <a:extLst>
              <a:ext uri="{FF2B5EF4-FFF2-40B4-BE49-F238E27FC236}">
                <a16:creationId xmlns:a16="http://schemas.microsoft.com/office/drawing/2014/main" id="{5FC3F98E-ABB3-4BE3-24A8-63E648E4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7836127" cy="359096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FR" b="1" dirty="0"/>
              <a:t>Théorie des cycles :</a:t>
            </a:r>
          </a:p>
          <a:p>
            <a:r>
              <a:rPr lang="fr-FR" dirty="0"/>
              <a:t>On observe très régulièrement des cycles sur des historiques boursiers. Ces cycles devraient être exploitable.</a:t>
            </a:r>
          </a:p>
          <a:p>
            <a:endParaRPr lang="fr-FR" dirty="0"/>
          </a:p>
          <a:p>
            <a:r>
              <a:rPr lang="fr-FR" b="1" dirty="0">
                <a:solidFill>
                  <a:schemeClr val="accent1"/>
                </a:solidFill>
              </a:rPr>
              <a:t>Non</a:t>
            </a:r>
            <a:r>
              <a:rPr lang="fr-FR" dirty="0"/>
              <a:t>, sinon il y aurait eu un </a:t>
            </a:r>
          </a:p>
          <a:p>
            <a:r>
              <a:rPr lang="fr-FR" dirty="0"/>
              <a:t>arbitrage possible et les </a:t>
            </a:r>
          </a:p>
          <a:p>
            <a:r>
              <a:rPr lang="fr-FR" dirty="0"/>
              <a:t>Investisseurs l’aurait déjà exploité.</a:t>
            </a:r>
          </a:p>
        </p:txBody>
      </p:sp>
      <p:pic>
        <p:nvPicPr>
          <p:cNvPr id="5" name="Brexit">
            <a:extLst>
              <a:ext uri="{FF2B5EF4-FFF2-40B4-BE49-F238E27FC236}">
                <a16:creationId xmlns:a16="http://schemas.microsoft.com/office/drawing/2014/main" id="{EADEC3B8-F408-3608-F9F4-30F040BD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819" y="1688969"/>
            <a:ext cx="3992881" cy="28098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</p:pic>
      <p:grpSp>
        <p:nvGrpSpPr>
          <p:cNvPr id="10" name="cycle Exemple">
            <a:extLst>
              <a:ext uri="{FF2B5EF4-FFF2-40B4-BE49-F238E27FC236}">
                <a16:creationId xmlns:a16="http://schemas.microsoft.com/office/drawing/2014/main" id="{ACDD8335-724F-70B4-46FB-C981C629DAFD}"/>
              </a:ext>
            </a:extLst>
          </p:cNvPr>
          <p:cNvGrpSpPr/>
          <p:nvPr/>
        </p:nvGrpSpPr>
        <p:grpSpPr>
          <a:xfrm>
            <a:off x="154355" y="195262"/>
            <a:ext cx="8844865" cy="4752975"/>
            <a:chOff x="154355" y="195262"/>
            <a:chExt cx="8844865" cy="4752975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6" name="normale">
                  <a:extLst>
                    <a:ext uri="{FF2B5EF4-FFF2-40B4-BE49-F238E27FC236}">
                      <a16:creationId xmlns:a16="http://schemas.microsoft.com/office/drawing/2014/main" id="{E81C4BEE-DD12-FF8B-64F8-C0F6FC604F57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349495738"/>
                    </p:ext>
                  </p:extLst>
                </p:nvPr>
              </p:nvGraphicFramePr>
              <p:xfrm>
                <a:off x="154355" y="195262"/>
                <a:ext cx="3221305" cy="4752975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>
            <p:pic>
              <p:nvPicPr>
                <p:cNvPr id="6" name="normale">
                  <a:extLst>
                    <a:ext uri="{FF2B5EF4-FFF2-40B4-BE49-F238E27FC236}">
                      <a16:creationId xmlns:a16="http://schemas.microsoft.com/office/drawing/2014/main" id="{E81C4BEE-DD12-FF8B-64F8-C0F6FC604F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4355" y="195262"/>
                  <a:ext cx="3221305" cy="4752975"/>
                </a:xfrm>
                <a:prstGeom prst="rect">
                  <a:avLst/>
                </a:prstGeom>
              </p:spPr>
            </p:pic>
          </mc:Fallback>
        </mc:AlternateContent>
        <p:graphicFrame>
          <p:nvGraphicFramePr>
            <p:cNvPr id="7" name="cycle1">
              <a:extLst>
                <a:ext uri="{FF2B5EF4-FFF2-40B4-BE49-F238E27FC236}">
                  <a16:creationId xmlns:a16="http://schemas.microsoft.com/office/drawing/2014/main" id="{A8B21843-9BC6-D73B-33E9-B12D7DEEA3C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92278262"/>
                </p:ext>
              </p:extLst>
            </p:nvPr>
          </p:nvGraphicFramePr>
          <p:xfrm>
            <a:off x="3375660" y="195262"/>
            <a:ext cx="5623560" cy="17923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8" name="Cycle2">
              <a:extLst>
                <a:ext uri="{FF2B5EF4-FFF2-40B4-BE49-F238E27FC236}">
                  <a16:creationId xmlns:a16="http://schemas.microsoft.com/office/drawing/2014/main" id="{DD6A7A9B-C4AD-DA3E-0891-A5B6C12E8D1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18705859"/>
                </p:ext>
              </p:extLst>
            </p:nvPr>
          </p:nvGraphicFramePr>
          <p:xfrm>
            <a:off x="3375660" y="1987661"/>
            <a:ext cx="5623560" cy="14966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9" name="Cycle3">
              <a:extLst>
                <a:ext uri="{FF2B5EF4-FFF2-40B4-BE49-F238E27FC236}">
                  <a16:creationId xmlns:a16="http://schemas.microsoft.com/office/drawing/2014/main" id="{2ED06C11-C381-DE06-A35E-3806A210DD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1466945"/>
                </p:ext>
              </p:extLst>
            </p:nvPr>
          </p:nvGraphicFramePr>
          <p:xfrm>
            <a:off x="3375660" y="3484263"/>
            <a:ext cx="5623560" cy="14639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6522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" grpId="1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EBC0B-D68B-1B29-7656-6ECAF2BC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Paradoxe de Grossman-Stiglitz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61572-F7F8-2F1F-30B9-2981ADD2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0787C5-8F83-6339-7135-5BFEF1435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34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8C6EE-2E68-4F56-C525-FA6E1C72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Conditions d’efficience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01153-625C-C573-95E5-C0D1672B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1149306"/>
            <a:ext cx="7782787" cy="34322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Forte compétition parmi les investisseurs. </a:t>
            </a:r>
            <a:r>
              <a:rPr lang="fr-FR" dirty="0">
                <a:solidFill>
                  <a:schemeClr val="accent2"/>
                </a:solidFill>
              </a:rPr>
              <a:t>Dans un environnement compétitif, les investisseurs iront chercher les informations les plus difficiles d’accès, et non seulement les plus évidentes.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Couts de transaction faible. </a:t>
            </a:r>
            <a:r>
              <a:rPr lang="fr-FR" dirty="0">
                <a:solidFill>
                  <a:schemeClr val="accent2"/>
                </a:solidFill>
              </a:rPr>
              <a:t>Toute information dont le rendement espéré est plus faible que le cout de transaction ne sera pas intégré.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Couts de l’information faible. </a:t>
            </a:r>
            <a:r>
              <a:rPr lang="fr-FR" dirty="0">
                <a:solidFill>
                  <a:schemeClr val="accent2"/>
                </a:solidFill>
              </a:rPr>
              <a:t>Toute information dont le rendement espéré est plus faible que le cout de l’information ne sera pas intégré.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559436-ED81-00A1-4ADE-D8DD93FD4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12</a:t>
            </a:fld>
            <a:endParaRPr lang="fr-FR" dirty="0"/>
          </a:p>
        </p:txBody>
      </p:sp>
      <p:grpSp>
        <p:nvGrpSpPr>
          <p:cNvPr id="10" name="nombreFonds">
            <a:extLst>
              <a:ext uri="{FF2B5EF4-FFF2-40B4-BE49-F238E27FC236}">
                <a16:creationId xmlns:a16="http://schemas.microsoft.com/office/drawing/2014/main" id="{E650D8FC-A5AD-EF1F-B74C-9516E8A2BF1C}"/>
              </a:ext>
            </a:extLst>
          </p:cNvPr>
          <p:cNvGrpSpPr/>
          <p:nvPr/>
        </p:nvGrpSpPr>
        <p:grpSpPr>
          <a:xfrm>
            <a:off x="1200149" y="568405"/>
            <a:ext cx="6743701" cy="4335780"/>
            <a:chOff x="1200149" y="568405"/>
            <a:chExt cx="6743701" cy="433578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D28B311-A0F0-9C31-D76F-8DF47F83F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09" t="3468" r="5310" b="4758"/>
            <a:stretch/>
          </p:blipFill>
          <p:spPr>
            <a:xfrm>
              <a:off x="1200149" y="568405"/>
              <a:ext cx="6743701" cy="4335780"/>
            </a:xfrm>
            <a:prstGeom prst="rect">
              <a:avLst/>
            </a:prstGeom>
            <a:ln>
              <a:solidFill>
                <a:schemeClr val="accent1"/>
              </a:solidFill>
            </a:ln>
            <a:effectLst/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36F3585-2F62-1D8D-DAFA-459F2F7B17AA}"/>
                </a:ext>
              </a:extLst>
            </p:cNvPr>
            <p:cNvSpPr txBox="1"/>
            <p:nvPr/>
          </p:nvSpPr>
          <p:spPr>
            <a:xfrm>
              <a:off x="1287934" y="689218"/>
              <a:ext cx="631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0" dirty="0">
                  <a:solidFill>
                    <a:schemeClr val="accent2"/>
                  </a:solidFill>
                  <a:effectLst/>
                  <a:latin typeface="Open Sans" panose="020B0606030504020204" pitchFamily="34" charset="0"/>
                </a:rPr>
                <a:t>Total number of worldwide regulated open-end funds from 2007 to 2020	</a:t>
              </a:r>
              <a:r>
                <a:rPr lang="en-US" sz="1100" b="1" i="0" dirty="0">
                  <a:solidFill>
                    <a:schemeClr val="bg2"/>
                  </a:solidFill>
                  <a:effectLst/>
                  <a:latin typeface="Open Sans" panose="020B0606030504020204" pitchFamily="34" charset="0"/>
                </a:rPr>
                <a:t>statista</a:t>
              </a:r>
              <a:r>
                <a:rPr lang="en-US" sz="1100" b="1" dirty="0">
                  <a:solidFill>
                    <a:schemeClr val="bg2"/>
                  </a:solidFill>
                  <a:latin typeface="Open Sans" panose="020B0606030504020204" pitchFamily="34" charset="0"/>
                </a:rPr>
                <a:t>.</a:t>
              </a:r>
              <a:r>
                <a:rPr lang="en-US" sz="1100" b="1" i="0" dirty="0">
                  <a:solidFill>
                    <a:schemeClr val="bg2"/>
                  </a:solidFill>
                  <a:effectLst/>
                  <a:latin typeface="Open Sans" panose="020B0606030504020204" pitchFamily="34" charset="0"/>
                </a:rPr>
                <a:t>com</a:t>
              </a:r>
              <a:endParaRPr lang="fr-FR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frais">
            <a:extLst>
              <a:ext uri="{FF2B5EF4-FFF2-40B4-BE49-F238E27FC236}">
                <a16:creationId xmlns:a16="http://schemas.microsoft.com/office/drawing/2014/main" id="{643D795D-5A6E-6F6C-9CEA-A0307D191894}"/>
              </a:ext>
            </a:extLst>
          </p:cNvPr>
          <p:cNvGrpSpPr/>
          <p:nvPr/>
        </p:nvGrpSpPr>
        <p:grpSpPr>
          <a:xfrm>
            <a:off x="1200149" y="414488"/>
            <a:ext cx="6743701" cy="4293483"/>
            <a:chOff x="1200149" y="414488"/>
            <a:chExt cx="6743701" cy="4293483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FB4EDC5-CC92-BD6E-F5CD-715C38C01A21}"/>
                </a:ext>
              </a:extLst>
            </p:cNvPr>
            <p:cNvSpPr txBox="1"/>
            <p:nvPr/>
          </p:nvSpPr>
          <p:spPr>
            <a:xfrm>
              <a:off x="1200149" y="414488"/>
              <a:ext cx="6743701" cy="42934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A4C2"/>
                  </a:solidFill>
                </a:rPr>
                <a:t>Evolution des </a:t>
              </a:r>
              <a:r>
                <a:rPr lang="fr-FR" b="1" dirty="0">
                  <a:solidFill>
                    <a:srgbClr val="00A4C2"/>
                  </a:solidFill>
                </a:rPr>
                <a:t>frais de transaction</a:t>
              </a:r>
            </a:p>
            <a:p>
              <a:endParaRPr lang="fr-FR" dirty="0">
                <a:solidFill>
                  <a:srgbClr val="63646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rgbClr val="636463"/>
                  </a:solidFill>
                </a:rPr>
                <a:t>Exemple de Uber vs transport personnel.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rgbClr val="636463"/>
                  </a:solidFill>
                </a:rPr>
                <a:t>Internet, automatisation, data center, 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rgbClr val="636463"/>
                  </a:solidFill>
                </a:rPr>
                <a:t>Evolution des commissions à la bourse de New York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rgbClr val="63646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rgbClr val="63646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rgbClr val="63646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rgbClr val="63646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rgbClr val="63646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rgbClr val="63646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rgbClr val="636463"/>
                </a:solidFill>
              </a:endParaRPr>
            </a:p>
            <a:p>
              <a:pPr algn="ctr"/>
              <a:endParaRPr lang="en-US" sz="1050" dirty="0">
                <a:solidFill>
                  <a:srgbClr val="636463"/>
                </a:solidFill>
              </a:endParaRPr>
            </a:p>
            <a:p>
              <a:pPr algn="ctr"/>
              <a:r>
                <a:rPr lang="en-US" sz="1050" dirty="0">
                  <a:solidFill>
                    <a:srgbClr val="636463"/>
                  </a:solidFill>
                </a:rPr>
                <a:t>A CENTURY OF STOCK MARKET LIQUIDITY AND TRADING COSTS Charles M. Jones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636463"/>
                  </a:solidFill>
                </a:rPr>
                <a:t>Certain courtiers propose </a:t>
              </a:r>
              <a:r>
                <a:rPr lang="en-US" dirty="0" err="1">
                  <a:solidFill>
                    <a:srgbClr val="636463"/>
                  </a:solidFill>
                </a:rPr>
                <a:t>maintenant</a:t>
              </a:r>
              <a:r>
                <a:rPr lang="en-US" dirty="0">
                  <a:solidFill>
                    <a:srgbClr val="636463"/>
                  </a:solidFill>
                </a:rPr>
                <a:t> des un </a:t>
              </a:r>
              <a:r>
                <a:rPr lang="en-US" dirty="0" err="1">
                  <a:solidFill>
                    <a:srgbClr val="636463"/>
                  </a:solidFill>
                </a:rPr>
                <a:t>accès</a:t>
              </a:r>
              <a:r>
                <a:rPr lang="en-US" dirty="0">
                  <a:solidFill>
                    <a:srgbClr val="636463"/>
                  </a:solidFill>
                </a:rPr>
                <a:t> au </a:t>
              </a:r>
              <a:r>
                <a:rPr lang="en-US" dirty="0" err="1">
                  <a:solidFill>
                    <a:srgbClr val="636463"/>
                  </a:solidFill>
                </a:rPr>
                <a:t>marché</a:t>
              </a:r>
              <a:r>
                <a:rPr lang="en-US" dirty="0">
                  <a:solidFill>
                    <a:srgbClr val="636463"/>
                  </a:solidFill>
                </a:rPr>
                <a:t> sans frais (</a:t>
              </a:r>
              <a:r>
                <a:rPr lang="en-US" dirty="0" err="1">
                  <a:solidFill>
                    <a:srgbClr val="636463"/>
                  </a:solidFill>
                </a:rPr>
                <a:t>RobinHood</a:t>
              </a:r>
              <a:r>
                <a:rPr lang="en-US" dirty="0">
                  <a:solidFill>
                    <a:srgbClr val="636463"/>
                  </a:solidFill>
                </a:rPr>
                <a:t>)</a:t>
              </a:r>
              <a:endParaRPr lang="fr-FR" dirty="0">
                <a:solidFill>
                  <a:srgbClr val="636463"/>
                </a:solidFill>
              </a:endParaRP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AD8D086-1745-2929-CB10-7F33DCF2B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694"/>
            <a:stretch/>
          </p:blipFill>
          <p:spPr>
            <a:xfrm>
              <a:off x="1440334" y="1836469"/>
              <a:ext cx="6316826" cy="20248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044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CEA8C-16F4-5D1B-5174-F5F633F5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 visions qui s’opposent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D017F-70BB-EA76-ED79-71ABCC0F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Vision académique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Théoriciens des mathématiques financières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Economistes, en particulier les plus libéraux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Certains investisseurs</a:t>
            </a:r>
          </a:p>
          <a:p>
            <a:endParaRPr lang="fr-FR" dirty="0"/>
          </a:p>
          <a:p>
            <a:r>
              <a:rPr lang="fr-FR" dirty="0"/>
              <a:t>Vision professionnel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Majorité des investisseurs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Majorité des institutionnels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Professeurs d’universités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397B90-B048-D1DB-58BC-33305DFC3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43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2218F-D163-4D9E-96F5-0FA3663A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8913"/>
            <a:ext cx="9144000" cy="53182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Théorie d’efficience des marchés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82F4C2-D795-5F0F-E47E-80A3A4162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69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BAF57-F4B8-7AC4-B1EE-12BFEE7B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C625CA-8A51-1426-F0FB-2351A7C4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66" y="1149306"/>
            <a:ext cx="7658911" cy="34322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Rappel sur le </a:t>
            </a:r>
            <a:r>
              <a:rPr lang="fr-FR" b="1" dirty="0"/>
              <a:t>carnet d’ordre.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/>
              <a:t>Marché </a:t>
            </a:r>
            <a:r>
              <a:rPr lang="fr-FR" sz="2000" b="1" dirty="0"/>
              <a:t>efficient</a:t>
            </a:r>
            <a:r>
              <a:rPr lang="fr-FR" sz="2000" dirty="0"/>
              <a:t> : </a:t>
            </a:r>
            <a:r>
              <a:rPr lang="fr-FR" sz="2000" dirty="0">
                <a:solidFill>
                  <a:schemeClr val="accent2"/>
                </a:solidFill>
              </a:rPr>
              <a:t>Les prix reflètent complètement </a:t>
            </a:r>
            <a:r>
              <a:rPr lang="fr-FR" sz="2000" b="1" dirty="0">
                <a:solidFill>
                  <a:schemeClr val="accent2"/>
                </a:solidFill>
              </a:rPr>
              <a:t>l’information disponible</a:t>
            </a:r>
            <a:r>
              <a:rPr lang="fr-FR" sz="2000" dirty="0">
                <a:solidFill>
                  <a:schemeClr val="accent2"/>
                </a:solidFill>
              </a:rPr>
              <a:t> (publique).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/>
              <a:t>Marché </a:t>
            </a:r>
            <a:r>
              <a:rPr lang="fr-FR" sz="2000" b="1" dirty="0"/>
              <a:t>inefficient</a:t>
            </a:r>
            <a:r>
              <a:rPr lang="fr-FR" sz="2000" dirty="0"/>
              <a:t> : </a:t>
            </a:r>
            <a:r>
              <a:rPr lang="fr-FR" sz="2000" dirty="0">
                <a:solidFill>
                  <a:schemeClr val="accent2"/>
                </a:solidFill>
              </a:rPr>
              <a:t>Les prix ne reflètent pas toute l’information disponible. La valorisation d’un cours est donc incorrecte, le prix est trop haut ou trop bas (</a:t>
            </a:r>
            <a:r>
              <a:rPr lang="fr-FR" sz="2000" b="1" dirty="0">
                <a:solidFill>
                  <a:schemeClr val="accent2"/>
                </a:solidFill>
              </a:rPr>
              <a:t>compte tenu des informations existantes</a:t>
            </a:r>
            <a:r>
              <a:rPr lang="fr-FR" sz="2000" dirty="0">
                <a:solidFill>
                  <a:schemeClr val="accent2"/>
                </a:solidFill>
              </a:rPr>
              <a:t>).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CB091B-F2EF-F7B7-F317-7823E6B9C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5" name="carnet d'ordre">
            <a:extLst>
              <a:ext uri="{FF2B5EF4-FFF2-40B4-BE49-F238E27FC236}">
                <a16:creationId xmlns:a16="http://schemas.microsoft.com/office/drawing/2014/main" id="{C99DB5F4-120A-6455-0B1E-A8E346F3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6" y="35391"/>
            <a:ext cx="6160050" cy="50345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6" name="Renault">
            <a:extLst>
              <a:ext uri="{FF2B5EF4-FFF2-40B4-BE49-F238E27FC236}">
                <a16:creationId xmlns:a16="http://schemas.microsoft.com/office/drawing/2014/main" id="{6C6BEFEF-1BBE-35B7-5779-07CDECA49043}"/>
              </a:ext>
            </a:extLst>
          </p:cNvPr>
          <p:cNvGrpSpPr/>
          <p:nvPr/>
        </p:nvGrpSpPr>
        <p:grpSpPr>
          <a:xfrm>
            <a:off x="182518" y="1149306"/>
            <a:ext cx="8730927" cy="3084496"/>
            <a:chOff x="182518" y="1149306"/>
            <a:chExt cx="8730927" cy="3084496"/>
          </a:xfrm>
        </p:grpSpPr>
        <p:pic>
          <p:nvPicPr>
            <p:cNvPr id="7" name="Renault">
              <a:extLst>
                <a:ext uri="{FF2B5EF4-FFF2-40B4-BE49-F238E27FC236}">
                  <a16:creationId xmlns:a16="http://schemas.microsoft.com/office/drawing/2014/main" id="{A458F30C-8A4A-0546-C4E6-D27AE782F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518" y="1149306"/>
              <a:ext cx="8730927" cy="308449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ECF1B073-9A8D-E4D3-36A6-5F3608A4918B}"/>
                </a:ext>
              </a:extLst>
            </p:cNvPr>
            <p:cNvCxnSpPr/>
            <p:nvPr/>
          </p:nvCxnSpPr>
          <p:spPr>
            <a:xfrm>
              <a:off x="7703666" y="2682240"/>
              <a:ext cx="0" cy="69765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242A9995-06AB-86C2-2E4B-00D2B05194E0}"/>
                </a:ext>
              </a:extLst>
            </p:cNvPr>
            <p:cNvCxnSpPr/>
            <p:nvPr/>
          </p:nvCxnSpPr>
          <p:spPr>
            <a:xfrm flipH="1">
              <a:off x="5892800" y="1761067"/>
              <a:ext cx="745067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AA2586C-81BE-8DDE-3531-BF7B2F516879}"/>
                </a:ext>
              </a:extLst>
            </p:cNvPr>
            <p:cNvSpPr txBox="1"/>
            <p:nvPr/>
          </p:nvSpPr>
          <p:spPr>
            <a:xfrm>
              <a:off x="7134707" y="2420630"/>
              <a:ext cx="11379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</a:rPr>
                <a:t>Vente des usines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8C4E59F-D4A7-B292-278A-0825314AC9E8}"/>
                </a:ext>
              </a:extLst>
            </p:cNvPr>
            <p:cNvSpPr txBox="1"/>
            <p:nvPr/>
          </p:nvSpPr>
          <p:spPr>
            <a:xfrm>
              <a:off x="6637867" y="1545623"/>
              <a:ext cx="1838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</a:rPr>
                <a:t>Anticipation</a:t>
              </a:r>
            </a:p>
            <a:p>
              <a:r>
                <a:rPr lang="fr-FR" sz="1100" dirty="0">
                  <a:solidFill>
                    <a:schemeClr val="accent2"/>
                  </a:solidFill>
                </a:rPr>
                <a:t>(présence de l’information)</a:t>
              </a:r>
            </a:p>
          </p:txBody>
        </p:sp>
      </p:grpSp>
      <p:pic>
        <p:nvPicPr>
          <p:cNvPr id="18" name="Brexit">
            <a:extLst>
              <a:ext uri="{FF2B5EF4-FFF2-40B4-BE49-F238E27FC236}">
                <a16:creationId xmlns:a16="http://schemas.microsoft.com/office/drawing/2014/main" id="{4124D553-2B56-BD67-CABE-C38F5382A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405" y="207777"/>
            <a:ext cx="6611152" cy="46522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2158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9485F-CFD9-67F3-F1B0-3E589634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d’efficience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D1B0C-958F-6E0A-86FC-A264DC86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72" y="1050587"/>
            <a:ext cx="8150656" cy="3530979"/>
          </a:xfrm>
        </p:spPr>
        <p:txBody>
          <a:bodyPr/>
          <a:lstStyle/>
          <a:p>
            <a:r>
              <a:rPr lang="fr-FR" dirty="0"/>
              <a:t>La théorie économique d’Adam Smith conceptualise le principe d’</a:t>
            </a:r>
            <a:r>
              <a:rPr lang="fr-FR" b="1" dirty="0"/>
              <a:t>équilibre général</a:t>
            </a:r>
            <a:r>
              <a:rPr lang="fr-F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2"/>
                </a:solidFill>
              </a:rPr>
              <a:t>L’intérêt général </a:t>
            </a:r>
            <a:r>
              <a:rPr lang="fr-FR" dirty="0">
                <a:solidFill>
                  <a:schemeClr val="accent2"/>
                </a:solidFill>
              </a:rPr>
              <a:t>est conséquence des </a:t>
            </a:r>
            <a:r>
              <a:rPr lang="fr-FR" b="1" dirty="0">
                <a:solidFill>
                  <a:schemeClr val="accent2"/>
                </a:solidFill>
              </a:rPr>
              <a:t>intérêts individuels</a:t>
            </a:r>
            <a:r>
              <a:rPr lang="fr-FR" dirty="0">
                <a:solidFill>
                  <a:schemeClr val="accent2"/>
                </a:solidFill>
              </a:rPr>
              <a:t>.</a:t>
            </a:r>
          </a:p>
          <a:p>
            <a:r>
              <a:rPr lang="fr-FR" dirty="0"/>
              <a:t>Dans un tel cas de figure, </a:t>
            </a:r>
            <a:r>
              <a:rPr lang="fr-FR" b="1" dirty="0"/>
              <a:t>quelque soit les perturbations</a:t>
            </a:r>
            <a:r>
              <a:rPr lang="fr-FR" dirty="0"/>
              <a:t>, le système reviendra de lui-même à l’équilibre.</a:t>
            </a:r>
          </a:p>
          <a:p>
            <a:endParaRPr lang="fr-FR" dirty="0"/>
          </a:p>
          <a:p>
            <a:pPr algn="just"/>
            <a:r>
              <a:rPr lang="fr-FR" dirty="0"/>
              <a:t>Ici, une inefficience implique qu’un actif soit </a:t>
            </a:r>
            <a:r>
              <a:rPr lang="fr-FR" b="1" dirty="0"/>
              <a:t>sous-valorisé ou survalorisé</a:t>
            </a:r>
            <a:r>
              <a:rPr lang="fr-FR" dirty="0"/>
              <a:t>, compte tenu des information présente.</a:t>
            </a:r>
          </a:p>
          <a:p>
            <a:pPr algn="just"/>
            <a:r>
              <a:rPr lang="fr-FR" dirty="0"/>
              <a:t>Ainsi, un investisseur à intérêt à respectivement </a:t>
            </a:r>
            <a:r>
              <a:rPr lang="fr-FR" b="1" dirty="0"/>
              <a:t>acheter ou vendre </a:t>
            </a:r>
            <a:r>
              <a:rPr lang="fr-FR" dirty="0"/>
              <a:t>jusqu’à ce que l’actif soit correctement valorisé.</a:t>
            </a:r>
          </a:p>
          <a:p>
            <a:pPr algn="just"/>
            <a:r>
              <a:rPr lang="fr-FR" dirty="0"/>
              <a:t>Autrement dit </a:t>
            </a:r>
            <a:r>
              <a:rPr lang="fr-FR" b="1" dirty="0"/>
              <a:t>une inefficience du marché entraiment naturellement une correction qui mène à l’efficience.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777186-057A-0200-F3FD-155BD264B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5</a:t>
            </a:fld>
            <a:endParaRPr lang="fr-FR" dirty="0"/>
          </a:p>
        </p:txBody>
      </p:sp>
      <p:graphicFrame>
        <p:nvGraphicFramePr>
          <p:cNvPr id="5" name="sous-valorisation">
            <a:extLst>
              <a:ext uri="{FF2B5EF4-FFF2-40B4-BE49-F238E27FC236}">
                <a16:creationId xmlns:a16="http://schemas.microsoft.com/office/drawing/2014/main" id="{F59E9ACB-1EB2-C6DA-F3E8-AB73F0ACC5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732652"/>
              </p:ext>
            </p:extLst>
          </p:nvPr>
        </p:nvGraphicFramePr>
        <p:xfrm>
          <a:off x="230554" y="603001"/>
          <a:ext cx="8730895" cy="4301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fleche1">
            <a:extLst>
              <a:ext uri="{FF2B5EF4-FFF2-40B4-BE49-F238E27FC236}">
                <a16:creationId xmlns:a16="http://schemas.microsoft.com/office/drawing/2014/main" id="{CE1194B7-1418-BE0F-EE96-B2F52870810C}"/>
              </a:ext>
            </a:extLst>
          </p:cNvPr>
          <p:cNvCxnSpPr/>
          <p:nvPr/>
        </p:nvCxnSpPr>
        <p:spPr>
          <a:xfrm flipV="1">
            <a:off x="7632700" y="2470150"/>
            <a:ext cx="0" cy="158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fleche2">
            <a:extLst>
              <a:ext uri="{FF2B5EF4-FFF2-40B4-BE49-F238E27FC236}">
                <a16:creationId xmlns:a16="http://schemas.microsoft.com/office/drawing/2014/main" id="{DA1B6F8D-E8A5-8506-57D8-EB3C9100E541}"/>
              </a:ext>
            </a:extLst>
          </p:cNvPr>
          <p:cNvCxnSpPr/>
          <p:nvPr/>
        </p:nvCxnSpPr>
        <p:spPr>
          <a:xfrm flipV="1">
            <a:off x="7632700" y="2311400"/>
            <a:ext cx="0" cy="158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fleche3">
            <a:extLst>
              <a:ext uri="{FF2B5EF4-FFF2-40B4-BE49-F238E27FC236}">
                <a16:creationId xmlns:a16="http://schemas.microsoft.com/office/drawing/2014/main" id="{55C22D07-FAF8-9CFF-7801-5BACA85949D6}"/>
              </a:ext>
            </a:extLst>
          </p:cNvPr>
          <p:cNvCxnSpPr/>
          <p:nvPr/>
        </p:nvCxnSpPr>
        <p:spPr>
          <a:xfrm flipV="1">
            <a:off x="7632700" y="2153444"/>
            <a:ext cx="0" cy="158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fleche4">
            <a:extLst>
              <a:ext uri="{FF2B5EF4-FFF2-40B4-BE49-F238E27FC236}">
                <a16:creationId xmlns:a16="http://schemas.microsoft.com/office/drawing/2014/main" id="{BF2EC55D-0D98-0678-A375-A24097939E02}"/>
              </a:ext>
            </a:extLst>
          </p:cNvPr>
          <p:cNvCxnSpPr/>
          <p:nvPr/>
        </p:nvCxnSpPr>
        <p:spPr>
          <a:xfrm flipV="1">
            <a:off x="7632700" y="1994694"/>
            <a:ext cx="0" cy="1587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correction">
            <a:extLst>
              <a:ext uri="{FF2B5EF4-FFF2-40B4-BE49-F238E27FC236}">
                <a16:creationId xmlns:a16="http://schemas.microsoft.com/office/drawing/2014/main" id="{ECFBCF40-6DC6-3D97-DDDC-36098BB9E5D0}"/>
              </a:ext>
            </a:extLst>
          </p:cNvPr>
          <p:cNvGrpSpPr/>
          <p:nvPr/>
        </p:nvGrpSpPr>
        <p:grpSpPr>
          <a:xfrm>
            <a:off x="7632700" y="1993425"/>
            <a:ext cx="630238" cy="654050"/>
            <a:chOff x="7402146" y="1391693"/>
            <a:chExt cx="630238" cy="65405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720892B-DDF1-8540-3726-A3631C80167F}"/>
                </a:ext>
              </a:extLst>
            </p:cNvPr>
            <p:cNvCxnSpPr/>
            <p:nvPr/>
          </p:nvCxnSpPr>
          <p:spPr>
            <a:xfrm flipV="1">
              <a:off x="7402146" y="1867149"/>
              <a:ext cx="161131" cy="178594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D75F3B6-9706-4A29-5CE2-00123E77CE30}"/>
                </a:ext>
              </a:extLst>
            </p:cNvPr>
            <p:cNvCxnSpPr/>
            <p:nvPr/>
          </p:nvCxnSpPr>
          <p:spPr>
            <a:xfrm flipV="1">
              <a:off x="7541846" y="1709193"/>
              <a:ext cx="154781" cy="178594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E134F7D-0FC0-433F-E37D-AB4B8A849BB4}"/>
                </a:ext>
              </a:extLst>
            </p:cNvPr>
            <p:cNvCxnSpPr/>
            <p:nvPr/>
          </p:nvCxnSpPr>
          <p:spPr>
            <a:xfrm flipV="1">
              <a:off x="7672815" y="1550443"/>
              <a:ext cx="161925" cy="182562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C9C8E16-48C7-205E-8C43-D4E4258BA307}"/>
                </a:ext>
              </a:extLst>
            </p:cNvPr>
            <p:cNvCxnSpPr/>
            <p:nvPr/>
          </p:nvCxnSpPr>
          <p:spPr>
            <a:xfrm flipV="1">
              <a:off x="7808546" y="1391693"/>
              <a:ext cx="223838" cy="184150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4%">
            <a:extLst>
              <a:ext uri="{FF2B5EF4-FFF2-40B4-BE49-F238E27FC236}">
                <a16:creationId xmlns:a16="http://schemas.microsoft.com/office/drawing/2014/main" id="{E7B78719-A66B-13E1-D9E7-E4E5914219E2}"/>
              </a:ext>
            </a:extLst>
          </p:cNvPr>
          <p:cNvGrpSpPr/>
          <p:nvPr/>
        </p:nvGrpSpPr>
        <p:grpSpPr>
          <a:xfrm>
            <a:off x="7214193" y="1994694"/>
            <a:ext cx="520063" cy="634206"/>
            <a:chOff x="7214193" y="1994694"/>
            <a:chExt cx="520063" cy="634206"/>
          </a:xfrm>
        </p:grpSpPr>
        <p:cxnSp>
          <p:nvCxnSpPr>
            <p:cNvPr id="17" name="ecart">
              <a:extLst>
                <a:ext uri="{FF2B5EF4-FFF2-40B4-BE49-F238E27FC236}">
                  <a16:creationId xmlns:a16="http://schemas.microsoft.com/office/drawing/2014/main" id="{137D663B-57E0-5554-BD8A-28ED8FE87A42}"/>
                </a:ext>
              </a:extLst>
            </p:cNvPr>
            <p:cNvCxnSpPr/>
            <p:nvPr/>
          </p:nvCxnSpPr>
          <p:spPr>
            <a:xfrm>
              <a:off x="7632700" y="1994694"/>
              <a:ext cx="0" cy="63420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C3B6D66-E87A-DF76-99A0-B3C77C3D2202}"/>
                </a:ext>
              </a:extLst>
            </p:cNvPr>
            <p:cNvSpPr txBox="1"/>
            <p:nvPr/>
          </p:nvSpPr>
          <p:spPr>
            <a:xfrm>
              <a:off x="7214193" y="2111252"/>
              <a:ext cx="52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4%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8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D964F-26F7-8C65-7720-1D964B7A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Conséquence d’un marché 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AFBA7C-ADA0-4FCF-231E-8C0F79392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149306"/>
                <a:ext cx="7836127" cy="343226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Une </a:t>
                </a:r>
                <a:r>
                  <a:rPr lang="fr-FR" b="1" dirty="0"/>
                  <a:t>juste valorisation </a:t>
                </a:r>
                <a:r>
                  <a:rPr lang="fr-FR" dirty="0"/>
                  <a:t>des actifs : </a:t>
                </a:r>
                <a:r>
                  <a:rPr lang="fr-FR" dirty="0">
                    <a:solidFill>
                      <a:schemeClr val="accent2"/>
                    </a:solidFill>
                  </a:rPr>
                  <a:t>Les actifs sont évalué en fonction des rendements futurs anticipés par l’information actuel.</a:t>
                </a:r>
              </a:p>
              <a:p>
                <a:r>
                  <a:rPr lang="fr-FR" dirty="0"/>
                  <a:t>	Modèle de valorisation (Robert Schiller):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𝑃𝑟𝑖𝑥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𝑎𝑐𝑡𝑢𝑒𝑙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𝑓𝑢𝑡𝑢𝑟</m:t>
                          </m:r>
                        </m:sub>
                        <m:sup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𝑟𝑒𝑣𝑒𝑛𝑢𝑠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𝑎𝑐𝑡𝑢𝑎𝑙𝑖𝑠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Le rendement anticipé d’un actif est égal au rendement anticipé du marché.</a:t>
                </a:r>
              </a:p>
              <a:p>
                <a:pPr marL="457200" lvl="1" indent="0">
                  <a:buNone/>
                </a:pPr>
                <a:r>
                  <a:rPr lang="fr-FR" dirty="0">
                    <a:solidFill>
                      <a:schemeClr val="accent2"/>
                    </a:solidFill>
                  </a:rPr>
                  <a:t>Si le rendement était supérieur, les investisseurs l’achèteraient, ce qui ferait monter le cours, et donc baisser le rendement futur.</a:t>
                </a:r>
              </a:p>
              <a:p>
                <a:r>
                  <a:rPr lang="fr-FR" dirty="0"/>
                  <a:t>	Ce dernier est un bon proxy de l’évolution du PIB mondial.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AFBA7C-ADA0-4FCF-231E-8C0F79392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149306"/>
                <a:ext cx="7836127" cy="3432260"/>
              </a:xfrm>
              <a:blipFill>
                <a:blip r:embed="rId2"/>
                <a:stretch>
                  <a:fillRect l="-467" t="-8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5F91B9-1B09-98DF-57F3-FA6B41DF4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01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C4906-7FE2-51CC-B562-E149537A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0EBFF-BCA1-A9EA-8508-D1649E4E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899160"/>
            <a:ext cx="8011387" cy="3682406"/>
          </a:xfrm>
        </p:spPr>
        <p:txBody>
          <a:bodyPr/>
          <a:lstStyle/>
          <a:p>
            <a:r>
              <a:rPr lang="fr-FR" dirty="0"/>
              <a:t>Théorisé par l’économiste russe </a:t>
            </a:r>
            <a:r>
              <a:rPr lang="fr-FR" b="1" dirty="0"/>
              <a:t>Andrei </a:t>
            </a:r>
            <a:r>
              <a:rPr lang="fr-FR" b="1" dirty="0" err="1"/>
              <a:t>Shleifer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Rationalité</a:t>
            </a:r>
            <a:r>
              <a:rPr lang="fr-FR" dirty="0"/>
              <a:t> des investisseurs : </a:t>
            </a:r>
            <a:r>
              <a:rPr lang="fr-FR" dirty="0">
                <a:solidFill>
                  <a:schemeClr val="accent2"/>
                </a:solidFill>
              </a:rPr>
              <a:t>Les investisseurs réagissent rationnellement à toutes nouvelles informations.</a:t>
            </a:r>
          </a:p>
          <a:p>
            <a:pPr algn="ctr"/>
            <a:r>
              <a:rPr lang="fr-FR" b="1" dirty="0">
                <a:solidFill>
                  <a:schemeClr val="accent1"/>
                </a:solidFill>
              </a:rPr>
              <a:t>OU</a:t>
            </a:r>
          </a:p>
          <a:p>
            <a:r>
              <a:rPr lang="fr-FR" dirty="0"/>
              <a:t>Déviations indépendantes de la rationalité : </a:t>
            </a:r>
            <a:r>
              <a:rPr lang="fr-FR" dirty="0">
                <a:solidFill>
                  <a:schemeClr val="accent2"/>
                </a:solidFill>
              </a:rPr>
              <a:t>Il existe autant d’investisseurs irrationnellement optimiste que d’investisseur irrationnellement pessimiste.</a:t>
            </a:r>
          </a:p>
          <a:p>
            <a:pPr algn="ctr"/>
            <a:r>
              <a:rPr lang="fr-FR" b="1" dirty="0">
                <a:solidFill>
                  <a:schemeClr val="accent1"/>
                </a:solidFill>
              </a:rPr>
              <a:t>OU</a:t>
            </a:r>
          </a:p>
          <a:p>
            <a:r>
              <a:rPr lang="fr-FR" b="1" dirty="0"/>
              <a:t>Arbitrage</a:t>
            </a:r>
            <a:r>
              <a:rPr lang="fr-FR" dirty="0"/>
              <a:t> : </a:t>
            </a:r>
            <a:r>
              <a:rPr lang="fr-FR" dirty="0">
                <a:solidFill>
                  <a:schemeClr val="accent2"/>
                </a:solidFill>
              </a:rPr>
              <a:t>La rationalité d’une minorité d’investisseurs suffit à corriger l’irrationalité potentielle des autres investisseurs.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0CD155-9DFD-C9BB-E5AB-A47BFCDB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7</a:t>
            </a:fld>
            <a:endParaRPr lang="fr-FR" dirty="0"/>
          </a:p>
        </p:txBody>
      </p:sp>
      <p:grpSp>
        <p:nvGrpSpPr>
          <p:cNvPr id="9" name="exemple">
            <a:extLst>
              <a:ext uri="{FF2B5EF4-FFF2-40B4-BE49-F238E27FC236}">
                <a16:creationId xmlns:a16="http://schemas.microsoft.com/office/drawing/2014/main" id="{995AE40C-EBD0-A013-CCAA-88C2671DA051}"/>
              </a:ext>
            </a:extLst>
          </p:cNvPr>
          <p:cNvGrpSpPr/>
          <p:nvPr/>
        </p:nvGrpSpPr>
        <p:grpSpPr>
          <a:xfrm>
            <a:off x="230554" y="603001"/>
            <a:ext cx="8730895" cy="4301184"/>
            <a:chOff x="230554" y="603001"/>
            <a:chExt cx="8730895" cy="4301184"/>
          </a:xfrm>
        </p:grpSpPr>
        <p:graphicFrame>
          <p:nvGraphicFramePr>
            <p:cNvPr id="5" name="sous-valorisation">
              <a:extLst>
                <a:ext uri="{FF2B5EF4-FFF2-40B4-BE49-F238E27FC236}">
                  <a16:creationId xmlns:a16="http://schemas.microsoft.com/office/drawing/2014/main" id="{931E1341-CFE7-1006-A672-063DA72C9A4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2773374"/>
                </p:ext>
              </p:extLst>
            </p:nvPr>
          </p:nvGraphicFramePr>
          <p:xfrm>
            <a:off x="230554" y="603001"/>
            <a:ext cx="8730895" cy="43011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4%">
              <a:extLst>
                <a:ext uri="{FF2B5EF4-FFF2-40B4-BE49-F238E27FC236}">
                  <a16:creationId xmlns:a16="http://schemas.microsoft.com/office/drawing/2014/main" id="{8388DF34-C1AA-976A-6381-08FBB7512979}"/>
                </a:ext>
              </a:extLst>
            </p:cNvPr>
            <p:cNvGrpSpPr/>
            <p:nvPr/>
          </p:nvGrpSpPr>
          <p:grpSpPr>
            <a:xfrm>
              <a:off x="7214193" y="1994694"/>
              <a:ext cx="520063" cy="634206"/>
              <a:chOff x="7214193" y="1994694"/>
              <a:chExt cx="520063" cy="634206"/>
            </a:xfrm>
          </p:grpSpPr>
          <p:cxnSp>
            <p:nvCxnSpPr>
              <p:cNvPr id="7" name="ecart">
                <a:extLst>
                  <a:ext uri="{FF2B5EF4-FFF2-40B4-BE49-F238E27FC236}">
                    <a16:creationId xmlns:a16="http://schemas.microsoft.com/office/drawing/2014/main" id="{FB82C0C7-13AA-9626-DBFC-04C319568210}"/>
                  </a:ext>
                </a:extLst>
              </p:cNvPr>
              <p:cNvCxnSpPr/>
              <p:nvPr/>
            </p:nvCxnSpPr>
            <p:spPr>
              <a:xfrm>
                <a:off x="7632700" y="1994694"/>
                <a:ext cx="0" cy="63420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E437DA0-6CED-A47F-620E-37138FC9FC64}"/>
                  </a:ext>
                </a:extLst>
              </p:cNvPr>
              <p:cNvSpPr txBox="1"/>
              <p:nvPr/>
            </p:nvSpPr>
            <p:spPr>
              <a:xfrm>
                <a:off x="7214193" y="2111252"/>
                <a:ext cx="520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2"/>
                    </a:solidFill>
                  </a:rPr>
                  <a:t>4%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7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D49D5-F597-BB4A-BFBE-1233E1E9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d’efficiences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8FF0C0-1DCA-DF27-6AC3-1C66FCECD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104900"/>
            <a:ext cx="8118067" cy="34766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Efficience faible : </a:t>
            </a:r>
            <a:r>
              <a:rPr lang="fr-FR" dirty="0">
                <a:solidFill>
                  <a:schemeClr val="accent2"/>
                </a:solidFill>
              </a:rPr>
              <a:t>L’information des valorisations passées est inclue dans la valorisation actuelle.</a:t>
            </a:r>
          </a:p>
          <a:p>
            <a:pPr marL="1028700" lvl="1">
              <a:buFont typeface="Symbol" panose="05050102010706020507" pitchFamily="18" charset="2"/>
              <a:buChar char="Þ"/>
            </a:pPr>
            <a:r>
              <a:rPr lang="fr-FR" dirty="0"/>
              <a:t>Impossible d’effectuer un </a:t>
            </a:r>
            <a:r>
              <a:rPr lang="fr-FR" b="1" dirty="0"/>
              <a:t>arbitrage</a:t>
            </a:r>
            <a:r>
              <a:rPr lang="fr-FR" dirty="0"/>
              <a:t> avec les </a:t>
            </a:r>
            <a:r>
              <a:rPr lang="fr-FR" b="1" dirty="0"/>
              <a:t>prix historiques </a:t>
            </a:r>
            <a:r>
              <a:rPr lang="fr-FR" dirty="0"/>
              <a:t>pour seule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Efficience semi-forte : </a:t>
            </a:r>
            <a:r>
              <a:rPr lang="fr-FR" dirty="0">
                <a:solidFill>
                  <a:schemeClr val="accent2"/>
                </a:solidFill>
              </a:rPr>
              <a:t>Toute information publique est incluse dans la valorisation actuelle.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Efficience forte : </a:t>
            </a:r>
            <a:r>
              <a:rPr lang="fr-FR" dirty="0">
                <a:solidFill>
                  <a:schemeClr val="accent2"/>
                </a:solidFill>
              </a:rPr>
              <a:t>Toute information (publique ou privée) est incluse dans la valorisation actuelle. Inclus notamment les délits d’initié.</a:t>
            </a:r>
            <a:endParaRPr lang="fr-FR" b="1" dirty="0"/>
          </a:p>
          <a:p>
            <a:pPr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324546-FC12-D021-4A53-F8C7BD79B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8</a:t>
            </a:fld>
            <a:endParaRPr lang="fr-FR" dirty="0"/>
          </a:p>
        </p:txBody>
      </p:sp>
      <p:grpSp>
        <p:nvGrpSpPr>
          <p:cNvPr id="9" name="Analyse technique">
            <a:extLst>
              <a:ext uri="{FF2B5EF4-FFF2-40B4-BE49-F238E27FC236}">
                <a16:creationId xmlns:a16="http://schemas.microsoft.com/office/drawing/2014/main" id="{30CF9A86-D02B-8DC9-7439-B0FCACDE07F3}"/>
              </a:ext>
            </a:extLst>
          </p:cNvPr>
          <p:cNvGrpSpPr/>
          <p:nvPr/>
        </p:nvGrpSpPr>
        <p:grpSpPr>
          <a:xfrm>
            <a:off x="480060" y="281940"/>
            <a:ext cx="8183880" cy="4663440"/>
            <a:chOff x="480060" y="281940"/>
            <a:chExt cx="8183880" cy="4663440"/>
          </a:xfrm>
        </p:grpSpPr>
        <p:grpSp>
          <p:nvGrpSpPr>
            <p:cNvPr id="5" name="analyseTechnique">
              <a:extLst>
                <a:ext uri="{FF2B5EF4-FFF2-40B4-BE49-F238E27FC236}">
                  <a16:creationId xmlns:a16="http://schemas.microsoft.com/office/drawing/2014/main" id="{F3B42C59-AF76-E14F-6708-32061A2FD444}"/>
                </a:ext>
              </a:extLst>
            </p:cNvPr>
            <p:cNvGrpSpPr/>
            <p:nvPr/>
          </p:nvGrpSpPr>
          <p:grpSpPr>
            <a:xfrm>
              <a:off x="480060" y="281940"/>
              <a:ext cx="8183880" cy="4663440"/>
              <a:chOff x="716507" y="342900"/>
              <a:chExt cx="7785368" cy="454811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E72E68-846D-3141-8960-221932DC9570}"/>
                  </a:ext>
                </a:extLst>
              </p:cNvPr>
              <p:cNvSpPr/>
              <p:nvPr/>
            </p:nvSpPr>
            <p:spPr>
              <a:xfrm>
                <a:off x="716507" y="342900"/>
                <a:ext cx="7785368" cy="4548116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95FC55C0-7AD9-73E4-FBD3-9BC94CFF2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2601" y="479566"/>
                <a:ext cx="7442533" cy="4242802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CDA655A-5E7A-2F23-D2AC-CA660F568BE9}"/>
                </a:ext>
              </a:extLst>
            </p:cNvPr>
            <p:cNvSpPr txBox="1"/>
            <p:nvPr/>
          </p:nvSpPr>
          <p:spPr>
            <a:xfrm>
              <a:off x="3368040" y="422071"/>
              <a:ext cx="472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1"/>
                  </a:solidFill>
                </a:rPr>
                <a:t>Analyse technique</a:t>
              </a:r>
            </a:p>
          </p:txBody>
        </p:sp>
      </p:grpSp>
      <p:sp>
        <p:nvSpPr>
          <p:cNvPr id="10" name="Exemple">
            <a:extLst>
              <a:ext uri="{FF2B5EF4-FFF2-40B4-BE49-F238E27FC236}">
                <a16:creationId xmlns:a16="http://schemas.microsoft.com/office/drawing/2014/main" id="{42692806-22F3-65AF-7812-0ACEF2993E60}"/>
              </a:ext>
            </a:extLst>
          </p:cNvPr>
          <p:cNvSpPr txBox="1"/>
          <p:nvPr/>
        </p:nvSpPr>
        <p:spPr>
          <a:xfrm>
            <a:off x="480060" y="848610"/>
            <a:ext cx="8009284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36463"/>
                </a:solidFill>
                <a:latin typeface="Titillium WebRegular"/>
              </a:rPr>
              <a:t>Exemple: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On apprend aux info qu’Elon Musk veut racheter twitter.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On veut tirer parti de cette information et acheter twitter pour bénéficier de la hausse.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Mais le cours à déjà augmenté, en parti par anticipation et en parti au moment de l’information.</a:t>
            </a:r>
          </a:p>
          <a:p>
            <a:endParaRPr lang="fr-FR" dirty="0">
              <a:solidFill>
                <a:srgbClr val="636463"/>
              </a:solidFill>
              <a:latin typeface="Titillium WebRegular"/>
            </a:endParaRPr>
          </a:p>
          <a:p>
            <a:r>
              <a:rPr lang="fr-FR" b="1" dirty="0">
                <a:solidFill>
                  <a:srgbClr val="636463"/>
                </a:solidFill>
                <a:latin typeface="Titillium WebRegular"/>
              </a:rPr>
              <a:t>Problème de temporalité: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60% - 80% des transactions sont effectués par des algorithmes (dont algo d’exécution).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Trading haute fréquence permet l’exécution d’ordre rapide. </a:t>
            </a:r>
            <a:r>
              <a:rPr lang="fr-FR" dirty="0">
                <a:solidFill>
                  <a:schemeClr val="accent2"/>
                </a:solidFill>
                <a:latin typeface="Titillium WebRegular"/>
              </a:rPr>
              <a:t>Certains algorithme peuvent lire des tweets et réagir en une fraction de seconde.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La concurrence est rude et parmi les plus rapides, le bénéfice est réparti.</a:t>
            </a:r>
            <a:endParaRPr lang="fr-FR" dirty="0"/>
          </a:p>
        </p:txBody>
      </p:sp>
      <p:sp>
        <p:nvSpPr>
          <p:cNvPr id="11" name="Information">
            <a:extLst>
              <a:ext uri="{FF2B5EF4-FFF2-40B4-BE49-F238E27FC236}">
                <a16:creationId xmlns:a16="http://schemas.microsoft.com/office/drawing/2014/main" id="{980C0536-52DC-51A2-F30A-69954F6161DD}"/>
              </a:ext>
            </a:extLst>
          </p:cNvPr>
          <p:cNvSpPr txBox="1"/>
          <p:nvPr/>
        </p:nvSpPr>
        <p:spPr>
          <a:xfrm>
            <a:off x="480059" y="782549"/>
            <a:ext cx="8183879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36463"/>
                </a:solidFill>
                <a:latin typeface="Titillium WebRegular"/>
              </a:rPr>
              <a:t>Selon l’efficience forte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Toute information est très rapidement intégré à la valorisation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Seule l’acquisition d’une information nouvelle peut faire bouger les cours</a:t>
            </a:r>
          </a:p>
          <a:p>
            <a:endParaRPr lang="fr-FR" dirty="0">
              <a:solidFill>
                <a:srgbClr val="636463"/>
              </a:solidFill>
              <a:latin typeface="Titillium WebRegular"/>
            </a:endParaRPr>
          </a:p>
          <a:p>
            <a:r>
              <a:rPr lang="fr-FR" b="1" dirty="0">
                <a:solidFill>
                  <a:srgbClr val="636463"/>
                </a:solidFill>
                <a:latin typeface="Titillium WebRegular"/>
              </a:rPr>
              <a:t>Une information peut être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Rapport annuel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Publication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Tweet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Météo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Etat de santé d’un dirigent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636463"/>
                </a:solidFill>
                <a:latin typeface="Titillium WebRegular"/>
              </a:rPr>
              <a:t>etc…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636463"/>
              </a:solidFill>
              <a:latin typeface="Titillium WebRegular"/>
            </a:endParaRPr>
          </a:p>
          <a:p>
            <a:r>
              <a:rPr lang="fr-FR" dirty="0">
                <a:solidFill>
                  <a:srgbClr val="636463"/>
                </a:solidFill>
                <a:latin typeface="Titillium WebRegular"/>
              </a:rPr>
              <a:t>Une information nouvelle est, par définition, </a:t>
            </a:r>
            <a:r>
              <a:rPr lang="fr-FR" b="1" dirty="0">
                <a:solidFill>
                  <a:srgbClr val="636463"/>
                </a:solidFill>
                <a:latin typeface="Titillium WebRegular"/>
              </a:rPr>
              <a:t>imprévisible</a:t>
            </a:r>
            <a:r>
              <a:rPr lang="fr-FR" dirty="0">
                <a:solidFill>
                  <a:srgbClr val="636463"/>
                </a:solidFill>
                <a:latin typeface="Titillium WebRegular"/>
              </a:rPr>
              <a:t>. Sa réalisation est donc </a:t>
            </a:r>
            <a:r>
              <a:rPr lang="fr-FR" b="1" dirty="0">
                <a:solidFill>
                  <a:srgbClr val="636463"/>
                </a:solidFill>
                <a:latin typeface="Titillium WebRegular"/>
              </a:rPr>
              <a:t>aléatoire</a:t>
            </a:r>
            <a:r>
              <a:rPr lang="fr-FR" dirty="0">
                <a:solidFill>
                  <a:srgbClr val="636463"/>
                </a:solidFill>
                <a:latin typeface="Titillium Web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81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4645-0412-18C7-6359-67593E76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DF816C-E1CF-AB06-3DE4-741F0AD31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" y="1092477"/>
            <a:ext cx="8148547" cy="3667166"/>
          </a:xfrm>
        </p:spPr>
        <p:txBody>
          <a:bodyPr/>
          <a:lstStyle/>
          <a:p>
            <a:r>
              <a:rPr lang="fr-FR" dirty="0"/>
              <a:t>L'efficience des marchés à été théorisé par </a:t>
            </a:r>
            <a:r>
              <a:rPr lang="fr-FR" b="1" dirty="0"/>
              <a:t>Eugene Fama </a:t>
            </a:r>
            <a:r>
              <a:rPr lang="fr-FR" dirty="0"/>
              <a:t>en 1970, </a:t>
            </a:r>
            <a:r>
              <a:rPr lang="fr-FR" dirty="0">
                <a:solidFill>
                  <a:schemeClr val="accent2"/>
                </a:solidFill>
              </a:rPr>
              <a:t>pour laquelle il recevra un prix Nobel d’économie.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/>
              <a:t>Le marché est considéré comme une </a:t>
            </a:r>
            <a:r>
              <a:rPr lang="fr-FR" b="1" dirty="0"/>
              <a:t>conscience collective </a:t>
            </a:r>
            <a:r>
              <a:rPr lang="fr-FR" dirty="0"/>
              <a:t>à laquelle chaque investisseur apporte sa contribution en exploitant les informations dont il dispose.</a:t>
            </a:r>
          </a:p>
          <a:p>
            <a:endParaRPr lang="fr-FR" dirty="0"/>
          </a:p>
          <a:p>
            <a:r>
              <a:rPr lang="fr-FR" dirty="0"/>
              <a:t>Le marché est donc la résultante de l’ensemble des informations connus. Estimer qu’un cours est sous-évalué et l’acheté pour en tirer profit nécessite de détenir une </a:t>
            </a:r>
            <a:r>
              <a:rPr lang="fr-FR" b="1" dirty="0"/>
              <a:t>information inédite et inconnue </a:t>
            </a:r>
            <a:r>
              <a:rPr lang="fr-FR" dirty="0"/>
              <a:t>des autres investisseurs. Sinon ces derniers l’auront déjà exploités.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9B6F7E-BF2F-C1CD-19D0-681FD2076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D50C45-EA1A-974E-9BCA-C34EE9C776E2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779054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recrutement PPT 2">
  <a:themeElements>
    <a:clrScheme name="CIPAV 1">
      <a:dk1>
        <a:sysClr val="windowText" lastClr="000000"/>
      </a:dk1>
      <a:lt1>
        <a:sysClr val="window" lastClr="FFFFFF"/>
      </a:lt1>
      <a:dk2>
        <a:srgbClr val="595A59"/>
      </a:dk2>
      <a:lt2>
        <a:srgbClr val="828382"/>
      </a:lt2>
      <a:accent1>
        <a:srgbClr val="781344"/>
      </a:accent1>
      <a:accent2>
        <a:srgbClr val="0098AD"/>
      </a:accent2>
      <a:accent3>
        <a:srgbClr val="FF6699"/>
      </a:accent3>
      <a:accent4>
        <a:srgbClr val="99FFFF"/>
      </a:accent4>
      <a:accent5>
        <a:srgbClr val="999999"/>
      </a:accent5>
      <a:accent6>
        <a:srgbClr val="CCCCCC"/>
      </a:accent6>
      <a:hlink>
        <a:srgbClr val="0000FF"/>
      </a:hlink>
      <a:folHlink>
        <a:srgbClr val="800080"/>
      </a:folHlink>
    </a:clrScheme>
    <a:fontScheme name="Pop urbain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 recrutement PPT 2</Template>
  <TotalTime>24972</TotalTime>
  <Words>876</Words>
  <Application>Microsoft Office PowerPoint</Application>
  <PresentationFormat>Affichage à l'écran (16:9)</PresentationFormat>
  <Paragraphs>129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Gill Sans MT (Corps)</vt:lpstr>
      <vt:lpstr>Open Sans</vt:lpstr>
      <vt:lpstr>Symbol</vt:lpstr>
      <vt:lpstr>Titilium</vt:lpstr>
      <vt:lpstr>Titillium WebBold</vt:lpstr>
      <vt:lpstr>Titillium WebRegular</vt:lpstr>
      <vt:lpstr>Wingdings</vt:lpstr>
      <vt:lpstr>Process recrutement PPT 2</vt:lpstr>
      <vt:lpstr>La finance</vt:lpstr>
      <vt:lpstr>Deux visions qui s’opposent</vt:lpstr>
      <vt:lpstr>Théorie d’efficience des marchés</vt:lpstr>
      <vt:lpstr>Definition</vt:lpstr>
      <vt:lpstr>Mécanisme d’efficience</vt:lpstr>
      <vt:lpstr>Conséquence d’un marché efficient</vt:lpstr>
      <vt:lpstr>Conditions nécessaires</vt:lpstr>
      <vt:lpstr>Types d’efficiences</vt:lpstr>
      <vt:lpstr>Théorisation</vt:lpstr>
      <vt:lpstr>Opposition à la théorie d’efficience</vt:lpstr>
      <vt:lpstr>Paradoxe de Grossman-Stiglitz</vt:lpstr>
      <vt:lpstr>Conditions d’efficience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de recrutement du 07/02/2018</dc:title>
  <dc:creator>NGUYEN Paul</dc:creator>
  <cp:lastModifiedBy>NGUYEN Paul</cp:lastModifiedBy>
  <cp:revision>446</cp:revision>
  <cp:lastPrinted>2021-07-19T13:51:26Z</cp:lastPrinted>
  <dcterms:created xsi:type="dcterms:W3CDTF">2017-10-27T14:00:05Z</dcterms:created>
  <dcterms:modified xsi:type="dcterms:W3CDTF">2022-06-28T11:53:21Z</dcterms:modified>
</cp:coreProperties>
</file>