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Karla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5D8D3-B530-45FD-9884-5154ED4EB1AE}">
  <a:tblStyle styleId="{D865D8D3-B530-45FD-9884-5154ED4EB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3525a2c0e_30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3525a2c0e_30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06b707fd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06b707fd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karl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470683" y="2722362"/>
            <a:ext cx="4647326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AUTO </a:t>
            </a:r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MICOM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vi-VN" dirty="0"/>
              <a:t> </a:t>
            </a:r>
            <a:r>
              <a:rPr lang="en-US" dirty="0"/>
              <a:t>WRITING SYSTEM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203" name="Google Shape;203;p2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154500" y="13181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537836" y="1467524"/>
            <a:ext cx="1931633" cy="669600"/>
            <a:chOff x="1680836" y="1315124"/>
            <a:chExt cx="1931633" cy="669600"/>
          </a:xfrm>
        </p:grpSpPr>
        <p:cxnSp>
          <p:nvCxnSpPr>
            <p:cNvPr id="215" name="Google Shape;215;p2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673AB7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16" name="Google Shape;216;p2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3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7" name="Google Shape;217;p26"/>
          <p:cNvGrpSpPr/>
          <p:nvPr/>
        </p:nvGrpSpPr>
        <p:grpSpPr>
          <a:xfrm>
            <a:off x="4374319" y="1467524"/>
            <a:ext cx="1940006" cy="669600"/>
            <a:chOff x="5517319" y="1315124"/>
            <a:chExt cx="1940006" cy="669600"/>
          </a:xfrm>
        </p:grpSpPr>
        <p:cxnSp>
          <p:nvCxnSpPr>
            <p:cNvPr id="218" name="Google Shape;218;p2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19" name="Google Shape;219;p2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1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665226" y="3687540"/>
            <a:ext cx="1495200" cy="1143796"/>
            <a:chOff x="3808226" y="3535140"/>
            <a:chExt cx="1495200" cy="1143796"/>
          </a:xfrm>
        </p:grpSpPr>
        <p:cxnSp>
          <p:nvCxnSpPr>
            <p:cNvPr id="221" name="Google Shape;221;p2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E91E6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22" name="Google Shape;222;p2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2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23" name="Google Shape;223;p26"/>
          <p:cNvSpPr txBox="1"/>
          <p:nvPr/>
        </p:nvSpPr>
        <p:spPr>
          <a:xfrm>
            <a:off x="2702784" y="2208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congue tempus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/>
          <p:nvPr/>
        </p:nvSpPr>
        <p:spPr>
          <a:xfrm rot="1800047">
            <a:off x="2076843" y="12388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 rot="-1800047" flipH="1">
            <a:off x="2078956" y="12388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673AB7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 rot="-8100000">
            <a:off x="3239715" y="1179793"/>
            <a:ext cx="363170" cy="363170"/>
          </a:xfrm>
          <a:prstGeom prst="rtTriangl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rot="-9000757" flipH="1">
            <a:off x="2077953" y="12372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1027861">
            <a:off x="4342874" y="3002232"/>
            <a:ext cx="312672" cy="312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359841">
            <a:off x="2172801" y="3000162"/>
            <a:ext cx="363580" cy="3635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{D865D8D3-B530-45FD-9884-5154ED4EB1AE}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6" name="Google Shape;236;p27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37" name="Google Shape;237;p2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8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59" name="Google Shape;259;p2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73" name="Google Shape;273;p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4" name="Google Shape;294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7" name="Google Shape;297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02" name="Google Shape;302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3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6" name="Google Shape;316;p32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3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19" name="Google Shape;319;p3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Block diagram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1DD29-BDE0-468D-9E8E-AD2A66FB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07" y="665300"/>
            <a:ext cx="5145186" cy="39999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470763" y="157821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1" name="Google Shape;371;p37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72" name="Google Shape;372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81" name="Google Shape;381;p38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83" name="Google Shape;383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393" name="Google Shape;393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394" name="Google Shape;394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395" name="Google Shape;395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05" name="Google Shape;405;p40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lang="en" sz="1000" b="1"/>
              <a:t>Montserrat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lang="en" sz="1000" b="1"/>
              <a:t>Karla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sz="1000" b="1"/>
          </a:p>
        </p:txBody>
      </p:sp>
      <p:sp>
        <p:nvSpPr>
          <p:cNvPr id="406" name="Google Shape;406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7" name="Google Shape;407;p40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08" name="Google Shape;40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8" name="Google Shape;418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9" name="Google Shape;419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34" name="Google Shape;434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0" name="Google Shape;440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41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8" name="Google Shape;448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4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54" name="Google Shape;454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62" name="Google Shape;462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41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71" name="Google Shape;471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74" name="Google Shape;474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7" name="Google Shape;477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81" name="Google Shape;481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9" name="Google Shape;489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6" name="Google Shape;49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02" name="Google Shape;502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5" name="Google Shape;505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11" name="Google Shape;511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14" name="Google Shape;514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22" name="Google Shape;522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8" name="Google Shape;528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7" name="Google Shape;537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42" name="Google Shape;542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7" name="Google Shape;547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52" name="Google Shape;552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5" name="Google Shape;555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8" name="Google Shape;558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41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62" name="Google Shape;562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5" name="Google Shape;565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41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6" name="Google Shape;576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41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0" name="Google Shape;580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83" name="Google Shape;583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8" name="Google Shape;588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41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93" name="Google Shape;593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0" name="Google Shape;600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0" name="Google Shape;610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14" name="Google Shape;614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8" name="Google Shape;618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24" name="Google Shape;624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7" name="Google Shape;627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5" name="Google Shape;635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42" name="Google Shape;642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5" name="Google Shape;645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41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54" name="Google Shape;654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63" name="Google Shape;663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6" name="Google Shape;666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73" name="Google Shape;673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81" name="Google Shape;681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5" name="Google Shape;685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92" name="Google Shape;692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6" name="Google Shape;696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0" name="Google Shape;700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6" name="Google Shape;706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34" name="Google Shape;734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8" name="Google Shape;758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73" name="Google Shape;773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7" name="Google Shape;777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84" name="Google Shape;784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93" name="Google Shape;793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7" name="Google Shape;797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03" name="Google Shape;803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11" name="Google Shape;811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8" name="Google Shape;818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8" name="Google Shape;828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0" name="Google Shape;840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6" name="Google Shape;846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4" name="Google Shape;854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7" name="Google Shape;857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0" name="Google Shape;860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2" name="Google Shape;872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873" name="Google Shape;873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0" name="Google Shape;880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81" name="Google Shape;881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82" name="Google Shape;882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4" name="Google Shape;884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5" name="Google Shape;885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7" name="Google Shape;887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8" name="Google Shape;888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0" name="Google Shape;890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91" name="Google Shape;891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  <a:endParaRPr sz="600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82" name="Google Shape;182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984</Words>
  <Application>Microsoft Office PowerPoint</Application>
  <PresentationFormat>On-screen Show (16:9)</PresentationFormat>
  <Paragraphs>172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Montserrat</vt:lpstr>
      <vt:lpstr>Karla</vt:lpstr>
      <vt:lpstr>Arial</vt:lpstr>
      <vt:lpstr>Arviragus template</vt:lpstr>
      <vt:lpstr>AUTO MICOMs WRITING SYSTEM</vt:lpstr>
      <vt:lpstr>Block diagram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MICOMs WRITING SYSTEM</dc:title>
  <cp:lastModifiedBy>HO VAN TAN</cp:lastModifiedBy>
  <cp:revision>5</cp:revision>
  <dcterms:modified xsi:type="dcterms:W3CDTF">2020-10-28T05:25:03Z</dcterms:modified>
</cp:coreProperties>
</file>