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4" r:id="rId5"/>
    <p:sldId id="272" r:id="rId6"/>
    <p:sldId id="273" r:id="rId7"/>
    <p:sldId id="274" r:id="rId8"/>
  </p:sldIdLst>
  <p:sldSz cx="9906000" cy="6858000" type="A4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1" userDrawn="1">
          <p15:clr>
            <a:srgbClr val="A4A3A4"/>
          </p15:clr>
        </p15:guide>
        <p15:guide id="3" orient="horz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5BB5CD"/>
    <a:srgbClr val="72BFD3"/>
    <a:srgbClr val="81FC24"/>
    <a:srgbClr val="7EC5D8"/>
    <a:srgbClr val="EBF4F7"/>
    <a:srgbClr val="30859C"/>
    <a:srgbClr val="49ACC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93" autoAdjust="0"/>
  </p:normalViewPr>
  <p:slideViewPr>
    <p:cSldViewPr>
      <p:cViewPr varScale="1">
        <p:scale>
          <a:sx n="110" d="100"/>
          <a:sy n="110" d="100"/>
        </p:scale>
        <p:origin x="1410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-2124" y="-102"/>
      </p:cViewPr>
      <p:guideLst>
        <p:guide orient="horz" pos="2144"/>
        <p:guide pos="3131"/>
        <p:guide orient="horz"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699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FE114-D8CB-476D-AABA-1FA4FE15CE94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699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BB3D1-3C59-4119-80AD-5367BAEEE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699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5D711-88F2-4BD0-BFDF-6E9EF3104166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5788" y="511175"/>
            <a:ext cx="368776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699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32ED2-26DC-465B-BB01-E407A0E28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45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7071212" y="112841"/>
            <a:ext cx="2706465" cy="268159"/>
          </a:xfrm>
          <a:prstGeom prst="rect">
            <a:avLst/>
          </a:prstGeom>
          <a:noFill/>
          <a:ln w="952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none" lIns="97926" tIns="48963" rIns="97926" bIns="48963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1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BE SIMPLE SMART SPEEDY FOR 2030</a:t>
            </a:r>
            <a:endParaRPr lang="ko-KR" altLang="en-US" sz="1100" b="1" dirty="0">
              <a:solidFill>
                <a:schemeClr val="accent6">
                  <a:lumMod val="90000"/>
                  <a:lumOff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65" y="3886200"/>
            <a:ext cx="713911" cy="5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14400" y="1524000"/>
            <a:ext cx="250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Contents</a:t>
            </a:r>
            <a:endParaRPr lang="ko-KR" altLang="en-US" sz="4000" b="1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" name="bk object 16"/>
          <p:cNvSpPr/>
          <p:nvPr userDrawn="1"/>
        </p:nvSpPr>
        <p:spPr>
          <a:xfrm>
            <a:off x="161493" y="762000"/>
            <a:ext cx="9563100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2769" y="0"/>
                </a:lnTo>
              </a:path>
            </a:pathLst>
          </a:custGeo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 userDrawn="1"/>
        </p:nvSpPr>
        <p:spPr>
          <a:xfrm>
            <a:off x="161493" y="6553784"/>
            <a:ext cx="9382125" cy="0"/>
          </a:xfrm>
          <a:custGeom>
            <a:avLst/>
            <a:gdLst/>
            <a:ahLst/>
            <a:cxnLst/>
            <a:rect l="l" t="t" r="r" b="b"/>
            <a:pathLst>
              <a:path w="9382125">
                <a:moveTo>
                  <a:pt x="0" y="0"/>
                </a:moveTo>
                <a:lnTo>
                  <a:pt x="9382048" y="0"/>
                </a:lnTo>
              </a:path>
            </a:pathLst>
          </a:custGeom>
          <a:ln w="1905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71" y="2190750"/>
            <a:ext cx="2313129" cy="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7088"/>
            <a:ext cx="503776" cy="365362"/>
          </a:xfrm>
          <a:prstGeom prst="rect">
            <a:avLst/>
          </a:prstGeom>
        </p:spPr>
      </p:pic>
      <p:sp>
        <p:nvSpPr>
          <p:cNvPr id="2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548187" y="6540500"/>
            <a:ext cx="80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/>
          <p:cNvSpPr/>
          <p:nvPr userDrawn="1"/>
        </p:nvSpPr>
        <p:spPr>
          <a:xfrm flipV="1">
            <a:off x="161493" y="6508064"/>
            <a:ext cx="9563100" cy="45719"/>
          </a:xfrm>
          <a:custGeom>
            <a:avLst/>
            <a:gdLst/>
            <a:ahLst/>
            <a:cxnLst/>
            <a:rect l="l" t="t" r="r" b="b"/>
            <a:pathLst>
              <a:path w="9382125">
                <a:moveTo>
                  <a:pt x="0" y="0"/>
                </a:moveTo>
                <a:lnTo>
                  <a:pt x="9382048" y="0"/>
                </a:lnTo>
              </a:path>
            </a:pathLst>
          </a:custGeom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bk object 16"/>
          <p:cNvSpPr/>
          <p:nvPr userDrawn="1"/>
        </p:nvSpPr>
        <p:spPr>
          <a:xfrm>
            <a:off x="161493" y="609600"/>
            <a:ext cx="9563100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2769" y="0"/>
                </a:lnTo>
              </a:path>
            </a:pathLst>
          </a:custGeo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"/>
            <a:ext cx="503776" cy="365362"/>
          </a:xfrm>
          <a:prstGeom prst="rect">
            <a:avLst/>
          </a:prstGeom>
        </p:spPr>
      </p:pic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548187" y="6540500"/>
            <a:ext cx="80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65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8600" y="3886200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2020. 02. 15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1200329"/>
          </a:xfrm>
          <a:prstGeom prst="rect">
            <a:avLst/>
          </a:prstGeom>
          <a:noFill/>
          <a:ln w="317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vi-VN" altLang="ko-KR" sz="3600" b="1" dirty="0">
                <a:latin typeface="+mj-lt"/>
                <a:ea typeface="HY견명조" panose="02030600000101010101" pitchFamily="18" charset="-127"/>
              </a:rPr>
              <a:t>AUTO MICOMS WRITING SYSTEM</a:t>
            </a:r>
          </a:p>
          <a:p>
            <a:pPr algn="ctr"/>
            <a:r>
              <a:rPr lang="en-US" altLang="ko-KR" sz="3600" b="1" dirty="0">
                <a:latin typeface="+mj-lt"/>
                <a:ea typeface="HY견명조" panose="02030600000101010101" pitchFamily="18" charset="-127"/>
              </a:rPr>
              <a:t>TECHNICAL TEAM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5257800"/>
            <a:ext cx="6324600" cy="5847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DEV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제조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팀</a:t>
            </a:r>
            <a:endParaRPr lang="en-US" altLang="ko-KR" sz="32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92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C</a:t>
            </a:r>
            <a:r>
              <a:rPr lang="en-US" sz="2000" b="1" dirty="0" err="1">
                <a:latin typeface="+mj-lt"/>
              </a:rPr>
              <a:t>atalogue</a:t>
            </a:r>
            <a:endParaRPr lang="en-US" sz="2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A2F91-0C76-4B72-97F6-0533A6C8B964}"/>
              </a:ext>
            </a:extLst>
          </p:cNvPr>
          <p:cNvSpPr txBox="1"/>
          <p:nvPr/>
        </p:nvSpPr>
        <p:spPr>
          <a:xfrm>
            <a:off x="1213894" y="2349043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dirty="0"/>
              <a:t>Block diagram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Software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vi-VN" dirty="0"/>
              <a:t>User interface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vi-VN" dirty="0"/>
              <a:t>Software main function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vi-VN" dirty="0"/>
              <a:t>Setting/creat model</a:t>
            </a:r>
          </a:p>
          <a:p>
            <a:pPr marL="800100" lvl="1" indent="-342900">
              <a:buFont typeface="+mj-lt"/>
              <a:buAutoNum type="alphaLcParenR"/>
            </a:pPr>
            <a:r>
              <a:rPr lang="vi-VN" dirty="0"/>
              <a:t>Report manager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Arduino controller board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Conveyor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0DC9F-378D-4FBD-8C39-1B5E9308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3" y="1664493"/>
            <a:ext cx="3529013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vi-VN" sz="2000" b="1" dirty="0"/>
              <a:t>.</a:t>
            </a:r>
            <a:r>
              <a:rPr lang="en-US" sz="2000" b="1" dirty="0"/>
              <a:t> </a:t>
            </a:r>
            <a:r>
              <a:rPr lang="vi-VN" sz="2000" b="1" dirty="0"/>
              <a:t>Block diagram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4CE8-D5C8-4881-B692-D7D2E1D9D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7" y="838200"/>
            <a:ext cx="7022066" cy="5623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101A91-3A3A-4FA8-B5A4-1690EE10C098}"/>
              </a:ext>
            </a:extLst>
          </p:cNvPr>
          <p:cNvSpPr txBox="1"/>
          <p:nvPr/>
        </p:nvSpPr>
        <p:spPr>
          <a:xfrm>
            <a:off x="2392094" y="4724400"/>
            <a:ext cx="492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/>
              <a:t>Run/Stop conveyor</a:t>
            </a:r>
          </a:p>
          <a:p>
            <a:pPr marL="285750" indent="-285750">
              <a:buFontTx/>
              <a:buChar char="-"/>
            </a:pPr>
            <a:r>
              <a:rPr lang="vi-VN" dirty="0"/>
              <a:t>Up/down Jig</a:t>
            </a:r>
          </a:p>
          <a:p>
            <a:pPr marL="285750" indent="-285750">
              <a:buFontTx/>
              <a:buChar char="-"/>
            </a:pPr>
            <a:r>
              <a:rPr lang="vi-VN" dirty="0"/>
              <a:t>Warning bug</a:t>
            </a:r>
          </a:p>
          <a:p>
            <a:pPr marL="285750" indent="-285750">
              <a:buFontTx/>
              <a:buChar char="-"/>
            </a:pPr>
            <a:r>
              <a:rPr lang="vi-VN" dirty="0"/>
              <a:t>Push 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D1B6-BACE-4325-8AE4-527883AD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9448800" cy="4756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11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(Main window)</a:t>
            </a:r>
            <a:endParaRPr lang="en-US" sz="2000" b="1" dirty="0">
              <a:latin typeface="Malgun Gothic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9A2E-6A96-425C-A98A-3B643C1E2723}"/>
              </a:ext>
            </a:extLst>
          </p:cNvPr>
          <p:cNvSpPr txBox="1"/>
          <p:nvPr/>
        </p:nvSpPr>
        <p:spPr>
          <a:xfrm>
            <a:off x="7543800" y="2514600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1D583-2A5F-4EAE-B9D0-D3A6A9AFF8F9}"/>
              </a:ext>
            </a:extLst>
          </p:cNvPr>
          <p:cNvSpPr txBox="1"/>
          <p:nvPr/>
        </p:nvSpPr>
        <p:spPr>
          <a:xfrm>
            <a:off x="4090987" y="4953000"/>
            <a:ext cx="10906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 code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6119D-6751-4C90-8557-7DAFA942C9CB}"/>
              </a:ext>
            </a:extLst>
          </p:cNvPr>
          <p:cNvSpPr txBox="1"/>
          <p:nvPr/>
        </p:nvSpPr>
        <p:spPr>
          <a:xfrm>
            <a:off x="455509" y="2329934"/>
            <a:ext cx="11908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FF5F3-E02B-4C93-83EF-7D1F27F95EC8}"/>
              </a:ext>
            </a:extLst>
          </p:cNvPr>
          <p:cNvSpPr txBox="1"/>
          <p:nvPr/>
        </p:nvSpPr>
        <p:spPr>
          <a:xfrm>
            <a:off x="4548187" y="2699266"/>
            <a:ext cx="17645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layout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11BC-66C5-4367-9264-F654FE1D5F96}"/>
              </a:ext>
            </a:extLst>
          </p:cNvPr>
          <p:cNvSpPr txBox="1"/>
          <p:nvPr/>
        </p:nvSpPr>
        <p:spPr>
          <a:xfrm>
            <a:off x="7541622" y="5410200"/>
            <a:ext cx="1221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Elnec info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A4298-374A-4BB5-A554-E10036495EFF}"/>
              </a:ext>
            </a:extLst>
          </p:cNvPr>
          <p:cNvSpPr txBox="1"/>
          <p:nvPr/>
        </p:nvSpPr>
        <p:spPr>
          <a:xfrm>
            <a:off x="631011" y="3657600"/>
            <a:ext cx="8398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10689-EB02-4842-B25F-477DABB669A3}"/>
              </a:ext>
            </a:extLst>
          </p:cNvPr>
          <p:cNvSpPr txBox="1"/>
          <p:nvPr/>
        </p:nvSpPr>
        <p:spPr>
          <a:xfrm>
            <a:off x="1558901" y="4583668"/>
            <a:ext cx="1221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info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AE9E1D-DEB0-4395-BA57-2CAE7022045A}"/>
              </a:ext>
            </a:extLst>
          </p:cNvPr>
          <p:cNvSpPr txBox="1"/>
          <p:nvPr/>
        </p:nvSpPr>
        <p:spPr>
          <a:xfrm>
            <a:off x="1981201" y="5507873"/>
            <a:ext cx="1066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run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9D00E-A1BB-4B23-904A-8D397432CA9A}"/>
              </a:ext>
            </a:extLst>
          </p:cNvPr>
          <p:cNvSpPr txBox="1"/>
          <p:nvPr/>
        </p:nvSpPr>
        <p:spPr>
          <a:xfrm>
            <a:off x="838200" y="1220132"/>
            <a:ext cx="1066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67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11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(Main window)</a:t>
            </a:r>
            <a:endParaRPr lang="en-US" sz="2000" b="1" dirty="0">
              <a:latin typeface="Malgun Gothic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0BFA3-C0CF-4253-B1F3-ECD09971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6666"/>
            <a:ext cx="9510812" cy="4805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8E454-EF16-43E0-9939-5BAB795F5F41}"/>
              </a:ext>
            </a:extLst>
          </p:cNvPr>
          <p:cNvSpPr txBox="1"/>
          <p:nvPr/>
        </p:nvSpPr>
        <p:spPr>
          <a:xfrm>
            <a:off x="4953000" y="3244334"/>
            <a:ext cx="18954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setting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4319AC-DE2B-4B79-B96F-07905A4EC181}"/>
              </a:ext>
            </a:extLst>
          </p:cNvPr>
          <p:cNvSpPr txBox="1"/>
          <p:nvPr/>
        </p:nvSpPr>
        <p:spPr>
          <a:xfrm>
            <a:off x="6848408" y="2907268"/>
            <a:ext cx="2524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Elnec programmer log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3991F-5A7A-4369-B5C6-925C1069240A}"/>
              </a:ext>
            </a:extLst>
          </p:cNvPr>
          <p:cNvSpPr txBox="1"/>
          <p:nvPr/>
        </p:nvSpPr>
        <p:spPr>
          <a:xfrm>
            <a:off x="2590800" y="3276600"/>
            <a:ext cx="15501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setting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81619-67A3-4928-A715-B2687F1BD658}"/>
              </a:ext>
            </a:extLst>
          </p:cNvPr>
          <p:cNvSpPr txBox="1"/>
          <p:nvPr/>
        </p:nvSpPr>
        <p:spPr>
          <a:xfrm>
            <a:off x="3595687" y="2177534"/>
            <a:ext cx="1905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JIG</a:t>
            </a:r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 setting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22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334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(Report window)</a:t>
            </a:r>
            <a:endParaRPr lang="en-US" sz="2000" b="1" dirty="0">
              <a:latin typeface="Malgun Gothic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AED1E-BF0E-45F9-8D52-B3B9BDA2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5109"/>
            <a:ext cx="8382000" cy="4712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AEBA4-30C5-4E4E-8F20-47039543CF04}"/>
              </a:ext>
            </a:extLst>
          </p:cNvPr>
          <p:cNvSpPr txBox="1"/>
          <p:nvPr/>
        </p:nvSpPr>
        <p:spPr>
          <a:xfrm>
            <a:off x="6019800" y="1556266"/>
            <a:ext cx="198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code filter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CDF26-E209-46B1-BC7E-547F123F38E8}"/>
              </a:ext>
            </a:extLst>
          </p:cNvPr>
          <p:cNvSpPr txBox="1"/>
          <p:nvPr/>
        </p:nvSpPr>
        <p:spPr>
          <a:xfrm>
            <a:off x="1219200" y="1371600"/>
            <a:ext cx="20835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date 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75A9E-BA0A-4FDC-9B93-94A3CFA9C3D0}"/>
              </a:ext>
            </a:extLst>
          </p:cNvPr>
          <p:cNvSpPr txBox="1"/>
          <p:nvPr/>
        </p:nvSpPr>
        <p:spPr>
          <a:xfrm>
            <a:off x="7391400" y="6085417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06452-A634-4CD8-9319-5D3B60B9516B}"/>
              </a:ext>
            </a:extLst>
          </p:cNvPr>
          <p:cNvSpPr txBox="1"/>
          <p:nvPr/>
        </p:nvSpPr>
        <p:spPr>
          <a:xfrm>
            <a:off x="1815736" y="6085417"/>
            <a:ext cx="19180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Statistical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7E491-B693-4150-9C20-A5ABCB236A84}"/>
              </a:ext>
            </a:extLst>
          </p:cNvPr>
          <p:cNvSpPr txBox="1"/>
          <p:nvPr/>
        </p:nvSpPr>
        <p:spPr>
          <a:xfrm>
            <a:off x="3685904" y="3884083"/>
            <a:ext cx="20835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</a:t>
            </a:r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19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3382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b. Software main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7CB69-0DB6-4D51-9C32-005017DC6C0A}"/>
              </a:ext>
            </a:extLst>
          </p:cNvPr>
          <p:cNvSpPr txBox="1"/>
          <p:nvPr/>
        </p:nvSpPr>
        <p:spPr>
          <a:xfrm>
            <a:off x="288634" y="1121992"/>
            <a:ext cx="9236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the program at the same time for 4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Programs at different websites can be the same or different, up to 4 programs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Summarize the results, shown "ON", "FAIL" slot by slot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1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elc93_배경서식">
      <a:dk1>
        <a:srgbClr val="000000"/>
      </a:dk1>
      <a:lt1>
        <a:srgbClr val="FFFFFF"/>
      </a:lt1>
      <a:dk2>
        <a:srgbClr val="FFC000"/>
      </a:dk2>
      <a:lt2>
        <a:srgbClr val="FFFF00"/>
      </a:lt2>
      <a:accent1>
        <a:srgbClr val="72BFD3"/>
      </a:accent1>
      <a:accent2>
        <a:srgbClr val="30859C"/>
      </a:accent2>
      <a:accent3>
        <a:srgbClr val="00B050"/>
      </a:accent3>
      <a:accent4>
        <a:srgbClr val="00B0F0"/>
      </a:accent4>
      <a:accent5>
        <a:srgbClr val="0070C0"/>
      </a:accent5>
      <a:accent6>
        <a:srgbClr val="002060"/>
      </a:accent6>
      <a:hlink>
        <a:srgbClr val="0042C7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42821</TotalTime>
  <Words>186</Words>
  <Application>Microsoft Office PowerPoint</Application>
  <PresentationFormat>A4 Paper (210x297 mm)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HY견명조</vt:lpstr>
      <vt:lpstr>Malgun Gothic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 VAN TAN</cp:lastModifiedBy>
  <cp:revision>1501</cp:revision>
  <cp:lastPrinted>2019-08-05T02:24:52Z</cp:lastPrinted>
  <dcterms:created xsi:type="dcterms:W3CDTF">2017-10-31T01:45:43Z</dcterms:created>
  <dcterms:modified xsi:type="dcterms:W3CDTF">2020-10-28T08:19:03Z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2017-10-31T00:00:00Z</vt:filetime>
  </property>
</Properties>
</file>