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 snapToGrid="0">
      <p:cViewPr>
        <p:scale>
          <a:sx n="33" d="100"/>
          <a:sy n="33" d="100"/>
        </p:scale>
        <p:origin x="1086" y="17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613-1D3F-4FFD-9F3E-EF8D5F97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C59E1-4E41-4B3D-A10A-25335DAE3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3F59-8238-4D4C-8A0D-7947248C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7987-A29E-4908-B9C2-EDAE18F6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FFE0-FD31-4F6E-A43E-E96A6866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D1C1-9EF4-4BFC-AB5F-34E152AC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BBF5-FC07-457F-A6E0-72B105E7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54FF-8B67-4A85-AE59-32221108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6D9E-B235-4642-8783-639AE9D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DB7-75FB-4790-93C6-4877D97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20ED0-431D-47EA-A60D-25144D1CA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B56D1-19E4-4D6E-A742-E27561C0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7F8C-8604-4C3E-81C0-64BA90C1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AD7F-6B7E-49C3-9A03-F35C3CDB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0828-5BF9-421F-9316-085690C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05B-7574-4861-A8F7-47A213E1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6411-4D7E-4B7C-8BF4-D7C12CD1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8E03-36CE-4217-BEBB-4CD7A58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6686-7C79-4E08-A9E6-7A002FCC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2019-6DE1-498E-85D0-C4E90553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9593-0DAC-459F-AE7E-12F09160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E9E9-C9D5-47F5-B678-A5774C49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F9D7-BA47-41F4-9D23-6AC91274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E7BE-178A-4D96-8FCF-FA59AF74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97EA-0B22-4BD9-97B2-FF629E80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52FC-73C1-4344-B923-DEC663CC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711C-06AA-4850-B48E-4276A7BB8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45CE-DFEE-4A7E-A818-BC8D6395B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77CD5-EF86-44EA-85A3-014F39FB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0C0B-3F63-4159-B784-14278809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0CBF2-7201-4543-98B8-8F21368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9265-7873-4B35-B16D-3EB4E676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7A44-16D7-402D-90D6-000C62CC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56935-636B-42F1-AA82-6BEC9C1E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FEFC6-027F-4D2F-97FE-48FD9136F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68AAC-2502-40A8-AAD7-6FBCD86B8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83200-9820-4088-92D6-30066DC9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64228-30B0-48BB-BD44-156553DE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73609-D8CE-4252-9DB8-E3A61E41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E57E-720C-498D-81AC-89A55C06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0FDD9-F670-4880-8D0D-2917F840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74666-F8D6-4B28-A0E9-96FCF952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DA86-F51A-438F-809E-33765817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9B623-B5A7-4AD4-B3CF-B82244CD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82FB8-1E13-4C86-B58B-7D3A9871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41C71-957F-4858-B8DF-5BFF8FE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5791-89F5-4B76-8E70-1976C997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D7D6-A2DB-41E9-BEB4-807FA6DB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FED99-92D4-4779-9516-56DEB1A5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1714-4065-4E8A-BBB8-F1CCF340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553E-6F67-46B1-8090-07B78A2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EF24-97AE-4DEB-B9A8-6A8E1EDF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3CA9-8FBA-4539-B595-5E8D4CF7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E9347-AAA9-46DC-ADC2-283441BD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B4684-C7B6-4A2C-A3CC-FA57AF5B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183E-7E49-4B77-97B4-3C71A12A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0C8C-A7E4-4E89-808F-40A4AC43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2F9-9709-403C-91CC-1B232A1C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19573-28C5-4348-8923-590D63F3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6763-0D7C-47F2-BAE1-3617EC8E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4D8E-A7E4-4B27-AF78-1364EB0BC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CF04-BB98-4F26-A61A-23DF7F0170F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457E-636C-44A4-85BA-DFBEB3E6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2EFA-1491-46ED-8559-AB768078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B2CD-4751-4B12-B27B-A845D32A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38FD244-1C04-4502-B1C7-DB1917BE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51" y="2914578"/>
            <a:ext cx="1409897" cy="1028844"/>
          </a:xfrm>
          <a:prstGeom prst="rect">
            <a:avLst/>
          </a:prstGeom>
        </p:spPr>
      </p:pic>
      <p:sp>
        <p:nvSpPr>
          <p:cNvPr id="51" name="Ending Blue Rectangle">
            <a:extLst>
              <a:ext uri="{FF2B5EF4-FFF2-40B4-BE49-F238E27FC236}">
                <a16:creationId xmlns:a16="http://schemas.microsoft.com/office/drawing/2014/main" id="{C718AA6F-FECF-4B00-99D8-1A2CBDAE753D}"/>
              </a:ext>
            </a:extLst>
          </p:cNvPr>
          <p:cNvSpPr/>
          <p:nvPr/>
        </p:nvSpPr>
        <p:spPr>
          <a:xfrm>
            <a:off x="103704" y="2713559"/>
            <a:ext cx="12164862" cy="212242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5B9BD5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Ending Black Rectangle">
            <a:extLst>
              <a:ext uri="{FF2B5EF4-FFF2-40B4-BE49-F238E27FC236}">
                <a16:creationId xmlns:a16="http://schemas.microsoft.com/office/drawing/2014/main" id="{4F6C9662-2712-4B2E-AA9B-989F9F03EC3F}"/>
              </a:ext>
            </a:extLst>
          </p:cNvPr>
          <p:cNvSpPr/>
          <p:nvPr/>
        </p:nvSpPr>
        <p:spPr>
          <a:xfrm>
            <a:off x="-10342" y="-28153"/>
            <a:ext cx="12326657" cy="7066934"/>
          </a:xfrm>
          <a:prstGeom prst="rect">
            <a:avLst/>
          </a:prstGeom>
          <a:solidFill>
            <a:srgbClr val="6662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tarting Red Rectangle">
            <a:extLst>
              <a:ext uri="{FF2B5EF4-FFF2-40B4-BE49-F238E27FC236}">
                <a16:creationId xmlns:a16="http://schemas.microsoft.com/office/drawing/2014/main" id="{AD0D807D-8AC2-4473-8F9A-096A8BC91EBD}"/>
              </a:ext>
            </a:extLst>
          </p:cNvPr>
          <p:cNvSpPr/>
          <p:nvPr/>
        </p:nvSpPr>
        <p:spPr>
          <a:xfrm>
            <a:off x="0" y="0"/>
            <a:ext cx="2434728" cy="6858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tating Yellow Rectangle">
            <a:extLst>
              <a:ext uri="{FF2B5EF4-FFF2-40B4-BE49-F238E27FC236}">
                <a16:creationId xmlns:a16="http://schemas.microsoft.com/office/drawing/2014/main" id="{76C4FAF5-E66E-480B-A53C-DA51CF7E5D29}"/>
              </a:ext>
            </a:extLst>
          </p:cNvPr>
          <p:cNvSpPr/>
          <p:nvPr/>
        </p:nvSpPr>
        <p:spPr>
          <a:xfrm>
            <a:off x="2434728" y="0"/>
            <a:ext cx="2434728" cy="6858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tarting Blue Rectangle">
            <a:extLst>
              <a:ext uri="{FF2B5EF4-FFF2-40B4-BE49-F238E27FC236}">
                <a16:creationId xmlns:a16="http://schemas.microsoft.com/office/drawing/2014/main" id="{7B8DDF6F-3EE9-4449-BE96-6012A0E92579}"/>
              </a:ext>
            </a:extLst>
          </p:cNvPr>
          <p:cNvSpPr/>
          <p:nvPr/>
        </p:nvSpPr>
        <p:spPr>
          <a:xfrm>
            <a:off x="4869456" y="0"/>
            <a:ext cx="2434728" cy="6858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rting Light Orange Rectangle">
            <a:extLst>
              <a:ext uri="{FF2B5EF4-FFF2-40B4-BE49-F238E27FC236}">
                <a16:creationId xmlns:a16="http://schemas.microsoft.com/office/drawing/2014/main" id="{098D59B0-8967-4E3E-88E2-17880A39E13D}"/>
              </a:ext>
            </a:extLst>
          </p:cNvPr>
          <p:cNvSpPr/>
          <p:nvPr/>
        </p:nvSpPr>
        <p:spPr>
          <a:xfrm>
            <a:off x="7304184" y="0"/>
            <a:ext cx="2434728" cy="685800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tarting Sky Blue Rectangle">
            <a:extLst>
              <a:ext uri="{FF2B5EF4-FFF2-40B4-BE49-F238E27FC236}">
                <a16:creationId xmlns:a16="http://schemas.microsoft.com/office/drawing/2014/main" id="{C3F4A3CF-A59C-40A2-B8C4-DECD859966D7}"/>
              </a:ext>
            </a:extLst>
          </p:cNvPr>
          <p:cNvSpPr/>
          <p:nvPr/>
        </p:nvSpPr>
        <p:spPr>
          <a:xfrm>
            <a:off x="9738912" y="0"/>
            <a:ext cx="2453088" cy="6858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irst Half Right Rectangle">
            <a:extLst>
              <a:ext uri="{FF2B5EF4-FFF2-40B4-BE49-F238E27FC236}">
                <a16:creationId xmlns:a16="http://schemas.microsoft.com/office/drawing/2014/main" id="{02666535-DB6F-48BD-B750-7BCB343EACE3}"/>
              </a:ext>
            </a:extLst>
          </p:cNvPr>
          <p:cNvSpPr/>
          <p:nvPr/>
        </p:nvSpPr>
        <p:spPr>
          <a:xfrm>
            <a:off x="-1" y="0"/>
            <a:ext cx="12467771" cy="7039429"/>
          </a:xfrm>
          <a:custGeom>
            <a:avLst/>
            <a:gdLst>
              <a:gd name="connsiteX0" fmla="*/ 0 w 7304184"/>
              <a:gd name="connsiteY0" fmla="*/ 6858000 h 6858000"/>
              <a:gd name="connsiteX1" fmla="*/ 0 w 7304184"/>
              <a:gd name="connsiteY1" fmla="*/ 0 h 6858000"/>
              <a:gd name="connsiteX2" fmla="*/ 7304184 w 7304184"/>
              <a:gd name="connsiteY2" fmla="*/ 6858000 h 6858000"/>
              <a:gd name="connsiteX3" fmla="*/ 0 w 7304184"/>
              <a:gd name="connsiteY3" fmla="*/ 6858000 h 6858000"/>
              <a:gd name="connsiteX0" fmla="*/ 0 w 6923184"/>
              <a:gd name="connsiteY0" fmla="*/ 6858000 h 6858000"/>
              <a:gd name="connsiteX1" fmla="*/ 0 w 6923184"/>
              <a:gd name="connsiteY1" fmla="*/ 0 h 6858000"/>
              <a:gd name="connsiteX2" fmla="*/ 6923184 w 6923184"/>
              <a:gd name="connsiteY2" fmla="*/ 12700 h 6858000"/>
              <a:gd name="connsiteX3" fmla="*/ 0 w 6923184"/>
              <a:gd name="connsiteY3" fmla="*/ 6858000 h 6858000"/>
              <a:gd name="connsiteX0" fmla="*/ 0 w 6935884"/>
              <a:gd name="connsiteY0" fmla="*/ 6858000 h 6858000"/>
              <a:gd name="connsiteX1" fmla="*/ 0 w 6935884"/>
              <a:gd name="connsiteY1" fmla="*/ 0 h 6858000"/>
              <a:gd name="connsiteX2" fmla="*/ 6935884 w 6935884"/>
              <a:gd name="connsiteY2" fmla="*/ 0 h 6858000"/>
              <a:gd name="connsiteX3" fmla="*/ 0 w 6935884"/>
              <a:gd name="connsiteY3" fmla="*/ 6858000 h 6858000"/>
              <a:gd name="connsiteX0" fmla="*/ 0 w 12146513"/>
              <a:gd name="connsiteY0" fmla="*/ 6858000 h 6858000"/>
              <a:gd name="connsiteX1" fmla="*/ 0 w 12146513"/>
              <a:gd name="connsiteY1" fmla="*/ 0 h 6858000"/>
              <a:gd name="connsiteX2" fmla="*/ 12146513 w 12146513"/>
              <a:gd name="connsiteY2" fmla="*/ 0 h 6858000"/>
              <a:gd name="connsiteX3" fmla="*/ 0 w 12146513"/>
              <a:gd name="connsiteY3" fmla="*/ 6858000 h 6858000"/>
              <a:gd name="connsiteX0" fmla="*/ 0 w 12146513"/>
              <a:gd name="connsiteY0" fmla="*/ 6916057 h 6916057"/>
              <a:gd name="connsiteX1" fmla="*/ 0 w 12146513"/>
              <a:gd name="connsiteY1" fmla="*/ 0 h 6916057"/>
              <a:gd name="connsiteX2" fmla="*/ 12146513 w 12146513"/>
              <a:gd name="connsiteY2" fmla="*/ 0 h 6916057"/>
              <a:gd name="connsiteX3" fmla="*/ 0 w 12146513"/>
              <a:gd name="connsiteY3" fmla="*/ 6916057 h 69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6513" h="6916057">
                <a:moveTo>
                  <a:pt x="0" y="6916057"/>
                </a:moveTo>
                <a:lnTo>
                  <a:pt x="0" y="0"/>
                </a:lnTo>
                <a:lnTo>
                  <a:pt x="12146513" y="0"/>
                </a:lnTo>
                <a:lnTo>
                  <a:pt x="0" y="6916057"/>
                </a:lnTo>
                <a:close/>
              </a:path>
            </a:pathLst>
          </a:custGeom>
          <a:solidFill>
            <a:srgbClr val="FBF8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cond Half Right Rectangle">
            <a:extLst>
              <a:ext uri="{FF2B5EF4-FFF2-40B4-BE49-F238E27FC236}">
                <a16:creationId xmlns:a16="http://schemas.microsoft.com/office/drawing/2014/main" id="{DF400B6D-9E72-4903-BE17-1831C12728B8}"/>
              </a:ext>
            </a:extLst>
          </p:cNvPr>
          <p:cNvSpPr/>
          <p:nvPr/>
        </p:nvSpPr>
        <p:spPr>
          <a:xfrm>
            <a:off x="0" y="-64589"/>
            <a:ext cx="12322628" cy="6941459"/>
          </a:xfrm>
          <a:custGeom>
            <a:avLst/>
            <a:gdLst>
              <a:gd name="connsiteX0" fmla="*/ 0 w 7304184"/>
              <a:gd name="connsiteY0" fmla="*/ 6858000 h 6858000"/>
              <a:gd name="connsiteX1" fmla="*/ 0 w 7304184"/>
              <a:gd name="connsiteY1" fmla="*/ 0 h 6858000"/>
              <a:gd name="connsiteX2" fmla="*/ 7304184 w 7304184"/>
              <a:gd name="connsiteY2" fmla="*/ 6858000 h 6858000"/>
              <a:gd name="connsiteX3" fmla="*/ 0 w 7304184"/>
              <a:gd name="connsiteY3" fmla="*/ 6858000 h 6858000"/>
              <a:gd name="connsiteX0" fmla="*/ 0 w 6923184"/>
              <a:gd name="connsiteY0" fmla="*/ 6858000 h 6858000"/>
              <a:gd name="connsiteX1" fmla="*/ 0 w 6923184"/>
              <a:gd name="connsiteY1" fmla="*/ 0 h 6858000"/>
              <a:gd name="connsiteX2" fmla="*/ 6923184 w 6923184"/>
              <a:gd name="connsiteY2" fmla="*/ 12700 h 6858000"/>
              <a:gd name="connsiteX3" fmla="*/ 0 w 6923184"/>
              <a:gd name="connsiteY3" fmla="*/ 6858000 h 6858000"/>
              <a:gd name="connsiteX0" fmla="*/ 0 w 6935884"/>
              <a:gd name="connsiteY0" fmla="*/ 6858000 h 6858000"/>
              <a:gd name="connsiteX1" fmla="*/ 0 w 6935884"/>
              <a:gd name="connsiteY1" fmla="*/ 0 h 6858000"/>
              <a:gd name="connsiteX2" fmla="*/ 6935884 w 6935884"/>
              <a:gd name="connsiteY2" fmla="*/ 0 h 6858000"/>
              <a:gd name="connsiteX3" fmla="*/ 0 w 6935884"/>
              <a:gd name="connsiteY3" fmla="*/ 6858000 h 6858000"/>
              <a:gd name="connsiteX0" fmla="*/ 0 w 11988800"/>
              <a:gd name="connsiteY0" fmla="*/ 6858000 h 6858000"/>
              <a:gd name="connsiteX1" fmla="*/ 11988800 w 11988800"/>
              <a:gd name="connsiteY1" fmla="*/ 6692900 h 6858000"/>
              <a:gd name="connsiteX2" fmla="*/ 6935884 w 11988800"/>
              <a:gd name="connsiteY2" fmla="*/ 0 h 6858000"/>
              <a:gd name="connsiteX3" fmla="*/ 0 w 11988800"/>
              <a:gd name="connsiteY3" fmla="*/ 6858000 h 6858000"/>
              <a:gd name="connsiteX0" fmla="*/ 0 w 12028584"/>
              <a:gd name="connsiteY0" fmla="*/ 7035800 h 7035800"/>
              <a:gd name="connsiteX1" fmla="*/ 11988800 w 12028584"/>
              <a:gd name="connsiteY1" fmla="*/ 6870700 h 7035800"/>
              <a:gd name="connsiteX2" fmla="*/ 12028584 w 12028584"/>
              <a:gd name="connsiteY2" fmla="*/ 0 h 7035800"/>
              <a:gd name="connsiteX3" fmla="*/ 0 w 12028584"/>
              <a:gd name="connsiteY3" fmla="*/ 7035800 h 7035800"/>
              <a:gd name="connsiteX0" fmla="*/ 0 w 12028584"/>
              <a:gd name="connsiteY0" fmla="*/ 7035800 h 7035800"/>
              <a:gd name="connsiteX1" fmla="*/ 12026900 w 12028584"/>
              <a:gd name="connsiteY1" fmla="*/ 6870700 h 7035800"/>
              <a:gd name="connsiteX2" fmla="*/ 12028584 w 12028584"/>
              <a:gd name="connsiteY2" fmla="*/ 0 h 7035800"/>
              <a:gd name="connsiteX3" fmla="*/ 0 w 12028584"/>
              <a:gd name="connsiteY3" fmla="*/ 7035800 h 7035800"/>
              <a:gd name="connsiteX0" fmla="*/ 0 w 12159213"/>
              <a:gd name="connsiteY0" fmla="*/ 6905172 h 6905172"/>
              <a:gd name="connsiteX1" fmla="*/ 12157529 w 12159213"/>
              <a:gd name="connsiteY1" fmla="*/ 6870700 h 6905172"/>
              <a:gd name="connsiteX2" fmla="*/ 12159213 w 12159213"/>
              <a:gd name="connsiteY2" fmla="*/ 0 h 6905172"/>
              <a:gd name="connsiteX3" fmla="*/ 0 w 12159213"/>
              <a:gd name="connsiteY3" fmla="*/ 6905172 h 6905172"/>
              <a:gd name="connsiteX0" fmla="*/ 0 w 12159213"/>
              <a:gd name="connsiteY0" fmla="*/ 6905172 h 6905172"/>
              <a:gd name="connsiteX1" fmla="*/ 12113986 w 12159213"/>
              <a:gd name="connsiteY1" fmla="*/ 6899728 h 6905172"/>
              <a:gd name="connsiteX2" fmla="*/ 12159213 w 12159213"/>
              <a:gd name="connsiteY2" fmla="*/ 0 h 6905172"/>
              <a:gd name="connsiteX3" fmla="*/ 0 w 12159213"/>
              <a:gd name="connsiteY3" fmla="*/ 6905172 h 69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213" h="6905172">
                <a:moveTo>
                  <a:pt x="0" y="6905172"/>
                </a:moveTo>
                <a:lnTo>
                  <a:pt x="12113986" y="6899728"/>
                </a:lnTo>
                <a:cubicBezTo>
                  <a:pt x="12114547" y="4609495"/>
                  <a:pt x="12158652" y="2290233"/>
                  <a:pt x="12159213" y="0"/>
                </a:cubicBezTo>
                <a:lnTo>
                  <a:pt x="0" y="6905172"/>
                </a:lnTo>
                <a:close/>
              </a:path>
            </a:pathLst>
          </a:custGeom>
          <a:solidFill>
            <a:srgbClr val="FBF8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ght Gray Large Oval">
            <a:extLst>
              <a:ext uri="{FF2B5EF4-FFF2-40B4-BE49-F238E27FC236}">
                <a16:creationId xmlns:a16="http://schemas.microsoft.com/office/drawing/2014/main" id="{7B56FFCE-1EEC-46B7-8597-377DF80F7A73}"/>
              </a:ext>
            </a:extLst>
          </p:cNvPr>
          <p:cNvSpPr/>
          <p:nvPr/>
        </p:nvSpPr>
        <p:spPr>
          <a:xfrm>
            <a:off x="4702156" y="2028371"/>
            <a:ext cx="2801258" cy="2801258"/>
          </a:xfrm>
          <a:prstGeom prst="ellipse">
            <a:avLst/>
          </a:prstGeom>
          <a:noFill/>
          <a:ln w="285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Connectors 1">
            <a:extLst>
              <a:ext uri="{FF2B5EF4-FFF2-40B4-BE49-F238E27FC236}">
                <a16:creationId xmlns:a16="http://schemas.microsoft.com/office/drawing/2014/main" id="{F5E2AA88-6A0C-483A-B85F-32F7283F6B45}"/>
              </a:ext>
            </a:extLst>
          </p:cNvPr>
          <p:cNvSpPr/>
          <p:nvPr/>
        </p:nvSpPr>
        <p:spPr>
          <a:xfrm>
            <a:off x="7419024" y="3406141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Connectors 2">
            <a:extLst>
              <a:ext uri="{FF2B5EF4-FFF2-40B4-BE49-F238E27FC236}">
                <a16:creationId xmlns:a16="http://schemas.microsoft.com/office/drawing/2014/main" id="{67DA465C-D594-4545-AE33-055995C4FE8A}"/>
              </a:ext>
            </a:extLst>
          </p:cNvPr>
          <p:cNvSpPr/>
          <p:nvPr/>
        </p:nvSpPr>
        <p:spPr>
          <a:xfrm>
            <a:off x="4296098" y="3406141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Connectors 3">
            <a:extLst>
              <a:ext uri="{FF2B5EF4-FFF2-40B4-BE49-F238E27FC236}">
                <a16:creationId xmlns:a16="http://schemas.microsoft.com/office/drawing/2014/main" id="{AD259D54-C096-4E75-AF59-EC3D8384AD28}"/>
              </a:ext>
            </a:extLst>
          </p:cNvPr>
          <p:cNvSpPr/>
          <p:nvPr/>
        </p:nvSpPr>
        <p:spPr>
          <a:xfrm rot="16200000">
            <a:off x="5851049" y="1882139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Connectors 4">
            <a:extLst>
              <a:ext uri="{FF2B5EF4-FFF2-40B4-BE49-F238E27FC236}">
                <a16:creationId xmlns:a16="http://schemas.microsoft.com/office/drawing/2014/main" id="{882AB2A1-6B07-4864-BC8D-052F78CC7DC5}"/>
              </a:ext>
            </a:extLst>
          </p:cNvPr>
          <p:cNvSpPr/>
          <p:nvPr/>
        </p:nvSpPr>
        <p:spPr>
          <a:xfrm rot="16200000">
            <a:off x="5841869" y="4958239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Connectors 5">
            <a:extLst>
              <a:ext uri="{FF2B5EF4-FFF2-40B4-BE49-F238E27FC236}">
                <a16:creationId xmlns:a16="http://schemas.microsoft.com/office/drawing/2014/main" id="{F8A98B72-AAD9-4681-BDD4-1CB677AC1D29}"/>
              </a:ext>
            </a:extLst>
          </p:cNvPr>
          <p:cNvSpPr/>
          <p:nvPr/>
        </p:nvSpPr>
        <p:spPr>
          <a:xfrm rot="2634354">
            <a:off x="6949461" y="4515374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Connectors 6">
            <a:extLst>
              <a:ext uri="{FF2B5EF4-FFF2-40B4-BE49-F238E27FC236}">
                <a16:creationId xmlns:a16="http://schemas.microsoft.com/office/drawing/2014/main" id="{5CEFE583-B8FE-4F21-8EB9-3EB60D247216}"/>
              </a:ext>
            </a:extLst>
          </p:cNvPr>
          <p:cNvSpPr/>
          <p:nvPr/>
        </p:nvSpPr>
        <p:spPr>
          <a:xfrm rot="2634354">
            <a:off x="4767489" y="2303903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Connectors 7">
            <a:extLst>
              <a:ext uri="{FF2B5EF4-FFF2-40B4-BE49-F238E27FC236}">
                <a16:creationId xmlns:a16="http://schemas.microsoft.com/office/drawing/2014/main" id="{2A839581-182E-4248-B69E-ACB78D21FA31}"/>
              </a:ext>
            </a:extLst>
          </p:cNvPr>
          <p:cNvSpPr/>
          <p:nvPr/>
        </p:nvSpPr>
        <p:spPr>
          <a:xfrm rot="18916410">
            <a:off x="6934832" y="2293201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Connectors 8">
            <a:extLst>
              <a:ext uri="{FF2B5EF4-FFF2-40B4-BE49-F238E27FC236}">
                <a16:creationId xmlns:a16="http://schemas.microsoft.com/office/drawing/2014/main" id="{658359FB-187E-4712-9CA9-DCBAC01C9986}"/>
              </a:ext>
            </a:extLst>
          </p:cNvPr>
          <p:cNvSpPr/>
          <p:nvPr/>
        </p:nvSpPr>
        <p:spPr>
          <a:xfrm rot="18916410">
            <a:off x="4745689" y="4454703"/>
            <a:ext cx="489902" cy="457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range Cicle">
            <a:extLst>
              <a:ext uri="{FF2B5EF4-FFF2-40B4-BE49-F238E27FC236}">
                <a16:creationId xmlns:a16="http://schemas.microsoft.com/office/drawing/2014/main" id="{D3744598-2B91-430E-BB56-00D00A7BC92C}"/>
              </a:ext>
            </a:extLst>
          </p:cNvPr>
          <p:cNvSpPr/>
          <p:nvPr/>
        </p:nvSpPr>
        <p:spPr>
          <a:xfrm>
            <a:off x="5115831" y="2448378"/>
            <a:ext cx="1961244" cy="1961244"/>
          </a:xfrm>
          <a:prstGeom prst="ellipse">
            <a:avLst/>
          </a:prstGeom>
          <a:noFill/>
          <a:ln w="571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Blue Circle">
            <a:extLst>
              <a:ext uri="{FF2B5EF4-FFF2-40B4-BE49-F238E27FC236}">
                <a16:creationId xmlns:a16="http://schemas.microsoft.com/office/drawing/2014/main" id="{50CD167E-D838-4CC1-A5CF-4FEAF1ECE0C8}"/>
              </a:ext>
            </a:extLst>
          </p:cNvPr>
          <p:cNvSpPr/>
          <p:nvPr/>
        </p:nvSpPr>
        <p:spPr>
          <a:xfrm>
            <a:off x="5560313" y="2886528"/>
            <a:ext cx="1084944" cy="1084944"/>
          </a:xfrm>
          <a:prstGeom prst="ellipse">
            <a:avLst/>
          </a:prstGeom>
          <a:noFill/>
          <a:ln w="1524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Half Large Blue Circle">
            <a:extLst>
              <a:ext uri="{FF2B5EF4-FFF2-40B4-BE49-F238E27FC236}">
                <a16:creationId xmlns:a16="http://schemas.microsoft.com/office/drawing/2014/main" id="{91F8D5A9-EE8A-4A0F-898F-C054F7F1A890}"/>
              </a:ext>
            </a:extLst>
          </p:cNvPr>
          <p:cNvGrpSpPr/>
          <p:nvPr/>
        </p:nvGrpSpPr>
        <p:grpSpPr>
          <a:xfrm>
            <a:off x="4693085" y="2019300"/>
            <a:ext cx="2819400" cy="2819400"/>
            <a:chOff x="8373953" y="495298"/>
            <a:chExt cx="2819400" cy="2819400"/>
          </a:xfrm>
          <a:solidFill>
            <a:srgbClr val="000000">
              <a:alpha val="0"/>
            </a:srgbClr>
          </a:solidFill>
        </p:grpSpPr>
        <p:sp>
          <p:nvSpPr>
            <p:cNvPr id="21" name="Donut 52">
              <a:extLst>
                <a:ext uri="{FF2B5EF4-FFF2-40B4-BE49-F238E27FC236}">
                  <a16:creationId xmlns:a16="http://schemas.microsoft.com/office/drawing/2014/main" id="{A8BD7EEE-6234-42B8-BE2A-E00EFB092A64}"/>
                </a:ext>
              </a:extLst>
            </p:cNvPr>
            <p:cNvSpPr/>
            <p:nvPr/>
          </p:nvSpPr>
          <p:spPr>
            <a:xfrm>
              <a:off x="8373953" y="495298"/>
              <a:ext cx="2819400" cy="2819400"/>
            </a:xfrm>
            <a:prstGeom prst="donut">
              <a:avLst>
                <a:gd name="adj" fmla="val 1798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41DB6CF1-911E-496C-9F68-6E31938833CC}"/>
                </a:ext>
              </a:extLst>
            </p:cNvPr>
            <p:cNvSpPr/>
            <p:nvPr/>
          </p:nvSpPr>
          <p:spPr>
            <a:xfrm>
              <a:off x="8373953" y="570558"/>
              <a:ext cx="2819400" cy="2744140"/>
            </a:xfrm>
            <a:custGeom>
              <a:avLst/>
              <a:gdLst>
                <a:gd name="connsiteX0" fmla="*/ 1861367 w 2819400"/>
                <a:gd name="connsiteY0" fmla="*/ 0 h 2744140"/>
                <a:gd name="connsiteX1" fmla="*/ 1958419 w 2819400"/>
                <a:gd name="connsiteY1" fmla="*/ 35521 h 2744140"/>
                <a:gd name="connsiteX2" fmla="*/ 2819400 w 2819400"/>
                <a:gd name="connsiteY2" fmla="*/ 1334440 h 2744140"/>
                <a:gd name="connsiteX3" fmla="*/ 1409700 w 2819400"/>
                <a:gd name="connsiteY3" fmla="*/ 2744140 h 2744140"/>
                <a:gd name="connsiteX4" fmla="*/ 0 w 2819400"/>
                <a:gd name="connsiteY4" fmla="*/ 1334440 h 2744140"/>
                <a:gd name="connsiteX5" fmla="*/ 3759 w 2819400"/>
                <a:gd name="connsiteY5" fmla="*/ 1259996 h 2744140"/>
                <a:gd name="connsiteX6" fmla="*/ 513720 w 2819400"/>
                <a:gd name="connsiteY6" fmla="*/ 1439959 h 2744140"/>
                <a:gd name="connsiteX7" fmla="*/ 525380 w 2819400"/>
                <a:gd name="connsiteY7" fmla="*/ 1516357 h 2744140"/>
                <a:gd name="connsiteX8" fmla="*/ 1409700 w 2819400"/>
                <a:gd name="connsiteY8" fmla="*/ 2237099 h 2744140"/>
                <a:gd name="connsiteX9" fmla="*/ 2312359 w 2819400"/>
                <a:gd name="connsiteY9" fmla="*/ 1334440 h 2744140"/>
                <a:gd name="connsiteX10" fmla="*/ 1761056 w 2819400"/>
                <a:gd name="connsiteY10" fmla="*/ 502717 h 2744140"/>
                <a:gd name="connsiteX11" fmla="*/ 1691571 w 2819400"/>
                <a:gd name="connsiteY11" fmla="*/ 481147 h 2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9400" h="2744140">
                  <a:moveTo>
                    <a:pt x="1861367" y="0"/>
                  </a:moveTo>
                  <a:lnTo>
                    <a:pt x="1958419" y="35521"/>
                  </a:lnTo>
                  <a:cubicBezTo>
                    <a:pt x="2464382" y="249525"/>
                    <a:pt x="2819400" y="750523"/>
                    <a:pt x="2819400" y="1334440"/>
                  </a:cubicBezTo>
                  <a:cubicBezTo>
                    <a:pt x="2819400" y="2112996"/>
                    <a:pt x="2188256" y="2744140"/>
                    <a:pt x="1409700" y="2744140"/>
                  </a:cubicBezTo>
                  <a:cubicBezTo>
                    <a:pt x="631144" y="2744140"/>
                    <a:pt x="0" y="2112996"/>
                    <a:pt x="0" y="1334440"/>
                  </a:cubicBezTo>
                  <a:lnTo>
                    <a:pt x="3759" y="1259996"/>
                  </a:lnTo>
                  <a:lnTo>
                    <a:pt x="513720" y="1439959"/>
                  </a:lnTo>
                  <a:lnTo>
                    <a:pt x="525380" y="1516357"/>
                  </a:lnTo>
                  <a:cubicBezTo>
                    <a:pt x="609549" y="1927684"/>
                    <a:pt x="973491" y="2237099"/>
                    <a:pt x="1409700" y="2237099"/>
                  </a:cubicBezTo>
                  <a:cubicBezTo>
                    <a:pt x="1908225" y="2237099"/>
                    <a:pt x="2312359" y="1832965"/>
                    <a:pt x="2312359" y="1334440"/>
                  </a:cubicBezTo>
                  <a:cubicBezTo>
                    <a:pt x="2312359" y="960546"/>
                    <a:pt x="2085034" y="639748"/>
                    <a:pt x="1761056" y="502717"/>
                  </a:cubicBezTo>
                  <a:lnTo>
                    <a:pt x="1691571" y="481147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Half Red Circle">
            <a:extLst>
              <a:ext uri="{FF2B5EF4-FFF2-40B4-BE49-F238E27FC236}">
                <a16:creationId xmlns:a16="http://schemas.microsoft.com/office/drawing/2014/main" id="{D785707A-8DC6-425F-90CA-3BC7614B01EB}"/>
              </a:ext>
            </a:extLst>
          </p:cNvPr>
          <p:cNvGrpSpPr/>
          <p:nvPr/>
        </p:nvGrpSpPr>
        <p:grpSpPr>
          <a:xfrm>
            <a:off x="4805009" y="2112485"/>
            <a:ext cx="2620360" cy="2620360"/>
            <a:chOff x="4805009" y="2112485"/>
            <a:chExt cx="2620360" cy="2620360"/>
          </a:xfrm>
          <a:solidFill>
            <a:srgbClr val="000000">
              <a:alpha val="0"/>
            </a:srgbClr>
          </a:solidFill>
        </p:grpSpPr>
        <p:sp>
          <p:nvSpPr>
            <p:cNvPr id="24" name="Donut 5">
              <a:extLst>
                <a:ext uri="{FF2B5EF4-FFF2-40B4-BE49-F238E27FC236}">
                  <a16:creationId xmlns:a16="http://schemas.microsoft.com/office/drawing/2014/main" id="{DD2DFCB4-1C9C-4FB4-9E5D-52CBEF85CE47}"/>
                </a:ext>
              </a:extLst>
            </p:cNvPr>
            <p:cNvSpPr/>
            <p:nvPr/>
          </p:nvSpPr>
          <p:spPr>
            <a:xfrm>
              <a:off x="4805009" y="2112485"/>
              <a:ext cx="2620360" cy="2620360"/>
            </a:xfrm>
            <a:prstGeom prst="donut">
              <a:avLst>
                <a:gd name="adj" fmla="val 922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254E69CF-61D2-416C-A89C-374D8E469C76}"/>
                </a:ext>
              </a:extLst>
            </p:cNvPr>
            <p:cNvSpPr/>
            <p:nvPr/>
          </p:nvSpPr>
          <p:spPr>
            <a:xfrm>
              <a:off x="5275918" y="2454732"/>
              <a:ext cx="2110829" cy="2253318"/>
            </a:xfrm>
            <a:custGeom>
              <a:avLst/>
              <a:gdLst>
                <a:gd name="connsiteX0" fmla="*/ 1708710 w 2110829"/>
                <a:gd name="connsiteY0" fmla="*/ 0 h 2253318"/>
                <a:gd name="connsiteX1" fmla="*/ 1727086 w 2110829"/>
                <a:gd name="connsiteY1" fmla="*/ 16701 h 2253318"/>
                <a:gd name="connsiteX2" fmla="*/ 2110829 w 2110829"/>
                <a:gd name="connsiteY2" fmla="*/ 943138 h 2253318"/>
                <a:gd name="connsiteX3" fmla="*/ 800649 w 2110829"/>
                <a:gd name="connsiteY3" fmla="*/ 2253318 h 2253318"/>
                <a:gd name="connsiteX4" fmla="*/ 68115 w 2110829"/>
                <a:gd name="connsiteY4" fmla="*/ 2029560 h 2253318"/>
                <a:gd name="connsiteX5" fmla="*/ 0 w 2110829"/>
                <a:gd name="connsiteY5" fmla="*/ 1978624 h 2253318"/>
                <a:gd name="connsiteX6" fmla="*/ 159950 w 2110829"/>
                <a:gd name="connsiteY6" fmla="*/ 1793409 h 2253318"/>
                <a:gd name="connsiteX7" fmla="*/ 203253 w 2110829"/>
                <a:gd name="connsiteY7" fmla="*/ 1829137 h 2253318"/>
                <a:gd name="connsiteX8" fmla="*/ 800649 w 2110829"/>
                <a:gd name="connsiteY8" fmla="*/ 2011616 h 2253318"/>
                <a:gd name="connsiteX9" fmla="*/ 1869127 w 2110829"/>
                <a:gd name="connsiteY9" fmla="*/ 943138 h 2253318"/>
                <a:gd name="connsiteX10" fmla="*/ 1556177 w 2110829"/>
                <a:gd name="connsiteY10" fmla="*/ 187610 h 2253318"/>
                <a:gd name="connsiteX11" fmla="*/ 1550639 w 2110829"/>
                <a:gd name="connsiteY11" fmla="*/ 183041 h 225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0829" h="2253318">
                  <a:moveTo>
                    <a:pt x="1708710" y="0"/>
                  </a:moveTo>
                  <a:lnTo>
                    <a:pt x="1727086" y="16701"/>
                  </a:lnTo>
                  <a:cubicBezTo>
                    <a:pt x="1964182" y="253797"/>
                    <a:pt x="2110829" y="581342"/>
                    <a:pt x="2110829" y="943138"/>
                  </a:cubicBezTo>
                  <a:cubicBezTo>
                    <a:pt x="2110829" y="1666730"/>
                    <a:pt x="1524241" y="2253318"/>
                    <a:pt x="800649" y="2253318"/>
                  </a:cubicBezTo>
                  <a:cubicBezTo>
                    <a:pt x="529302" y="2253318"/>
                    <a:pt x="277221" y="2170829"/>
                    <a:pt x="68115" y="2029560"/>
                  </a:cubicBezTo>
                  <a:lnTo>
                    <a:pt x="0" y="1978624"/>
                  </a:lnTo>
                  <a:lnTo>
                    <a:pt x="159950" y="1793409"/>
                  </a:lnTo>
                  <a:lnTo>
                    <a:pt x="203253" y="1829137"/>
                  </a:lnTo>
                  <a:cubicBezTo>
                    <a:pt x="373783" y="1944345"/>
                    <a:pt x="579360" y="2011616"/>
                    <a:pt x="800649" y="2011616"/>
                  </a:cubicBezTo>
                  <a:cubicBezTo>
                    <a:pt x="1390753" y="2011616"/>
                    <a:pt x="1869127" y="1533242"/>
                    <a:pt x="1869127" y="943138"/>
                  </a:cubicBezTo>
                  <a:cubicBezTo>
                    <a:pt x="1869127" y="648086"/>
                    <a:pt x="1749533" y="380967"/>
                    <a:pt x="1556177" y="187610"/>
                  </a:cubicBezTo>
                  <a:lnTo>
                    <a:pt x="1550639" y="183041"/>
                  </a:lnTo>
                  <a:close/>
                </a:path>
              </a:pathLst>
            </a:custGeom>
            <a:solidFill>
              <a:srgbClr val="F864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Half Large Teal Color Circle">
            <a:extLst>
              <a:ext uri="{FF2B5EF4-FFF2-40B4-BE49-F238E27FC236}">
                <a16:creationId xmlns:a16="http://schemas.microsoft.com/office/drawing/2014/main" id="{1AE4B9C8-562E-40F6-B504-ADA1B0BC8EEB}"/>
              </a:ext>
            </a:extLst>
          </p:cNvPr>
          <p:cNvGrpSpPr/>
          <p:nvPr/>
        </p:nvGrpSpPr>
        <p:grpSpPr>
          <a:xfrm>
            <a:off x="3318510" y="622315"/>
            <a:ext cx="5600700" cy="5600700"/>
            <a:chOff x="3360964" y="666280"/>
            <a:chExt cx="5600700" cy="5600700"/>
          </a:xfrm>
          <a:solidFill>
            <a:srgbClr val="000000">
              <a:alpha val="0"/>
            </a:srgbClr>
          </a:solidFill>
        </p:grpSpPr>
        <p:sp>
          <p:nvSpPr>
            <p:cNvPr id="27" name="Donut 31">
              <a:extLst>
                <a:ext uri="{FF2B5EF4-FFF2-40B4-BE49-F238E27FC236}">
                  <a16:creationId xmlns:a16="http://schemas.microsoft.com/office/drawing/2014/main" id="{F0DB3D6E-C73F-49C4-89F9-CEA41DEFDDEE}"/>
                </a:ext>
              </a:extLst>
            </p:cNvPr>
            <p:cNvSpPr/>
            <p:nvPr/>
          </p:nvSpPr>
          <p:spPr>
            <a:xfrm>
              <a:off x="3360964" y="666280"/>
              <a:ext cx="5600700" cy="5600700"/>
            </a:xfrm>
            <a:prstGeom prst="donut">
              <a:avLst>
                <a:gd name="adj" fmla="val 2534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28DBBB8-F929-4E45-86FE-8FE5E925EDFE}"/>
                </a:ext>
              </a:extLst>
            </p:cNvPr>
            <p:cNvSpPr/>
            <p:nvPr/>
          </p:nvSpPr>
          <p:spPr>
            <a:xfrm>
              <a:off x="4288342" y="1183656"/>
              <a:ext cx="4669878" cy="5078744"/>
            </a:xfrm>
            <a:custGeom>
              <a:avLst/>
              <a:gdLst>
                <a:gd name="connsiteX0" fmla="*/ 3493670 w 4669878"/>
                <a:gd name="connsiteY0" fmla="*/ 0 h 5078744"/>
                <a:gd name="connsiteX1" fmla="*/ 3650811 w 4669878"/>
                <a:gd name="connsiteY1" fmla="*/ 117508 h 5078744"/>
                <a:gd name="connsiteX2" fmla="*/ 4669878 w 4669878"/>
                <a:gd name="connsiteY2" fmla="*/ 2278394 h 5078744"/>
                <a:gd name="connsiteX3" fmla="*/ 1869528 w 4669878"/>
                <a:gd name="connsiteY3" fmla="*/ 5078744 h 5078744"/>
                <a:gd name="connsiteX4" fmla="*/ 88245 w 4669878"/>
                <a:gd name="connsiteY4" fmla="*/ 4439281 h 5078744"/>
                <a:gd name="connsiteX5" fmla="*/ 0 w 4669878"/>
                <a:gd name="connsiteY5" fmla="*/ 4359078 h 5078744"/>
                <a:gd name="connsiteX6" fmla="*/ 888649 w 4669878"/>
                <a:gd name="connsiteY6" fmla="*/ 3250304 h 5078744"/>
                <a:gd name="connsiteX7" fmla="*/ 892920 w 4669878"/>
                <a:gd name="connsiteY7" fmla="*/ 3255003 h 5078744"/>
                <a:gd name="connsiteX8" fmla="*/ 1869528 w 4669878"/>
                <a:gd name="connsiteY8" fmla="*/ 3659527 h 5078744"/>
                <a:gd name="connsiteX9" fmla="*/ 3250661 w 4669878"/>
                <a:gd name="connsiteY9" fmla="*/ 2278394 h 5078744"/>
                <a:gd name="connsiteX10" fmla="*/ 2641733 w 4669878"/>
                <a:gd name="connsiteY10" fmla="*/ 1133137 h 5078744"/>
                <a:gd name="connsiteX11" fmla="*/ 2603911 w 4669878"/>
                <a:gd name="connsiteY11" fmla="*/ 1110159 h 507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9878" h="5078744">
                  <a:moveTo>
                    <a:pt x="3493670" y="0"/>
                  </a:moveTo>
                  <a:lnTo>
                    <a:pt x="3650811" y="117508"/>
                  </a:lnTo>
                  <a:cubicBezTo>
                    <a:pt x="4273181" y="631133"/>
                    <a:pt x="4669878" y="1408437"/>
                    <a:pt x="4669878" y="2278394"/>
                  </a:cubicBezTo>
                  <a:cubicBezTo>
                    <a:pt x="4669878" y="3824985"/>
                    <a:pt x="3416119" y="5078744"/>
                    <a:pt x="1869528" y="5078744"/>
                  </a:cubicBezTo>
                  <a:cubicBezTo>
                    <a:pt x="1192895" y="5078744"/>
                    <a:pt x="572311" y="4838767"/>
                    <a:pt x="88245" y="4439281"/>
                  </a:cubicBezTo>
                  <a:lnTo>
                    <a:pt x="0" y="4359078"/>
                  </a:lnTo>
                  <a:lnTo>
                    <a:pt x="888649" y="3250304"/>
                  </a:lnTo>
                  <a:lnTo>
                    <a:pt x="892920" y="3255003"/>
                  </a:lnTo>
                  <a:cubicBezTo>
                    <a:pt x="1142856" y="3504939"/>
                    <a:pt x="1488139" y="3659527"/>
                    <a:pt x="1869528" y="3659527"/>
                  </a:cubicBezTo>
                  <a:cubicBezTo>
                    <a:pt x="2632307" y="3659527"/>
                    <a:pt x="3250661" y="3041173"/>
                    <a:pt x="3250661" y="2278394"/>
                  </a:cubicBezTo>
                  <a:cubicBezTo>
                    <a:pt x="3250661" y="1801657"/>
                    <a:pt x="3009117" y="1381336"/>
                    <a:pt x="2641733" y="1133137"/>
                  </a:cubicBezTo>
                  <a:lnTo>
                    <a:pt x="2603911" y="1110159"/>
                  </a:lnTo>
                  <a:close/>
                </a:path>
              </a:pathLst>
            </a:custGeom>
            <a:solidFill>
              <a:srgbClr val="50AA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Half Large Gray Circle">
            <a:extLst>
              <a:ext uri="{FF2B5EF4-FFF2-40B4-BE49-F238E27FC236}">
                <a16:creationId xmlns:a16="http://schemas.microsoft.com/office/drawing/2014/main" id="{9FAC5577-AEDF-4913-B678-35B85AAA7EFD}"/>
              </a:ext>
            </a:extLst>
          </p:cNvPr>
          <p:cNvGrpSpPr/>
          <p:nvPr/>
        </p:nvGrpSpPr>
        <p:grpSpPr>
          <a:xfrm>
            <a:off x="3746653" y="1033933"/>
            <a:ext cx="4744414" cy="4760940"/>
            <a:chOff x="3746653" y="1033933"/>
            <a:chExt cx="4744414" cy="4760940"/>
          </a:xfrm>
          <a:solidFill>
            <a:srgbClr val="000000">
              <a:alpha val="0"/>
            </a:srgbClr>
          </a:solidFill>
        </p:grpSpPr>
        <p:sp>
          <p:nvSpPr>
            <p:cNvPr id="30" name="Donut 36">
              <a:extLst>
                <a:ext uri="{FF2B5EF4-FFF2-40B4-BE49-F238E27FC236}">
                  <a16:creationId xmlns:a16="http://schemas.microsoft.com/office/drawing/2014/main" id="{C6C7A76F-D936-4B24-92A2-3A058D2A3C2F}"/>
                </a:ext>
              </a:extLst>
            </p:cNvPr>
            <p:cNvSpPr/>
            <p:nvPr/>
          </p:nvSpPr>
          <p:spPr>
            <a:xfrm>
              <a:off x="3746653" y="1033933"/>
              <a:ext cx="4744414" cy="4744414"/>
            </a:xfrm>
            <a:prstGeom prst="donut">
              <a:avLst>
                <a:gd name="adj" fmla="val 12035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F929F415-0CA6-4723-8A6D-5E01838A915E}"/>
                </a:ext>
              </a:extLst>
            </p:cNvPr>
            <p:cNvSpPr/>
            <p:nvPr/>
          </p:nvSpPr>
          <p:spPr>
            <a:xfrm>
              <a:off x="4776095" y="1721284"/>
              <a:ext cx="3714972" cy="4073589"/>
            </a:xfrm>
            <a:custGeom>
              <a:avLst/>
              <a:gdLst>
                <a:gd name="connsiteX0" fmla="*/ 2993787 w 3714972"/>
                <a:gd name="connsiteY0" fmla="*/ 0 h 4073589"/>
                <a:gd name="connsiteX1" fmla="*/ 3020169 w 3714972"/>
                <a:gd name="connsiteY1" fmla="*/ 23978 h 4073589"/>
                <a:gd name="connsiteX2" fmla="*/ 3714972 w 3714972"/>
                <a:gd name="connsiteY2" fmla="*/ 1701382 h 4073589"/>
                <a:gd name="connsiteX3" fmla="*/ 1342765 w 3714972"/>
                <a:gd name="connsiteY3" fmla="*/ 4073589 h 4073589"/>
                <a:gd name="connsiteX4" fmla="*/ 16442 w 3714972"/>
                <a:gd name="connsiteY4" fmla="*/ 3668454 h 4073589"/>
                <a:gd name="connsiteX5" fmla="*/ 0 w 3714972"/>
                <a:gd name="connsiteY5" fmla="*/ 3656159 h 4073589"/>
                <a:gd name="connsiteX6" fmla="*/ 363696 w 3714972"/>
                <a:gd name="connsiteY6" fmla="*/ 3211996 h 4073589"/>
                <a:gd name="connsiteX7" fmla="*/ 484198 w 3714972"/>
                <a:gd name="connsiteY7" fmla="*/ 3285202 h 4073589"/>
                <a:gd name="connsiteX8" fmla="*/ 1342765 w 3714972"/>
                <a:gd name="connsiteY8" fmla="*/ 3502599 h 4073589"/>
                <a:gd name="connsiteX9" fmla="*/ 3143982 w 3714972"/>
                <a:gd name="connsiteY9" fmla="*/ 1701382 h 4073589"/>
                <a:gd name="connsiteX10" fmla="*/ 2732672 w 3714972"/>
                <a:gd name="connsiteY10" fmla="*/ 555641 h 4073589"/>
                <a:gd name="connsiteX11" fmla="*/ 2630690 w 3714972"/>
                <a:gd name="connsiteY11" fmla="*/ 443432 h 407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972" h="4073589">
                  <a:moveTo>
                    <a:pt x="2993787" y="0"/>
                  </a:moveTo>
                  <a:lnTo>
                    <a:pt x="3020169" y="23978"/>
                  </a:lnTo>
                  <a:cubicBezTo>
                    <a:pt x="3449454" y="453263"/>
                    <a:pt x="3714972" y="1046315"/>
                    <a:pt x="3714972" y="1701382"/>
                  </a:cubicBezTo>
                  <a:cubicBezTo>
                    <a:pt x="3714972" y="3011516"/>
                    <a:pt x="2652899" y="4073589"/>
                    <a:pt x="1342765" y="4073589"/>
                  </a:cubicBezTo>
                  <a:cubicBezTo>
                    <a:pt x="851465" y="4073589"/>
                    <a:pt x="395048" y="3924235"/>
                    <a:pt x="16442" y="3668454"/>
                  </a:cubicBezTo>
                  <a:lnTo>
                    <a:pt x="0" y="3656159"/>
                  </a:lnTo>
                  <a:lnTo>
                    <a:pt x="363696" y="3211996"/>
                  </a:lnTo>
                  <a:lnTo>
                    <a:pt x="484198" y="3285202"/>
                  </a:lnTo>
                  <a:cubicBezTo>
                    <a:pt x="739419" y="3423846"/>
                    <a:pt x="1031895" y="3502599"/>
                    <a:pt x="1342765" y="3502599"/>
                  </a:cubicBezTo>
                  <a:cubicBezTo>
                    <a:pt x="2337550" y="3502599"/>
                    <a:pt x="3143982" y="2696167"/>
                    <a:pt x="3143982" y="1701382"/>
                  </a:cubicBezTo>
                  <a:cubicBezTo>
                    <a:pt x="3143982" y="1266164"/>
                    <a:pt x="2989626" y="866997"/>
                    <a:pt x="2732672" y="555641"/>
                  </a:cubicBezTo>
                  <a:lnTo>
                    <a:pt x="2630690" y="443432"/>
                  </a:lnTo>
                  <a:close/>
                </a:path>
              </a:pathLst>
            </a:custGeom>
            <a:solidFill>
              <a:srgbClr val="66626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Half Large Yellow Circle">
            <a:extLst>
              <a:ext uri="{FF2B5EF4-FFF2-40B4-BE49-F238E27FC236}">
                <a16:creationId xmlns:a16="http://schemas.microsoft.com/office/drawing/2014/main" id="{EF347B92-04F5-4317-8FA5-5C645F1AED7A}"/>
              </a:ext>
            </a:extLst>
          </p:cNvPr>
          <p:cNvGrpSpPr/>
          <p:nvPr/>
        </p:nvGrpSpPr>
        <p:grpSpPr>
          <a:xfrm>
            <a:off x="4050687" y="1415727"/>
            <a:ext cx="4072266" cy="4074556"/>
            <a:chOff x="4050687" y="1415727"/>
            <a:chExt cx="4072266" cy="4074556"/>
          </a:xfrm>
          <a:solidFill>
            <a:srgbClr val="000000">
              <a:alpha val="0"/>
            </a:srgbClr>
          </a:solidFill>
        </p:grpSpPr>
        <p:sp>
          <p:nvSpPr>
            <p:cNvPr id="33" name="Donut 40">
              <a:extLst>
                <a:ext uri="{FF2B5EF4-FFF2-40B4-BE49-F238E27FC236}">
                  <a16:creationId xmlns:a16="http://schemas.microsoft.com/office/drawing/2014/main" id="{45622622-6573-488A-8F0E-4174BE886F75}"/>
                </a:ext>
              </a:extLst>
            </p:cNvPr>
            <p:cNvSpPr/>
            <p:nvPr/>
          </p:nvSpPr>
          <p:spPr>
            <a:xfrm>
              <a:off x="4050687" y="1415727"/>
              <a:ext cx="4072266" cy="4072266"/>
            </a:xfrm>
            <a:prstGeom prst="donut">
              <a:avLst>
                <a:gd name="adj" fmla="val 17117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4110E673-5F55-42D2-9E24-9E6748961E05}"/>
                </a:ext>
              </a:extLst>
            </p:cNvPr>
            <p:cNvSpPr/>
            <p:nvPr/>
          </p:nvSpPr>
          <p:spPr>
            <a:xfrm>
              <a:off x="4514418" y="1586203"/>
              <a:ext cx="3605100" cy="3904080"/>
            </a:xfrm>
            <a:custGeom>
              <a:avLst/>
              <a:gdLst>
                <a:gd name="connsiteX0" fmla="*/ 2378494 w 3605100"/>
                <a:gd name="connsiteY0" fmla="*/ 0 h 3904080"/>
                <a:gd name="connsiteX1" fmla="*/ 2539509 w 3605100"/>
                <a:gd name="connsiteY1" fmla="*/ 77564 h 3904080"/>
                <a:gd name="connsiteX2" fmla="*/ 3605100 w 3605100"/>
                <a:gd name="connsiteY2" fmla="*/ 1867947 h 3904080"/>
                <a:gd name="connsiteX3" fmla="*/ 1568967 w 3605100"/>
                <a:gd name="connsiteY3" fmla="*/ 3904080 h 3904080"/>
                <a:gd name="connsiteX4" fmla="*/ 129204 w 3605100"/>
                <a:gd name="connsiteY4" fmla="*/ 3307711 h 3904080"/>
                <a:gd name="connsiteX5" fmla="*/ 0 w 3605100"/>
                <a:gd name="connsiteY5" fmla="*/ 3165551 h 3904080"/>
                <a:gd name="connsiteX6" fmla="*/ 437948 w 3605100"/>
                <a:gd name="connsiteY6" fmla="*/ 2582683 h 3904080"/>
                <a:gd name="connsiteX7" fmla="*/ 458579 w 3605100"/>
                <a:gd name="connsiteY7" fmla="*/ 2616641 h 3904080"/>
                <a:gd name="connsiteX8" fmla="*/ 1568967 w 3605100"/>
                <a:gd name="connsiteY8" fmla="*/ 3207030 h 3904080"/>
                <a:gd name="connsiteX9" fmla="*/ 2908050 w 3605100"/>
                <a:gd name="connsiteY9" fmla="*/ 1867947 h 3904080"/>
                <a:gd name="connsiteX10" fmla="*/ 1967169 w 3605100"/>
                <a:gd name="connsiteY10" fmla="*/ 589067 h 3904080"/>
                <a:gd name="connsiteX11" fmla="*/ 1940953 w 3605100"/>
                <a:gd name="connsiteY11" fmla="*/ 582326 h 390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5100" h="3904080">
                  <a:moveTo>
                    <a:pt x="2378494" y="0"/>
                  </a:moveTo>
                  <a:lnTo>
                    <a:pt x="2539509" y="77564"/>
                  </a:lnTo>
                  <a:cubicBezTo>
                    <a:pt x="3174223" y="422362"/>
                    <a:pt x="3605100" y="1094836"/>
                    <a:pt x="3605100" y="1867947"/>
                  </a:cubicBezTo>
                  <a:cubicBezTo>
                    <a:pt x="3605100" y="2992472"/>
                    <a:pt x="2693492" y="3904080"/>
                    <a:pt x="1568967" y="3904080"/>
                  </a:cubicBezTo>
                  <a:cubicBezTo>
                    <a:pt x="1006705" y="3904080"/>
                    <a:pt x="497672" y="3676178"/>
                    <a:pt x="129204" y="3307711"/>
                  </a:cubicBezTo>
                  <a:lnTo>
                    <a:pt x="0" y="3165551"/>
                  </a:lnTo>
                  <a:lnTo>
                    <a:pt x="437948" y="2582683"/>
                  </a:lnTo>
                  <a:lnTo>
                    <a:pt x="458579" y="2616641"/>
                  </a:lnTo>
                  <a:cubicBezTo>
                    <a:pt x="699222" y="2972840"/>
                    <a:pt x="1106745" y="3207030"/>
                    <a:pt x="1568967" y="3207030"/>
                  </a:cubicBezTo>
                  <a:cubicBezTo>
                    <a:pt x="2308522" y="3207030"/>
                    <a:pt x="2908050" y="2607502"/>
                    <a:pt x="2908050" y="1867947"/>
                  </a:cubicBezTo>
                  <a:cubicBezTo>
                    <a:pt x="2908050" y="1267059"/>
                    <a:pt x="2512268" y="758610"/>
                    <a:pt x="1967169" y="589067"/>
                  </a:cubicBezTo>
                  <a:lnTo>
                    <a:pt x="1940953" y="582326"/>
                  </a:ln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d Diamond">
            <a:extLst>
              <a:ext uri="{FF2B5EF4-FFF2-40B4-BE49-F238E27FC236}">
                <a16:creationId xmlns:a16="http://schemas.microsoft.com/office/drawing/2014/main" id="{85EBA5C9-B984-4BF5-A19A-2E8F60A3435F}"/>
              </a:ext>
            </a:extLst>
          </p:cNvPr>
          <p:cNvSpPr/>
          <p:nvPr/>
        </p:nvSpPr>
        <p:spPr>
          <a:xfrm>
            <a:off x="-8125556" y="-6759107"/>
            <a:ext cx="19291270" cy="19291270"/>
          </a:xfrm>
          <a:prstGeom prst="diamond">
            <a:avLst/>
          </a:prstGeom>
          <a:solidFill>
            <a:srgbClr val="F864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al Diamond">
            <a:extLst>
              <a:ext uri="{FF2B5EF4-FFF2-40B4-BE49-F238E27FC236}">
                <a16:creationId xmlns:a16="http://schemas.microsoft.com/office/drawing/2014/main" id="{505A2554-3F88-4F97-BF97-1DEBC554A9EC}"/>
              </a:ext>
            </a:extLst>
          </p:cNvPr>
          <p:cNvSpPr/>
          <p:nvPr/>
        </p:nvSpPr>
        <p:spPr>
          <a:xfrm>
            <a:off x="489865" y="-6452885"/>
            <a:ext cx="19291270" cy="19291270"/>
          </a:xfrm>
          <a:prstGeom prst="diamond">
            <a:avLst/>
          </a:prstGeom>
          <a:solidFill>
            <a:srgbClr val="50AA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Yellow Diamond">
            <a:extLst>
              <a:ext uri="{FF2B5EF4-FFF2-40B4-BE49-F238E27FC236}">
                <a16:creationId xmlns:a16="http://schemas.microsoft.com/office/drawing/2014/main" id="{D7070835-F1FA-4D57-A89D-AF5D3CCCD017}"/>
              </a:ext>
            </a:extLst>
          </p:cNvPr>
          <p:cNvSpPr/>
          <p:nvPr/>
        </p:nvSpPr>
        <p:spPr>
          <a:xfrm>
            <a:off x="-4369717" y="-8277918"/>
            <a:ext cx="19291270" cy="19291270"/>
          </a:xfrm>
          <a:prstGeom prst="diamond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Gray Diamond">
            <a:extLst>
              <a:ext uri="{FF2B5EF4-FFF2-40B4-BE49-F238E27FC236}">
                <a16:creationId xmlns:a16="http://schemas.microsoft.com/office/drawing/2014/main" id="{46D907B3-C757-4E50-A282-01014DAC197A}"/>
              </a:ext>
            </a:extLst>
          </p:cNvPr>
          <p:cNvSpPr/>
          <p:nvPr/>
        </p:nvSpPr>
        <p:spPr>
          <a:xfrm>
            <a:off x="-3581675" y="-6239495"/>
            <a:ext cx="19291270" cy="19291270"/>
          </a:xfrm>
          <a:prstGeom prst="diamond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Small Gray Circle">
            <a:extLst>
              <a:ext uri="{FF2B5EF4-FFF2-40B4-BE49-F238E27FC236}">
                <a16:creationId xmlns:a16="http://schemas.microsoft.com/office/drawing/2014/main" id="{4156ECF3-12C3-4F8A-A474-46823CF131A4}"/>
              </a:ext>
            </a:extLst>
          </p:cNvPr>
          <p:cNvSpPr/>
          <p:nvPr/>
        </p:nvSpPr>
        <p:spPr>
          <a:xfrm>
            <a:off x="5861685" y="3217545"/>
            <a:ext cx="468630" cy="468630"/>
          </a:xfrm>
          <a:prstGeom prst="ellips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Second Time Oval Connectors 1">
            <a:extLst>
              <a:ext uri="{FF2B5EF4-FFF2-40B4-BE49-F238E27FC236}">
                <a16:creationId xmlns:a16="http://schemas.microsoft.com/office/drawing/2014/main" id="{3007A6AA-C552-4BB3-B405-DBF30AE2325A}"/>
              </a:ext>
            </a:extLst>
          </p:cNvPr>
          <p:cNvSpPr/>
          <p:nvPr/>
        </p:nvSpPr>
        <p:spPr>
          <a:xfrm>
            <a:off x="6079925" y="2998198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econd Time Oval Connectors 2">
            <a:extLst>
              <a:ext uri="{FF2B5EF4-FFF2-40B4-BE49-F238E27FC236}">
                <a16:creationId xmlns:a16="http://schemas.microsoft.com/office/drawing/2014/main" id="{AC40AABF-88FC-4906-85AB-37040434E20D}"/>
              </a:ext>
            </a:extLst>
          </p:cNvPr>
          <p:cNvSpPr/>
          <p:nvPr/>
        </p:nvSpPr>
        <p:spPr>
          <a:xfrm>
            <a:off x="6069470" y="3714679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econd Time Oval Connectors 3">
            <a:extLst>
              <a:ext uri="{FF2B5EF4-FFF2-40B4-BE49-F238E27FC236}">
                <a16:creationId xmlns:a16="http://schemas.microsoft.com/office/drawing/2014/main" id="{4A665FCA-6F89-4CC6-A86B-F1E432B1B6D2}"/>
              </a:ext>
            </a:extLst>
          </p:cNvPr>
          <p:cNvSpPr/>
          <p:nvPr/>
        </p:nvSpPr>
        <p:spPr>
          <a:xfrm rot="18465980">
            <a:off x="6369562" y="3574053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econd Time Oval Connectors 4">
            <a:extLst>
              <a:ext uri="{FF2B5EF4-FFF2-40B4-BE49-F238E27FC236}">
                <a16:creationId xmlns:a16="http://schemas.microsoft.com/office/drawing/2014/main" id="{3E7971A6-B303-4D03-BD48-71C83E94F36E}"/>
              </a:ext>
            </a:extLst>
          </p:cNvPr>
          <p:cNvSpPr/>
          <p:nvPr/>
        </p:nvSpPr>
        <p:spPr>
          <a:xfrm rot="18441997">
            <a:off x="5792692" y="3130629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econd Time Oval Connectors 5">
            <a:extLst>
              <a:ext uri="{FF2B5EF4-FFF2-40B4-BE49-F238E27FC236}">
                <a16:creationId xmlns:a16="http://schemas.microsoft.com/office/drawing/2014/main" id="{31E6AE76-79DF-4F59-99F7-ABC2F1BF9FBE}"/>
              </a:ext>
            </a:extLst>
          </p:cNvPr>
          <p:cNvSpPr/>
          <p:nvPr/>
        </p:nvSpPr>
        <p:spPr>
          <a:xfrm rot="13474794">
            <a:off x="6345309" y="3108574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Second Time Oval Connectors 6">
            <a:extLst>
              <a:ext uri="{FF2B5EF4-FFF2-40B4-BE49-F238E27FC236}">
                <a16:creationId xmlns:a16="http://schemas.microsoft.com/office/drawing/2014/main" id="{5423234E-21A8-4490-990C-BABBAA5C7046}"/>
              </a:ext>
            </a:extLst>
          </p:cNvPr>
          <p:cNvSpPr/>
          <p:nvPr/>
        </p:nvSpPr>
        <p:spPr>
          <a:xfrm rot="13474794">
            <a:off x="5790814" y="3588899"/>
            <a:ext cx="45719" cy="194552"/>
          </a:xfrm>
          <a:prstGeom prst="roundRect">
            <a:avLst>
              <a:gd name="adj" fmla="val 5000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Line in Center of Channel Name and URL">
            <a:extLst>
              <a:ext uri="{FF2B5EF4-FFF2-40B4-BE49-F238E27FC236}">
                <a16:creationId xmlns:a16="http://schemas.microsoft.com/office/drawing/2014/main" id="{FF2A210E-F662-434B-A1F2-9F93E7042589}"/>
              </a:ext>
            </a:extLst>
          </p:cNvPr>
          <p:cNvCxnSpPr/>
          <p:nvPr/>
        </p:nvCxnSpPr>
        <p:spPr>
          <a:xfrm>
            <a:off x="4700271" y="3429000"/>
            <a:ext cx="27914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47" name="Title">
            <a:extLst>
              <a:ext uri="{FF2B5EF4-FFF2-40B4-BE49-F238E27FC236}">
                <a16:creationId xmlns:a16="http://schemas.microsoft.com/office/drawing/2014/main" id="{15955786-0F2B-466F-A872-F87E0C273374}"/>
              </a:ext>
            </a:extLst>
          </p:cNvPr>
          <p:cNvSpPr txBox="1"/>
          <p:nvPr/>
        </p:nvSpPr>
        <p:spPr>
          <a:xfrm>
            <a:off x="4391025" y="289174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F86472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  <a:t>TECHNICAL PJT TEAM</a:t>
            </a:r>
          </a:p>
        </p:txBody>
      </p:sp>
      <p:sp>
        <p:nvSpPr>
          <p:cNvPr id="48" name="Web URL">
            <a:extLst>
              <a:ext uri="{FF2B5EF4-FFF2-40B4-BE49-F238E27FC236}">
                <a16:creationId xmlns:a16="http://schemas.microsoft.com/office/drawing/2014/main" id="{EC387CCB-C4A9-4765-8806-E870ECC8620A}"/>
              </a:ext>
            </a:extLst>
          </p:cNvPr>
          <p:cNvSpPr txBox="1"/>
          <p:nvPr/>
        </p:nvSpPr>
        <p:spPr>
          <a:xfrm>
            <a:off x="3124200" y="341452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>
                <a:solidFill>
                  <a:prstClr val="white">
                    <a:lumMod val="50000"/>
                  </a:prst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rPr>
              <a:t>Auto </a:t>
            </a:r>
            <a:r>
              <a:rPr lang="vi-VN" sz="3200" dirty="0">
                <a:solidFill>
                  <a:prstClr val="white">
                    <a:lumMod val="50000"/>
                  </a:prst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rPr>
              <a:t>Multi</a:t>
            </a:r>
            <a:r>
              <a:rPr lang="en-US" sz="3200" dirty="0">
                <a:solidFill>
                  <a:prstClr val="white">
                    <a:lumMod val="50000"/>
                  </a:prst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Writing System</a:t>
            </a:r>
          </a:p>
        </p:txBody>
      </p:sp>
      <p:sp>
        <p:nvSpPr>
          <p:cNvPr id="49" name="Ending Yellow Rectangle">
            <a:extLst>
              <a:ext uri="{FF2B5EF4-FFF2-40B4-BE49-F238E27FC236}">
                <a16:creationId xmlns:a16="http://schemas.microsoft.com/office/drawing/2014/main" id="{0A684459-B55B-4545-B44C-DE5ADAD85146}"/>
              </a:ext>
            </a:extLst>
          </p:cNvPr>
          <p:cNvSpPr/>
          <p:nvPr/>
        </p:nvSpPr>
        <p:spPr>
          <a:xfrm>
            <a:off x="78883" y="7056647"/>
            <a:ext cx="12164862" cy="2122424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Ending Red Rectangle">
            <a:extLst>
              <a:ext uri="{FF2B5EF4-FFF2-40B4-BE49-F238E27FC236}">
                <a16:creationId xmlns:a16="http://schemas.microsoft.com/office/drawing/2014/main" id="{069BABB8-1336-47C1-8626-2E81F57AEB69}"/>
              </a:ext>
            </a:extLst>
          </p:cNvPr>
          <p:cNvSpPr/>
          <p:nvPr/>
        </p:nvSpPr>
        <p:spPr>
          <a:xfrm>
            <a:off x="97391" y="4735576"/>
            <a:ext cx="12164862" cy="2122424"/>
          </a:xfrm>
          <a:prstGeom prst="rect">
            <a:avLst/>
          </a:prstGeom>
          <a:solidFill>
            <a:srgbClr val="F86472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F86472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Ending Teal Rectangle">
            <a:extLst>
              <a:ext uri="{FF2B5EF4-FFF2-40B4-BE49-F238E27FC236}">
                <a16:creationId xmlns:a16="http://schemas.microsoft.com/office/drawing/2014/main" id="{5F8CBD88-B495-4A5C-9554-D8130AB69C1F}"/>
              </a:ext>
            </a:extLst>
          </p:cNvPr>
          <p:cNvSpPr/>
          <p:nvPr/>
        </p:nvSpPr>
        <p:spPr>
          <a:xfrm>
            <a:off x="65604" y="66451"/>
            <a:ext cx="12164862" cy="2122424"/>
          </a:xfrm>
          <a:prstGeom prst="rect">
            <a:avLst/>
          </a:prstGeom>
          <a:solidFill>
            <a:srgbClr val="50AABC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50AABC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B5CB32A-A7BC-4CDE-B854-1E650AC4A95B}"/>
              </a:ext>
            </a:extLst>
          </p:cNvPr>
          <p:cNvPicPr>
            <a:picLocks noGrp="1" noSelect="1" noRot="1" noMove="1" noResize="1" noEditPoints="1" noChangeShapeType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74" y="5303520"/>
            <a:ext cx="2936240" cy="15544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F4835D8-4FF8-423E-9ECF-2D83DEFAD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21" y="2457928"/>
            <a:ext cx="190500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7" presetClass="entr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4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21" presetClass="exit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1" presetClass="exit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xit" presetSubtype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16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21" presetClass="exit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21" presetClass="exit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1" presetClass="exit" presetSubtype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" presetClass="entr" presetSubtype="1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1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1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1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16" presetClass="entr" presetSubtype="2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/>
      <p:bldP spid="48" grpId="0"/>
      <p:bldP spid="49" grpId="0" animBg="1"/>
      <p:bldP spid="50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B5CB32A-A7BC-4CDE-B854-1E650AC4A95B}"/>
              </a:ext>
            </a:extLst>
          </p:cNvPr>
          <p:cNvPicPr>
            <a:picLocks noGrp="1" noSelect="1" noRot="1" noMove="1" noResize="1" noEditPoints="1" noChangeShapeType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74" y="5303520"/>
            <a:ext cx="2936240" cy="1554480"/>
          </a:xfrm>
          <a:prstGeom prst="rect">
            <a:avLst/>
          </a:prstGeom>
        </p:spPr>
      </p:pic>
      <p:sp>
        <p:nvSpPr>
          <p:cNvPr id="57" name="Web URL">
            <a:extLst>
              <a:ext uri="{FF2B5EF4-FFF2-40B4-BE49-F238E27FC236}">
                <a16:creationId xmlns:a16="http://schemas.microsoft.com/office/drawing/2014/main" id="{32E3099B-DD5D-49F0-8751-FCA5B2893145}"/>
              </a:ext>
            </a:extLst>
          </p:cNvPr>
          <p:cNvSpPr txBox="1"/>
          <p:nvPr/>
        </p:nvSpPr>
        <p:spPr>
          <a:xfrm>
            <a:off x="4319306" y="7513825"/>
            <a:ext cx="594360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stA="50000" endPos="49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>
                <a:solidFill>
                  <a:prstClr val="white">
                    <a:lumMod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st="152400" dir="5400000" sy="-100000" algn="bl" rotWithShape="0"/>
                </a:effectLst>
                <a:latin typeface="#9Slide02 Noi dung dai" panose="02000000000000000000" pitchFamily="2" charset="0"/>
                <a:ea typeface="#9Slide02 Noi dung dai" panose="02000000000000000000" pitchFamily="2" charset="0"/>
              </a:rPr>
              <a:t>Auto</a:t>
            </a:r>
            <a:r>
              <a:rPr lang="vi-VN" sz="3200" dirty="0">
                <a:solidFill>
                  <a:prstClr val="white">
                    <a:lumMod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st="152400" dir="5400000" sy="-100000" algn="bl" rotWithShape="0"/>
                </a:effectLst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Multi</a:t>
            </a:r>
            <a:r>
              <a:rPr lang="en-US" sz="3200" dirty="0">
                <a:solidFill>
                  <a:prstClr val="white">
                    <a:lumMod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st="152400" dir="5400000" sy="-100000" algn="bl" rotWithShape="0"/>
                </a:effectLst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Writing System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6F88EF7-D457-4EF5-8823-9E636F9265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0"/>
          <a:stretch/>
        </p:blipFill>
        <p:spPr>
          <a:xfrm>
            <a:off x="2365132" y="6858000"/>
            <a:ext cx="1905000" cy="1390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FC6FEDF-DCDA-4A2D-A38A-99A0CF7BB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599" y="1624995"/>
            <a:ext cx="5528874" cy="532249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8D01DB1-AAE1-48E2-88CE-1076803CB8EB}"/>
              </a:ext>
            </a:extLst>
          </p:cNvPr>
          <p:cNvSpPr/>
          <p:nvPr/>
        </p:nvSpPr>
        <p:spPr>
          <a:xfrm>
            <a:off x="11173095" y="2219262"/>
            <a:ext cx="8715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Program MCU </a:t>
            </a:r>
            <a:r>
              <a:rPr lang="vi-VN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inline, up to 4 MCU</a:t>
            </a:r>
            <a:endParaRPr lang="en-U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576879-2985-4112-98FF-D59C6484CD16}"/>
              </a:ext>
            </a:extLst>
          </p:cNvPr>
          <p:cNvSpPr/>
          <p:nvPr/>
        </p:nvSpPr>
        <p:spPr>
          <a:xfrm>
            <a:off x="12468253" y="2783764"/>
            <a:ext cx="2030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Easy to use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A95114-060F-4162-BA22-CFA126B9995E}"/>
              </a:ext>
            </a:extLst>
          </p:cNvPr>
          <p:cNvSpPr/>
          <p:nvPr/>
        </p:nvSpPr>
        <p:spPr>
          <a:xfrm>
            <a:off x="12521949" y="3480519"/>
            <a:ext cx="2590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High reliability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98E97C-F6E4-4BB3-93AC-D676068F75B3}"/>
              </a:ext>
            </a:extLst>
          </p:cNvPr>
          <p:cNvSpPr/>
          <p:nvPr/>
        </p:nvSpPr>
        <p:spPr>
          <a:xfrm>
            <a:off x="12521949" y="4139120"/>
            <a:ext cx="3178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Accurate statistics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005A2A-6835-4BD7-99D2-2EC93923B9D1}"/>
              </a:ext>
            </a:extLst>
          </p:cNvPr>
          <p:cNvSpPr/>
          <p:nvPr/>
        </p:nvSpPr>
        <p:spPr>
          <a:xfrm>
            <a:off x="12468253" y="5707887"/>
            <a:ext cx="53415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Programmed by DEV Engineers</a:t>
            </a:r>
          </a:p>
        </p:txBody>
      </p:sp>
    </p:spTree>
    <p:extLst>
      <p:ext uri="{BB962C8B-B14F-4D97-AF65-F5344CB8AC3E}">
        <p14:creationId xmlns:p14="http://schemas.microsoft.com/office/powerpoint/2010/main" val="33956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2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0742 -1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50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442 -1.0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50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1.11022E-16 L 0.45287 -0.0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53568 -0.0020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4293 0.0069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4332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43398 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54701 -0.0194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57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72" grpId="0"/>
      <p:bldP spid="76" grpId="0"/>
      <p:bldP spid="82" grpId="0"/>
      <p:bldP spid="84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4BE5DC-A36E-4E6A-BF4F-F6420FD7BDD1}"/>
              </a:ext>
            </a:extLst>
          </p:cNvPr>
          <p:cNvSpPr txBox="1"/>
          <p:nvPr/>
        </p:nvSpPr>
        <p:spPr>
          <a:xfrm>
            <a:off x="3048000" y="3280797"/>
            <a:ext cx="6096000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vi-VN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Software</a:t>
            </a:r>
            <a:endParaRPr 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5002-C775-41FC-AA69-7EA74748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1929795"/>
            <a:ext cx="1905000" cy="1905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3F0290-D9B9-4D88-BBF0-34E1F4B2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858000"/>
            <a:ext cx="11013168" cy="5923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14E4BB-933F-4979-8EEE-F0AEEE22235E}"/>
              </a:ext>
            </a:extLst>
          </p:cNvPr>
          <p:cNvSpPr txBox="1"/>
          <p:nvPr/>
        </p:nvSpPr>
        <p:spPr>
          <a:xfrm>
            <a:off x="19570700" y="8007351"/>
            <a:ext cx="357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sxdsadasdasd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2656 -0.50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8" y="-25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43125 -0.42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21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95156 -0.872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8" y="-4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#9Slide02 Noi dung dai</vt:lpstr>
      <vt:lpstr>#9Slide02 Tieu de dai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VAN TAN</dc:creator>
  <cp:lastModifiedBy>HO VAN TAN</cp:lastModifiedBy>
  <cp:revision>15</cp:revision>
  <dcterms:created xsi:type="dcterms:W3CDTF">2020-10-29T05:08:38Z</dcterms:created>
  <dcterms:modified xsi:type="dcterms:W3CDTF">2020-10-29T07:35:45Z</dcterms:modified>
</cp:coreProperties>
</file>